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ofile.me/3P3ad/K8rdSnYv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上課檔案或講義連接 </a:t>
            </a:r>
            <a:r>
              <a:rPr lang="en-US" altLang="zh-TW" dirty="0" smtClean="0"/>
              <a:t>(</a:t>
            </a:r>
            <a:r>
              <a:rPr lang="zh-TW" altLang="en-US" dirty="0" smtClean="0"/>
              <a:t>選一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gofile.me/3P3ad/K8rdSnYve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Or, QR-code: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105474" name="Picture 2" descr="D:\擷取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3573016"/>
            <a:ext cx="2534592" cy="24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17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4F5B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上課檔案或講義連接 (選一)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上課檔案或講義連接 (選一)</dc:title>
  <dc:creator>adm</dc:creator>
  <cp:lastModifiedBy>Chow</cp:lastModifiedBy>
  <cp:revision>1</cp:revision>
  <dcterms:created xsi:type="dcterms:W3CDTF">2020-03-11T08:38:37Z</dcterms:created>
  <dcterms:modified xsi:type="dcterms:W3CDTF">2020-03-11T08:39:06Z</dcterms:modified>
</cp:coreProperties>
</file>