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3" r:id="rId2"/>
    <p:sldId id="318" r:id="rId3"/>
    <p:sldId id="314" r:id="rId4"/>
    <p:sldId id="319" r:id="rId5"/>
    <p:sldId id="317" r:id="rId6"/>
    <p:sldId id="316" r:id="rId7"/>
    <p:sldId id="315" r:id="rId8"/>
    <p:sldId id="265" r:id="rId9"/>
    <p:sldId id="268" r:id="rId10"/>
    <p:sldId id="266" r:id="rId11"/>
    <p:sldId id="271" r:id="rId12"/>
    <p:sldId id="270" r:id="rId13"/>
    <p:sldId id="272" r:id="rId14"/>
    <p:sldId id="277" r:id="rId15"/>
    <p:sldId id="273" r:id="rId16"/>
    <p:sldId id="275" r:id="rId17"/>
    <p:sldId id="274" r:id="rId18"/>
    <p:sldId id="278" r:id="rId19"/>
    <p:sldId id="276" r:id="rId20"/>
    <p:sldId id="279" r:id="rId21"/>
    <p:sldId id="281" r:id="rId22"/>
    <p:sldId id="311" r:id="rId23"/>
    <p:sldId id="285" r:id="rId24"/>
    <p:sldId id="282" r:id="rId25"/>
    <p:sldId id="286" r:id="rId26"/>
    <p:sldId id="287" r:id="rId27"/>
    <p:sldId id="289" r:id="rId28"/>
    <p:sldId id="290" r:id="rId29"/>
    <p:sldId id="312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5" d="100"/>
          <a:sy n="105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28023;&#23736;&#32218;.a00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cr2247001</a:t>
            </a:r>
            <a:r>
              <a:rPr lang="zh-TW" altLang="en-US"/>
              <a:t>航程圖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6503574202252793E-2"/>
          <c:y val="0.14692850843642871"/>
          <c:w val="0.83322279099561791"/>
          <c:h val="0.69059189756254957"/>
        </c:manualLayout>
      </c:layout>
      <c:scatterChart>
        <c:scatterStyle val="lineMarker"/>
        <c:varyColors val="0"/>
        <c:ser>
          <c:idx val="1"/>
          <c:order val="1"/>
          <c:tx>
            <c:v>航程軌跡</c:v>
          </c:tx>
          <c:spPr>
            <a:ln w="28575">
              <a:noFill/>
            </a:ln>
          </c:spPr>
          <c:xVal>
            <c:numRef>
              <c:f>作業6!$L$1:$L$222</c:f>
              <c:numCache>
                <c:formatCode>General</c:formatCode>
                <c:ptCount val="222"/>
                <c:pt idx="0">
                  <c:v>121.95320168000001</c:v>
                </c:pt>
                <c:pt idx="1">
                  <c:v>121.95253666000001</c:v>
                </c:pt>
                <c:pt idx="2">
                  <c:v>121.9517967</c:v>
                </c:pt>
                <c:pt idx="3">
                  <c:v>121.95040665000001</c:v>
                </c:pt>
                <c:pt idx="4">
                  <c:v>121.94576834999999</c:v>
                </c:pt>
                <c:pt idx="5">
                  <c:v>121.94106669</c:v>
                </c:pt>
                <c:pt idx="6">
                  <c:v>121.93923835</c:v>
                </c:pt>
                <c:pt idx="7">
                  <c:v>121.93741168</c:v>
                </c:pt>
                <c:pt idx="8">
                  <c:v>121.93679502000001</c:v>
                </c:pt>
                <c:pt idx="9">
                  <c:v>121.93622497</c:v>
                </c:pt>
                <c:pt idx="10">
                  <c:v>121.93451003</c:v>
                </c:pt>
                <c:pt idx="11">
                  <c:v>121.92538164</c:v>
                </c:pt>
                <c:pt idx="12">
                  <c:v>121.91564337</c:v>
                </c:pt>
                <c:pt idx="13">
                  <c:v>121.91387496</c:v>
                </c:pt>
                <c:pt idx="14">
                  <c:v>121.91215667</c:v>
                </c:pt>
                <c:pt idx="15">
                  <c:v>121.91175333</c:v>
                </c:pt>
                <c:pt idx="16">
                  <c:v>121.91157002</c:v>
                </c:pt>
                <c:pt idx="17">
                  <c:v>121.91525999</c:v>
                </c:pt>
                <c:pt idx="18">
                  <c:v>121.92334835</c:v>
                </c:pt>
                <c:pt idx="19">
                  <c:v>121.92259498999999</c:v>
                </c:pt>
                <c:pt idx="20">
                  <c:v>121.92103830000001</c:v>
                </c:pt>
                <c:pt idx="21">
                  <c:v>121.92069162999999</c:v>
                </c:pt>
                <c:pt idx="22">
                  <c:v>121.92772664</c:v>
                </c:pt>
                <c:pt idx="23">
                  <c:v>121.93041329</c:v>
                </c:pt>
                <c:pt idx="24">
                  <c:v>121.93211499</c:v>
                </c:pt>
                <c:pt idx="25">
                  <c:v>121.93174836</c:v>
                </c:pt>
                <c:pt idx="26">
                  <c:v>121.93605497999999</c:v>
                </c:pt>
                <c:pt idx="27">
                  <c:v>121.94871166</c:v>
                </c:pt>
                <c:pt idx="28">
                  <c:v>121.95977837</c:v>
                </c:pt>
                <c:pt idx="29">
                  <c:v>121.96279165999999</c:v>
                </c:pt>
                <c:pt idx="30">
                  <c:v>121.96229663</c:v>
                </c:pt>
                <c:pt idx="31">
                  <c:v>121.96091001000001</c:v>
                </c:pt>
                <c:pt idx="32">
                  <c:v>121.96291831000001</c:v>
                </c:pt>
                <c:pt idx="33">
                  <c:v>121.97005668</c:v>
                </c:pt>
                <c:pt idx="34">
                  <c:v>121.9843733</c:v>
                </c:pt>
                <c:pt idx="35">
                  <c:v>121.99163999</c:v>
                </c:pt>
                <c:pt idx="36">
                  <c:v>121.9914483</c:v>
                </c:pt>
                <c:pt idx="37">
                  <c:v>121.99393001</c:v>
                </c:pt>
                <c:pt idx="38">
                  <c:v>122.00222835</c:v>
                </c:pt>
                <c:pt idx="39">
                  <c:v>122.00154003</c:v>
                </c:pt>
                <c:pt idx="40">
                  <c:v>122.00122503999999</c:v>
                </c:pt>
                <c:pt idx="41">
                  <c:v>122.00391831</c:v>
                </c:pt>
                <c:pt idx="42">
                  <c:v>122.01754997</c:v>
                </c:pt>
                <c:pt idx="43">
                  <c:v>122.03203163000001</c:v>
                </c:pt>
                <c:pt idx="44">
                  <c:v>122.04632998</c:v>
                </c:pt>
                <c:pt idx="45">
                  <c:v>122.06047663</c:v>
                </c:pt>
                <c:pt idx="46">
                  <c:v>122.06871671</c:v>
                </c:pt>
                <c:pt idx="47">
                  <c:v>122.06850003</c:v>
                </c:pt>
                <c:pt idx="48">
                  <c:v>122.06778665</c:v>
                </c:pt>
                <c:pt idx="49">
                  <c:v>122.07327336</c:v>
                </c:pt>
                <c:pt idx="50">
                  <c:v>122.08808166999999</c:v>
                </c:pt>
                <c:pt idx="51">
                  <c:v>122.10281001</c:v>
                </c:pt>
                <c:pt idx="52">
                  <c:v>122.11744834</c:v>
                </c:pt>
                <c:pt idx="53">
                  <c:v>122.13215003000001</c:v>
                </c:pt>
                <c:pt idx="54">
                  <c:v>122.1471367</c:v>
                </c:pt>
                <c:pt idx="55">
                  <c:v>122.16068831</c:v>
                </c:pt>
                <c:pt idx="56">
                  <c:v>122.16107329</c:v>
                </c:pt>
                <c:pt idx="57">
                  <c:v>122.16157502999999</c:v>
                </c:pt>
                <c:pt idx="58">
                  <c:v>122.1660933</c:v>
                </c:pt>
                <c:pt idx="59">
                  <c:v>122.18165003</c:v>
                </c:pt>
                <c:pt idx="60">
                  <c:v>122.19745503</c:v>
                </c:pt>
                <c:pt idx="61">
                  <c:v>122.21366496</c:v>
                </c:pt>
                <c:pt idx="62">
                  <c:v>122.22175836</c:v>
                </c:pt>
                <c:pt idx="63">
                  <c:v>122.22138502999999</c:v>
                </c:pt>
                <c:pt idx="64">
                  <c:v>122.22364831</c:v>
                </c:pt>
                <c:pt idx="65">
                  <c:v>122.22425499000001</c:v>
                </c:pt>
                <c:pt idx="66">
                  <c:v>122.21088166</c:v>
                </c:pt>
                <c:pt idx="67">
                  <c:v>122.19750331</c:v>
                </c:pt>
                <c:pt idx="68">
                  <c:v>122.18362999999999</c:v>
                </c:pt>
                <c:pt idx="69">
                  <c:v>122.16916996</c:v>
                </c:pt>
                <c:pt idx="70">
                  <c:v>122.15427834</c:v>
                </c:pt>
                <c:pt idx="71">
                  <c:v>122.13958</c:v>
                </c:pt>
                <c:pt idx="72">
                  <c:v>122.12463163</c:v>
                </c:pt>
                <c:pt idx="73">
                  <c:v>122.10947664</c:v>
                </c:pt>
                <c:pt idx="74">
                  <c:v>122.09392335</c:v>
                </c:pt>
                <c:pt idx="75">
                  <c:v>122.07827501</c:v>
                </c:pt>
                <c:pt idx="76">
                  <c:v>122.0631217</c:v>
                </c:pt>
                <c:pt idx="77">
                  <c:v>122.04855169</c:v>
                </c:pt>
                <c:pt idx="78">
                  <c:v>122.03506999</c:v>
                </c:pt>
                <c:pt idx="79">
                  <c:v>122.02189665</c:v>
                </c:pt>
                <c:pt idx="80">
                  <c:v>122.02109501</c:v>
                </c:pt>
                <c:pt idx="81">
                  <c:v>122.02269167999999</c:v>
                </c:pt>
                <c:pt idx="82">
                  <c:v>122.02322837</c:v>
                </c:pt>
                <c:pt idx="83">
                  <c:v>122.02264834</c:v>
                </c:pt>
                <c:pt idx="84">
                  <c:v>122.02230502</c:v>
                </c:pt>
                <c:pt idx="85">
                  <c:v>122.02196664</c:v>
                </c:pt>
                <c:pt idx="86">
                  <c:v>122.02188667999999</c:v>
                </c:pt>
                <c:pt idx="87">
                  <c:v>122.02177998000001</c:v>
                </c:pt>
                <c:pt idx="88">
                  <c:v>122.021755</c:v>
                </c:pt>
                <c:pt idx="89">
                  <c:v>122.02172164</c:v>
                </c:pt>
                <c:pt idx="90">
                  <c:v>122.02168333</c:v>
                </c:pt>
                <c:pt idx="91">
                  <c:v>122.02175332</c:v>
                </c:pt>
                <c:pt idx="92">
                  <c:v>122.02181668999999</c:v>
                </c:pt>
                <c:pt idx="93">
                  <c:v>122.02138997</c:v>
                </c:pt>
                <c:pt idx="94">
                  <c:v>122.02075831000001</c:v>
                </c:pt>
                <c:pt idx="95">
                  <c:v>122.02017333000001</c:v>
                </c:pt>
                <c:pt idx="96">
                  <c:v>122.01956833</c:v>
                </c:pt>
                <c:pt idx="97">
                  <c:v>122.01885996999999</c:v>
                </c:pt>
                <c:pt idx="98">
                  <c:v>122.01812495999999</c:v>
                </c:pt>
                <c:pt idx="99">
                  <c:v>122.01731334</c:v>
                </c:pt>
                <c:pt idx="100">
                  <c:v>122.01646836</c:v>
                </c:pt>
                <c:pt idx="101">
                  <c:v>122.01564501</c:v>
                </c:pt>
                <c:pt idx="102">
                  <c:v>122.01484504</c:v>
                </c:pt>
                <c:pt idx="103">
                  <c:v>122.01407331999999</c:v>
                </c:pt>
                <c:pt idx="104">
                  <c:v>122.01337669999999</c:v>
                </c:pt>
                <c:pt idx="105">
                  <c:v>122.01291829</c:v>
                </c:pt>
                <c:pt idx="106">
                  <c:v>122.01242836999999</c:v>
                </c:pt>
                <c:pt idx="107">
                  <c:v>122.01216836</c:v>
                </c:pt>
                <c:pt idx="108">
                  <c:v>122.01205663</c:v>
                </c:pt>
                <c:pt idx="109">
                  <c:v>122.01355834</c:v>
                </c:pt>
                <c:pt idx="110">
                  <c:v>122.01644330000001</c:v>
                </c:pt>
                <c:pt idx="111">
                  <c:v>122.01808498</c:v>
                </c:pt>
                <c:pt idx="112">
                  <c:v>122.01771668000001</c:v>
                </c:pt>
                <c:pt idx="113">
                  <c:v>122.01729834</c:v>
                </c:pt>
                <c:pt idx="114">
                  <c:v>122.01906499</c:v>
                </c:pt>
                <c:pt idx="115">
                  <c:v>122.02162835</c:v>
                </c:pt>
                <c:pt idx="116">
                  <c:v>122.022215</c:v>
                </c:pt>
                <c:pt idx="117">
                  <c:v>122.02120665</c:v>
                </c:pt>
                <c:pt idx="118">
                  <c:v>122.02129835</c:v>
                </c:pt>
                <c:pt idx="119">
                  <c:v>122.02359332</c:v>
                </c:pt>
                <c:pt idx="120">
                  <c:v>122.02513165000001</c:v>
                </c:pt>
                <c:pt idx="121">
                  <c:v>122.02450669</c:v>
                </c:pt>
                <c:pt idx="122">
                  <c:v>122.02369499</c:v>
                </c:pt>
                <c:pt idx="123">
                  <c:v>122.02520667</c:v>
                </c:pt>
                <c:pt idx="124">
                  <c:v>122.02751336999999</c:v>
                </c:pt>
                <c:pt idx="125">
                  <c:v>122.02775996</c:v>
                </c:pt>
                <c:pt idx="126">
                  <c:v>122.02528504</c:v>
                </c:pt>
                <c:pt idx="127">
                  <c:v>122.02378668999999</c:v>
                </c:pt>
                <c:pt idx="128">
                  <c:v>122.02232329</c:v>
                </c:pt>
                <c:pt idx="129">
                  <c:v>122.02079334</c:v>
                </c:pt>
                <c:pt idx="130">
                  <c:v>122.01923497999999</c:v>
                </c:pt>
                <c:pt idx="131">
                  <c:v>122.01759665</c:v>
                </c:pt>
                <c:pt idx="132">
                  <c:v>122.01589831</c:v>
                </c:pt>
                <c:pt idx="133">
                  <c:v>122.01425998000001</c:v>
                </c:pt>
                <c:pt idx="134">
                  <c:v>122.01256164</c:v>
                </c:pt>
                <c:pt idx="135">
                  <c:v>122.01086666</c:v>
                </c:pt>
                <c:pt idx="136">
                  <c:v>122.0091767</c:v>
                </c:pt>
                <c:pt idx="137">
                  <c:v>122.00733335</c:v>
                </c:pt>
                <c:pt idx="138">
                  <c:v>122.00551665</c:v>
                </c:pt>
                <c:pt idx="139">
                  <c:v>122.00381001</c:v>
                </c:pt>
                <c:pt idx="140">
                  <c:v>122.00187002</c:v>
                </c:pt>
                <c:pt idx="141">
                  <c:v>121.99971001</c:v>
                </c:pt>
                <c:pt idx="142">
                  <c:v>121.99755501999999</c:v>
                </c:pt>
                <c:pt idx="143">
                  <c:v>121.99547664000001</c:v>
                </c:pt>
                <c:pt idx="144">
                  <c:v>121.99287330999999</c:v>
                </c:pt>
                <c:pt idx="145">
                  <c:v>121.99001499000001</c:v>
                </c:pt>
                <c:pt idx="146">
                  <c:v>121.98713170000001</c:v>
                </c:pt>
                <c:pt idx="147">
                  <c:v>121.98435168</c:v>
                </c:pt>
                <c:pt idx="148">
                  <c:v>121.98168665</c:v>
                </c:pt>
                <c:pt idx="149">
                  <c:v>121.97919002</c:v>
                </c:pt>
                <c:pt idx="150">
                  <c:v>121.97690167</c:v>
                </c:pt>
                <c:pt idx="151">
                  <c:v>121.97414998000001</c:v>
                </c:pt>
                <c:pt idx="152">
                  <c:v>121.97096997</c:v>
                </c:pt>
                <c:pt idx="153">
                  <c:v>121.9679783</c:v>
                </c:pt>
                <c:pt idx="154">
                  <c:v>121.96432002</c:v>
                </c:pt>
                <c:pt idx="155">
                  <c:v>121.96108167</c:v>
                </c:pt>
                <c:pt idx="156">
                  <c:v>121.95807834999999</c:v>
                </c:pt>
                <c:pt idx="157">
                  <c:v>121.95560334</c:v>
                </c:pt>
                <c:pt idx="158">
                  <c:v>121.95333998</c:v>
                </c:pt>
                <c:pt idx="159">
                  <c:v>121.95112171</c:v>
                </c:pt>
                <c:pt idx="160">
                  <c:v>121.94910333999999</c:v>
                </c:pt>
                <c:pt idx="161">
                  <c:v>121.94779165999999</c:v>
                </c:pt>
                <c:pt idx="162">
                  <c:v>121.94709831</c:v>
                </c:pt>
                <c:pt idx="163">
                  <c:v>121.94633497</c:v>
                </c:pt>
                <c:pt idx="164">
                  <c:v>121.94526501999999</c:v>
                </c:pt>
                <c:pt idx="165">
                  <c:v>121.94395668999999</c:v>
                </c:pt>
                <c:pt idx="166">
                  <c:v>121.94258667</c:v>
                </c:pt>
                <c:pt idx="167">
                  <c:v>121.94169668000001</c:v>
                </c:pt>
                <c:pt idx="168">
                  <c:v>121.94053167</c:v>
                </c:pt>
                <c:pt idx="169">
                  <c:v>121.93919166000001</c:v>
                </c:pt>
                <c:pt idx="170">
                  <c:v>121.93832664999999</c:v>
                </c:pt>
                <c:pt idx="171">
                  <c:v>121.93675831</c:v>
                </c:pt>
                <c:pt idx="172">
                  <c:v>121.93551837</c:v>
                </c:pt>
                <c:pt idx="173">
                  <c:v>121.93369833</c:v>
                </c:pt>
                <c:pt idx="174">
                  <c:v>121.93147503</c:v>
                </c:pt>
                <c:pt idx="175">
                  <c:v>121.92907830999999</c:v>
                </c:pt>
                <c:pt idx="176">
                  <c:v>121.92928836</c:v>
                </c:pt>
                <c:pt idx="177">
                  <c:v>121.92906833000001</c:v>
                </c:pt>
                <c:pt idx="178">
                  <c:v>121.92882165</c:v>
                </c:pt>
                <c:pt idx="179">
                  <c:v>121.92893832999999</c:v>
                </c:pt>
                <c:pt idx="180">
                  <c:v>121.92919834</c:v>
                </c:pt>
                <c:pt idx="181">
                  <c:v>121.93024163</c:v>
                </c:pt>
                <c:pt idx="182">
                  <c:v>121.93266835999999</c:v>
                </c:pt>
                <c:pt idx="183">
                  <c:v>121.93583169</c:v>
                </c:pt>
                <c:pt idx="184">
                  <c:v>121.94520668</c:v>
                </c:pt>
                <c:pt idx="185">
                  <c:v>121.94601830000001</c:v>
                </c:pt>
                <c:pt idx="186">
                  <c:v>121.94565830000001</c:v>
                </c:pt>
                <c:pt idx="187">
                  <c:v>121.94697836</c:v>
                </c:pt>
                <c:pt idx="188">
                  <c:v>121.94828837</c:v>
                </c:pt>
                <c:pt idx="189">
                  <c:v>121.94963165999999</c:v>
                </c:pt>
                <c:pt idx="190">
                  <c:v>121.95095499</c:v>
                </c:pt>
                <c:pt idx="191">
                  <c:v>121.95198169</c:v>
                </c:pt>
                <c:pt idx="192">
                  <c:v>121.95216834999999</c:v>
                </c:pt>
                <c:pt idx="193">
                  <c:v>121.95222996</c:v>
                </c:pt>
                <c:pt idx="194">
                  <c:v>121.95296832</c:v>
                </c:pt>
                <c:pt idx="195">
                  <c:v>121.96609497</c:v>
                </c:pt>
                <c:pt idx="196">
                  <c:v>121.97728003</c:v>
                </c:pt>
                <c:pt idx="197">
                  <c:v>121.9857683</c:v>
                </c:pt>
                <c:pt idx="198">
                  <c:v>121.99253996</c:v>
                </c:pt>
                <c:pt idx="199">
                  <c:v>121.99873502</c:v>
                </c:pt>
                <c:pt idx="200">
                  <c:v>122.00318171000001</c:v>
                </c:pt>
                <c:pt idx="201">
                  <c:v>122.00650496</c:v>
                </c:pt>
                <c:pt idx="202">
                  <c:v>122.00894334</c:v>
                </c:pt>
                <c:pt idx="203">
                  <c:v>122.01124333999999</c:v>
                </c:pt>
                <c:pt idx="204">
                  <c:v>122.01480832999999</c:v>
                </c:pt>
                <c:pt idx="205">
                  <c:v>122.01784501</c:v>
                </c:pt>
                <c:pt idx="206">
                  <c:v>122.01739163000001</c:v>
                </c:pt>
                <c:pt idx="207">
                  <c:v>122.01599998</c:v>
                </c:pt>
                <c:pt idx="208">
                  <c:v>122.01178003</c:v>
                </c:pt>
                <c:pt idx="209">
                  <c:v>122.00440496</c:v>
                </c:pt>
                <c:pt idx="210">
                  <c:v>121.99636336</c:v>
                </c:pt>
                <c:pt idx="211">
                  <c:v>121.98748332</c:v>
                </c:pt>
                <c:pt idx="212">
                  <c:v>121.97731004000001</c:v>
                </c:pt>
                <c:pt idx="213">
                  <c:v>121.96630997</c:v>
                </c:pt>
                <c:pt idx="214">
                  <c:v>121.95608497000001</c:v>
                </c:pt>
                <c:pt idx="215">
                  <c:v>121.94652331</c:v>
                </c:pt>
                <c:pt idx="216">
                  <c:v>121.93628330999999</c:v>
                </c:pt>
                <c:pt idx="217">
                  <c:v>121.92504502</c:v>
                </c:pt>
                <c:pt idx="218">
                  <c:v>121.91064667000001</c:v>
                </c:pt>
                <c:pt idx="219">
                  <c:v>121.89565337000001</c:v>
                </c:pt>
                <c:pt idx="220">
                  <c:v>121.88061329999999</c:v>
                </c:pt>
                <c:pt idx="221">
                  <c:v>121.87661832000001</c:v>
                </c:pt>
              </c:numCache>
            </c:numRef>
          </c:xVal>
          <c:yVal>
            <c:numRef>
              <c:f>作業6!$M$1:$M$222</c:f>
              <c:numCache>
                <c:formatCode>General</c:formatCode>
                <c:ptCount val="222"/>
                <c:pt idx="0">
                  <c:v>24.822051630000001</c:v>
                </c:pt>
                <c:pt idx="1">
                  <c:v>24.821893289999998</c:v>
                </c:pt>
                <c:pt idx="2">
                  <c:v>24.822350019999998</c:v>
                </c:pt>
                <c:pt idx="3">
                  <c:v>24.81979497</c:v>
                </c:pt>
                <c:pt idx="4">
                  <c:v>24.8107167</c:v>
                </c:pt>
                <c:pt idx="5">
                  <c:v>24.800609959999999</c:v>
                </c:pt>
                <c:pt idx="6">
                  <c:v>24.798198320000001</c:v>
                </c:pt>
                <c:pt idx="7">
                  <c:v>24.795986670000001</c:v>
                </c:pt>
                <c:pt idx="8">
                  <c:v>24.797151679999999</c:v>
                </c:pt>
                <c:pt idx="9">
                  <c:v>24.79948671</c:v>
                </c:pt>
                <c:pt idx="10">
                  <c:v>24.81384164</c:v>
                </c:pt>
                <c:pt idx="11">
                  <c:v>24.824733330000001</c:v>
                </c:pt>
                <c:pt idx="12">
                  <c:v>24.833998350000002</c:v>
                </c:pt>
                <c:pt idx="13">
                  <c:v>24.834136659999999</c:v>
                </c:pt>
                <c:pt idx="14">
                  <c:v>24.832831680000002</c:v>
                </c:pt>
                <c:pt idx="15">
                  <c:v>24.836379990000001</c:v>
                </c:pt>
                <c:pt idx="16">
                  <c:v>24.84013667</c:v>
                </c:pt>
                <c:pt idx="17">
                  <c:v>24.850486650000001</c:v>
                </c:pt>
                <c:pt idx="18">
                  <c:v>24.859473300000001</c:v>
                </c:pt>
                <c:pt idx="19">
                  <c:v>24.860173360000001</c:v>
                </c:pt>
                <c:pt idx="20">
                  <c:v>24.860075040000002</c:v>
                </c:pt>
                <c:pt idx="21">
                  <c:v>24.863310040000002</c:v>
                </c:pt>
                <c:pt idx="22">
                  <c:v>24.8689933</c:v>
                </c:pt>
                <c:pt idx="23">
                  <c:v>24.87114334</c:v>
                </c:pt>
                <c:pt idx="24">
                  <c:v>24.872485040000001</c:v>
                </c:pt>
                <c:pt idx="25">
                  <c:v>24.872241630000001</c:v>
                </c:pt>
                <c:pt idx="26">
                  <c:v>24.86994498</c:v>
                </c:pt>
                <c:pt idx="27">
                  <c:v>24.862708300000001</c:v>
                </c:pt>
                <c:pt idx="28">
                  <c:v>24.853528359999999</c:v>
                </c:pt>
                <c:pt idx="29">
                  <c:v>24.8518933</c:v>
                </c:pt>
                <c:pt idx="30">
                  <c:v>24.851971670000001</c:v>
                </c:pt>
                <c:pt idx="31">
                  <c:v>24.852075020000001</c:v>
                </c:pt>
                <c:pt idx="32">
                  <c:v>24.851138339999999</c:v>
                </c:pt>
                <c:pt idx="33">
                  <c:v>24.84826997</c:v>
                </c:pt>
                <c:pt idx="34">
                  <c:v>24.8433767</c:v>
                </c:pt>
                <c:pt idx="35">
                  <c:v>24.84017665</c:v>
                </c:pt>
                <c:pt idx="36">
                  <c:v>24.83918164</c:v>
                </c:pt>
                <c:pt idx="37">
                  <c:v>24.83816835</c:v>
                </c:pt>
                <c:pt idx="38">
                  <c:v>24.834519960000002</c:v>
                </c:pt>
                <c:pt idx="39">
                  <c:v>24.833073330000001</c:v>
                </c:pt>
                <c:pt idx="40">
                  <c:v>24.832138329999999</c:v>
                </c:pt>
                <c:pt idx="41">
                  <c:v>24.832163300000001</c:v>
                </c:pt>
                <c:pt idx="42">
                  <c:v>24.83313669</c:v>
                </c:pt>
                <c:pt idx="43">
                  <c:v>24.833880000000001</c:v>
                </c:pt>
                <c:pt idx="44">
                  <c:v>24.83437168</c:v>
                </c:pt>
                <c:pt idx="45">
                  <c:v>24.83419164</c:v>
                </c:pt>
                <c:pt idx="46">
                  <c:v>24.833936659999999</c:v>
                </c:pt>
                <c:pt idx="47">
                  <c:v>24.83418837</c:v>
                </c:pt>
                <c:pt idx="48">
                  <c:v>24.835290010000001</c:v>
                </c:pt>
                <c:pt idx="49">
                  <c:v>24.83528171</c:v>
                </c:pt>
                <c:pt idx="50">
                  <c:v>24.83566501</c:v>
                </c:pt>
                <c:pt idx="51">
                  <c:v>24.835678340000001</c:v>
                </c:pt>
                <c:pt idx="52">
                  <c:v>24.835550009999999</c:v>
                </c:pt>
                <c:pt idx="53">
                  <c:v>24.835403329999998</c:v>
                </c:pt>
                <c:pt idx="54">
                  <c:v>24.834846689999999</c:v>
                </c:pt>
                <c:pt idx="55">
                  <c:v>24.834433369999999</c:v>
                </c:pt>
                <c:pt idx="56">
                  <c:v>24.835536680000001</c:v>
                </c:pt>
                <c:pt idx="57">
                  <c:v>24.837691670000002</c:v>
                </c:pt>
                <c:pt idx="58">
                  <c:v>24.836483340000001</c:v>
                </c:pt>
                <c:pt idx="59">
                  <c:v>24.83566836</c:v>
                </c:pt>
                <c:pt idx="60">
                  <c:v>24.834591629999998</c:v>
                </c:pt>
                <c:pt idx="61">
                  <c:v>24.834045039999999</c:v>
                </c:pt>
                <c:pt idx="62">
                  <c:v>24.832576700000001</c:v>
                </c:pt>
                <c:pt idx="63">
                  <c:v>24.830618350000002</c:v>
                </c:pt>
                <c:pt idx="64">
                  <c:v>24.829428369999999</c:v>
                </c:pt>
                <c:pt idx="65">
                  <c:v>24.830801659999999</c:v>
                </c:pt>
                <c:pt idx="66">
                  <c:v>24.834900000000001</c:v>
                </c:pt>
                <c:pt idx="67">
                  <c:v>24.83900998</c:v>
                </c:pt>
                <c:pt idx="68">
                  <c:v>24.84369001</c:v>
                </c:pt>
                <c:pt idx="69">
                  <c:v>24.848184979999999</c:v>
                </c:pt>
                <c:pt idx="70">
                  <c:v>24.852529990000001</c:v>
                </c:pt>
                <c:pt idx="71">
                  <c:v>24.856558329999999</c:v>
                </c:pt>
                <c:pt idx="72">
                  <c:v>24.860260029999999</c:v>
                </c:pt>
                <c:pt idx="73">
                  <c:v>24.864081680000002</c:v>
                </c:pt>
                <c:pt idx="74">
                  <c:v>24.86779829</c:v>
                </c:pt>
                <c:pt idx="75">
                  <c:v>24.871765029999999</c:v>
                </c:pt>
                <c:pt idx="76">
                  <c:v>24.8758233</c:v>
                </c:pt>
                <c:pt idx="77">
                  <c:v>24.879924979999998</c:v>
                </c:pt>
                <c:pt idx="78">
                  <c:v>24.885591649999999</c:v>
                </c:pt>
                <c:pt idx="79">
                  <c:v>24.889718309999999</c:v>
                </c:pt>
                <c:pt idx="80">
                  <c:v>24.89049498</c:v>
                </c:pt>
                <c:pt idx="81">
                  <c:v>24.889306680000001</c:v>
                </c:pt>
                <c:pt idx="82">
                  <c:v>24.88690836</c:v>
                </c:pt>
                <c:pt idx="83">
                  <c:v>24.88475665</c:v>
                </c:pt>
                <c:pt idx="84">
                  <c:v>24.8836017</c:v>
                </c:pt>
                <c:pt idx="85">
                  <c:v>24.88223168</c:v>
                </c:pt>
                <c:pt idx="86">
                  <c:v>24.880844979999999</c:v>
                </c:pt>
                <c:pt idx="87">
                  <c:v>24.87938334</c:v>
                </c:pt>
                <c:pt idx="88">
                  <c:v>24.878088340000001</c:v>
                </c:pt>
                <c:pt idx="89">
                  <c:v>24.876713370000001</c:v>
                </c:pt>
                <c:pt idx="90">
                  <c:v>24.87533664</c:v>
                </c:pt>
                <c:pt idx="91">
                  <c:v>24.87377669</c:v>
                </c:pt>
                <c:pt idx="92">
                  <c:v>24.872399959999999</c:v>
                </c:pt>
                <c:pt idx="93">
                  <c:v>24.871326660000001</c:v>
                </c:pt>
                <c:pt idx="94">
                  <c:v>24.870341700000001</c:v>
                </c:pt>
                <c:pt idx="95">
                  <c:v>24.869303349999999</c:v>
                </c:pt>
                <c:pt idx="96">
                  <c:v>24.868170030000002</c:v>
                </c:pt>
                <c:pt idx="97">
                  <c:v>24.86702833</c:v>
                </c:pt>
                <c:pt idx="98">
                  <c:v>24.865913370000001</c:v>
                </c:pt>
                <c:pt idx="99">
                  <c:v>24.864763289999999</c:v>
                </c:pt>
                <c:pt idx="100">
                  <c:v>24.863514970000001</c:v>
                </c:pt>
                <c:pt idx="101">
                  <c:v>24.862230029999999</c:v>
                </c:pt>
                <c:pt idx="102">
                  <c:v>24.86090166</c:v>
                </c:pt>
                <c:pt idx="103">
                  <c:v>24.859510019999998</c:v>
                </c:pt>
                <c:pt idx="104">
                  <c:v>24.857928350000002</c:v>
                </c:pt>
                <c:pt idx="105">
                  <c:v>24.856164969999998</c:v>
                </c:pt>
                <c:pt idx="106">
                  <c:v>24.854303349999999</c:v>
                </c:pt>
                <c:pt idx="107">
                  <c:v>24.85269997</c:v>
                </c:pt>
                <c:pt idx="108">
                  <c:v>24.85114999</c:v>
                </c:pt>
                <c:pt idx="109">
                  <c:v>24.849515019999998</c:v>
                </c:pt>
                <c:pt idx="110">
                  <c:v>24.849278309999999</c:v>
                </c:pt>
                <c:pt idx="111">
                  <c:v>24.85023829</c:v>
                </c:pt>
                <c:pt idx="112">
                  <c:v>24.850646659999999</c:v>
                </c:pt>
                <c:pt idx="113">
                  <c:v>24.849256690000001</c:v>
                </c:pt>
                <c:pt idx="114">
                  <c:v>24.84748836</c:v>
                </c:pt>
                <c:pt idx="115">
                  <c:v>24.847431700000001</c:v>
                </c:pt>
                <c:pt idx="116">
                  <c:v>24.848353370000002</c:v>
                </c:pt>
                <c:pt idx="117">
                  <c:v>24.847841649999999</c:v>
                </c:pt>
                <c:pt idx="118">
                  <c:v>24.845790019999999</c:v>
                </c:pt>
                <c:pt idx="119">
                  <c:v>24.84457003</c:v>
                </c:pt>
                <c:pt idx="120">
                  <c:v>24.84510496</c:v>
                </c:pt>
                <c:pt idx="121">
                  <c:v>24.845290039999998</c:v>
                </c:pt>
                <c:pt idx="122">
                  <c:v>24.843769980000001</c:v>
                </c:pt>
                <c:pt idx="123">
                  <c:v>24.84172001</c:v>
                </c:pt>
                <c:pt idx="124">
                  <c:v>24.84111669</c:v>
                </c:pt>
                <c:pt idx="125">
                  <c:v>24.841706689999999</c:v>
                </c:pt>
                <c:pt idx="126">
                  <c:v>24.840568340000001</c:v>
                </c:pt>
                <c:pt idx="127">
                  <c:v>24.84010499</c:v>
                </c:pt>
                <c:pt idx="128">
                  <c:v>24.83960166</c:v>
                </c:pt>
                <c:pt idx="129">
                  <c:v>24.839211649999999</c:v>
                </c:pt>
                <c:pt idx="130">
                  <c:v>24.83886832</c:v>
                </c:pt>
                <c:pt idx="131">
                  <c:v>24.838421650000001</c:v>
                </c:pt>
                <c:pt idx="132">
                  <c:v>24.83788496</c:v>
                </c:pt>
                <c:pt idx="133">
                  <c:v>24.837344999999999</c:v>
                </c:pt>
                <c:pt idx="134">
                  <c:v>24.8367617</c:v>
                </c:pt>
                <c:pt idx="135">
                  <c:v>24.83626331</c:v>
                </c:pt>
                <c:pt idx="136">
                  <c:v>24.835856710000002</c:v>
                </c:pt>
                <c:pt idx="137">
                  <c:v>24.835553359999999</c:v>
                </c:pt>
                <c:pt idx="138">
                  <c:v>24.835366700000002</c:v>
                </c:pt>
                <c:pt idx="139">
                  <c:v>24.835150030000001</c:v>
                </c:pt>
                <c:pt idx="140">
                  <c:v>24.834886669999999</c:v>
                </c:pt>
                <c:pt idx="141">
                  <c:v>24.83460998</c:v>
                </c:pt>
                <c:pt idx="142">
                  <c:v>24.834404960000001</c:v>
                </c:pt>
                <c:pt idx="143">
                  <c:v>24.834179989999999</c:v>
                </c:pt>
                <c:pt idx="144">
                  <c:v>24.833883350000001</c:v>
                </c:pt>
                <c:pt idx="145">
                  <c:v>24.83352335</c:v>
                </c:pt>
                <c:pt idx="146">
                  <c:v>24.833078359999998</c:v>
                </c:pt>
                <c:pt idx="147">
                  <c:v>24.832599999999999</c:v>
                </c:pt>
                <c:pt idx="148">
                  <c:v>24.83214336</c:v>
                </c:pt>
                <c:pt idx="149">
                  <c:v>24.831591660000001</c:v>
                </c:pt>
                <c:pt idx="150">
                  <c:v>24.83112831</c:v>
                </c:pt>
                <c:pt idx="151">
                  <c:v>24.83073997</c:v>
                </c:pt>
                <c:pt idx="152">
                  <c:v>24.830338309999998</c:v>
                </c:pt>
                <c:pt idx="153">
                  <c:v>24.829951659999999</c:v>
                </c:pt>
                <c:pt idx="154">
                  <c:v>24.829411690000001</c:v>
                </c:pt>
                <c:pt idx="155">
                  <c:v>24.82891833</c:v>
                </c:pt>
                <c:pt idx="156">
                  <c:v>24.82845163</c:v>
                </c:pt>
                <c:pt idx="157">
                  <c:v>24.828426650000001</c:v>
                </c:pt>
                <c:pt idx="158">
                  <c:v>24.82852832</c:v>
                </c:pt>
                <c:pt idx="159">
                  <c:v>24.82859337</c:v>
                </c:pt>
                <c:pt idx="160">
                  <c:v>24.828254990000001</c:v>
                </c:pt>
                <c:pt idx="161">
                  <c:v>24.827726680000001</c:v>
                </c:pt>
                <c:pt idx="162">
                  <c:v>24.827954999999999</c:v>
                </c:pt>
                <c:pt idx="163">
                  <c:v>24.82827829</c:v>
                </c:pt>
                <c:pt idx="164">
                  <c:v>24.828743320000001</c:v>
                </c:pt>
                <c:pt idx="165">
                  <c:v>24.829020010000001</c:v>
                </c:pt>
                <c:pt idx="166">
                  <c:v>24.82919837</c:v>
                </c:pt>
                <c:pt idx="167">
                  <c:v>24.82986004</c:v>
                </c:pt>
                <c:pt idx="168">
                  <c:v>24.830323310000001</c:v>
                </c:pt>
                <c:pt idx="169">
                  <c:v>24.83042498</c:v>
                </c:pt>
                <c:pt idx="170">
                  <c:v>24.831048339999999</c:v>
                </c:pt>
                <c:pt idx="171">
                  <c:v>24.831631640000001</c:v>
                </c:pt>
                <c:pt idx="172">
                  <c:v>24.832543340000001</c:v>
                </c:pt>
                <c:pt idx="173">
                  <c:v>24.83351497</c:v>
                </c:pt>
                <c:pt idx="174">
                  <c:v>24.834143359999999</c:v>
                </c:pt>
                <c:pt idx="175">
                  <c:v>24.834461709999999</c:v>
                </c:pt>
                <c:pt idx="176">
                  <c:v>24.835513299999999</c:v>
                </c:pt>
                <c:pt idx="177">
                  <c:v>24.835968350000002</c:v>
                </c:pt>
                <c:pt idx="178">
                  <c:v>24.836381660000001</c:v>
                </c:pt>
                <c:pt idx="179">
                  <c:v>24.836498339999999</c:v>
                </c:pt>
                <c:pt idx="180">
                  <c:v>24.83633498</c:v>
                </c:pt>
                <c:pt idx="181">
                  <c:v>24.83637169</c:v>
                </c:pt>
                <c:pt idx="182">
                  <c:v>24.83580667</c:v>
                </c:pt>
                <c:pt idx="183">
                  <c:v>24.835008370000001</c:v>
                </c:pt>
                <c:pt idx="184">
                  <c:v>24.833035020000001</c:v>
                </c:pt>
                <c:pt idx="185">
                  <c:v>24.83243337</c:v>
                </c:pt>
                <c:pt idx="186">
                  <c:v>24.832653310000001</c:v>
                </c:pt>
                <c:pt idx="187">
                  <c:v>24.831955010000001</c:v>
                </c:pt>
                <c:pt idx="188">
                  <c:v>24.830871649999999</c:v>
                </c:pt>
                <c:pt idx="189">
                  <c:v>24.82989499</c:v>
                </c:pt>
                <c:pt idx="190">
                  <c:v>24.829031659999998</c:v>
                </c:pt>
                <c:pt idx="191">
                  <c:v>24.82834501</c:v>
                </c:pt>
                <c:pt idx="192">
                  <c:v>24.828039990000001</c:v>
                </c:pt>
                <c:pt idx="193">
                  <c:v>24.82771997</c:v>
                </c:pt>
                <c:pt idx="194">
                  <c:v>24.82722837</c:v>
                </c:pt>
                <c:pt idx="195">
                  <c:v>24.830383319999999</c:v>
                </c:pt>
                <c:pt idx="196">
                  <c:v>24.840300039999999</c:v>
                </c:pt>
                <c:pt idx="197">
                  <c:v>24.852688319999999</c:v>
                </c:pt>
                <c:pt idx="198">
                  <c:v>24.866341689999999</c:v>
                </c:pt>
                <c:pt idx="199">
                  <c:v>24.880301660000001</c:v>
                </c:pt>
                <c:pt idx="200">
                  <c:v>24.894166670000001</c:v>
                </c:pt>
                <c:pt idx="201">
                  <c:v>24.908473319999999</c:v>
                </c:pt>
                <c:pt idx="202">
                  <c:v>24.923381630000002</c:v>
                </c:pt>
                <c:pt idx="203">
                  <c:v>24.937986680000002</c:v>
                </c:pt>
                <c:pt idx="204">
                  <c:v>24.9526483</c:v>
                </c:pt>
                <c:pt idx="205">
                  <c:v>24.967526679999999</c:v>
                </c:pt>
                <c:pt idx="206">
                  <c:v>24.9823567</c:v>
                </c:pt>
                <c:pt idx="207">
                  <c:v>24.997710000000001</c:v>
                </c:pt>
                <c:pt idx="208">
                  <c:v>25.013450039999999</c:v>
                </c:pt>
                <c:pt idx="209">
                  <c:v>25.029851659999999</c:v>
                </c:pt>
                <c:pt idx="210">
                  <c:v>25.043190039999999</c:v>
                </c:pt>
                <c:pt idx="211">
                  <c:v>25.056203360000001</c:v>
                </c:pt>
                <c:pt idx="212">
                  <c:v>25.068808319999999</c:v>
                </c:pt>
                <c:pt idx="213">
                  <c:v>25.08155837</c:v>
                </c:pt>
                <c:pt idx="214">
                  <c:v>25.094400029999999</c:v>
                </c:pt>
                <c:pt idx="215">
                  <c:v>25.107460039999999</c:v>
                </c:pt>
                <c:pt idx="216">
                  <c:v>25.119913369999999</c:v>
                </c:pt>
                <c:pt idx="217">
                  <c:v>25.132578339999998</c:v>
                </c:pt>
                <c:pt idx="218">
                  <c:v>25.140551630000001</c:v>
                </c:pt>
                <c:pt idx="219">
                  <c:v>25.144079990000002</c:v>
                </c:pt>
                <c:pt idx="220">
                  <c:v>25.147071660000002</c:v>
                </c:pt>
                <c:pt idx="221">
                  <c:v>25.147596700000001</c:v>
                </c:pt>
              </c:numCache>
            </c:numRef>
          </c:yVal>
          <c:smooth val="0"/>
        </c:ser>
        <c:ser>
          <c:idx val="0"/>
          <c:order val="0"/>
          <c:tx>
            <c:v>海岸線</c:v>
          </c:tx>
          <c:spPr>
            <a:ln w="28575">
              <a:noFill/>
            </a:ln>
          </c:spPr>
          <c:xVal>
            <c:numRef>
              <c:f>作業6!$A$1:$A$13242</c:f>
              <c:numCache>
                <c:formatCode>General</c:formatCode>
                <c:ptCount val="13242"/>
                <c:pt idx="0">
                  <c:v>119.325806</c:v>
                </c:pt>
                <c:pt idx="1">
                  <c:v>119.326639</c:v>
                </c:pt>
                <c:pt idx="2">
                  <c:v>119.329194</c:v>
                </c:pt>
                <c:pt idx="3">
                  <c:v>119.330028</c:v>
                </c:pt>
                <c:pt idx="4">
                  <c:v>119.330806</c:v>
                </c:pt>
                <c:pt idx="5">
                  <c:v>119.33291699999999</c:v>
                </c:pt>
                <c:pt idx="6">
                  <c:v>119.33288899999999</c:v>
                </c:pt>
                <c:pt idx="7">
                  <c:v>119.33536100000001</c:v>
                </c:pt>
                <c:pt idx="8">
                  <c:v>119.33541700000001</c:v>
                </c:pt>
                <c:pt idx="9">
                  <c:v>119.33458299999999</c:v>
                </c:pt>
                <c:pt idx="10">
                  <c:v>119.33455600000001</c:v>
                </c:pt>
                <c:pt idx="11">
                  <c:v>119.33499999999999</c:v>
                </c:pt>
                <c:pt idx="12">
                  <c:v>119.33580600000001</c:v>
                </c:pt>
                <c:pt idx="13">
                  <c:v>119.339167</c:v>
                </c:pt>
                <c:pt idx="14">
                  <c:v>119.339972</c:v>
                </c:pt>
                <c:pt idx="15">
                  <c:v>119.340861</c:v>
                </c:pt>
                <c:pt idx="16">
                  <c:v>119.341667</c:v>
                </c:pt>
                <c:pt idx="17">
                  <c:v>119.343333</c:v>
                </c:pt>
                <c:pt idx="18">
                  <c:v>119.344167</c:v>
                </c:pt>
                <c:pt idx="19">
                  <c:v>119.345833</c:v>
                </c:pt>
                <c:pt idx="20">
                  <c:v>119.347472</c:v>
                </c:pt>
                <c:pt idx="21">
                  <c:v>119.348333</c:v>
                </c:pt>
                <c:pt idx="22">
                  <c:v>119.35077800000001</c:v>
                </c:pt>
                <c:pt idx="23">
                  <c:v>119.35122200000001</c:v>
                </c:pt>
                <c:pt idx="24">
                  <c:v>119.35124999999999</c:v>
                </c:pt>
                <c:pt idx="25">
                  <c:v>119.352028</c:v>
                </c:pt>
                <c:pt idx="26">
                  <c:v>119.352056</c:v>
                </c:pt>
                <c:pt idx="27">
                  <c:v>119.35250000000001</c:v>
                </c:pt>
                <c:pt idx="28">
                  <c:v>119.354167</c:v>
                </c:pt>
                <c:pt idx="29">
                  <c:v>119.35544400000001</c:v>
                </c:pt>
                <c:pt idx="30">
                  <c:v>119.35458300000001</c:v>
                </c:pt>
                <c:pt idx="31">
                  <c:v>119.354556</c:v>
                </c:pt>
                <c:pt idx="32">
                  <c:v>119.355</c:v>
                </c:pt>
                <c:pt idx="33">
                  <c:v>119.356639</c:v>
                </c:pt>
                <c:pt idx="34">
                  <c:v>119.357444</c:v>
                </c:pt>
                <c:pt idx="35">
                  <c:v>119.359139</c:v>
                </c:pt>
                <c:pt idx="36">
                  <c:v>119.360028</c:v>
                </c:pt>
                <c:pt idx="37">
                  <c:v>119.360833</c:v>
                </c:pt>
                <c:pt idx="38">
                  <c:v>119.361694</c:v>
                </c:pt>
                <c:pt idx="39">
                  <c:v>119.362528</c:v>
                </c:pt>
                <c:pt idx="40">
                  <c:v>119.36330599999999</c:v>
                </c:pt>
                <c:pt idx="41">
                  <c:v>119.36583299999999</c:v>
                </c:pt>
                <c:pt idx="42">
                  <c:v>119.36666700000001</c:v>
                </c:pt>
                <c:pt idx="43">
                  <c:v>119.372472</c:v>
                </c:pt>
                <c:pt idx="44">
                  <c:v>119.372889</c:v>
                </c:pt>
                <c:pt idx="45">
                  <c:v>119.372889</c:v>
                </c:pt>
                <c:pt idx="46">
                  <c:v>119.372083</c:v>
                </c:pt>
                <c:pt idx="47">
                  <c:v>119.372083</c:v>
                </c:pt>
                <c:pt idx="48">
                  <c:v>119.369556</c:v>
                </c:pt>
                <c:pt idx="49">
                  <c:v>119.369556</c:v>
                </c:pt>
                <c:pt idx="50">
                  <c:v>119.36747200000001</c:v>
                </c:pt>
                <c:pt idx="51">
                  <c:v>119.36666700000001</c:v>
                </c:pt>
                <c:pt idx="52">
                  <c:v>119.36622199999999</c:v>
                </c:pt>
                <c:pt idx="53">
                  <c:v>119.36627799999999</c:v>
                </c:pt>
                <c:pt idx="54">
                  <c:v>119.36541699999999</c:v>
                </c:pt>
                <c:pt idx="55">
                  <c:v>119.36538899999999</c:v>
                </c:pt>
                <c:pt idx="56">
                  <c:v>119.36624999999999</c:v>
                </c:pt>
                <c:pt idx="57">
                  <c:v>119.36622199999999</c:v>
                </c:pt>
                <c:pt idx="58">
                  <c:v>119.36666700000001</c:v>
                </c:pt>
                <c:pt idx="59">
                  <c:v>119.36747200000001</c:v>
                </c:pt>
                <c:pt idx="60">
                  <c:v>119.368306</c:v>
                </c:pt>
                <c:pt idx="61">
                  <c:v>119.369139</c:v>
                </c:pt>
                <c:pt idx="62">
                  <c:v>119.369556</c:v>
                </c:pt>
                <c:pt idx="63">
                  <c:v>119.369556</c:v>
                </c:pt>
                <c:pt idx="64">
                  <c:v>119.370361</c:v>
                </c:pt>
                <c:pt idx="65">
                  <c:v>119.370417</c:v>
                </c:pt>
                <c:pt idx="66">
                  <c:v>119.36919399999999</c:v>
                </c:pt>
                <c:pt idx="67">
                  <c:v>119.36577800000001</c:v>
                </c:pt>
                <c:pt idx="68">
                  <c:v>119.36375</c:v>
                </c:pt>
                <c:pt idx="69">
                  <c:v>119.363778</c:v>
                </c:pt>
                <c:pt idx="70">
                  <c:v>119.362889</c:v>
                </c:pt>
                <c:pt idx="71">
                  <c:v>119.362917</c:v>
                </c:pt>
                <c:pt idx="72">
                  <c:v>119.362528</c:v>
                </c:pt>
                <c:pt idx="73">
                  <c:v>119.360778</c:v>
                </c:pt>
                <c:pt idx="74">
                  <c:v>119.359972</c:v>
                </c:pt>
                <c:pt idx="75">
                  <c:v>119.359167</c:v>
                </c:pt>
                <c:pt idx="76">
                  <c:v>119.358333</c:v>
                </c:pt>
                <c:pt idx="77">
                  <c:v>119.355806</c:v>
                </c:pt>
                <c:pt idx="78">
                  <c:v>119.354972</c:v>
                </c:pt>
                <c:pt idx="79">
                  <c:v>119.353278</c:v>
                </c:pt>
                <c:pt idx="80">
                  <c:v>119.35083299999999</c:v>
                </c:pt>
                <c:pt idx="81">
                  <c:v>119.35</c:v>
                </c:pt>
                <c:pt idx="82">
                  <c:v>119.346667</c:v>
                </c:pt>
                <c:pt idx="83">
                  <c:v>119.344139</c:v>
                </c:pt>
                <c:pt idx="84">
                  <c:v>119.343333</c:v>
                </c:pt>
                <c:pt idx="85">
                  <c:v>119.339139</c:v>
                </c:pt>
                <c:pt idx="86">
                  <c:v>119.338306</c:v>
                </c:pt>
                <c:pt idx="87">
                  <c:v>119.33747200000001</c:v>
                </c:pt>
                <c:pt idx="88">
                  <c:v>119.331278</c:v>
                </c:pt>
                <c:pt idx="89">
                  <c:v>119.33125</c:v>
                </c:pt>
                <c:pt idx="90">
                  <c:v>119.330833</c:v>
                </c:pt>
                <c:pt idx="91">
                  <c:v>119.329111</c:v>
                </c:pt>
                <c:pt idx="92">
                  <c:v>119.326639</c:v>
                </c:pt>
                <c:pt idx="93">
                  <c:v>119.324944</c:v>
                </c:pt>
                <c:pt idx="94">
                  <c:v>120.86413899999999</c:v>
                </c:pt>
                <c:pt idx="95">
                  <c:v>120.863333</c:v>
                </c:pt>
                <c:pt idx="96">
                  <c:v>120.862528</c:v>
                </c:pt>
                <c:pt idx="97">
                  <c:v>120.861639</c:v>
                </c:pt>
                <c:pt idx="98">
                  <c:v>120.860028</c:v>
                </c:pt>
                <c:pt idx="99">
                  <c:v>120.859194</c:v>
                </c:pt>
                <c:pt idx="100">
                  <c:v>120.858333</c:v>
                </c:pt>
                <c:pt idx="101">
                  <c:v>120.857472</c:v>
                </c:pt>
                <c:pt idx="102">
                  <c:v>120.856639</c:v>
                </c:pt>
                <c:pt idx="103">
                  <c:v>120.854972</c:v>
                </c:pt>
                <c:pt idx="104">
                  <c:v>120.85333300000001</c:v>
                </c:pt>
                <c:pt idx="105">
                  <c:v>120.85169399999999</c:v>
                </c:pt>
                <c:pt idx="106">
                  <c:v>120.85083299999999</c:v>
                </c:pt>
                <c:pt idx="107">
                  <c:v>120.8475</c:v>
                </c:pt>
                <c:pt idx="108">
                  <c:v>120.846667</c:v>
                </c:pt>
                <c:pt idx="109">
                  <c:v>120.843306</c:v>
                </c:pt>
                <c:pt idx="110">
                  <c:v>120.841222</c:v>
                </c:pt>
                <c:pt idx="111">
                  <c:v>120.841222</c:v>
                </c:pt>
                <c:pt idx="112">
                  <c:v>120.840389</c:v>
                </c:pt>
                <c:pt idx="113">
                  <c:v>120.840417</c:v>
                </c:pt>
                <c:pt idx="114">
                  <c:v>120.839556</c:v>
                </c:pt>
                <c:pt idx="115">
                  <c:v>120.839611</c:v>
                </c:pt>
                <c:pt idx="116">
                  <c:v>120.840389</c:v>
                </c:pt>
                <c:pt idx="117">
                  <c:v>120.840389</c:v>
                </c:pt>
                <c:pt idx="118">
                  <c:v>120.83963900000001</c:v>
                </c:pt>
                <c:pt idx="119">
                  <c:v>120.839611</c:v>
                </c:pt>
                <c:pt idx="120">
                  <c:v>120.838722</c:v>
                </c:pt>
                <c:pt idx="121">
                  <c:v>120.83875</c:v>
                </c:pt>
                <c:pt idx="122">
                  <c:v>120.837889</c:v>
                </c:pt>
                <c:pt idx="123">
                  <c:v>120.837917</c:v>
                </c:pt>
                <c:pt idx="124">
                  <c:v>120.83708300000001</c:v>
                </c:pt>
                <c:pt idx="125">
                  <c:v>120.83708300000001</c:v>
                </c:pt>
                <c:pt idx="126">
                  <c:v>120.83622200000001</c:v>
                </c:pt>
                <c:pt idx="127">
                  <c:v>120.83625000000001</c:v>
                </c:pt>
                <c:pt idx="128">
                  <c:v>120.837056</c:v>
                </c:pt>
                <c:pt idx="129">
                  <c:v>120.83708300000001</c:v>
                </c:pt>
                <c:pt idx="130">
                  <c:v>120.837917</c:v>
                </c:pt>
                <c:pt idx="131">
                  <c:v>120.837861</c:v>
                </c:pt>
                <c:pt idx="132">
                  <c:v>120.839556</c:v>
                </c:pt>
                <c:pt idx="133">
                  <c:v>120.839556</c:v>
                </c:pt>
                <c:pt idx="134">
                  <c:v>120.84044400000001</c:v>
                </c:pt>
                <c:pt idx="135">
                  <c:v>120.840389</c:v>
                </c:pt>
                <c:pt idx="136">
                  <c:v>120.841278</c:v>
                </c:pt>
                <c:pt idx="137">
                  <c:v>120.841222</c:v>
                </c:pt>
                <c:pt idx="138">
                  <c:v>120.842028</c:v>
                </c:pt>
                <c:pt idx="139">
                  <c:v>120.842083</c:v>
                </c:pt>
                <c:pt idx="140">
                  <c:v>120.842944</c:v>
                </c:pt>
                <c:pt idx="141">
                  <c:v>120.842944</c:v>
                </c:pt>
                <c:pt idx="142">
                  <c:v>120.845</c:v>
                </c:pt>
                <c:pt idx="143">
                  <c:v>120.845806</c:v>
                </c:pt>
                <c:pt idx="144">
                  <c:v>120.84875</c:v>
                </c:pt>
                <c:pt idx="145">
                  <c:v>120.84875</c:v>
                </c:pt>
                <c:pt idx="146">
                  <c:v>120.850444</c:v>
                </c:pt>
                <c:pt idx="147">
                  <c:v>120.850444</c:v>
                </c:pt>
                <c:pt idx="148">
                  <c:v>120.85208299999999</c:v>
                </c:pt>
                <c:pt idx="149">
                  <c:v>120.85208299999999</c:v>
                </c:pt>
                <c:pt idx="150">
                  <c:v>120.853694</c:v>
                </c:pt>
                <c:pt idx="151">
                  <c:v>120.853722</c:v>
                </c:pt>
                <c:pt idx="152">
                  <c:v>120.856306</c:v>
                </c:pt>
                <c:pt idx="153">
                  <c:v>120.856222</c:v>
                </c:pt>
                <c:pt idx="154">
                  <c:v>120.85544400000001</c:v>
                </c:pt>
                <c:pt idx="155">
                  <c:v>120.855389</c:v>
                </c:pt>
                <c:pt idx="156">
                  <c:v>120.85625</c:v>
                </c:pt>
                <c:pt idx="157">
                  <c:v>120.856306</c:v>
                </c:pt>
                <c:pt idx="158">
                  <c:v>120.859139</c:v>
                </c:pt>
                <c:pt idx="159">
                  <c:v>120.842083</c:v>
                </c:pt>
                <c:pt idx="160">
                  <c:v>120.842111</c:v>
                </c:pt>
                <c:pt idx="161">
                  <c:v>120.841222</c:v>
                </c:pt>
                <c:pt idx="162">
                  <c:v>120.84125</c:v>
                </c:pt>
                <c:pt idx="163">
                  <c:v>120.840389</c:v>
                </c:pt>
                <c:pt idx="164">
                  <c:v>120.840417</c:v>
                </c:pt>
                <c:pt idx="165">
                  <c:v>120.84</c:v>
                </c:pt>
                <c:pt idx="166">
                  <c:v>120.83919400000001</c:v>
                </c:pt>
                <c:pt idx="167">
                  <c:v>120.838306</c:v>
                </c:pt>
                <c:pt idx="168">
                  <c:v>120.83499999999999</c:v>
                </c:pt>
                <c:pt idx="169">
                  <c:v>120.834194</c:v>
                </c:pt>
                <c:pt idx="170">
                  <c:v>120.832528</c:v>
                </c:pt>
                <c:pt idx="171">
                  <c:v>120.828806</c:v>
                </c:pt>
                <c:pt idx="172">
                  <c:v>120.828806</c:v>
                </c:pt>
                <c:pt idx="173">
                  <c:v>120.827889</c:v>
                </c:pt>
                <c:pt idx="174">
                  <c:v>120.827861</c:v>
                </c:pt>
                <c:pt idx="175">
                  <c:v>120.826694</c:v>
                </c:pt>
                <c:pt idx="176">
                  <c:v>120.825833</c:v>
                </c:pt>
                <c:pt idx="177">
                  <c:v>120.825389</c:v>
                </c:pt>
                <c:pt idx="178">
                  <c:v>120.825444</c:v>
                </c:pt>
                <c:pt idx="179">
                  <c:v>120.820806</c:v>
                </c:pt>
                <c:pt idx="180">
                  <c:v>120.81997200000001</c:v>
                </c:pt>
                <c:pt idx="181">
                  <c:v>120.81958299999999</c:v>
                </c:pt>
                <c:pt idx="182">
                  <c:v>120.81958299999999</c:v>
                </c:pt>
                <c:pt idx="183">
                  <c:v>120.815833</c:v>
                </c:pt>
                <c:pt idx="184">
                  <c:v>120.814167</c:v>
                </c:pt>
                <c:pt idx="185">
                  <c:v>120.813333</c:v>
                </c:pt>
                <c:pt idx="186">
                  <c:v>120.806611</c:v>
                </c:pt>
                <c:pt idx="187">
                  <c:v>120.805806</c:v>
                </c:pt>
                <c:pt idx="188">
                  <c:v>120.80500000000001</c:v>
                </c:pt>
                <c:pt idx="189">
                  <c:v>120.804194</c:v>
                </c:pt>
                <c:pt idx="190">
                  <c:v>120.80333299999999</c:v>
                </c:pt>
                <c:pt idx="191">
                  <c:v>120.800389</c:v>
                </c:pt>
                <c:pt idx="192">
                  <c:v>120.800389</c:v>
                </c:pt>
                <c:pt idx="193">
                  <c:v>120.799139</c:v>
                </c:pt>
                <c:pt idx="194">
                  <c:v>120.797861</c:v>
                </c:pt>
                <c:pt idx="195">
                  <c:v>120.797889</c:v>
                </c:pt>
                <c:pt idx="196">
                  <c:v>120.797556</c:v>
                </c:pt>
                <c:pt idx="197">
                  <c:v>120.793333</c:v>
                </c:pt>
                <c:pt idx="198">
                  <c:v>120.792917</c:v>
                </c:pt>
                <c:pt idx="199">
                  <c:v>120.792917</c:v>
                </c:pt>
                <c:pt idx="200">
                  <c:v>120.79086100000001</c:v>
                </c:pt>
                <c:pt idx="201">
                  <c:v>120.78916700000001</c:v>
                </c:pt>
                <c:pt idx="202">
                  <c:v>120.78833299999999</c:v>
                </c:pt>
                <c:pt idx="203">
                  <c:v>120.78747199999999</c:v>
                </c:pt>
                <c:pt idx="204">
                  <c:v>120.786694</c:v>
                </c:pt>
                <c:pt idx="205">
                  <c:v>120.784944</c:v>
                </c:pt>
                <c:pt idx="206">
                  <c:v>120.784139</c:v>
                </c:pt>
                <c:pt idx="207">
                  <c:v>120.780833</c:v>
                </c:pt>
                <c:pt idx="208">
                  <c:v>120.779972</c:v>
                </c:pt>
                <c:pt idx="209">
                  <c:v>120.778333</c:v>
                </c:pt>
                <c:pt idx="210">
                  <c:v>120.7775</c:v>
                </c:pt>
                <c:pt idx="211">
                  <c:v>120.776639</c:v>
                </c:pt>
                <c:pt idx="212">
                  <c:v>120.77288900000001</c:v>
                </c:pt>
                <c:pt idx="213">
                  <c:v>120.77288900000001</c:v>
                </c:pt>
                <c:pt idx="214">
                  <c:v>120.77247199999999</c:v>
                </c:pt>
                <c:pt idx="215">
                  <c:v>120.770861</c:v>
                </c:pt>
                <c:pt idx="216">
                  <c:v>120.77</c:v>
                </c:pt>
                <c:pt idx="217">
                  <c:v>120.767528</c:v>
                </c:pt>
                <c:pt idx="218">
                  <c:v>120.764583</c:v>
                </c:pt>
                <c:pt idx="219">
                  <c:v>120.764583</c:v>
                </c:pt>
                <c:pt idx="220">
                  <c:v>120.762889</c:v>
                </c:pt>
                <c:pt idx="221">
                  <c:v>120.762944</c:v>
                </c:pt>
                <c:pt idx="222">
                  <c:v>120.760806</c:v>
                </c:pt>
                <c:pt idx="223">
                  <c:v>120.755833</c:v>
                </c:pt>
                <c:pt idx="224">
                  <c:v>120.754972</c:v>
                </c:pt>
                <c:pt idx="225">
                  <c:v>120.75411099999999</c:v>
                </c:pt>
                <c:pt idx="226">
                  <c:v>120.7525</c:v>
                </c:pt>
                <c:pt idx="227">
                  <c:v>120.751639</c:v>
                </c:pt>
                <c:pt idx="228">
                  <c:v>120.749139</c:v>
                </c:pt>
                <c:pt idx="229">
                  <c:v>120.748278</c:v>
                </c:pt>
                <c:pt idx="230">
                  <c:v>120.746667</c:v>
                </c:pt>
                <c:pt idx="231">
                  <c:v>120.74588900000001</c:v>
                </c:pt>
                <c:pt idx="232">
                  <c:v>120.745361</c:v>
                </c:pt>
                <c:pt idx="233">
                  <c:v>120.745389</c:v>
                </c:pt>
                <c:pt idx="234">
                  <c:v>120.74291700000001</c:v>
                </c:pt>
                <c:pt idx="235">
                  <c:v>120.742861</c:v>
                </c:pt>
                <c:pt idx="236">
                  <c:v>120.74122199999999</c:v>
                </c:pt>
                <c:pt idx="237">
                  <c:v>120.74127799999999</c:v>
                </c:pt>
                <c:pt idx="238">
                  <c:v>120.74041699999999</c:v>
                </c:pt>
                <c:pt idx="239">
                  <c:v>120.74038899999999</c:v>
                </c:pt>
                <c:pt idx="240">
                  <c:v>120.74124999999999</c:v>
                </c:pt>
                <c:pt idx="241">
                  <c:v>120.74122199999999</c:v>
                </c:pt>
                <c:pt idx="242">
                  <c:v>120.74205600000001</c:v>
                </c:pt>
                <c:pt idx="243">
                  <c:v>120.74208299999999</c:v>
                </c:pt>
                <c:pt idx="244">
                  <c:v>120.73875</c:v>
                </c:pt>
                <c:pt idx="245">
                  <c:v>120.73875</c:v>
                </c:pt>
                <c:pt idx="246">
                  <c:v>120.737528</c:v>
                </c:pt>
                <c:pt idx="247">
                  <c:v>120.736639</c:v>
                </c:pt>
                <c:pt idx="248">
                  <c:v>120.734528</c:v>
                </c:pt>
                <c:pt idx="249">
                  <c:v>120.734556</c:v>
                </c:pt>
                <c:pt idx="250">
                  <c:v>120.735417</c:v>
                </c:pt>
                <c:pt idx="251">
                  <c:v>120.735417</c:v>
                </c:pt>
                <c:pt idx="252">
                  <c:v>120.734139</c:v>
                </c:pt>
                <c:pt idx="253">
                  <c:v>120.730833</c:v>
                </c:pt>
                <c:pt idx="254">
                  <c:v>120.729972</c:v>
                </c:pt>
                <c:pt idx="255">
                  <c:v>120.729139</c:v>
                </c:pt>
                <c:pt idx="256">
                  <c:v>120.728306</c:v>
                </c:pt>
                <c:pt idx="257">
                  <c:v>120.72744400000001</c:v>
                </c:pt>
                <c:pt idx="258">
                  <c:v>120.721667</c:v>
                </c:pt>
                <c:pt idx="259">
                  <c:v>120.72</c:v>
                </c:pt>
                <c:pt idx="260">
                  <c:v>120.719139</c:v>
                </c:pt>
                <c:pt idx="261">
                  <c:v>120.715389</c:v>
                </c:pt>
                <c:pt idx="262">
                  <c:v>120.715361</c:v>
                </c:pt>
                <c:pt idx="263">
                  <c:v>120.714556</c:v>
                </c:pt>
                <c:pt idx="264">
                  <c:v>120.714556</c:v>
                </c:pt>
                <c:pt idx="265">
                  <c:v>120.71375</c:v>
                </c:pt>
                <c:pt idx="266">
                  <c:v>120.713722</c:v>
                </c:pt>
                <c:pt idx="267">
                  <c:v>120.71080600000001</c:v>
                </c:pt>
                <c:pt idx="268">
                  <c:v>120.70913899999999</c:v>
                </c:pt>
                <c:pt idx="269">
                  <c:v>120.708361</c:v>
                </c:pt>
                <c:pt idx="270">
                  <c:v>120.705833</c:v>
                </c:pt>
                <c:pt idx="271">
                  <c:v>120.705389</c:v>
                </c:pt>
                <c:pt idx="272">
                  <c:v>120.705389</c:v>
                </c:pt>
                <c:pt idx="273">
                  <c:v>120.704583</c:v>
                </c:pt>
                <c:pt idx="274">
                  <c:v>120.704611</c:v>
                </c:pt>
                <c:pt idx="275">
                  <c:v>120.705444</c:v>
                </c:pt>
                <c:pt idx="276">
                  <c:v>120.705389</c:v>
                </c:pt>
                <c:pt idx="277">
                  <c:v>120.706278</c:v>
                </c:pt>
                <c:pt idx="278">
                  <c:v>120.70625</c:v>
                </c:pt>
                <c:pt idx="279">
                  <c:v>120.70705599999999</c:v>
                </c:pt>
                <c:pt idx="280">
                  <c:v>120.707083</c:v>
                </c:pt>
                <c:pt idx="281">
                  <c:v>120.706278</c:v>
                </c:pt>
                <c:pt idx="282">
                  <c:v>120.706278</c:v>
                </c:pt>
                <c:pt idx="283">
                  <c:v>120.707083</c:v>
                </c:pt>
                <c:pt idx="284">
                  <c:v>120.707083</c:v>
                </c:pt>
                <c:pt idx="285">
                  <c:v>120.70786099999999</c:v>
                </c:pt>
                <c:pt idx="286">
                  <c:v>120.70791699999999</c:v>
                </c:pt>
                <c:pt idx="287">
                  <c:v>120.70874999999999</c:v>
                </c:pt>
                <c:pt idx="288">
                  <c:v>120.70874999999999</c:v>
                </c:pt>
                <c:pt idx="289">
                  <c:v>120.71036100000001</c:v>
                </c:pt>
                <c:pt idx="290">
                  <c:v>120.71041700000001</c:v>
                </c:pt>
                <c:pt idx="291">
                  <c:v>120.70955600000001</c:v>
                </c:pt>
                <c:pt idx="292">
                  <c:v>120.70958299999999</c:v>
                </c:pt>
                <c:pt idx="293">
                  <c:v>120.70874999999999</c:v>
                </c:pt>
                <c:pt idx="294">
                  <c:v>120.70874999999999</c:v>
                </c:pt>
                <c:pt idx="295">
                  <c:v>120.707944</c:v>
                </c:pt>
                <c:pt idx="296">
                  <c:v>120.70791699999999</c:v>
                </c:pt>
                <c:pt idx="297">
                  <c:v>120.70705599999999</c:v>
                </c:pt>
                <c:pt idx="298">
                  <c:v>120.70702799999999</c:v>
                </c:pt>
                <c:pt idx="299">
                  <c:v>120.705861</c:v>
                </c:pt>
                <c:pt idx="300">
                  <c:v>120.704194</c:v>
                </c:pt>
                <c:pt idx="301">
                  <c:v>120.703778</c:v>
                </c:pt>
                <c:pt idx="302">
                  <c:v>120.703722</c:v>
                </c:pt>
                <c:pt idx="303">
                  <c:v>120.702917</c:v>
                </c:pt>
                <c:pt idx="304">
                  <c:v>120.702889</c:v>
                </c:pt>
                <c:pt idx="305">
                  <c:v>120.702083</c:v>
                </c:pt>
                <c:pt idx="306">
                  <c:v>120.702083</c:v>
                </c:pt>
                <c:pt idx="307">
                  <c:v>120.7</c:v>
                </c:pt>
                <c:pt idx="308">
                  <c:v>120.69750000000001</c:v>
                </c:pt>
                <c:pt idx="309">
                  <c:v>120.69666700000001</c:v>
                </c:pt>
                <c:pt idx="310">
                  <c:v>120.695806</c:v>
                </c:pt>
                <c:pt idx="311">
                  <c:v>120.69416699999999</c:v>
                </c:pt>
                <c:pt idx="312">
                  <c:v>120.693333</c:v>
                </c:pt>
                <c:pt idx="313">
                  <c:v>120.69288899999999</c:v>
                </c:pt>
                <c:pt idx="314">
                  <c:v>120.692528</c:v>
                </c:pt>
                <c:pt idx="315">
                  <c:v>120.691694</c:v>
                </c:pt>
                <c:pt idx="316">
                  <c:v>120.690861</c:v>
                </c:pt>
                <c:pt idx="317">
                  <c:v>120.689222</c:v>
                </c:pt>
                <c:pt idx="318">
                  <c:v>120.688333</c:v>
                </c:pt>
                <c:pt idx="319">
                  <c:v>120.687528</c:v>
                </c:pt>
                <c:pt idx="320">
                  <c:v>120.686278</c:v>
                </c:pt>
                <c:pt idx="321">
                  <c:v>120.68625</c:v>
                </c:pt>
                <c:pt idx="322">
                  <c:v>120.685444</c:v>
                </c:pt>
                <c:pt idx="323">
                  <c:v>120.685417</c:v>
                </c:pt>
                <c:pt idx="324">
                  <c:v>120.684583</c:v>
                </c:pt>
                <c:pt idx="325">
                  <c:v>120.684611</c:v>
                </c:pt>
                <c:pt idx="326">
                  <c:v>120.683694</c:v>
                </c:pt>
                <c:pt idx="327">
                  <c:v>120.683722</c:v>
                </c:pt>
                <c:pt idx="328">
                  <c:v>120.682917</c:v>
                </c:pt>
                <c:pt idx="329">
                  <c:v>120.682917</c:v>
                </c:pt>
                <c:pt idx="330">
                  <c:v>120.68041700000001</c:v>
                </c:pt>
                <c:pt idx="331">
                  <c:v>120.68044399999999</c:v>
                </c:pt>
                <c:pt idx="332">
                  <c:v>120.67955600000001</c:v>
                </c:pt>
                <c:pt idx="333">
                  <c:v>120.679528</c:v>
                </c:pt>
                <c:pt idx="334">
                  <c:v>120.67791699999999</c:v>
                </c:pt>
                <c:pt idx="335">
                  <c:v>120.67788899999999</c:v>
                </c:pt>
                <c:pt idx="336">
                  <c:v>120.677083</c:v>
                </c:pt>
                <c:pt idx="337">
                  <c:v>120.677111</c:v>
                </c:pt>
                <c:pt idx="338">
                  <c:v>120.67788899999999</c:v>
                </c:pt>
                <c:pt idx="339">
                  <c:v>120.67791699999999</c:v>
                </c:pt>
                <c:pt idx="340">
                  <c:v>120.67877799999999</c:v>
                </c:pt>
                <c:pt idx="341">
                  <c:v>120.67874999999999</c:v>
                </c:pt>
                <c:pt idx="342">
                  <c:v>120.68211100000001</c:v>
                </c:pt>
                <c:pt idx="343">
                  <c:v>120.682056</c:v>
                </c:pt>
                <c:pt idx="344">
                  <c:v>120.684139</c:v>
                </c:pt>
                <c:pt idx="345">
                  <c:v>120.685</c:v>
                </c:pt>
                <c:pt idx="346">
                  <c:v>120.685861</c:v>
                </c:pt>
                <c:pt idx="347">
                  <c:v>120.6875</c:v>
                </c:pt>
                <c:pt idx="348">
                  <c:v>120.687917</c:v>
                </c:pt>
                <c:pt idx="349">
                  <c:v>120.687917</c:v>
                </c:pt>
                <c:pt idx="350">
                  <c:v>120.68875</c:v>
                </c:pt>
                <c:pt idx="351">
                  <c:v>120.68625</c:v>
                </c:pt>
                <c:pt idx="352">
                  <c:v>120.68625</c:v>
                </c:pt>
                <c:pt idx="353">
                  <c:v>120.687083</c:v>
                </c:pt>
                <c:pt idx="354">
                  <c:v>120.687083</c:v>
                </c:pt>
                <c:pt idx="355">
                  <c:v>120.687917</c:v>
                </c:pt>
                <c:pt idx="356">
                  <c:v>120.687889</c:v>
                </c:pt>
                <c:pt idx="357">
                  <c:v>120.68875</c:v>
                </c:pt>
                <c:pt idx="358">
                  <c:v>120.688722</c:v>
                </c:pt>
                <c:pt idx="359">
                  <c:v>120.689167</c:v>
                </c:pt>
                <c:pt idx="360">
                  <c:v>120.69499999999999</c:v>
                </c:pt>
                <c:pt idx="361">
                  <c:v>120.69544399999999</c:v>
                </c:pt>
                <c:pt idx="362">
                  <c:v>120.69544399999999</c:v>
                </c:pt>
                <c:pt idx="363">
                  <c:v>120.69625000000001</c:v>
                </c:pt>
                <c:pt idx="364">
                  <c:v>120.69625000000001</c:v>
                </c:pt>
                <c:pt idx="365">
                  <c:v>120.69708300000001</c:v>
                </c:pt>
                <c:pt idx="366">
                  <c:v>120.69711100000001</c:v>
                </c:pt>
                <c:pt idx="367">
                  <c:v>120.69622200000001</c:v>
                </c:pt>
                <c:pt idx="368">
                  <c:v>120.69619400000001</c:v>
                </c:pt>
                <c:pt idx="369">
                  <c:v>120.69541700000001</c:v>
                </c:pt>
                <c:pt idx="370">
                  <c:v>120.69544399999999</c:v>
                </c:pt>
                <c:pt idx="371">
                  <c:v>120.69461099999999</c:v>
                </c:pt>
                <c:pt idx="372">
                  <c:v>120.69458299999999</c:v>
                </c:pt>
                <c:pt idx="373">
                  <c:v>120.69372199999999</c:v>
                </c:pt>
                <c:pt idx="374">
                  <c:v>120.69369399999999</c:v>
                </c:pt>
                <c:pt idx="375">
                  <c:v>120.69205599999999</c:v>
                </c:pt>
                <c:pt idx="376">
                  <c:v>120.69205599999999</c:v>
                </c:pt>
                <c:pt idx="377">
                  <c:v>120.692472</c:v>
                </c:pt>
                <c:pt idx="378">
                  <c:v>120.69416699999999</c:v>
                </c:pt>
                <c:pt idx="379">
                  <c:v>120.69499999999999</c:v>
                </c:pt>
                <c:pt idx="380">
                  <c:v>120.69666700000001</c:v>
                </c:pt>
                <c:pt idx="381">
                  <c:v>120.69750000000001</c:v>
                </c:pt>
                <c:pt idx="382">
                  <c:v>120.699167</c:v>
                </c:pt>
                <c:pt idx="383">
                  <c:v>120.7</c:v>
                </c:pt>
                <c:pt idx="384">
                  <c:v>120.701667</c:v>
                </c:pt>
                <c:pt idx="385">
                  <c:v>120.702556</c:v>
                </c:pt>
                <c:pt idx="386">
                  <c:v>120.703306</c:v>
                </c:pt>
                <c:pt idx="387">
                  <c:v>120.704167</c:v>
                </c:pt>
                <c:pt idx="388">
                  <c:v>120.705</c:v>
                </c:pt>
                <c:pt idx="389">
                  <c:v>120.70786099999999</c:v>
                </c:pt>
                <c:pt idx="390">
                  <c:v>120.70788899999999</c:v>
                </c:pt>
                <c:pt idx="391">
                  <c:v>120.707083</c:v>
                </c:pt>
                <c:pt idx="392">
                  <c:v>120.707083</c:v>
                </c:pt>
                <c:pt idx="393">
                  <c:v>120.705389</c:v>
                </c:pt>
                <c:pt idx="394">
                  <c:v>120.705389</c:v>
                </c:pt>
                <c:pt idx="395">
                  <c:v>120.704556</c:v>
                </c:pt>
                <c:pt idx="396">
                  <c:v>120.704611</c:v>
                </c:pt>
                <c:pt idx="397">
                  <c:v>120.703778</c:v>
                </c:pt>
                <c:pt idx="398">
                  <c:v>120.703722</c:v>
                </c:pt>
                <c:pt idx="399">
                  <c:v>120.702917</c:v>
                </c:pt>
                <c:pt idx="400">
                  <c:v>120.702917</c:v>
                </c:pt>
                <c:pt idx="401">
                  <c:v>120.701222</c:v>
                </c:pt>
                <c:pt idx="402">
                  <c:v>120.701194</c:v>
                </c:pt>
                <c:pt idx="403">
                  <c:v>120.700389</c:v>
                </c:pt>
                <c:pt idx="404">
                  <c:v>120.700389</c:v>
                </c:pt>
                <c:pt idx="405">
                  <c:v>120.69875</c:v>
                </c:pt>
                <c:pt idx="406">
                  <c:v>120.698722</c:v>
                </c:pt>
                <c:pt idx="407">
                  <c:v>120.697917</c:v>
                </c:pt>
                <c:pt idx="408">
                  <c:v>120.697917</c:v>
                </c:pt>
                <c:pt idx="409">
                  <c:v>120.69583299999999</c:v>
                </c:pt>
                <c:pt idx="410">
                  <c:v>120.69497200000001</c:v>
                </c:pt>
                <c:pt idx="411">
                  <c:v>120.692944</c:v>
                </c:pt>
                <c:pt idx="412">
                  <c:v>120.692972</c:v>
                </c:pt>
                <c:pt idx="413">
                  <c:v>120.69372199999999</c:v>
                </c:pt>
                <c:pt idx="414">
                  <c:v>120.69374999999999</c:v>
                </c:pt>
                <c:pt idx="415">
                  <c:v>120.69330600000001</c:v>
                </c:pt>
                <c:pt idx="416">
                  <c:v>120.691639</c:v>
                </c:pt>
                <c:pt idx="417">
                  <c:v>120.690833</c:v>
                </c:pt>
                <c:pt idx="418">
                  <c:v>120.689972</c:v>
                </c:pt>
                <c:pt idx="419">
                  <c:v>120.688778</c:v>
                </c:pt>
                <c:pt idx="420">
                  <c:v>120.688722</c:v>
                </c:pt>
                <c:pt idx="421">
                  <c:v>120.687917</c:v>
                </c:pt>
                <c:pt idx="422">
                  <c:v>120.687917</c:v>
                </c:pt>
                <c:pt idx="423">
                  <c:v>120.68875</c:v>
                </c:pt>
                <c:pt idx="424">
                  <c:v>120.68875</c:v>
                </c:pt>
                <c:pt idx="425">
                  <c:v>120.690389</c:v>
                </c:pt>
                <c:pt idx="426">
                  <c:v>120.690472</c:v>
                </c:pt>
                <c:pt idx="427">
                  <c:v>120.68875</c:v>
                </c:pt>
                <c:pt idx="428">
                  <c:v>120.68875</c:v>
                </c:pt>
                <c:pt idx="429">
                  <c:v>120.687083</c:v>
                </c:pt>
                <c:pt idx="430">
                  <c:v>120.687111</c:v>
                </c:pt>
                <c:pt idx="431">
                  <c:v>120.686222</c:v>
                </c:pt>
                <c:pt idx="432">
                  <c:v>120.686194</c:v>
                </c:pt>
                <c:pt idx="433">
                  <c:v>120.685389</c:v>
                </c:pt>
                <c:pt idx="434">
                  <c:v>120.685417</c:v>
                </c:pt>
                <c:pt idx="435">
                  <c:v>120.684611</c:v>
                </c:pt>
                <c:pt idx="436">
                  <c:v>120.684583</c:v>
                </c:pt>
                <c:pt idx="437">
                  <c:v>120.68375</c:v>
                </c:pt>
                <c:pt idx="438">
                  <c:v>120.683722</c:v>
                </c:pt>
                <c:pt idx="439">
                  <c:v>120.68211100000001</c:v>
                </c:pt>
                <c:pt idx="440">
                  <c:v>120.68211100000001</c:v>
                </c:pt>
                <c:pt idx="441">
                  <c:v>120.68127800000001</c:v>
                </c:pt>
                <c:pt idx="442">
                  <c:v>120.68122200000001</c:v>
                </c:pt>
                <c:pt idx="443">
                  <c:v>120.68041700000001</c:v>
                </c:pt>
                <c:pt idx="444">
                  <c:v>120.68044399999999</c:v>
                </c:pt>
                <c:pt idx="445">
                  <c:v>120.67955600000001</c:v>
                </c:pt>
                <c:pt idx="446">
                  <c:v>120.67955600000001</c:v>
                </c:pt>
                <c:pt idx="447">
                  <c:v>120.67874999999999</c:v>
                </c:pt>
                <c:pt idx="448">
                  <c:v>120.67872199999999</c:v>
                </c:pt>
                <c:pt idx="449">
                  <c:v>120.676278</c:v>
                </c:pt>
                <c:pt idx="450">
                  <c:v>120.676278</c:v>
                </c:pt>
                <c:pt idx="451">
                  <c:v>120.674583</c:v>
                </c:pt>
                <c:pt idx="452">
                  <c:v>120.674556</c:v>
                </c:pt>
                <c:pt idx="453">
                  <c:v>120.673778</c:v>
                </c:pt>
                <c:pt idx="454">
                  <c:v>120.67375</c:v>
                </c:pt>
                <c:pt idx="455">
                  <c:v>120.674583</c:v>
                </c:pt>
                <c:pt idx="456">
                  <c:v>120.674556</c:v>
                </c:pt>
                <c:pt idx="457">
                  <c:v>120.675417</c:v>
                </c:pt>
                <c:pt idx="458">
                  <c:v>120.675389</c:v>
                </c:pt>
                <c:pt idx="459">
                  <c:v>120.67625</c:v>
                </c:pt>
                <c:pt idx="460">
                  <c:v>120.67625</c:v>
                </c:pt>
                <c:pt idx="461">
                  <c:v>120.675417</c:v>
                </c:pt>
                <c:pt idx="462">
                  <c:v>120.675389</c:v>
                </c:pt>
                <c:pt idx="463">
                  <c:v>120.674583</c:v>
                </c:pt>
                <c:pt idx="464">
                  <c:v>120.674556</c:v>
                </c:pt>
                <c:pt idx="465">
                  <c:v>120.672917</c:v>
                </c:pt>
                <c:pt idx="466">
                  <c:v>120.672917</c:v>
                </c:pt>
                <c:pt idx="467">
                  <c:v>120.672083</c:v>
                </c:pt>
                <c:pt idx="468">
                  <c:v>120.672083</c:v>
                </c:pt>
                <c:pt idx="469">
                  <c:v>120.669583</c:v>
                </c:pt>
                <c:pt idx="470">
                  <c:v>120.669556</c:v>
                </c:pt>
                <c:pt idx="471">
                  <c:v>120.66875</c:v>
                </c:pt>
                <c:pt idx="472">
                  <c:v>120.668722</c:v>
                </c:pt>
                <c:pt idx="473">
                  <c:v>120.667056</c:v>
                </c:pt>
                <c:pt idx="474">
                  <c:v>120.667056</c:v>
                </c:pt>
                <c:pt idx="475">
                  <c:v>120.66625000000001</c:v>
                </c:pt>
                <c:pt idx="476">
                  <c:v>120.66625000000001</c:v>
                </c:pt>
                <c:pt idx="477">
                  <c:v>120.66541700000001</c:v>
                </c:pt>
                <c:pt idx="478">
                  <c:v>120.66541700000001</c:v>
                </c:pt>
                <c:pt idx="479">
                  <c:v>120.66500000000001</c:v>
                </c:pt>
                <c:pt idx="480">
                  <c:v>120.66416700000001</c:v>
                </c:pt>
                <c:pt idx="481">
                  <c:v>120.66369400000001</c:v>
                </c:pt>
                <c:pt idx="482">
                  <c:v>120.66374999999999</c:v>
                </c:pt>
                <c:pt idx="483">
                  <c:v>120.662944</c:v>
                </c:pt>
                <c:pt idx="484">
                  <c:v>120.662944</c:v>
                </c:pt>
                <c:pt idx="485">
                  <c:v>120.64913900000001</c:v>
                </c:pt>
                <c:pt idx="486">
                  <c:v>120.64833299999999</c:v>
                </c:pt>
                <c:pt idx="487">
                  <c:v>120.645833</c:v>
                </c:pt>
                <c:pt idx="488">
                  <c:v>120.645028</c:v>
                </c:pt>
                <c:pt idx="489">
                  <c:v>120.644139</c:v>
                </c:pt>
                <c:pt idx="490">
                  <c:v>120.643361</c:v>
                </c:pt>
                <c:pt idx="491">
                  <c:v>120.640417</c:v>
                </c:pt>
                <c:pt idx="492">
                  <c:v>120.640389</c:v>
                </c:pt>
                <c:pt idx="493">
                  <c:v>120.639583</c:v>
                </c:pt>
                <c:pt idx="494">
                  <c:v>120.639556</c:v>
                </c:pt>
                <c:pt idx="495">
                  <c:v>120.640389</c:v>
                </c:pt>
                <c:pt idx="496">
                  <c:v>120.640417</c:v>
                </c:pt>
                <c:pt idx="497">
                  <c:v>120.641194</c:v>
                </c:pt>
                <c:pt idx="498">
                  <c:v>120.641306</c:v>
                </c:pt>
                <c:pt idx="499">
                  <c:v>120.642056</c:v>
                </c:pt>
                <c:pt idx="500">
                  <c:v>120.642111</c:v>
                </c:pt>
                <c:pt idx="501">
                  <c:v>120.641222</c:v>
                </c:pt>
                <c:pt idx="502">
                  <c:v>120.641222</c:v>
                </c:pt>
                <c:pt idx="503">
                  <c:v>120.640417</c:v>
                </c:pt>
                <c:pt idx="504">
                  <c:v>120.640389</c:v>
                </c:pt>
                <c:pt idx="505">
                  <c:v>120.639583</c:v>
                </c:pt>
                <c:pt idx="506">
                  <c:v>120.639556</c:v>
                </c:pt>
                <c:pt idx="507">
                  <c:v>120.638722</c:v>
                </c:pt>
                <c:pt idx="508">
                  <c:v>120.63875</c:v>
                </c:pt>
                <c:pt idx="509">
                  <c:v>120.637917</c:v>
                </c:pt>
                <c:pt idx="510">
                  <c:v>120.637917</c:v>
                </c:pt>
                <c:pt idx="511">
                  <c:v>120.637083</c:v>
                </c:pt>
                <c:pt idx="512">
                  <c:v>120.637083</c:v>
                </c:pt>
                <c:pt idx="513">
                  <c:v>120.635417</c:v>
                </c:pt>
                <c:pt idx="514">
                  <c:v>120.635417</c:v>
                </c:pt>
                <c:pt idx="515">
                  <c:v>120.63461100000001</c:v>
                </c:pt>
                <c:pt idx="516">
                  <c:v>120.634556</c:v>
                </c:pt>
                <c:pt idx="517">
                  <c:v>120.63375000000001</c:v>
                </c:pt>
                <c:pt idx="518">
                  <c:v>120.63372200000001</c:v>
                </c:pt>
                <c:pt idx="519">
                  <c:v>120.63294399999999</c:v>
                </c:pt>
                <c:pt idx="520">
                  <c:v>120.63294399999999</c:v>
                </c:pt>
                <c:pt idx="521">
                  <c:v>120.63205600000001</c:v>
                </c:pt>
                <c:pt idx="522">
                  <c:v>120.63208299999999</c:v>
                </c:pt>
                <c:pt idx="523">
                  <c:v>120.63122199999999</c:v>
                </c:pt>
                <c:pt idx="524">
                  <c:v>120.63119399999999</c:v>
                </c:pt>
                <c:pt idx="525">
                  <c:v>120.62625</c:v>
                </c:pt>
                <c:pt idx="526">
                  <c:v>120.626222</c:v>
                </c:pt>
                <c:pt idx="527">
                  <c:v>120.621222</c:v>
                </c:pt>
                <c:pt idx="528">
                  <c:v>120.621194</c:v>
                </c:pt>
                <c:pt idx="529">
                  <c:v>120.620861</c:v>
                </c:pt>
                <c:pt idx="530">
                  <c:v>120.619972</c:v>
                </c:pt>
                <c:pt idx="531">
                  <c:v>120.61963900000001</c:v>
                </c:pt>
                <c:pt idx="532">
                  <c:v>120.61961100000001</c:v>
                </c:pt>
                <c:pt idx="533">
                  <c:v>120.61499999999999</c:v>
                </c:pt>
                <c:pt idx="534">
                  <c:v>120.61413899999999</c:v>
                </c:pt>
                <c:pt idx="535">
                  <c:v>120.612889</c:v>
                </c:pt>
                <c:pt idx="536">
                  <c:v>120.612889</c:v>
                </c:pt>
                <c:pt idx="537">
                  <c:v>120.611611</c:v>
                </c:pt>
                <c:pt idx="538">
                  <c:v>120.610806</c:v>
                </c:pt>
                <c:pt idx="539">
                  <c:v>120.608306</c:v>
                </c:pt>
                <c:pt idx="540">
                  <c:v>120.6075</c:v>
                </c:pt>
                <c:pt idx="541">
                  <c:v>120.60250000000001</c:v>
                </c:pt>
                <c:pt idx="542">
                  <c:v>120.60166700000001</c:v>
                </c:pt>
                <c:pt idx="543">
                  <c:v>120.6</c:v>
                </c:pt>
                <c:pt idx="544">
                  <c:v>120.59913899999999</c:v>
                </c:pt>
                <c:pt idx="545">
                  <c:v>120.59705599999999</c:v>
                </c:pt>
                <c:pt idx="546">
                  <c:v>120.59705599999999</c:v>
                </c:pt>
                <c:pt idx="547">
                  <c:v>120.59625</c:v>
                </c:pt>
                <c:pt idx="548">
                  <c:v>120.596222</c:v>
                </c:pt>
                <c:pt idx="549">
                  <c:v>120.594556</c:v>
                </c:pt>
                <c:pt idx="550">
                  <c:v>120.594583</c:v>
                </c:pt>
                <c:pt idx="551">
                  <c:v>120.593722</c:v>
                </c:pt>
                <c:pt idx="552">
                  <c:v>120.593722</c:v>
                </c:pt>
                <c:pt idx="553">
                  <c:v>120.592917</c:v>
                </c:pt>
                <c:pt idx="554">
                  <c:v>120.592889</c:v>
                </c:pt>
                <c:pt idx="555">
                  <c:v>120.592111</c:v>
                </c:pt>
                <c:pt idx="556">
                  <c:v>120.592083</c:v>
                </c:pt>
                <c:pt idx="557">
                  <c:v>120.59125</c:v>
                </c:pt>
                <c:pt idx="558">
                  <c:v>120.591222</c:v>
                </c:pt>
                <c:pt idx="559">
                  <c:v>120.589528</c:v>
                </c:pt>
                <c:pt idx="560">
                  <c:v>120.589556</c:v>
                </c:pt>
                <c:pt idx="561">
                  <c:v>120.58875</c:v>
                </c:pt>
                <c:pt idx="562">
                  <c:v>120.58875</c:v>
                </c:pt>
                <c:pt idx="563">
                  <c:v>120.58541700000001</c:v>
                </c:pt>
                <c:pt idx="564">
                  <c:v>120.58541700000001</c:v>
                </c:pt>
                <c:pt idx="565">
                  <c:v>120.58458299999999</c:v>
                </c:pt>
                <c:pt idx="566">
                  <c:v>120.58458299999999</c:v>
                </c:pt>
                <c:pt idx="567">
                  <c:v>120.58413899999999</c:v>
                </c:pt>
                <c:pt idx="568">
                  <c:v>120.583333</c:v>
                </c:pt>
                <c:pt idx="569">
                  <c:v>120.576694</c:v>
                </c:pt>
                <c:pt idx="570">
                  <c:v>120.575833</c:v>
                </c:pt>
                <c:pt idx="571">
                  <c:v>120.573306</c:v>
                </c:pt>
                <c:pt idx="572">
                  <c:v>120.57250000000001</c:v>
                </c:pt>
                <c:pt idx="573">
                  <c:v>120.56830600000001</c:v>
                </c:pt>
                <c:pt idx="574">
                  <c:v>120.5675</c:v>
                </c:pt>
                <c:pt idx="575">
                  <c:v>120.566722</c:v>
                </c:pt>
                <c:pt idx="576">
                  <c:v>120.565833</c:v>
                </c:pt>
                <c:pt idx="577">
                  <c:v>120.565</c:v>
                </c:pt>
                <c:pt idx="578">
                  <c:v>120.564139</c:v>
                </c:pt>
                <c:pt idx="579">
                  <c:v>120.560861</c:v>
                </c:pt>
                <c:pt idx="580">
                  <c:v>120.559972</c:v>
                </c:pt>
                <c:pt idx="581">
                  <c:v>120.5575</c:v>
                </c:pt>
                <c:pt idx="582">
                  <c:v>120.556639</c:v>
                </c:pt>
                <c:pt idx="583">
                  <c:v>120.55583300000001</c:v>
                </c:pt>
                <c:pt idx="584">
                  <c:v>120.55497200000001</c:v>
                </c:pt>
                <c:pt idx="585">
                  <c:v>120.55333299999999</c:v>
                </c:pt>
                <c:pt idx="586">
                  <c:v>120.55249999999999</c:v>
                </c:pt>
                <c:pt idx="587">
                  <c:v>120.550833</c:v>
                </c:pt>
                <c:pt idx="588">
                  <c:v>120.55</c:v>
                </c:pt>
                <c:pt idx="589">
                  <c:v>120.548361</c:v>
                </c:pt>
                <c:pt idx="590">
                  <c:v>120.547472</c:v>
                </c:pt>
                <c:pt idx="591">
                  <c:v>120.546667</c:v>
                </c:pt>
                <c:pt idx="592">
                  <c:v>120.545806</c:v>
                </c:pt>
                <c:pt idx="593">
                  <c:v>120.544167</c:v>
                </c:pt>
                <c:pt idx="594">
                  <c:v>120.543306</c:v>
                </c:pt>
                <c:pt idx="595">
                  <c:v>120.541639</c:v>
                </c:pt>
                <c:pt idx="596">
                  <c:v>120.540806</c:v>
                </c:pt>
                <c:pt idx="597">
                  <c:v>120.54</c:v>
                </c:pt>
                <c:pt idx="598">
                  <c:v>120.53919399999999</c:v>
                </c:pt>
                <c:pt idx="599">
                  <c:v>120.53833299999999</c:v>
                </c:pt>
                <c:pt idx="600">
                  <c:v>120.53752799999999</c:v>
                </c:pt>
                <c:pt idx="601">
                  <c:v>120.53663899999999</c:v>
                </c:pt>
                <c:pt idx="602">
                  <c:v>120.535833</c:v>
                </c:pt>
                <c:pt idx="603">
                  <c:v>120.533333</c:v>
                </c:pt>
                <c:pt idx="604">
                  <c:v>120.531667</c:v>
                </c:pt>
                <c:pt idx="605">
                  <c:v>120.530806</c:v>
                </c:pt>
                <c:pt idx="606">
                  <c:v>120.529972</c:v>
                </c:pt>
                <c:pt idx="607">
                  <c:v>120.529167</c:v>
                </c:pt>
                <c:pt idx="608">
                  <c:v>120.528361</c:v>
                </c:pt>
                <c:pt idx="609">
                  <c:v>120.5275</c:v>
                </c:pt>
                <c:pt idx="610">
                  <c:v>120.526639</c:v>
                </c:pt>
                <c:pt idx="611">
                  <c:v>120.525806</c:v>
                </c:pt>
                <c:pt idx="612">
                  <c:v>120.52413900000001</c:v>
                </c:pt>
                <c:pt idx="613">
                  <c:v>120.52247199999999</c:v>
                </c:pt>
                <c:pt idx="614">
                  <c:v>120.52077800000001</c:v>
                </c:pt>
                <c:pt idx="615">
                  <c:v>120.52</c:v>
                </c:pt>
                <c:pt idx="616">
                  <c:v>120.519111</c:v>
                </c:pt>
                <c:pt idx="617">
                  <c:v>120.518361</c:v>
                </c:pt>
                <c:pt idx="618">
                  <c:v>120.517528</c:v>
                </c:pt>
                <c:pt idx="619">
                  <c:v>120.516667</c:v>
                </c:pt>
                <c:pt idx="620">
                  <c:v>120.515028</c:v>
                </c:pt>
                <c:pt idx="621">
                  <c:v>120.513306</c:v>
                </c:pt>
                <c:pt idx="622">
                  <c:v>120.51086100000001</c:v>
                </c:pt>
                <c:pt idx="623">
                  <c:v>120.509972</c:v>
                </c:pt>
                <c:pt idx="624">
                  <c:v>120.50916700000001</c:v>
                </c:pt>
                <c:pt idx="625">
                  <c:v>120.508306</c:v>
                </c:pt>
                <c:pt idx="626">
                  <c:v>120.50749999999999</c:v>
                </c:pt>
                <c:pt idx="627">
                  <c:v>120.50711099999999</c:v>
                </c:pt>
                <c:pt idx="628">
                  <c:v>120.50708299999999</c:v>
                </c:pt>
                <c:pt idx="629">
                  <c:v>120.50747200000001</c:v>
                </c:pt>
                <c:pt idx="630">
                  <c:v>120.50833299999999</c:v>
                </c:pt>
                <c:pt idx="631">
                  <c:v>120.50875000000001</c:v>
                </c:pt>
                <c:pt idx="632">
                  <c:v>120.50872200000001</c:v>
                </c:pt>
                <c:pt idx="633">
                  <c:v>120.50958300000001</c:v>
                </c:pt>
                <c:pt idx="634">
                  <c:v>120.509556</c:v>
                </c:pt>
                <c:pt idx="635">
                  <c:v>120.510417</c:v>
                </c:pt>
                <c:pt idx="636">
                  <c:v>120.510417</c:v>
                </c:pt>
                <c:pt idx="637">
                  <c:v>120.511222</c:v>
                </c:pt>
                <c:pt idx="638">
                  <c:v>120.51125</c:v>
                </c:pt>
                <c:pt idx="639">
                  <c:v>120.512889</c:v>
                </c:pt>
                <c:pt idx="640">
                  <c:v>120.512889</c:v>
                </c:pt>
                <c:pt idx="641">
                  <c:v>120.5125</c:v>
                </c:pt>
                <c:pt idx="642">
                  <c:v>120.512083</c:v>
                </c:pt>
                <c:pt idx="643">
                  <c:v>120.512083</c:v>
                </c:pt>
                <c:pt idx="644">
                  <c:v>120.511222</c:v>
                </c:pt>
                <c:pt idx="645">
                  <c:v>120.51125</c:v>
                </c:pt>
                <c:pt idx="646">
                  <c:v>120.50961100000001</c:v>
                </c:pt>
                <c:pt idx="647">
                  <c:v>120.509556</c:v>
                </c:pt>
                <c:pt idx="648">
                  <c:v>120.50869400000001</c:v>
                </c:pt>
                <c:pt idx="649">
                  <c:v>120.50872200000001</c:v>
                </c:pt>
                <c:pt idx="650">
                  <c:v>120.50794399999999</c:v>
                </c:pt>
                <c:pt idx="651">
                  <c:v>120.50791700000001</c:v>
                </c:pt>
                <c:pt idx="652">
                  <c:v>120.50538899999999</c:v>
                </c:pt>
                <c:pt idx="653">
                  <c:v>120.505444</c:v>
                </c:pt>
                <c:pt idx="654">
                  <c:v>120.505</c:v>
                </c:pt>
                <c:pt idx="655">
                  <c:v>120.503333</c:v>
                </c:pt>
                <c:pt idx="656">
                  <c:v>120.501639</c:v>
                </c:pt>
                <c:pt idx="657">
                  <c:v>120.500833</c:v>
                </c:pt>
                <c:pt idx="658">
                  <c:v>120.498361</c:v>
                </c:pt>
                <c:pt idx="659">
                  <c:v>120.497472</c:v>
                </c:pt>
                <c:pt idx="660">
                  <c:v>120.494139</c:v>
                </c:pt>
                <c:pt idx="661">
                  <c:v>120.49333300000001</c:v>
                </c:pt>
                <c:pt idx="662">
                  <c:v>120.49163900000001</c:v>
                </c:pt>
                <c:pt idx="663">
                  <c:v>120.49</c:v>
                </c:pt>
                <c:pt idx="664">
                  <c:v>120.48913899999999</c:v>
                </c:pt>
                <c:pt idx="665">
                  <c:v>120.48827799999999</c:v>
                </c:pt>
                <c:pt idx="666">
                  <c:v>120.4875</c:v>
                </c:pt>
                <c:pt idx="667">
                  <c:v>120.486611</c:v>
                </c:pt>
                <c:pt idx="668">
                  <c:v>120.485861</c:v>
                </c:pt>
                <c:pt idx="669">
                  <c:v>120.485028</c:v>
                </c:pt>
                <c:pt idx="670">
                  <c:v>120.484167</c:v>
                </c:pt>
                <c:pt idx="671">
                  <c:v>120.483306</c:v>
                </c:pt>
                <c:pt idx="672">
                  <c:v>120.4825</c:v>
                </c:pt>
                <c:pt idx="673">
                  <c:v>120.481694</c:v>
                </c:pt>
                <c:pt idx="674">
                  <c:v>120.480806</c:v>
                </c:pt>
                <c:pt idx="675">
                  <c:v>120.48</c:v>
                </c:pt>
                <c:pt idx="676">
                  <c:v>120.479167</c:v>
                </c:pt>
                <c:pt idx="677">
                  <c:v>120.47833300000001</c:v>
                </c:pt>
                <c:pt idx="678">
                  <c:v>120.47744400000001</c:v>
                </c:pt>
                <c:pt idx="679">
                  <c:v>120.47580600000001</c:v>
                </c:pt>
                <c:pt idx="680">
                  <c:v>120.47497199999999</c:v>
                </c:pt>
                <c:pt idx="681">
                  <c:v>120.474194</c:v>
                </c:pt>
                <c:pt idx="682">
                  <c:v>120.47330599999999</c:v>
                </c:pt>
                <c:pt idx="683">
                  <c:v>120.471639</c:v>
                </c:pt>
                <c:pt idx="684">
                  <c:v>120.47</c:v>
                </c:pt>
                <c:pt idx="685">
                  <c:v>120.468333</c:v>
                </c:pt>
                <c:pt idx="686">
                  <c:v>120.467528</c:v>
                </c:pt>
                <c:pt idx="687">
                  <c:v>120.466639</c:v>
                </c:pt>
                <c:pt idx="688">
                  <c:v>120.464944</c:v>
                </c:pt>
                <c:pt idx="689">
                  <c:v>120.464167</c:v>
                </c:pt>
                <c:pt idx="690">
                  <c:v>120.46336100000001</c:v>
                </c:pt>
                <c:pt idx="691">
                  <c:v>120.46247200000001</c:v>
                </c:pt>
                <c:pt idx="692">
                  <c:v>120.46166700000001</c:v>
                </c:pt>
                <c:pt idx="693">
                  <c:v>120.46080600000001</c:v>
                </c:pt>
                <c:pt idx="694">
                  <c:v>120.45997199999999</c:v>
                </c:pt>
                <c:pt idx="695">
                  <c:v>120.45916699999999</c:v>
                </c:pt>
                <c:pt idx="696">
                  <c:v>120.458361</c:v>
                </c:pt>
                <c:pt idx="697">
                  <c:v>120.4575</c:v>
                </c:pt>
                <c:pt idx="698">
                  <c:v>120.456667</c:v>
                </c:pt>
                <c:pt idx="699">
                  <c:v>120.455806</c:v>
                </c:pt>
                <c:pt idx="700">
                  <c:v>120.454111</c:v>
                </c:pt>
                <c:pt idx="701">
                  <c:v>120.453306</c:v>
                </c:pt>
                <c:pt idx="702">
                  <c:v>120.452528</c:v>
                </c:pt>
                <c:pt idx="703">
                  <c:v>120.451639</c:v>
                </c:pt>
                <c:pt idx="704">
                  <c:v>120.45</c:v>
                </c:pt>
                <c:pt idx="705">
                  <c:v>120.449167</c:v>
                </c:pt>
                <c:pt idx="706">
                  <c:v>120.446611</c:v>
                </c:pt>
                <c:pt idx="707">
                  <c:v>120.44583299999999</c:v>
                </c:pt>
                <c:pt idx="708">
                  <c:v>120.44125</c:v>
                </c:pt>
                <c:pt idx="709">
                  <c:v>120.441222</c:v>
                </c:pt>
                <c:pt idx="710">
                  <c:v>120.44080599999999</c:v>
                </c:pt>
                <c:pt idx="711">
                  <c:v>120.44</c:v>
                </c:pt>
                <c:pt idx="712">
                  <c:v>120.439611</c:v>
                </c:pt>
                <c:pt idx="713">
                  <c:v>120.439583</c:v>
                </c:pt>
                <c:pt idx="714">
                  <c:v>120.436194</c:v>
                </c:pt>
                <c:pt idx="715">
                  <c:v>120.43625</c:v>
                </c:pt>
                <c:pt idx="716">
                  <c:v>120.435833</c:v>
                </c:pt>
                <c:pt idx="717">
                  <c:v>120.434944</c:v>
                </c:pt>
                <c:pt idx="718">
                  <c:v>120.434583</c:v>
                </c:pt>
                <c:pt idx="719">
                  <c:v>120.434583</c:v>
                </c:pt>
                <c:pt idx="720">
                  <c:v>120.43127800000001</c:v>
                </c:pt>
                <c:pt idx="721">
                  <c:v>120.43125000000001</c:v>
                </c:pt>
                <c:pt idx="722">
                  <c:v>120.430361</c:v>
                </c:pt>
                <c:pt idx="723">
                  <c:v>120.43041700000001</c:v>
                </c:pt>
                <c:pt idx="724">
                  <c:v>120.434167</c:v>
                </c:pt>
                <c:pt idx="725">
                  <c:v>120.434972</c:v>
                </c:pt>
                <c:pt idx="726">
                  <c:v>120.435389</c:v>
                </c:pt>
                <c:pt idx="727">
                  <c:v>120.435389</c:v>
                </c:pt>
                <c:pt idx="728">
                  <c:v>120.435</c:v>
                </c:pt>
                <c:pt idx="729">
                  <c:v>120.434139</c:v>
                </c:pt>
                <c:pt idx="730">
                  <c:v>120.432917</c:v>
                </c:pt>
                <c:pt idx="731">
                  <c:v>120.433306</c:v>
                </c:pt>
                <c:pt idx="732">
                  <c:v>120.434111</c:v>
                </c:pt>
                <c:pt idx="733">
                  <c:v>120.434611</c:v>
                </c:pt>
                <c:pt idx="734">
                  <c:v>120.434611</c:v>
                </c:pt>
                <c:pt idx="735">
                  <c:v>120.4325</c:v>
                </c:pt>
                <c:pt idx="736">
                  <c:v>120.431639</c:v>
                </c:pt>
                <c:pt idx="737">
                  <c:v>120.42874999999999</c:v>
                </c:pt>
                <c:pt idx="738">
                  <c:v>120.42874999999999</c:v>
                </c:pt>
                <c:pt idx="739">
                  <c:v>120.42749999999999</c:v>
                </c:pt>
                <c:pt idx="740">
                  <c:v>120.426694</c:v>
                </c:pt>
                <c:pt idx="741">
                  <c:v>120.425861</c:v>
                </c:pt>
                <c:pt idx="742">
                  <c:v>120.425028</c:v>
                </c:pt>
                <c:pt idx="743">
                  <c:v>120.424167</c:v>
                </c:pt>
                <c:pt idx="744">
                  <c:v>120.422556</c:v>
                </c:pt>
                <c:pt idx="745">
                  <c:v>120.421639</c:v>
                </c:pt>
                <c:pt idx="746">
                  <c:v>120.419972</c:v>
                </c:pt>
                <c:pt idx="747">
                  <c:v>120.419139</c:v>
                </c:pt>
                <c:pt idx="748">
                  <c:v>120.418278</c:v>
                </c:pt>
                <c:pt idx="749">
                  <c:v>120.417472</c:v>
                </c:pt>
                <c:pt idx="750">
                  <c:v>120.416667</c:v>
                </c:pt>
                <c:pt idx="751">
                  <c:v>120.416222</c:v>
                </c:pt>
                <c:pt idx="752">
                  <c:v>120.416222</c:v>
                </c:pt>
                <c:pt idx="753">
                  <c:v>120.41541700000001</c:v>
                </c:pt>
                <c:pt idx="754">
                  <c:v>120.41541700000001</c:v>
                </c:pt>
                <c:pt idx="755">
                  <c:v>120.414556</c:v>
                </c:pt>
                <c:pt idx="756">
                  <c:v>120.41458299999999</c:v>
                </c:pt>
                <c:pt idx="757">
                  <c:v>120.412944</c:v>
                </c:pt>
                <c:pt idx="758">
                  <c:v>120.41291699999999</c:v>
                </c:pt>
                <c:pt idx="759">
                  <c:v>120.41125</c:v>
                </c:pt>
                <c:pt idx="760">
                  <c:v>120.411222</c:v>
                </c:pt>
                <c:pt idx="761">
                  <c:v>120.410444</c:v>
                </c:pt>
                <c:pt idx="762">
                  <c:v>120.410389</c:v>
                </c:pt>
                <c:pt idx="763">
                  <c:v>120.40955599999999</c:v>
                </c:pt>
                <c:pt idx="764">
                  <c:v>120.40955599999999</c:v>
                </c:pt>
                <c:pt idx="765">
                  <c:v>120.410389</c:v>
                </c:pt>
                <c:pt idx="766">
                  <c:v>120.410389</c:v>
                </c:pt>
                <c:pt idx="767">
                  <c:v>120.412083</c:v>
                </c:pt>
                <c:pt idx="768">
                  <c:v>120.412083</c:v>
                </c:pt>
                <c:pt idx="769">
                  <c:v>120.412944</c:v>
                </c:pt>
                <c:pt idx="770">
                  <c:v>120.412944</c:v>
                </c:pt>
                <c:pt idx="771">
                  <c:v>120.41247199999999</c:v>
                </c:pt>
                <c:pt idx="772">
                  <c:v>120.41125</c:v>
                </c:pt>
                <c:pt idx="773">
                  <c:v>120.41125</c:v>
                </c:pt>
                <c:pt idx="774">
                  <c:v>120.41</c:v>
                </c:pt>
                <c:pt idx="775">
                  <c:v>120.409222</c:v>
                </c:pt>
                <c:pt idx="776">
                  <c:v>120.40875</c:v>
                </c:pt>
                <c:pt idx="777">
                  <c:v>120.408722</c:v>
                </c:pt>
                <c:pt idx="778">
                  <c:v>120.407889</c:v>
                </c:pt>
                <c:pt idx="779">
                  <c:v>120.407917</c:v>
                </c:pt>
                <c:pt idx="780">
                  <c:v>120.407083</c:v>
                </c:pt>
                <c:pt idx="781">
                  <c:v>120.407056</c:v>
                </c:pt>
                <c:pt idx="782">
                  <c:v>120.405833</c:v>
                </c:pt>
                <c:pt idx="783">
                  <c:v>120.405417</c:v>
                </c:pt>
                <c:pt idx="784">
                  <c:v>120.405389</c:v>
                </c:pt>
                <c:pt idx="785">
                  <c:v>120.406278</c:v>
                </c:pt>
                <c:pt idx="786">
                  <c:v>120.406222</c:v>
                </c:pt>
                <c:pt idx="787">
                  <c:v>120.407083</c:v>
                </c:pt>
                <c:pt idx="788">
                  <c:v>120.407083</c:v>
                </c:pt>
                <c:pt idx="789">
                  <c:v>120.407889</c:v>
                </c:pt>
                <c:pt idx="790">
                  <c:v>120.407917</c:v>
                </c:pt>
                <c:pt idx="791">
                  <c:v>120.408722</c:v>
                </c:pt>
                <c:pt idx="792">
                  <c:v>120.40875</c:v>
                </c:pt>
                <c:pt idx="793">
                  <c:v>120.407083</c:v>
                </c:pt>
                <c:pt idx="794">
                  <c:v>120.407083</c:v>
                </c:pt>
                <c:pt idx="795">
                  <c:v>120.406222</c:v>
                </c:pt>
                <c:pt idx="796">
                  <c:v>120.40625</c:v>
                </c:pt>
                <c:pt idx="797">
                  <c:v>120.404972</c:v>
                </c:pt>
                <c:pt idx="798">
                  <c:v>120.404194</c:v>
                </c:pt>
                <c:pt idx="799">
                  <c:v>120.403333</c:v>
                </c:pt>
                <c:pt idx="800">
                  <c:v>120.39830600000001</c:v>
                </c:pt>
                <c:pt idx="801">
                  <c:v>120.39747199999999</c:v>
                </c:pt>
                <c:pt idx="802">
                  <c:v>120.395</c:v>
                </c:pt>
                <c:pt idx="803">
                  <c:v>120.394139</c:v>
                </c:pt>
                <c:pt idx="804">
                  <c:v>120.393278</c:v>
                </c:pt>
                <c:pt idx="805">
                  <c:v>120.3925</c:v>
                </c:pt>
                <c:pt idx="806">
                  <c:v>120.391667</c:v>
                </c:pt>
                <c:pt idx="807">
                  <c:v>120.388333</c:v>
                </c:pt>
                <c:pt idx="808">
                  <c:v>120.386667</c:v>
                </c:pt>
                <c:pt idx="809">
                  <c:v>120.384972</c:v>
                </c:pt>
                <c:pt idx="810">
                  <c:v>120.38416700000001</c:v>
                </c:pt>
                <c:pt idx="811">
                  <c:v>120.38252799999999</c:v>
                </c:pt>
                <c:pt idx="812">
                  <c:v>120.381694</c:v>
                </c:pt>
                <c:pt idx="813">
                  <c:v>120.380833</c:v>
                </c:pt>
                <c:pt idx="814">
                  <c:v>120.379972</c:v>
                </c:pt>
                <c:pt idx="815">
                  <c:v>120.37830599999999</c:v>
                </c:pt>
                <c:pt idx="816">
                  <c:v>120.3775</c:v>
                </c:pt>
                <c:pt idx="817">
                  <c:v>120.375833</c:v>
                </c:pt>
                <c:pt idx="818">
                  <c:v>120.374972</c:v>
                </c:pt>
                <c:pt idx="819">
                  <c:v>120.373361</c:v>
                </c:pt>
                <c:pt idx="820">
                  <c:v>120.372472</c:v>
                </c:pt>
                <c:pt idx="821">
                  <c:v>120.371667</c:v>
                </c:pt>
                <c:pt idx="822">
                  <c:v>120.370806</c:v>
                </c:pt>
                <c:pt idx="823">
                  <c:v>120.37</c:v>
                </c:pt>
                <c:pt idx="824">
                  <c:v>120.369139</c:v>
                </c:pt>
                <c:pt idx="825">
                  <c:v>120.368306</c:v>
                </c:pt>
                <c:pt idx="826">
                  <c:v>120.36750000000001</c:v>
                </c:pt>
                <c:pt idx="827">
                  <c:v>120.366694</c:v>
                </c:pt>
                <c:pt idx="828">
                  <c:v>120.36583299999999</c:v>
                </c:pt>
                <c:pt idx="829">
                  <c:v>120.362528</c:v>
                </c:pt>
                <c:pt idx="830">
                  <c:v>120.361639</c:v>
                </c:pt>
                <c:pt idx="831">
                  <c:v>120.359167</c:v>
                </c:pt>
                <c:pt idx="832">
                  <c:v>120.358306</c:v>
                </c:pt>
                <c:pt idx="833">
                  <c:v>120.356222</c:v>
                </c:pt>
                <c:pt idx="834">
                  <c:v>120.356222</c:v>
                </c:pt>
                <c:pt idx="835">
                  <c:v>120.355833</c:v>
                </c:pt>
                <c:pt idx="836">
                  <c:v>120.354972</c:v>
                </c:pt>
                <c:pt idx="837">
                  <c:v>120.35252800000001</c:v>
                </c:pt>
                <c:pt idx="838">
                  <c:v>120.35169399999999</c:v>
                </c:pt>
                <c:pt idx="839">
                  <c:v>120.35083299999999</c:v>
                </c:pt>
                <c:pt idx="840">
                  <c:v>120.35</c:v>
                </c:pt>
                <c:pt idx="841">
                  <c:v>120.349222</c:v>
                </c:pt>
                <c:pt idx="842">
                  <c:v>120.34786099999999</c:v>
                </c:pt>
                <c:pt idx="843">
                  <c:v>120.348722</c:v>
                </c:pt>
                <c:pt idx="844">
                  <c:v>120.34875</c:v>
                </c:pt>
                <c:pt idx="845">
                  <c:v>120.347889</c:v>
                </c:pt>
                <c:pt idx="846">
                  <c:v>120.34786099999999</c:v>
                </c:pt>
                <c:pt idx="847">
                  <c:v>120.344972</c:v>
                </c:pt>
                <c:pt idx="848">
                  <c:v>120.344167</c:v>
                </c:pt>
                <c:pt idx="849">
                  <c:v>120.340861</c:v>
                </c:pt>
                <c:pt idx="850">
                  <c:v>120.339972</c:v>
                </c:pt>
                <c:pt idx="851">
                  <c:v>120.33583299999999</c:v>
                </c:pt>
                <c:pt idx="852">
                  <c:v>120.33497199999999</c:v>
                </c:pt>
                <c:pt idx="853">
                  <c:v>120.33374999999999</c:v>
                </c:pt>
                <c:pt idx="854">
                  <c:v>120.33374999999999</c:v>
                </c:pt>
                <c:pt idx="855">
                  <c:v>120.330861</c:v>
                </c:pt>
                <c:pt idx="856">
                  <c:v>120.330028</c:v>
                </c:pt>
                <c:pt idx="857">
                  <c:v>120.327472</c:v>
                </c:pt>
                <c:pt idx="858">
                  <c:v>120.326667</c:v>
                </c:pt>
                <c:pt idx="859">
                  <c:v>120.325861</c:v>
                </c:pt>
                <c:pt idx="860">
                  <c:v>120.325</c:v>
                </c:pt>
                <c:pt idx="861">
                  <c:v>120.31788899999999</c:v>
                </c:pt>
                <c:pt idx="862">
                  <c:v>120.317944</c:v>
                </c:pt>
                <c:pt idx="863">
                  <c:v>120.3175</c:v>
                </c:pt>
                <c:pt idx="864">
                  <c:v>120.31661099999999</c:v>
                </c:pt>
                <c:pt idx="865">
                  <c:v>120.31625</c:v>
                </c:pt>
                <c:pt idx="866">
                  <c:v>120.316222</c:v>
                </c:pt>
                <c:pt idx="867">
                  <c:v>120.312889</c:v>
                </c:pt>
                <c:pt idx="868">
                  <c:v>120.312944</c:v>
                </c:pt>
                <c:pt idx="869">
                  <c:v>120.31125</c:v>
                </c:pt>
                <c:pt idx="870">
                  <c:v>120.311222</c:v>
                </c:pt>
                <c:pt idx="871">
                  <c:v>120.309139</c:v>
                </c:pt>
                <c:pt idx="872">
                  <c:v>120.308278</c:v>
                </c:pt>
                <c:pt idx="873">
                  <c:v>120.30538900000001</c:v>
                </c:pt>
                <c:pt idx="874">
                  <c:v>120.305361</c:v>
                </c:pt>
                <c:pt idx="875">
                  <c:v>120.30500000000001</c:v>
                </c:pt>
                <c:pt idx="876">
                  <c:v>120.30413900000001</c:v>
                </c:pt>
                <c:pt idx="877">
                  <c:v>120.30374999999999</c:v>
                </c:pt>
                <c:pt idx="878">
                  <c:v>120.30372199999999</c:v>
                </c:pt>
                <c:pt idx="879">
                  <c:v>120.298778</c:v>
                </c:pt>
                <c:pt idx="880">
                  <c:v>120.298778</c:v>
                </c:pt>
                <c:pt idx="881">
                  <c:v>120.293722</c:v>
                </c:pt>
                <c:pt idx="882">
                  <c:v>120.293694</c:v>
                </c:pt>
                <c:pt idx="883">
                  <c:v>120.293306</c:v>
                </c:pt>
                <c:pt idx="884">
                  <c:v>120.2925</c:v>
                </c:pt>
                <c:pt idx="885">
                  <c:v>120.29125000000001</c:v>
                </c:pt>
                <c:pt idx="886">
                  <c:v>120.29125000000001</c:v>
                </c:pt>
                <c:pt idx="887">
                  <c:v>120.28872200000001</c:v>
                </c:pt>
                <c:pt idx="888">
                  <c:v>120.28877799999999</c:v>
                </c:pt>
                <c:pt idx="889">
                  <c:v>120.28833299999999</c:v>
                </c:pt>
                <c:pt idx="890">
                  <c:v>120.28747199999999</c:v>
                </c:pt>
                <c:pt idx="891">
                  <c:v>120.287083</c:v>
                </c:pt>
                <c:pt idx="892">
                  <c:v>120.287083</c:v>
                </c:pt>
                <c:pt idx="893">
                  <c:v>120.28455599999999</c:v>
                </c:pt>
                <c:pt idx="894">
                  <c:v>120.284583</c:v>
                </c:pt>
                <c:pt idx="895">
                  <c:v>120.282083</c:v>
                </c:pt>
                <c:pt idx="896">
                  <c:v>120.282083</c:v>
                </c:pt>
                <c:pt idx="897">
                  <c:v>120.280417</c:v>
                </c:pt>
                <c:pt idx="898">
                  <c:v>120.280417</c:v>
                </c:pt>
                <c:pt idx="899">
                  <c:v>120.277889</c:v>
                </c:pt>
                <c:pt idx="900">
                  <c:v>120.27794400000001</c:v>
                </c:pt>
                <c:pt idx="901">
                  <c:v>120.2775</c:v>
                </c:pt>
                <c:pt idx="902">
                  <c:v>120.276639</c:v>
                </c:pt>
                <c:pt idx="903">
                  <c:v>120.27544399999999</c:v>
                </c:pt>
                <c:pt idx="904">
                  <c:v>120.275417</c:v>
                </c:pt>
                <c:pt idx="905">
                  <c:v>120.268778</c:v>
                </c:pt>
                <c:pt idx="906">
                  <c:v>120.26875</c:v>
                </c:pt>
                <c:pt idx="907">
                  <c:v>120.267083</c:v>
                </c:pt>
                <c:pt idx="908">
                  <c:v>120.267056</c:v>
                </c:pt>
                <c:pt idx="909">
                  <c:v>120.266639</c:v>
                </c:pt>
                <c:pt idx="910">
                  <c:v>120.265833</c:v>
                </c:pt>
                <c:pt idx="911">
                  <c:v>120.265389</c:v>
                </c:pt>
                <c:pt idx="912">
                  <c:v>120.265444</c:v>
                </c:pt>
                <c:pt idx="913">
                  <c:v>120.265028</c:v>
                </c:pt>
                <c:pt idx="914">
                  <c:v>120.264139</c:v>
                </c:pt>
                <c:pt idx="915">
                  <c:v>120.26375</c:v>
                </c:pt>
                <c:pt idx="916">
                  <c:v>120.263722</c:v>
                </c:pt>
                <c:pt idx="917">
                  <c:v>120.25875000000001</c:v>
                </c:pt>
                <c:pt idx="918">
                  <c:v>120.25875000000001</c:v>
                </c:pt>
                <c:pt idx="919">
                  <c:v>120.25711099999999</c:v>
                </c:pt>
                <c:pt idx="920">
                  <c:v>120.25708299999999</c:v>
                </c:pt>
                <c:pt idx="921">
                  <c:v>120.255861</c:v>
                </c:pt>
                <c:pt idx="922">
                  <c:v>120.25411099999999</c:v>
                </c:pt>
                <c:pt idx="923">
                  <c:v>120.2525</c:v>
                </c:pt>
                <c:pt idx="924">
                  <c:v>120.252056</c:v>
                </c:pt>
                <c:pt idx="925">
                  <c:v>120.252056</c:v>
                </c:pt>
                <c:pt idx="926">
                  <c:v>120.253333</c:v>
                </c:pt>
                <c:pt idx="927">
                  <c:v>120.260806</c:v>
                </c:pt>
                <c:pt idx="928">
                  <c:v>120.261667</c:v>
                </c:pt>
                <c:pt idx="929">
                  <c:v>120.2625</c:v>
                </c:pt>
                <c:pt idx="930">
                  <c:v>120.266306</c:v>
                </c:pt>
                <c:pt idx="931">
                  <c:v>120.266222</c:v>
                </c:pt>
                <c:pt idx="932">
                  <c:v>120.265361</c:v>
                </c:pt>
                <c:pt idx="933">
                  <c:v>120.266639</c:v>
                </c:pt>
                <c:pt idx="934">
                  <c:v>120.2675</c:v>
                </c:pt>
                <c:pt idx="935">
                  <c:v>120.268361</c:v>
                </c:pt>
                <c:pt idx="936">
                  <c:v>120.26955599999999</c:v>
                </c:pt>
                <c:pt idx="937">
                  <c:v>120.26955599999999</c:v>
                </c:pt>
                <c:pt idx="938">
                  <c:v>120.27208299999999</c:v>
                </c:pt>
                <c:pt idx="939">
                  <c:v>120.27205600000001</c:v>
                </c:pt>
                <c:pt idx="940">
                  <c:v>120.272944</c:v>
                </c:pt>
                <c:pt idx="941">
                  <c:v>120.27291700000001</c:v>
                </c:pt>
                <c:pt idx="942">
                  <c:v>120.27372200000001</c:v>
                </c:pt>
                <c:pt idx="943">
                  <c:v>120.27375000000001</c:v>
                </c:pt>
                <c:pt idx="944">
                  <c:v>120.277028</c:v>
                </c:pt>
                <c:pt idx="945">
                  <c:v>120.277056</c:v>
                </c:pt>
                <c:pt idx="946">
                  <c:v>120.279583</c:v>
                </c:pt>
                <c:pt idx="947">
                  <c:v>120.279611</c:v>
                </c:pt>
                <c:pt idx="948">
                  <c:v>120.280028</c:v>
                </c:pt>
                <c:pt idx="949">
                  <c:v>120.280833</c:v>
                </c:pt>
                <c:pt idx="950">
                  <c:v>120.282083</c:v>
                </c:pt>
                <c:pt idx="951">
                  <c:v>120.282083</c:v>
                </c:pt>
                <c:pt idx="952">
                  <c:v>120.285389</c:v>
                </c:pt>
                <c:pt idx="953">
                  <c:v>120.285444</c:v>
                </c:pt>
                <c:pt idx="954">
                  <c:v>120.28580599999999</c:v>
                </c:pt>
                <c:pt idx="955">
                  <c:v>120.286694</c:v>
                </c:pt>
                <c:pt idx="956">
                  <c:v>120.28874999999999</c:v>
                </c:pt>
                <c:pt idx="957">
                  <c:v>120.28874999999999</c:v>
                </c:pt>
                <c:pt idx="958">
                  <c:v>120.29041700000001</c:v>
                </c:pt>
                <c:pt idx="959">
                  <c:v>120.29041700000001</c:v>
                </c:pt>
                <c:pt idx="960">
                  <c:v>120.29086100000001</c:v>
                </c:pt>
                <c:pt idx="961">
                  <c:v>120.292528</c:v>
                </c:pt>
                <c:pt idx="962">
                  <c:v>120.292917</c:v>
                </c:pt>
                <c:pt idx="963">
                  <c:v>120.29294400000001</c:v>
                </c:pt>
                <c:pt idx="964">
                  <c:v>120.295389</c:v>
                </c:pt>
                <c:pt idx="965">
                  <c:v>120.295389</c:v>
                </c:pt>
                <c:pt idx="966">
                  <c:v>120.297472</c:v>
                </c:pt>
                <c:pt idx="967">
                  <c:v>120.298361</c:v>
                </c:pt>
                <c:pt idx="968">
                  <c:v>120.30205599999999</c:v>
                </c:pt>
                <c:pt idx="969">
                  <c:v>120.30205599999999</c:v>
                </c:pt>
                <c:pt idx="970">
                  <c:v>120.30249999999999</c:v>
                </c:pt>
                <c:pt idx="971">
                  <c:v>120.303389</c:v>
                </c:pt>
                <c:pt idx="972">
                  <c:v>120.30541700000001</c:v>
                </c:pt>
                <c:pt idx="973">
                  <c:v>120.30544399999999</c:v>
                </c:pt>
                <c:pt idx="974">
                  <c:v>120.30711100000001</c:v>
                </c:pt>
                <c:pt idx="975">
                  <c:v>120.307028</c:v>
                </c:pt>
                <c:pt idx="976">
                  <c:v>120.307472</c:v>
                </c:pt>
                <c:pt idx="977">
                  <c:v>120.308361</c:v>
                </c:pt>
                <c:pt idx="978">
                  <c:v>120.310417</c:v>
                </c:pt>
                <c:pt idx="979">
                  <c:v>120.310444</c:v>
                </c:pt>
                <c:pt idx="980">
                  <c:v>120.310833</c:v>
                </c:pt>
                <c:pt idx="981">
                  <c:v>120.311667</c:v>
                </c:pt>
                <c:pt idx="982">
                  <c:v>120.312083</c:v>
                </c:pt>
                <c:pt idx="983">
                  <c:v>120.312083</c:v>
                </c:pt>
                <c:pt idx="984">
                  <c:v>120.312889</c:v>
                </c:pt>
                <c:pt idx="985">
                  <c:v>120.312917</c:v>
                </c:pt>
                <c:pt idx="986">
                  <c:v>120.314167</c:v>
                </c:pt>
                <c:pt idx="987">
                  <c:v>120.314972</c:v>
                </c:pt>
                <c:pt idx="988">
                  <c:v>120.32044399999999</c:v>
                </c:pt>
                <c:pt idx="989">
                  <c:v>120.32044399999999</c:v>
                </c:pt>
                <c:pt idx="990">
                  <c:v>120.32250000000001</c:v>
                </c:pt>
                <c:pt idx="991">
                  <c:v>120.323278</c:v>
                </c:pt>
                <c:pt idx="992">
                  <c:v>120.324972</c:v>
                </c:pt>
                <c:pt idx="993">
                  <c:v>120.325833</c:v>
                </c:pt>
                <c:pt idx="994">
                  <c:v>120.327917</c:v>
                </c:pt>
                <c:pt idx="995">
                  <c:v>120.327083</c:v>
                </c:pt>
                <c:pt idx="996">
                  <c:v>120.327083</c:v>
                </c:pt>
                <c:pt idx="997">
                  <c:v>120.32625</c:v>
                </c:pt>
                <c:pt idx="998">
                  <c:v>120.326222</c:v>
                </c:pt>
                <c:pt idx="999">
                  <c:v>120.325417</c:v>
                </c:pt>
                <c:pt idx="1000">
                  <c:v>120.32625</c:v>
                </c:pt>
                <c:pt idx="1001">
                  <c:v>120.325389</c:v>
                </c:pt>
                <c:pt idx="1002">
                  <c:v>120.325444</c:v>
                </c:pt>
                <c:pt idx="1003">
                  <c:v>120.326639</c:v>
                </c:pt>
                <c:pt idx="1004">
                  <c:v>120.327528</c:v>
                </c:pt>
                <c:pt idx="1005">
                  <c:v>120.327917</c:v>
                </c:pt>
                <c:pt idx="1006">
                  <c:v>120.327917</c:v>
                </c:pt>
                <c:pt idx="1007">
                  <c:v>120.327083</c:v>
                </c:pt>
                <c:pt idx="1008">
                  <c:v>120.327083</c:v>
                </c:pt>
                <c:pt idx="1009">
                  <c:v>120.32625</c:v>
                </c:pt>
                <c:pt idx="1010">
                  <c:v>120.32625</c:v>
                </c:pt>
                <c:pt idx="1011">
                  <c:v>120.324556</c:v>
                </c:pt>
                <c:pt idx="1012">
                  <c:v>120.324583</c:v>
                </c:pt>
                <c:pt idx="1013">
                  <c:v>120.324167</c:v>
                </c:pt>
                <c:pt idx="1014">
                  <c:v>120.32333300000001</c:v>
                </c:pt>
                <c:pt idx="1015">
                  <c:v>120.32252800000001</c:v>
                </c:pt>
                <c:pt idx="1016">
                  <c:v>120.32166700000001</c:v>
                </c:pt>
                <c:pt idx="1017">
                  <c:v>120.32083299999999</c:v>
                </c:pt>
                <c:pt idx="1018">
                  <c:v>120.316722</c:v>
                </c:pt>
                <c:pt idx="1019">
                  <c:v>120.316194</c:v>
                </c:pt>
                <c:pt idx="1020">
                  <c:v>120.316222</c:v>
                </c:pt>
                <c:pt idx="1021">
                  <c:v>120.314944</c:v>
                </c:pt>
                <c:pt idx="1022">
                  <c:v>120.313306</c:v>
                </c:pt>
                <c:pt idx="1023">
                  <c:v>120.309139</c:v>
                </c:pt>
                <c:pt idx="1024">
                  <c:v>120.308361</c:v>
                </c:pt>
                <c:pt idx="1025">
                  <c:v>120.30625000000001</c:v>
                </c:pt>
                <c:pt idx="1026">
                  <c:v>120.30625000000001</c:v>
                </c:pt>
                <c:pt idx="1027">
                  <c:v>120.305361</c:v>
                </c:pt>
                <c:pt idx="1028">
                  <c:v>120.30538900000001</c:v>
                </c:pt>
                <c:pt idx="1029">
                  <c:v>120.306667</c:v>
                </c:pt>
                <c:pt idx="1030">
                  <c:v>120.307472</c:v>
                </c:pt>
                <c:pt idx="1031">
                  <c:v>120.30875</c:v>
                </c:pt>
                <c:pt idx="1032">
                  <c:v>120.308722</c:v>
                </c:pt>
                <c:pt idx="1033">
                  <c:v>120.308361</c:v>
                </c:pt>
                <c:pt idx="1034">
                  <c:v>120.3075</c:v>
                </c:pt>
                <c:pt idx="1035">
                  <c:v>120.30583300000001</c:v>
                </c:pt>
                <c:pt idx="1036">
                  <c:v>120.30538900000001</c:v>
                </c:pt>
                <c:pt idx="1037">
                  <c:v>120.30541700000001</c:v>
                </c:pt>
                <c:pt idx="1038">
                  <c:v>120.30497200000001</c:v>
                </c:pt>
                <c:pt idx="1039">
                  <c:v>120.30416700000001</c:v>
                </c:pt>
                <c:pt idx="1040">
                  <c:v>120.30249999999999</c:v>
                </c:pt>
                <c:pt idx="1041">
                  <c:v>120.30080599999999</c:v>
                </c:pt>
                <c:pt idx="1042">
                  <c:v>120.29375</c:v>
                </c:pt>
                <c:pt idx="1043">
                  <c:v>120.29375</c:v>
                </c:pt>
                <c:pt idx="1044">
                  <c:v>120.28625</c:v>
                </c:pt>
                <c:pt idx="1045">
                  <c:v>120.286222</c:v>
                </c:pt>
                <c:pt idx="1046">
                  <c:v>120.28455599999999</c:v>
                </c:pt>
                <c:pt idx="1047">
                  <c:v>120.284583</c:v>
                </c:pt>
                <c:pt idx="1048">
                  <c:v>120.28375</c:v>
                </c:pt>
                <c:pt idx="1049">
                  <c:v>120.28375</c:v>
                </c:pt>
                <c:pt idx="1050">
                  <c:v>120.281222</c:v>
                </c:pt>
                <c:pt idx="1051">
                  <c:v>120.281222</c:v>
                </c:pt>
                <c:pt idx="1052">
                  <c:v>120.279611</c:v>
                </c:pt>
                <c:pt idx="1053">
                  <c:v>120.279528</c:v>
                </c:pt>
                <c:pt idx="1054">
                  <c:v>120.277889</c:v>
                </c:pt>
                <c:pt idx="1055">
                  <c:v>120.27794400000001</c:v>
                </c:pt>
                <c:pt idx="1056">
                  <c:v>120.276222</c:v>
                </c:pt>
                <c:pt idx="1057">
                  <c:v>120.276222</c:v>
                </c:pt>
                <c:pt idx="1058">
                  <c:v>120.27458300000001</c:v>
                </c:pt>
                <c:pt idx="1059">
                  <c:v>120.274556</c:v>
                </c:pt>
                <c:pt idx="1060">
                  <c:v>120.27291700000001</c:v>
                </c:pt>
                <c:pt idx="1061">
                  <c:v>120.272944</c:v>
                </c:pt>
                <c:pt idx="1062">
                  <c:v>120.27330600000001</c:v>
                </c:pt>
                <c:pt idx="1063">
                  <c:v>120.27416700000001</c:v>
                </c:pt>
                <c:pt idx="1064">
                  <c:v>120.27497200000001</c:v>
                </c:pt>
                <c:pt idx="1065">
                  <c:v>120.27588900000001</c:v>
                </c:pt>
                <c:pt idx="1066">
                  <c:v>120.276667</c:v>
                </c:pt>
                <c:pt idx="1067">
                  <c:v>120.277472</c:v>
                </c:pt>
                <c:pt idx="1068">
                  <c:v>120.278361</c:v>
                </c:pt>
                <c:pt idx="1069">
                  <c:v>120.280028</c:v>
                </c:pt>
                <c:pt idx="1070">
                  <c:v>120.280833</c:v>
                </c:pt>
                <c:pt idx="1071">
                  <c:v>120.281639</c:v>
                </c:pt>
                <c:pt idx="1072">
                  <c:v>120.282528</c:v>
                </c:pt>
                <c:pt idx="1073">
                  <c:v>120.283306</c:v>
                </c:pt>
                <c:pt idx="1074">
                  <c:v>120.28375</c:v>
                </c:pt>
                <c:pt idx="1075">
                  <c:v>120.283778</c:v>
                </c:pt>
                <c:pt idx="1076">
                  <c:v>120.284583</c:v>
                </c:pt>
                <c:pt idx="1077">
                  <c:v>120.28455599999999</c:v>
                </c:pt>
                <c:pt idx="1078">
                  <c:v>120.285389</c:v>
                </c:pt>
                <c:pt idx="1079">
                  <c:v>120.285472</c:v>
                </c:pt>
                <c:pt idx="1080">
                  <c:v>120.28791699999999</c:v>
                </c:pt>
                <c:pt idx="1081">
                  <c:v>120.287944</c:v>
                </c:pt>
                <c:pt idx="1082">
                  <c:v>120.28872200000001</c:v>
                </c:pt>
                <c:pt idx="1083">
                  <c:v>120.28874999999999</c:v>
                </c:pt>
                <c:pt idx="1084">
                  <c:v>120.289556</c:v>
                </c:pt>
                <c:pt idx="1085">
                  <c:v>120.28958299999999</c:v>
                </c:pt>
                <c:pt idx="1086">
                  <c:v>120.29002800000001</c:v>
                </c:pt>
                <c:pt idx="1087">
                  <c:v>120.291222</c:v>
                </c:pt>
                <c:pt idx="1088">
                  <c:v>120.29041700000001</c:v>
                </c:pt>
                <c:pt idx="1089">
                  <c:v>120.29041700000001</c:v>
                </c:pt>
                <c:pt idx="1090">
                  <c:v>120.28958299999999</c:v>
                </c:pt>
                <c:pt idx="1091">
                  <c:v>120.289556</c:v>
                </c:pt>
                <c:pt idx="1092">
                  <c:v>120.28872200000001</c:v>
                </c:pt>
                <c:pt idx="1093">
                  <c:v>120.28877799999999</c:v>
                </c:pt>
                <c:pt idx="1094">
                  <c:v>120.28791699999999</c:v>
                </c:pt>
                <c:pt idx="1095">
                  <c:v>120.287944</c:v>
                </c:pt>
                <c:pt idx="1096">
                  <c:v>120.28702800000001</c:v>
                </c:pt>
                <c:pt idx="1097">
                  <c:v>120.287083</c:v>
                </c:pt>
                <c:pt idx="1098">
                  <c:v>120.286222</c:v>
                </c:pt>
                <c:pt idx="1099">
                  <c:v>120.28619399999999</c:v>
                </c:pt>
                <c:pt idx="1100">
                  <c:v>120.285</c:v>
                </c:pt>
                <c:pt idx="1101">
                  <c:v>120.284139</c:v>
                </c:pt>
                <c:pt idx="1102">
                  <c:v>120.2825</c:v>
                </c:pt>
                <c:pt idx="1103">
                  <c:v>120.281639</c:v>
                </c:pt>
                <c:pt idx="1104">
                  <c:v>120.280361</c:v>
                </c:pt>
                <c:pt idx="1105">
                  <c:v>120.280444</c:v>
                </c:pt>
                <c:pt idx="1106">
                  <c:v>120.281222</c:v>
                </c:pt>
                <c:pt idx="1107">
                  <c:v>120.28125</c:v>
                </c:pt>
                <c:pt idx="1108">
                  <c:v>120.280833</c:v>
                </c:pt>
                <c:pt idx="1109">
                  <c:v>120.279528</c:v>
                </c:pt>
                <c:pt idx="1110">
                  <c:v>120.279611</c:v>
                </c:pt>
                <c:pt idx="1111">
                  <c:v>120.278361</c:v>
                </c:pt>
                <c:pt idx="1112">
                  <c:v>120.276667</c:v>
                </c:pt>
                <c:pt idx="1113">
                  <c:v>120.27586100000001</c:v>
                </c:pt>
                <c:pt idx="1114">
                  <c:v>120.27497200000001</c:v>
                </c:pt>
                <c:pt idx="1115">
                  <c:v>120.27416700000001</c:v>
                </c:pt>
                <c:pt idx="1116">
                  <c:v>120.27330600000001</c:v>
                </c:pt>
                <c:pt idx="1117">
                  <c:v>120.27247199999999</c:v>
                </c:pt>
                <c:pt idx="1118">
                  <c:v>120.27166699999999</c:v>
                </c:pt>
                <c:pt idx="1119">
                  <c:v>120.270861</c:v>
                </c:pt>
                <c:pt idx="1120">
                  <c:v>120.27</c:v>
                </c:pt>
                <c:pt idx="1121">
                  <c:v>120.269167</c:v>
                </c:pt>
                <c:pt idx="1122">
                  <c:v>120.268361</c:v>
                </c:pt>
                <c:pt idx="1123">
                  <c:v>120.267528</c:v>
                </c:pt>
                <c:pt idx="1124">
                  <c:v>120.266694</c:v>
                </c:pt>
                <c:pt idx="1125">
                  <c:v>120.265806</c:v>
                </c:pt>
                <c:pt idx="1126">
                  <c:v>120.265028</c:v>
                </c:pt>
                <c:pt idx="1127">
                  <c:v>120.264139</c:v>
                </c:pt>
                <c:pt idx="1128">
                  <c:v>120.262472</c:v>
                </c:pt>
                <c:pt idx="1129">
                  <c:v>120.261667</c:v>
                </c:pt>
                <c:pt idx="1130">
                  <c:v>120.254972</c:v>
                </c:pt>
                <c:pt idx="1131">
                  <c:v>120.25452799999999</c:v>
                </c:pt>
                <c:pt idx="1132">
                  <c:v>120.254583</c:v>
                </c:pt>
                <c:pt idx="1133">
                  <c:v>120.255444</c:v>
                </c:pt>
                <c:pt idx="1134">
                  <c:v>120.25538899999999</c:v>
                </c:pt>
                <c:pt idx="1135">
                  <c:v>120.254583</c:v>
                </c:pt>
                <c:pt idx="1136">
                  <c:v>120.254611</c:v>
                </c:pt>
                <c:pt idx="1137">
                  <c:v>120.253778</c:v>
                </c:pt>
                <c:pt idx="1138">
                  <c:v>120.253722</c:v>
                </c:pt>
                <c:pt idx="1139">
                  <c:v>120.252917</c:v>
                </c:pt>
                <c:pt idx="1140">
                  <c:v>120.252889</c:v>
                </c:pt>
                <c:pt idx="1141">
                  <c:v>120.252083</c:v>
                </c:pt>
                <c:pt idx="1142">
                  <c:v>120.252056</c:v>
                </c:pt>
                <c:pt idx="1143">
                  <c:v>120.250833</c:v>
                </c:pt>
                <c:pt idx="1144">
                  <c:v>120.249972</c:v>
                </c:pt>
                <c:pt idx="1145">
                  <c:v>120.246639</c:v>
                </c:pt>
                <c:pt idx="1146">
                  <c:v>120.245861</c:v>
                </c:pt>
                <c:pt idx="1147">
                  <c:v>120.245389</c:v>
                </c:pt>
                <c:pt idx="1148">
                  <c:v>120.245389</c:v>
                </c:pt>
                <c:pt idx="1149">
                  <c:v>120.24375000000001</c:v>
                </c:pt>
                <c:pt idx="1150">
                  <c:v>120.24372200000001</c:v>
                </c:pt>
                <c:pt idx="1151">
                  <c:v>120.24288900000001</c:v>
                </c:pt>
                <c:pt idx="1152">
                  <c:v>120.24294399999999</c:v>
                </c:pt>
                <c:pt idx="1153">
                  <c:v>120.24213899999999</c:v>
                </c:pt>
                <c:pt idx="1154">
                  <c:v>120.24208299999999</c:v>
                </c:pt>
                <c:pt idx="1155">
                  <c:v>120.24122199999999</c:v>
                </c:pt>
                <c:pt idx="1156">
                  <c:v>120.24122199999999</c:v>
                </c:pt>
                <c:pt idx="1157">
                  <c:v>120.24038899999999</c:v>
                </c:pt>
                <c:pt idx="1158">
                  <c:v>120.24041699999999</c:v>
                </c:pt>
                <c:pt idx="1159">
                  <c:v>120.239611</c:v>
                </c:pt>
                <c:pt idx="1160">
                  <c:v>120.23955599999999</c:v>
                </c:pt>
                <c:pt idx="1161">
                  <c:v>120.24038899999999</c:v>
                </c:pt>
                <c:pt idx="1162">
                  <c:v>120.24038899999999</c:v>
                </c:pt>
                <c:pt idx="1163">
                  <c:v>120.239583</c:v>
                </c:pt>
                <c:pt idx="1164">
                  <c:v>120.23955599999999</c:v>
                </c:pt>
                <c:pt idx="1165">
                  <c:v>120.24038899999999</c:v>
                </c:pt>
                <c:pt idx="1166">
                  <c:v>120.240444</c:v>
                </c:pt>
                <c:pt idx="1167">
                  <c:v>120.24122199999999</c:v>
                </c:pt>
                <c:pt idx="1168">
                  <c:v>120.24122199999999</c:v>
                </c:pt>
                <c:pt idx="1169">
                  <c:v>120.24205600000001</c:v>
                </c:pt>
                <c:pt idx="1170">
                  <c:v>120.24208299999999</c:v>
                </c:pt>
                <c:pt idx="1171">
                  <c:v>120.247472</c:v>
                </c:pt>
                <c:pt idx="1172">
                  <c:v>120.249944</c:v>
                </c:pt>
                <c:pt idx="1173">
                  <c:v>120.250444</c:v>
                </c:pt>
                <c:pt idx="1174">
                  <c:v>120.250417</c:v>
                </c:pt>
                <c:pt idx="1175">
                  <c:v>120.25375</c:v>
                </c:pt>
                <c:pt idx="1176">
                  <c:v>120.25375</c:v>
                </c:pt>
                <c:pt idx="1177">
                  <c:v>120.252917</c:v>
                </c:pt>
                <c:pt idx="1178">
                  <c:v>120.252917</c:v>
                </c:pt>
                <c:pt idx="1179">
                  <c:v>120.252111</c:v>
                </c:pt>
                <c:pt idx="1180">
                  <c:v>120.252528</c:v>
                </c:pt>
                <c:pt idx="1181">
                  <c:v>120.255</c:v>
                </c:pt>
                <c:pt idx="1182">
                  <c:v>120.25624999999999</c:v>
                </c:pt>
                <c:pt idx="1183">
                  <c:v>120.25627799999999</c:v>
                </c:pt>
                <c:pt idx="1184">
                  <c:v>120.25708299999999</c:v>
                </c:pt>
                <c:pt idx="1185">
                  <c:v>120.25708299999999</c:v>
                </c:pt>
                <c:pt idx="1186">
                  <c:v>120.25791700000001</c:v>
                </c:pt>
                <c:pt idx="1187">
                  <c:v>120.25794399999999</c:v>
                </c:pt>
                <c:pt idx="1188">
                  <c:v>120.258278</c:v>
                </c:pt>
                <c:pt idx="1189">
                  <c:v>120.25916700000001</c:v>
                </c:pt>
                <c:pt idx="1190">
                  <c:v>120.26169400000001</c:v>
                </c:pt>
                <c:pt idx="1191">
                  <c:v>120.2625</c:v>
                </c:pt>
                <c:pt idx="1192">
                  <c:v>120.262917</c:v>
                </c:pt>
                <c:pt idx="1193">
                  <c:v>120.262944</c:v>
                </c:pt>
                <c:pt idx="1194">
                  <c:v>120.260389</c:v>
                </c:pt>
                <c:pt idx="1195">
                  <c:v>120.260417</c:v>
                </c:pt>
                <c:pt idx="1196">
                  <c:v>120.26083300000001</c:v>
                </c:pt>
                <c:pt idx="1197">
                  <c:v>120.261667</c:v>
                </c:pt>
                <c:pt idx="1198">
                  <c:v>120.262056</c:v>
                </c:pt>
                <c:pt idx="1199">
                  <c:v>120.262111</c:v>
                </c:pt>
                <c:pt idx="1200">
                  <c:v>120.26375</c:v>
                </c:pt>
                <c:pt idx="1201">
                  <c:v>120.263722</c:v>
                </c:pt>
                <c:pt idx="1202">
                  <c:v>120.261667</c:v>
                </c:pt>
                <c:pt idx="1203">
                  <c:v>120.26083300000001</c:v>
                </c:pt>
                <c:pt idx="1204">
                  <c:v>120.260417</c:v>
                </c:pt>
                <c:pt idx="1205">
                  <c:v>120.260417</c:v>
                </c:pt>
                <c:pt idx="1206">
                  <c:v>120.26086100000001</c:v>
                </c:pt>
                <c:pt idx="1207">
                  <c:v>120.263333</c:v>
                </c:pt>
                <c:pt idx="1208">
                  <c:v>120.263694</c:v>
                </c:pt>
                <c:pt idx="1209">
                  <c:v>120.263333</c:v>
                </c:pt>
                <c:pt idx="1210">
                  <c:v>120.26086100000001</c:v>
                </c:pt>
                <c:pt idx="1211">
                  <c:v>120.260417</c:v>
                </c:pt>
                <c:pt idx="1212">
                  <c:v>120.26044400000001</c:v>
                </c:pt>
                <c:pt idx="1213">
                  <c:v>120.25872200000001</c:v>
                </c:pt>
                <c:pt idx="1214">
                  <c:v>120.25872200000001</c:v>
                </c:pt>
                <c:pt idx="1215">
                  <c:v>120.25747200000001</c:v>
                </c:pt>
                <c:pt idx="1216">
                  <c:v>120.255</c:v>
                </c:pt>
                <c:pt idx="1217">
                  <c:v>120.254583</c:v>
                </c:pt>
                <c:pt idx="1218">
                  <c:v>120.254583</c:v>
                </c:pt>
                <c:pt idx="1219">
                  <c:v>120.25538899999999</c:v>
                </c:pt>
                <c:pt idx="1220">
                  <c:v>120.255444</c:v>
                </c:pt>
                <c:pt idx="1221">
                  <c:v>120.253722</c:v>
                </c:pt>
                <c:pt idx="1222">
                  <c:v>120.253694</c:v>
                </c:pt>
                <c:pt idx="1223">
                  <c:v>120.2525</c:v>
                </c:pt>
                <c:pt idx="1224">
                  <c:v>120.251639</c:v>
                </c:pt>
                <c:pt idx="1225">
                  <c:v>120.250806</c:v>
                </c:pt>
                <c:pt idx="1226">
                  <c:v>120.249194</c:v>
                </c:pt>
                <c:pt idx="1227">
                  <c:v>120.24875</c:v>
                </c:pt>
                <c:pt idx="1228">
                  <c:v>120.248694</c:v>
                </c:pt>
                <c:pt idx="1229">
                  <c:v>120.249194</c:v>
                </c:pt>
                <c:pt idx="1230">
                  <c:v>120.25</c:v>
                </c:pt>
                <c:pt idx="1231">
                  <c:v>120.251278</c:v>
                </c:pt>
                <c:pt idx="1232">
                  <c:v>120.251222</c:v>
                </c:pt>
                <c:pt idx="1233">
                  <c:v>120.250389</c:v>
                </c:pt>
                <c:pt idx="1234">
                  <c:v>120.250417</c:v>
                </c:pt>
                <c:pt idx="1235">
                  <c:v>120.249583</c:v>
                </c:pt>
                <c:pt idx="1236">
                  <c:v>120.249583</c:v>
                </c:pt>
                <c:pt idx="1237">
                  <c:v>120.248694</c:v>
                </c:pt>
                <c:pt idx="1238">
                  <c:v>120.248722</c:v>
                </c:pt>
                <c:pt idx="1239">
                  <c:v>120.247111</c:v>
                </c:pt>
                <c:pt idx="1240">
                  <c:v>120.247083</c:v>
                </c:pt>
                <c:pt idx="1241">
                  <c:v>120.24625</c:v>
                </c:pt>
                <c:pt idx="1242">
                  <c:v>120.246222</c:v>
                </c:pt>
                <c:pt idx="1243">
                  <c:v>120.24461100000001</c:v>
                </c:pt>
                <c:pt idx="1244">
                  <c:v>120.244556</c:v>
                </c:pt>
                <c:pt idx="1245">
                  <c:v>120.24375000000001</c:v>
                </c:pt>
                <c:pt idx="1246">
                  <c:v>120.24377800000001</c:v>
                </c:pt>
                <c:pt idx="1247">
                  <c:v>120.24288900000001</c:v>
                </c:pt>
                <c:pt idx="1248">
                  <c:v>120.24288900000001</c:v>
                </c:pt>
                <c:pt idx="1249">
                  <c:v>120.24205600000001</c:v>
                </c:pt>
                <c:pt idx="1250">
                  <c:v>120.24208299999999</c:v>
                </c:pt>
                <c:pt idx="1251">
                  <c:v>120.24127799999999</c:v>
                </c:pt>
                <c:pt idx="1252">
                  <c:v>120.24247200000001</c:v>
                </c:pt>
                <c:pt idx="1253">
                  <c:v>120.24333300000001</c:v>
                </c:pt>
                <c:pt idx="1254">
                  <c:v>120.24372200000001</c:v>
                </c:pt>
                <c:pt idx="1255">
                  <c:v>120.24377800000001</c:v>
                </c:pt>
                <c:pt idx="1256">
                  <c:v>120.24250000000001</c:v>
                </c:pt>
                <c:pt idx="1257">
                  <c:v>120.24080600000001</c:v>
                </c:pt>
                <c:pt idx="1258">
                  <c:v>120.23997199999999</c:v>
                </c:pt>
                <c:pt idx="1259">
                  <c:v>120.237917</c:v>
                </c:pt>
                <c:pt idx="1260">
                  <c:v>120.237889</c:v>
                </c:pt>
                <c:pt idx="1261">
                  <c:v>120.236278</c:v>
                </c:pt>
                <c:pt idx="1262">
                  <c:v>120.23625</c:v>
                </c:pt>
                <c:pt idx="1263">
                  <c:v>120.235389</c:v>
                </c:pt>
                <c:pt idx="1264">
                  <c:v>120.235444</c:v>
                </c:pt>
                <c:pt idx="1265">
                  <c:v>120.234556</c:v>
                </c:pt>
                <c:pt idx="1266">
                  <c:v>120.234583</c:v>
                </c:pt>
                <c:pt idx="1267">
                  <c:v>120.233806</c:v>
                </c:pt>
                <c:pt idx="1268">
                  <c:v>120.233722</c:v>
                </c:pt>
                <c:pt idx="1269">
                  <c:v>120.232917</c:v>
                </c:pt>
                <c:pt idx="1270">
                  <c:v>120.232889</c:v>
                </c:pt>
                <c:pt idx="1271">
                  <c:v>120.232083</c:v>
                </c:pt>
                <c:pt idx="1272">
                  <c:v>120.232056</c:v>
                </c:pt>
                <c:pt idx="1273">
                  <c:v>120.23125</c:v>
                </c:pt>
                <c:pt idx="1274">
                  <c:v>120.231222</c:v>
                </c:pt>
                <c:pt idx="1275">
                  <c:v>120.230417</c:v>
                </c:pt>
                <c:pt idx="1276">
                  <c:v>120.230417</c:v>
                </c:pt>
                <c:pt idx="1277">
                  <c:v>120.229556</c:v>
                </c:pt>
                <c:pt idx="1278">
                  <c:v>120.22961100000001</c:v>
                </c:pt>
                <c:pt idx="1279">
                  <c:v>120.228722</c:v>
                </c:pt>
                <c:pt idx="1280">
                  <c:v>120.228722</c:v>
                </c:pt>
                <c:pt idx="1281">
                  <c:v>120.22791700000001</c:v>
                </c:pt>
                <c:pt idx="1282">
                  <c:v>120.22794399999999</c:v>
                </c:pt>
                <c:pt idx="1283">
                  <c:v>120.227056</c:v>
                </c:pt>
                <c:pt idx="1284">
                  <c:v>120.22711099999999</c:v>
                </c:pt>
                <c:pt idx="1285">
                  <c:v>120.22541699999999</c:v>
                </c:pt>
                <c:pt idx="1286">
                  <c:v>120.22541699999999</c:v>
                </c:pt>
                <c:pt idx="1287">
                  <c:v>120.22455600000001</c:v>
                </c:pt>
                <c:pt idx="1288">
                  <c:v>120.224611</c:v>
                </c:pt>
                <c:pt idx="1289">
                  <c:v>120.223722</c:v>
                </c:pt>
                <c:pt idx="1290">
                  <c:v>120.223722</c:v>
                </c:pt>
                <c:pt idx="1291">
                  <c:v>120.222889</c:v>
                </c:pt>
                <c:pt idx="1292">
                  <c:v>120.222972</c:v>
                </c:pt>
                <c:pt idx="1293">
                  <c:v>120.222111</c:v>
                </c:pt>
                <c:pt idx="1294">
                  <c:v>120.222083</c:v>
                </c:pt>
                <c:pt idx="1295">
                  <c:v>120.221222</c:v>
                </c:pt>
                <c:pt idx="1296">
                  <c:v>120.22125</c:v>
                </c:pt>
                <c:pt idx="1297">
                  <c:v>120.220417</c:v>
                </c:pt>
                <c:pt idx="1298">
                  <c:v>120.220389</c:v>
                </c:pt>
                <c:pt idx="1299">
                  <c:v>120.219583</c:v>
                </c:pt>
                <c:pt idx="1300">
                  <c:v>120.219583</c:v>
                </c:pt>
                <c:pt idx="1301">
                  <c:v>120.218722</c:v>
                </c:pt>
                <c:pt idx="1302">
                  <c:v>120.21875</c:v>
                </c:pt>
                <c:pt idx="1303">
                  <c:v>120.217917</c:v>
                </c:pt>
                <c:pt idx="1304">
                  <c:v>120.217944</c:v>
                </c:pt>
                <c:pt idx="1305">
                  <c:v>120.217083</c:v>
                </c:pt>
                <c:pt idx="1306">
                  <c:v>120.217028</c:v>
                </c:pt>
                <c:pt idx="1307">
                  <c:v>120.216222</c:v>
                </c:pt>
                <c:pt idx="1308">
                  <c:v>120.21625</c:v>
                </c:pt>
                <c:pt idx="1309">
                  <c:v>120.21544400000001</c:v>
                </c:pt>
                <c:pt idx="1310">
                  <c:v>120.215417</c:v>
                </c:pt>
                <c:pt idx="1311">
                  <c:v>120.214528</c:v>
                </c:pt>
                <c:pt idx="1312">
                  <c:v>120.214611</c:v>
                </c:pt>
                <c:pt idx="1313">
                  <c:v>120.21375</c:v>
                </c:pt>
                <c:pt idx="1314">
                  <c:v>120.21375</c:v>
                </c:pt>
                <c:pt idx="1315">
                  <c:v>120.212917</c:v>
                </c:pt>
                <c:pt idx="1316">
                  <c:v>120.212917</c:v>
                </c:pt>
                <c:pt idx="1317">
                  <c:v>120.21208300000001</c:v>
                </c:pt>
                <c:pt idx="1318">
                  <c:v>120.212056</c:v>
                </c:pt>
                <c:pt idx="1319">
                  <c:v>120.21125000000001</c:v>
                </c:pt>
                <c:pt idx="1320">
                  <c:v>120.21122200000001</c:v>
                </c:pt>
                <c:pt idx="1321">
                  <c:v>120.21041700000001</c:v>
                </c:pt>
                <c:pt idx="1322">
                  <c:v>120.210444</c:v>
                </c:pt>
                <c:pt idx="1323">
                  <c:v>120.20955600000001</c:v>
                </c:pt>
                <c:pt idx="1324">
                  <c:v>120.209639</c:v>
                </c:pt>
                <c:pt idx="1325">
                  <c:v>120.20874999999999</c:v>
                </c:pt>
                <c:pt idx="1326">
                  <c:v>120.20874999999999</c:v>
                </c:pt>
                <c:pt idx="1327">
                  <c:v>120.20791699999999</c:v>
                </c:pt>
                <c:pt idx="1328">
                  <c:v>120.20791699999999</c:v>
                </c:pt>
                <c:pt idx="1329">
                  <c:v>120.207083</c:v>
                </c:pt>
                <c:pt idx="1330">
                  <c:v>120.20705599999999</c:v>
                </c:pt>
                <c:pt idx="1331">
                  <c:v>120.206278</c:v>
                </c:pt>
                <c:pt idx="1332">
                  <c:v>120.206278</c:v>
                </c:pt>
                <c:pt idx="1333">
                  <c:v>120.205361</c:v>
                </c:pt>
                <c:pt idx="1334">
                  <c:v>120.205417</c:v>
                </c:pt>
                <c:pt idx="1335">
                  <c:v>120.203806</c:v>
                </c:pt>
                <c:pt idx="1336">
                  <c:v>120.203778</c:v>
                </c:pt>
                <c:pt idx="1337">
                  <c:v>120.202861</c:v>
                </c:pt>
                <c:pt idx="1338">
                  <c:v>120.202917</c:v>
                </c:pt>
                <c:pt idx="1339">
                  <c:v>120.202083</c:v>
                </c:pt>
                <c:pt idx="1340">
                  <c:v>120.202083</c:v>
                </c:pt>
                <c:pt idx="1341">
                  <c:v>120.20125</c:v>
                </c:pt>
                <c:pt idx="1342">
                  <c:v>120.201222</c:v>
                </c:pt>
                <c:pt idx="1343">
                  <c:v>120.200417</c:v>
                </c:pt>
                <c:pt idx="1344">
                  <c:v>120.200389</c:v>
                </c:pt>
                <c:pt idx="1345">
                  <c:v>120.199583</c:v>
                </c:pt>
                <c:pt idx="1346">
                  <c:v>120.199556</c:v>
                </c:pt>
                <c:pt idx="1347">
                  <c:v>120.198722</c:v>
                </c:pt>
                <c:pt idx="1348">
                  <c:v>120.198778</c:v>
                </c:pt>
                <c:pt idx="1349">
                  <c:v>120.197917</c:v>
                </c:pt>
                <c:pt idx="1350">
                  <c:v>120.197917</c:v>
                </c:pt>
                <c:pt idx="1351">
                  <c:v>120.19708300000001</c:v>
                </c:pt>
                <c:pt idx="1352">
                  <c:v>120.19708300000001</c:v>
                </c:pt>
                <c:pt idx="1353">
                  <c:v>120.19625000000001</c:v>
                </c:pt>
                <c:pt idx="1354">
                  <c:v>120.19622200000001</c:v>
                </c:pt>
                <c:pt idx="1355">
                  <c:v>120.19541700000001</c:v>
                </c:pt>
                <c:pt idx="1356">
                  <c:v>120.19544399999999</c:v>
                </c:pt>
                <c:pt idx="1357">
                  <c:v>120.19461099999999</c:v>
                </c:pt>
                <c:pt idx="1358">
                  <c:v>120.19458299999999</c:v>
                </c:pt>
                <c:pt idx="1359">
                  <c:v>120.19369399999999</c:v>
                </c:pt>
                <c:pt idx="1360">
                  <c:v>120.19372199999999</c:v>
                </c:pt>
                <c:pt idx="1361">
                  <c:v>120.192944</c:v>
                </c:pt>
                <c:pt idx="1362">
                  <c:v>120.19288899999999</c:v>
                </c:pt>
                <c:pt idx="1363">
                  <c:v>120.192083</c:v>
                </c:pt>
                <c:pt idx="1364">
                  <c:v>120.192111</c:v>
                </c:pt>
                <c:pt idx="1365">
                  <c:v>120.191278</c:v>
                </c:pt>
                <c:pt idx="1366">
                  <c:v>120.19125</c:v>
                </c:pt>
                <c:pt idx="1367">
                  <c:v>120.190361</c:v>
                </c:pt>
                <c:pt idx="1368">
                  <c:v>120.190472</c:v>
                </c:pt>
                <c:pt idx="1369">
                  <c:v>120.189556</c:v>
                </c:pt>
                <c:pt idx="1370">
                  <c:v>120.189583</c:v>
                </c:pt>
                <c:pt idx="1371">
                  <c:v>120.18875</c:v>
                </c:pt>
                <c:pt idx="1372">
                  <c:v>120.18875</c:v>
                </c:pt>
                <c:pt idx="1373">
                  <c:v>120.187917</c:v>
                </c:pt>
                <c:pt idx="1374">
                  <c:v>120.187889</c:v>
                </c:pt>
                <c:pt idx="1375">
                  <c:v>120.189167</c:v>
                </c:pt>
                <c:pt idx="1376">
                  <c:v>120.19125</c:v>
                </c:pt>
                <c:pt idx="1377">
                  <c:v>120.19125</c:v>
                </c:pt>
                <c:pt idx="1378">
                  <c:v>120.192083</c:v>
                </c:pt>
                <c:pt idx="1379">
                  <c:v>120.192083</c:v>
                </c:pt>
                <c:pt idx="1380">
                  <c:v>120.19288899999999</c:v>
                </c:pt>
                <c:pt idx="1381">
                  <c:v>120.192944</c:v>
                </c:pt>
                <c:pt idx="1382">
                  <c:v>120.194194</c:v>
                </c:pt>
                <c:pt idx="1383">
                  <c:v>120.19455600000001</c:v>
                </c:pt>
                <c:pt idx="1384">
                  <c:v>120.19455600000001</c:v>
                </c:pt>
                <c:pt idx="1385">
                  <c:v>120.19374999999999</c:v>
                </c:pt>
                <c:pt idx="1386">
                  <c:v>120.19377799999999</c:v>
                </c:pt>
                <c:pt idx="1387">
                  <c:v>120.192972</c:v>
                </c:pt>
                <c:pt idx="1388">
                  <c:v>120.19288899999999</c:v>
                </c:pt>
                <c:pt idx="1389">
                  <c:v>120.19458299999999</c:v>
                </c:pt>
                <c:pt idx="1390">
                  <c:v>120.19455600000001</c:v>
                </c:pt>
                <c:pt idx="1391">
                  <c:v>120.19374999999999</c:v>
                </c:pt>
                <c:pt idx="1392">
                  <c:v>120.19499999999999</c:v>
                </c:pt>
                <c:pt idx="1393">
                  <c:v>120.19750000000001</c:v>
                </c:pt>
                <c:pt idx="1394">
                  <c:v>120.19836100000001</c:v>
                </c:pt>
                <c:pt idx="1395">
                  <c:v>120.200833</c:v>
                </c:pt>
                <c:pt idx="1396">
                  <c:v>120.201222</c:v>
                </c:pt>
                <c:pt idx="1397">
                  <c:v>120.20125</c:v>
                </c:pt>
                <c:pt idx="1398">
                  <c:v>120.202056</c:v>
                </c:pt>
                <c:pt idx="1399">
                  <c:v>120.202056</c:v>
                </c:pt>
                <c:pt idx="1400">
                  <c:v>120.202944</c:v>
                </c:pt>
                <c:pt idx="1401">
                  <c:v>120.202944</c:v>
                </c:pt>
                <c:pt idx="1402">
                  <c:v>120.203333</c:v>
                </c:pt>
                <c:pt idx="1403">
                  <c:v>120.21338900000001</c:v>
                </c:pt>
                <c:pt idx="1404">
                  <c:v>120.213778</c:v>
                </c:pt>
                <c:pt idx="1405">
                  <c:v>120.212056</c:v>
                </c:pt>
                <c:pt idx="1406">
                  <c:v>120.212056</c:v>
                </c:pt>
                <c:pt idx="1407">
                  <c:v>120.21041700000001</c:v>
                </c:pt>
                <c:pt idx="1408">
                  <c:v>120.21038900000001</c:v>
                </c:pt>
                <c:pt idx="1409">
                  <c:v>120.20958299999999</c:v>
                </c:pt>
                <c:pt idx="1410">
                  <c:v>120.20955600000001</c:v>
                </c:pt>
                <c:pt idx="1411">
                  <c:v>120.20874999999999</c:v>
                </c:pt>
                <c:pt idx="1412">
                  <c:v>120.20874999999999</c:v>
                </c:pt>
                <c:pt idx="1413">
                  <c:v>120.2075</c:v>
                </c:pt>
                <c:pt idx="1414">
                  <c:v>120.205</c:v>
                </c:pt>
                <c:pt idx="1415">
                  <c:v>120.204167</c:v>
                </c:pt>
                <c:pt idx="1416">
                  <c:v>120.203278</c:v>
                </c:pt>
                <c:pt idx="1417">
                  <c:v>120.201639</c:v>
                </c:pt>
                <c:pt idx="1418">
                  <c:v>120.200833</c:v>
                </c:pt>
                <c:pt idx="1419">
                  <c:v>120.198306</c:v>
                </c:pt>
                <c:pt idx="1420">
                  <c:v>120.197444</c:v>
                </c:pt>
                <c:pt idx="1421">
                  <c:v>120.197056</c:v>
                </c:pt>
                <c:pt idx="1422">
                  <c:v>120.197056</c:v>
                </c:pt>
                <c:pt idx="1423">
                  <c:v>120.19586099999999</c:v>
                </c:pt>
                <c:pt idx="1424">
                  <c:v>120.19497200000001</c:v>
                </c:pt>
                <c:pt idx="1425">
                  <c:v>120.19125</c:v>
                </c:pt>
                <c:pt idx="1426">
                  <c:v>120.191278</c:v>
                </c:pt>
                <c:pt idx="1427">
                  <c:v>120.190389</c:v>
                </c:pt>
                <c:pt idx="1428">
                  <c:v>120.19125</c:v>
                </c:pt>
                <c:pt idx="1429">
                  <c:v>120.191222</c:v>
                </c:pt>
                <c:pt idx="1430">
                  <c:v>120.19205599999999</c:v>
                </c:pt>
                <c:pt idx="1431">
                  <c:v>120.19205599999999</c:v>
                </c:pt>
                <c:pt idx="1432">
                  <c:v>120.191722</c:v>
                </c:pt>
                <c:pt idx="1433">
                  <c:v>120.19080599999999</c:v>
                </c:pt>
                <c:pt idx="1434">
                  <c:v>120.190028</c:v>
                </c:pt>
                <c:pt idx="1435">
                  <c:v>120.189167</c:v>
                </c:pt>
                <c:pt idx="1436">
                  <c:v>120.187472</c:v>
                </c:pt>
                <c:pt idx="1437">
                  <c:v>120.186667</c:v>
                </c:pt>
                <c:pt idx="1438">
                  <c:v>120.185833</c:v>
                </c:pt>
                <c:pt idx="1439">
                  <c:v>120.184139</c:v>
                </c:pt>
                <c:pt idx="1440">
                  <c:v>120.183306</c:v>
                </c:pt>
                <c:pt idx="1441">
                  <c:v>120.18213900000001</c:v>
                </c:pt>
                <c:pt idx="1442">
                  <c:v>120.18211100000001</c:v>
                </c:pt>
                <c:pt idx="1443">
                  <c:v>120.182889</c:v>
                </c:pt>
                <c:pt idx="1444">
                  <c:v>120.182917</c:v>
                </c:pt>
                <c:pt idx="1445">
                  <c:v>120.18375</c:v>
                </c:pt>
                <c:pt idx="1446">
                  <c:v>120.18375</c:v>
                </c:pt>
                <c:pt idx="1447">
                  <c:v>120.184611</c:v>
                </c:pt>
                <c:pt idx="1448">
                  <c:v>120.184528</c:v>
                </c:pt>
                <c:pt idx="1449">
                  <c:v>120.185417</c:v>
                </c:pt>
                <c:pt idx="1450">
                  <c:v>120.185444</c:v>
                </c:pt>
                <c:pt idx="1451">
                  <c:v>120.186278</c:v>
                </c:pt>
                <c:pt idx="1452">
                  <c:v>120.18625</c:v>
                </c:pt>
                <c:pt idx="1453">
                  <c:v>120.187083</c:v>
                </c:pt>
                <c:pt idx="1454">
                  <c:v>120.187056</c:v>
                </c:pt>
                <c:pt idx="1455">
                  <c:v>120.187917</c:v>
                </c:pt>
                <c:pt idx="1456">
                  <c:v>120.187917</c:v>
                </c:pt>
                <c:pt idx="1457">
                  <c:v>120.188722</c:v>
                </c:pt>
                <c:pt idx="1458">
                  <c:v>120.188778</c:v>
                </c:pt>
                <c:pt idx="1459">
                  <c:v>120.188306</c:v>
                </c:pt>
                <c:pt idx="1460">
                  <c:v>120.187472</c:v>
                </c:pt>
                <c:pt idx="1461">
                  <c:v>120.186222</c:v>
                </c:pt>
                <c:pt idx="1462">
                  <c:v>120.18625</c:v>
                </c:pt>
                <c:pt idx="1463">
                  <c:v>120.185444</c:v>
                </c:pt>
                <c:pt idx="1464">
                  <c:v>120.185389</c:v>
                </c:pt>
                <c:pt idx="1465">
                  <c:v>120.184583</c:v>
                </c:pt>
                <c:pt idx="1466">
                  <c:v>120.184611</c:v>
                </c:pt>
                <c:pt idx="1467">
                  <c:v>120.183722</c:v>
                </c:pt>
                <c:pt idx="1468">
                  <c:v>120.183722</c:v>
                </c:pt>
                <c:pt idx="1469">
                  <c:v>120.182917</c:v>
                </c:pt>
                <c:pt idx="1470">
                  <c:v>120.18294400000001</c:v>
                </c:pt>
                <c:pt idx="1471">
                  <c:v>120.182056</c:v>
                </c:pt>
                <c:pt idx="1472">
                  <c:v>120.182028</c:v>
                </c:pt>
                <c:pt idx="1473">
                  <c:v>120.18122200000001</c:v>
                </c:pt>
                <c:pt idx="1474">
                  <c:v>120.18125000000001</c:v>
                </c:pt>
                <c:pt idx="1475">
                  <c:v>120.18041700000001</c:v>
                </c:pt>
                <c:pt idx="1476">
                  <c:v>120.18041700000001</c:v>
                </c:pt>
                <c:pt idx="1477">
                  <c:v>120.179528</c:v>
                </c:pt>
                <c:pt idx="1478">
                  <c:v>120.17958299999999</c:v>
                </c:pt>
                <c:pt idx="1479">
                  <c:v>120.17872199999999</c:v>
                </c:pt>
                <c:pt idx="1480">
                  <c:v>120.17874999999999</c:v>
                </c:pt>
                <c:pt idx="1481">
                  <c:v>120.17791699999999</c:v>
                </c:pt>
                <c:pt idx="1482">
                  <c:v>120.17791699999999</c:v>
                </c:pt>
                <c:pt idx="1483">
                  <c:v>120.177111</c:v>
                </c:pt>
                <c:pt idx="1484">
                  <c:v>120.177083</c:v>
                </c:pt>
                <c:pt idx="1485">
                  <c:v>120.176278</c:v>
                </c:pt>
                <c:pt idx="1486">
                  <c:v>120.17625</c:v>
                </c:pt>
                <c:pt idx="1487">
                  <c:v>120.175361</c:v>
                </c:pt>
                <c:pt idx="1488">
                  <c:v>120.175417</c:v>
                </c:pt>
                <c:pt idx="1489">
                  <c:v>120.174583</c:v>
                </c:pt>
                <c:pt idx="1490">
                  <c:v>120.174583</c:v>
                </c:pt>
                <c:pt idx="1491">
                  <c:v>120.173778</c:v>
                </c:pt>
                <c:pt idx="1492">
                  <c:v>120.17375</c:v>
                </c:pt>
                <c:pt idx="1493">
                  <c:v>120.172889</c:v>
                </c:pt>
                <c:pt idx="1494">
                  <c:v>120.172944</c:v>
                </c:pt>
                <c:pt idx="1495">
                  <c:v>120.172056</c:v>
                </c:pt>
                <c:pt idx="1496">
                  <c:v>120.172028</c:v>
                </c:pt>
                <c:pt idx="1497">
                  <c:v>120.171194</c:v>
                </c:pt>
                <c:pt idx="1498">
                  <c:v>120.171222</c:v>
                </c:pt>
                <c:pt idx="1499">
                  <c:v>120.170417</c:v>
                </c:pt>
                <c:pt idx="1500">
                  <c:v>120.170444</c:v>
                </c:pt>
                <c:pt idx="1501">
                  <c:v>120.169611</c:v>
                </c:pt>
                <c:pt idx="1502">
                  <c:v>120.169583</c:v>
                </c:pt>
                <c:pt idx="1503">
                  <c:v>120.168694</c:v>
                </c:pt>
                <c:pt idx="1504">
                  <c:v>120.168722</c:v>
                </c:pt>
                <c:pt idx="1505">
                  <c:v>120.167917</c:v>
                </c:pt>
                <c:pt idx="1506">
                  <c:v>120.167917</c:v>
                </c:pt>
                <c:pt idx="1507">
                  <c:v>120.167056</c:v>
                </c:pt>
                <c:pt idx="1508">
                  <c:v>120.167056</c:v>
                </c:pt>
                <c:pt idx="1509">
                  <c:v>120.16625000000001</c:v>
                </c:pt>
                <c:pt idx="1510">
                  <c:v>120.16625000000001</c:v>
                </c:pt>
                <c:pt idx="1511">
                  <c:v>120.16541700000001</c:v>
                </c:pt>
                <c:pt idx="1512">
                  <c:v>120.16541700000001</c:v>
                </c:pt>
                <c:pt idx="1513">
                  <c:v>120.164556</c:v>
                </c:pt>
                <c:pt idx="1514">
                  <c:v>120.16458299999999</c:v>
                </c:pt>
                <c:pt idx="1515">
                  <c:v>120.16372200000001</c:v>
                </c:pt>
                <c:pt idx="1516">
                  <c:v>120.16372200000001</c:v>
                </c:pt>
                <c:pt idx="1517">
                  <c:v>120.164556</c:v>
                </c:pt>
                <c:pt idx="1518">
                  <c:v>120.164556</c:v>
                </c:pt>
                <c:pt idx="1519">
                  <c:v>120.16541700000001</c:v>
                </c:pt>
                <c:pt idx="1520">
                  <c:v>120.16541700000001</c:v>
                </c:pt>
                <c:pt idx="1521">
                  <c:v>120.16625000000001</c:v>
                </c:pt>
                <c:pt idx="1522">
                  <c:v>120.16625000000001</c:v>
                </c:pt>
                <c:pt idx="1523">
                  <c:v>120.167056</c:v>
                </c:pt>
                <c:pt idx="1524">
                  <c:v>120.16708300000001</c:v>
                </c:pt>
                <c:pt idx="1525">
                  <c:v>120.16625000000001</c:v>
                </c:pt>
                <c:pt idx="1526">
                  <c:v>120.16625000000001</c:v>
                </c:pt>
                <c:pt idx="1527">
                  <c:v>120.16544399999999</c:v>
                </c:pt>
                <c:pt idx="1528">
                  <c:v>120.16541700000001</c:v>
                </c:pt>
                <c:pt idx="1529">
                  <c:v>120.164556</c:v>
                </c:pt>
                <c:pt idx="1530">
                  <c:v>120.16458299999999</c:v>
                </c:pt>
                <c:pt idx="1531">
                  <c:v>120.16369400000001</c:v>
                </c:pt>
                <c:pt idx="1532">
                  <c:v>120.16372200000001</c:v>
                </c:pt>
                <c:pt idx="1533">
                  <c:v>120.162944</c:v>
                </c:pt>
                <c:pt idx="1534">
                  <c:v>120.162944</c:v>
                </c:pt>
                <c:pt idx="1535">
                  <c:v>120.162111</c:v>
                </c:pt>
                <c:pt idx="1536">
                  <c:v>120.162083</c:v>
                </c:pt>
                <c:pt idx="1537">
                  <c:v>120.161278</c:v>
                </c:pt>
                <c:pt idx="1538">
                  <c:v>120.16125</c:v>
                </c:pt>
                <c:pt idx="1539">
                  <c:v>120.160472</c:v>
                </c:pt>
                <c:pt idx="1540">
                  <c:v>120.160389</c:v>
                </c:pt>
                <c:pt idx="1541">
                  <c:v>120.15955599999999</c:v>
                </c:pt>
                <c:pt idx="1542">
                  <c:v>120.159611</c:v>
                </c:pt>
                <c:pt idx="1543">
                  <c:v>120.158722</c:v>
                </c:pt>
                <c:pt idx="1544">
                  <c:v>120.158694</c:v>
                </c:pt>
                <c:pt idx="1545">
                  <c:v>120.157889</c:v>
                </c:pt>
                <c:pt idx="1546">
                  <c:v>120.157917</c:v>
                </c:pt>
                <c:pt idx="1547">
                  <c:v>120.155389</c:v>
                </c:pt>
                <c:pt idx="1548">
                  <c:v>120.155417</c:v>
                </c:pt>
                <c:pt idx="1549">
                  <c:v>120.153722</c:v>
                </c:pt>
                <c:pt idx="1550">
                  <c:v>120.15375</c:v>
                </c:pt>
                <c:pt idx="1551">
                  <c:v>120.15213900000001</c:v>
                </c:pt>
                <c:pt idx="1552">
                  <c:v>120.15213900000001</c:v>
                </c:pt>
                <c:pt idx="1553">
                  <c:v>120.151222</c:v>
                </c:pt>
                <c:pt idx="1554">
                  <c:v>120.15125</c:v>
                </c:pt>
                <c:pt idx="1555">
                  <c:v>120.149556</c:v>
                </c:pt>
                <c:pt idx="1556">
                  <c:v>120.14958300000001</c:v>
                </c:pt>
                <c:pt idx="1557">
                  <c:v>120.14624999999999</c:v>
                </c:pt>
                <c:pt idx="1558">
                  <c:v>120.14624999999999</c:v>
                </c:pt>
                <c:pt idx="1559">
                  <c:v>120.143778</c:v>
                </c:pt>
                <c:pt idx="1560">
                  <c:v>120.143778</c:v>
                </c:pt>
                <c:pt idx="1561">
                  <c:v>120.143306</c:v>
                </c:pt>
                <c:pt idx="1562">
                  <c:v>120.142528</c:v>
                </c:pt>
                <c:pt idx="1563">
                  <c:v>120.142056</c:v>
                </c:pt>
                <c:pt idx="1564">
                  <c:v>120.142056</c:v>
                </c:pt>
                <c:pt idx="1565">
                  <c:v>120.137889</c:v>
                </c:pt>
                <c:pt idx="1566">
                  <c:v>120.137917</c:v>
                </c:pt>
                <c:pt idx="1567">
                  <c:v>120.135417</c:v>
                </c:pt>
                <c:pt idx="1568">
                  <c:v>120.135389</c:v>
                </c:pt>
                <c:pt idx="1569">
                  <c:v>120.13416700000001</c:v>
                </c:pt>
                <c:pt idx="1570">
                  <c:v>120.133306</c:v>
                </c:pt>
                <c:pt idx="1571">
                  <c:v>120.13247200000001</c:v>
                </c:pt>
                <c:pt idx="1572">
                  <c:v>120.131694</c:v>
                </c:pt>
                <c:pt idx="1573">
                  <c:v>120.13122199999999</c:v>
                </c:pt>
                <c:pt idx="1574">
                  <c:v>120.13127799999999</c:v>
                </c:pt>
                <c:pt idx="1575">
                  <c:v>120.13294399999999</c:v>
                </c:pt>
                <c:pt idx="1576">
                  <c:v>120.13333299999999</c:v>
                </c:pt>
                <c:pt idx="1577">
                  <c:v>120.13416700000001</c:v>
                </c:pt>
                <c:pt idx="1578">
                  <c:v>120.13500000000001</c:v>
                </c:pt>
                <c:pt idx="1579">
                  <c:v>120.136667</c:v>
                </c:pt>
                <c:pt idx="1580">
                  <c:v>120.1375</c:v>
                </c:pt>
                <c:pt idx="1581">
                  <c:v>120.138306</c:v>
                </c:pt>
                <c:pt idx="1582">
                  <c:v>120.139167</c:v>
                </c:pt>
                <c:pt idx="1583">
                  <c:v>120.139972</c:v>
                </c:pt>
                <c:pt idx="1584">
                  <c:v>120.142111</c:v>
                </c:pt>
                <c:pt idx="1585">
                  <c:v>120.142083</c:v>
                </c:pt>
                <c:pt idx="1586">
                  <c:v>120.144139</c:v>
                </c:pt>
                <c:pt idx="1587">
                  <c:v>120.145</c:v>
                </c:pt>
                <c:pt idx="1588">
                  <c:v>120.145861</c:v>
                </c:pt>
                <c:pt idx="1589">
                  <c:v>120.14666699999999</c:v>
                </c:pt>
                <c:pt idx="1590">
                  <c:v>120.14749999999999</c:v>
                </c:pt>
                <c:pt idx="1591">
                  <c:v>120.15088900000001</c:v>
                </c:pt>
                <c:pt idx="1592">
                  <c:v>120.151667</c:v>
                </c:pt>
                <c:pt idx="1593">
                  <c:v>120.153361</c:v>
                </c:pt>
                <c:pt idx="1594">
                  <c:v>120.154167</c:v>
                </c:pt>
                <c:pt idx="1595">
                  <c:v>120.155833</c:v>
                </c:pt>
                <c:pt idx="1596">
                  <c:v>120.156667</c:v>
                </c:pt>
                <c:pt idx="1597">
                  <c:v>120.158333</c:v>
                </c:pt>
                <c:pt idx="1598">
                  <c:v>120.159167</c:v>
                </c:pt>
                <c:pt idx="1599">
                  <c:v>120.160028</c:v>
                </c:pt>
                <c:pt idx="1600">
                  <c:v>120.160833</c:v>
                </c:pt>
                <c:pt idx="1601">
                  <c:v>120.16333299999999</c:v>
                </c:pt>
                <c:pt idx="1602">
                  <c:v>120.16416700000001</c:v>
                </c:pt>
                <c:pt idx="1603">
                  <c:v>120.165806</c:v>
                </c:pt>
                <c:pt idx="1604">
                  <c:v>120.166667</c:v>
                </c:pt>
                <c:pt idx="1605">
                  <c:v>120.1675</c:v>
                </c:pt>
                <c:pt idx="1606">
                  <c:v>120.168333</c:v>
                </c:pt>
                <c:pt idx="1607">
                  <c:v>120.17997200000001</c:v>
                </c:pt>
                <c:pt idx="1608">
                  <c:v>120.180806</c:v>
                </c:pt>
                <c:pt idx="1609">
                  <c:v>120.183278</c:v>
                </c:pt>
                <c:pt idx="1610">
                  <c:v>120.184139</c:v>
                </c:pt>
                <c:pt idx="1611">
                  <c:v>120.185833</c:v>
                </c:pt>
                <c:pt idx="1612">
                  <c:v>120.18625</c:v>
                </c:pt>
                <c:pt idx="1613">
                  <c:v>120.186222</c:v>
                </c:pt>
                <c:pt idx="1614">
                  <c:v>120.185389</c:v>
                </c:pt>
                <c:pt idx="1615">
                  <c:v>120.185389</c:v>
                </c:pt>
                <c:pt idx="1616">
                  <c:v>120.184583</c:v>
                </c:pt>
                <c:pt idx="1617">
                  <c:v>120.184583</c:v>
                </c:pt>
                <c:pt idx="1618">
                  <c:v>120.183722</c:v>
                </c:pt>
                <c:pt idx="1619">
                  <c:v>120.183694</c:v>
                </c:pt>
                <c:pt idx="1620">
                  <c:v>120.182889</c:v>
                </c:pt>
                <c:pt idx="1621">
                  <c:v>120.182917</c:v>
                </c:pt>
                <c:pt idx="1622">
                  <c:v>120.18211100000001</c:v>
                </c:pt>
                <c:pt idx="1623">
                  <c:v>120.18213900000001</c:v>
                </c:pt>
                <c:pt idx="1624">
                  <c:v>120.18122200000001</c:v>
                </c:pt>
                <c:pt idx="1625">
                  <c:v>120.18125000000001</c:v>
                </c:pt>
                <c:pt idx="1626">
                  <c:v>120.18088899999999</c:v>
                </c:pt>
                <c:pt idx="1627">
                  <c:v>120.18</c:v>
                </c:pt>
                <c:pt idx="1628">
                  <c:v>120.179194</c:v>
                </c:pt>
                <c:pt idx="1629">
                  <c:v>120.17833299999999</c:v>
                </c:pt>
                <c:pt idx="1630">
                  <c:v>120.17749999999999</c:v>
                </c:pt>
                <c:pt idx="1631">
                  <c:v>120.173333</c:v>
                </c:pt>
                <c:pt idx="1632">
                  <c:v>120.172556</c:v>
                </c:pt>
                <c:pt idx="1633">
                  <c:v>120.170833</c:v>
                </c:pt>
                <c:pt idx="1634">
                  <c:v>120.169972</c:v>
                </c:pt>
                <c:pt idx="1635">
                  <c:v>120.168278</c:v>
                </c:pt>
                <c:pt idx="1636">
                  <c:v>120.1675</c:v>
                </c:pt>
                <c:pt idx="1637">
                  <c:v>120.16419399999999</c:v>
                </c:pt>
                <c:pt idx="1638">
                  <c:v>120.16333299999999</c:v>
                </c:pt>
                <c:pt idx="1639">
                  <c:v>120.16077799999999</c:v>
                </c:pt>
                <c:pt idx="1640">
                  <c:v>120.160472</c:v>
                </c:pt>
                <c:pt idx="1641">
                  <c:v>120.160389</c:v>
                </c:pt>
                <c:pt idx="1642">
                  <c:v>120.15875</c:v>
                </c:pt>
                <c:pt idx="1643">
                  <c:v>120.158694</c:v>
                </c:pt>
                <c:pt idx="1644">
                  <c:v>120.154139</c:v>
                </c:pt>
                <c:pt idx="1645">
                  <c:v>120.153361</c:v>
                </c:pt>
                <c:pt idx="1646">
                  <c:v>120.1525</c:v>
                </c:pt>
                <c:pt idx="1647">
                  <c:v>120.15086100000001</c:v>
                </c:pt>
                <c:pt idx="1648">
                  <c:v>120.14997200000001</c:v>
                </c:pt>
                <c:pt idx="1649">
                  <c:v>120.14916700000001</c:v>
                </c:pt>
                <c:pt idx="1650">
                  <c:v>120.14747199999999</c:v>
                </c:pt>
                <c:pt idx="1651">
                  <c:v>120.147139</c:v>
                </c:pt>
                <c:pt idx="1652">
                  <c:v>120.14705600000001</c:v>
                </c:pt>
                <c:pt idx="1653">
                  <c:v>120.14624999999999</c:v>
                </c:pt>
                <c:pt idx="1654">
                  <c:v>120.14624999999999</c:v>
                </c:pt>
                <c:pt idx="1655">
                  <c:v>120.145</c:v>
                </c:pt>
                <c:pt idx="1656">
                  <c:v>120.141639</c:v>
                </c:pt>
                <c:pt idx="1657">
                  <c:v>120.141222</c:v>
                </c:pt>
                <c:pt idx="1658">
                  <c:v>120.141667</c:v>
                </c:pt>
                <c:pt idx="1659">
                  <c:v>120.143333</c:v>
                </c:pt>
                <c:pt idx="1660">
                  <c:v>120.14375</c:v>
                </c:pt>
                <c:pt idx="1661">
                  <c:v>120.143778</c:v>
                </c:pt>
                <c:pt idx="1662">
                  <c:v>120.144583</c:v>
                </c:pt>
                <c:pt idx="1663">
                  <c:v>120.144583</c:v>
                </c:pt>
                <c:pt idx="1664">
                  <c:v>120.144167</c:v>
                </c:pt>
                <c:pt idx="1665">
                  <c:v>120.139944</c:v>
                </c:pt>
                <c:pt idx="1666">
                  <c:v>120.139194</c:v>
                </c:pt>
                <c:pt idx="1667">
                  <c:v>120.133306</c:v>
                </c:pt>
                <c:pt idx="1668">
                  <c:v>120.13247200000001</c:v>
                </c:pt>
                <c:pt idx="1669">
                  <c:v>120.13080600000001</c:v>
                </c:pt>
                <c:pt idx="1670">
                  <c:v>120.129611</c:v>
                </c:pt>
                <c:pt idx="1671">
                  <c:v>120.129583</c:v>
                </c:pt>
                <c:pt idx="1672">
                  <c:v>120.128694</c:v>
                </c:pt>
                <c:pt idx="1673">
                  <c:v>120.12875</c:v>
                </c:pt>
                <c:pt idx="1674">
                  <c:v>120.1275</c:v>
                </c:pt>
                <c:pt idx="1675">
                  <c:v>120.126722</c:v>
                </c:pt>
                <c:pt idx="1676">
                  <c:v>120.124167</c:v>
                </c:pt>
                <c:pt idx="1677">
                  <c:v>120.123361</c:v>
                </c:pt>
                <c:pt idx="1678">
                  <c:v>120.121639</c:v>
                </c:pt>
                <c:pt idx="1679">
                  <c:v>120.120861</c:v>
                </c:pt>
                <c:pt idx="1680">
                  <c:v>120.119944</c:v>
                </c:pt>
                <c:pt idx="1681">
                  <c:v>120.119139</c:v>
                </c:pt>
                <c:pt idx="1682">
                  <c:v>120.11833300000001</c:v>
                </c:pt>
                <c:pt idx="1683">
                  <c:v>120.11663900000001</c:v>
                </c:pt>
                <c:pt idx="1684">
                  <c:v>120.11583299999999</c:v>
                </c:pt>
                <c:pt idx="1685">
                  <c:v>120.11499999999999</c:v>
                </c:pt>
                <c:pt idx="1686">
                  <c:v>120.109167</c:v>
                </c:pt>
                <c:pt idx="1687">
                  <c:v>120.107889</c:v>
                </c:pt>
                <c:pt idx="1688">
                  <c:v>120.109528</c:v>
                </c:pt>
                <c:pt idx="1689">
                  <c:v>120.109583</c:v>
                </c:pt>
                <c:pt idx="1690">
                  <c:v>120.112917</c:v>
                </c:pt>
                <c:pt idx="1691">
                  <c:v>120.112889</c:v>
                </c:pt>
                <c:pt idx="1692">
                  <c:v>120.112528</c:v>
                </c:pt>
                <c:pt idx="1693">
                  <c:v>120.105</c:v>
                </c:pt>
                <c:pt idx="1694">
                  <c:v>120.096639</c:v>
                </c:pt>
                <c:pt idx="1695">
                  <c:v>120.096194</c:v>
                </c:pt>
                <c:pt idx="1696">
                  <c:v>120.09827799999999</c:v>
                </c:pt>
                <c:pt idx="1697">
                  <c:v>120.099194</c:v>
                </c:pt>
                <c:pt idx="1698">
                  <c:v>120.10244400000001</c:v>
                </c:pt>
                <c:pt idx="1699">
                  <c:v>120.103306</c:v>
                </c:pt>
                <c:pt idx="1700">
                  <c:v>120.10375000000001</c:v>
                </c:pt>
                <c:pt idx="1701">
                  <c:v>120.103722</c:v>
                </c:pt>
                <c:pt idx="1702">
                  <c:v>120.104167</c:v>
                </c:pt>
                <c:pt idx="1703">
                  <c:v>120.105028</c:v>
                </c:pt>
                <c:pt idx="1704">
                  <c:v>120.105861</c:v>
                </c:pt>
                <c:pt idx="1705">
                  <c:v>120.106639</c:v>
                </c:pt>
                <c:pt idx="1706">
                  <c:v>120.108306</c:v>
                </c:pt>
                <c:pt idx="1707">
                  <c:v>120.109972</c:v>
                </c:pt>
                <c:pt idx="1708">
                  <c:v>120.11705600000001</c:v>
                </c:pt>
                <c:pt idx="1709">
                  <c:v>120.117028</c:v>
                </c:pt>
                <c:pt idx="1710">
                  <c:v>120.11791700000001</c:v>
                </c:pt>
                <c:pt idx="1711">
                  <c:v>120.11663900000001</c:v>
                </c:pt>
                <c:pt idx="1712">
                  <c:v>120.11499999999999</c:v>
                </c:pt>
                <c:pt idx="1713">
                  <c:v>120.11413899999999</c:v>
                </c:pt>
                <c:pt idx="1714">
                  <c:v>120.1125</c:v>
                </c:pt>
                <c:pt idx="1715">
                  <c:v>120.107472</c:v>
                </c:pt>
                <c:pt idx="1716">
                  <c:v>120.106667</c:v>
                </c:pt>
                <c:pt idx="1717">
                  <c:v>120.104972</c:v>
                </c:pt>
                <c:pt idx="1718">
                  <c:v>120.104167</c:v>
                </c:pt>
                <c:pt idx="1719">
                  <c:v>120.10166700000001</c:v>
                </c:pt>
                <c:pt idx="1720">
                  <c:v>120.10083299999999</c:v>
                </c:pt>
                <c:pt idx="1721">
                  <c:v>120.098361</c:v>
                </c:pt>
                <c:pt idx="1722">
                  <c:v>120.0975</c:v>
                </c:pt>
                <c:pt idx="1723">
                  <c:v>120.093333</c:v>
                </c:pt>
                <c:pt idx="1724">
                  <c:v>120.091639</c:v>
                </c:pt>
                <c:pt idx="1725">
                  <c:v>120.08747200000001</c:v>
                </c:pt>
                <c:pt idx="1726">
                  <c:v>120.08666700000001</c:v>
                </c:pt>
                <c:pt idx="1727">
                  <c:v>120.08497199999999</c:v>
                </c:pt>
                <c:pt idx="1728">
                  <c:v>120.08413899999999</c:v>
                </c:pt>
                <c:pt idx="1729">
                  <c:v>120.083333</c:v>
                </c:pt>
                <c:pt idx="1730">
                  <c:v>120.081639</c:v>
                </c:pt>
                <c:pt idx="1731">
                  <c:v>120.080028</c:v>
                </c:pt>
                <c:pt idx="1732">
                  <c:v>120.079139</c:v>
                </c:pt>
                <c:pt idx="1733">
                  <c:v>120.078306</c:v>
                </c:pt>
                <c:pt idx="1734">
                  <c:v>120.077444</c:v>
                </c:pt>
                <c:pt idx="1735">
                  <c:v>120.075806</c:v>
                </c:pt>
                <c:pt idx="1736">
                  <c:v>120.075</c:v>
                </c:pt>
                <c:pt idx="1737">
                  <c:v>120.074139</c:v>
                </c:pt>
                <c:pt idx="1738">
                  <c:v>120.073306</c:v>
                </c:pt>
                <c:pt idx="1739">
                  <c:v>120.07250000000001</c:v>
                </c:pt>
                <c:pt idx="1740">
                  <c:v>120.07166700000001</c:v>
                </c:pt>
                <c:pt idx="1741">
                  <c:v>120.070806</c:v>
                </c:pt>
                <c:pt idx="1742">
                  <c:v>120.07</c:v>
                </c:pt>
                <c:pt idx="1743">
                  <c:v>120.068333</c:v>
                </c:pt>
                <c:pt idx="1744">
                  <c:v>120.067472</c:v>
                </c:pt>
                <c:pt idx="1745">
                  <c:v>120.066694</c:v>
                </c:pt>
                <c:pt idx="1746">
                  <c:v>120.065861</c:v>
                </c:pt>
                <c:pt idx="1747">
                  <c:v>120.064139</c:v>
                </c:pt>
                <c:pt idx="1748">
                  <c:v>120.063333</c:v>
                </c:pt>
                <c:pt idx="1749">
                  <c:v>120.062444</c:v>
                </c:pt>
                <c:pt idx="1750">
                  <c:v>120.061639</c:v>
                </c:pt>
                <c:pt idx="1751">
                  <c:v>120.060861</c:v>
                </c:pt>
                <c:pt idx="1752">
                  <c:v>120.057472</c:v>
                </c:pt>
                <c:pt idx="1753">
                  <c:v>120.057056</c:v>
                </c:pt>
                <c:pt idx="1754">
                  <c:v>120.05711100000001</c:v>
                </c:pt>
                <c:pt idx="1755">
                  <c:v>120.055806</c:v>
                </c:pt>
                <c:pt idx="1756">
                  <c:v>120.05333299999999</c:v>
                </c:pt>
                <c:pt idx="1757">
                  <c:v>120.052944</c:v>
                </c:pt>
                <c:pt idx="1758">
                  <c:v>120.05288899999999</c:v>
                </c:pt>
                <c:pt idx="1759">
                  <c:v>120.05458299999999</c:v>
                </c:pt>
                <c:pt idx="1760">
                  <c:v>120.05455600000001</c:v>
                </c:pt>
                <c:pt idx="1761">
                  <c:v>120.05500000000001</c:v>
                </c:pt>
                <c:pt idx="1762">
                  <c:v>120.055806</c:v>
                </c:pt>
                <c:pt idx="1763">
                  <c:v>120.056639</c:v>
                </c:pt>
                <c:pt idx="1764">
                  <c:v>120.059111</c:v>
                </c:pt>
                <c:pt idx="1765">
                  <c:v>120.060028</c:v>
                </c:pt>
                <c:pt idx="1766">
                  <c:v>120.060861</c:v>
                </c:pt>
                <c:pt idx="1767">
                  <c:v>120.061194</c:v>
                </c:pt>
                <c:pt idx="1768">
                  <c:v>120.06125</c:v>
                </c:pt>
                <c:pt idx="1769">
                  <c:v>120.062083</c:v>
                </c:pt>
                <c:pt idx="1770">
                  <c:v>120.062083</c:v>
                </c:pt>
                <c:pt idx="1771">
                  <c:v>120.063722</c:v>
                </c:pt>
                <c:pt idx="1772">
                  <c:v>120.063694</c:v>
                </c:pt>
                <c:pt idx="1773">
                  <c:v>120.07250000000001</c:v>
                </c:pt>
                <c:pt idx="1774">
                  <c:v>120.07336100000001</c:v>
                </c:pt>
                <c:pt idx="1775">
                  <c:v>120.076639</c:v>
                </c:pt>
                <c:pt idx="1776">
                  <c:v>120.077528</c:v>
                </c:pt>
                <c:pt idx="1777">
                  <c:v>120.078278</c:v>
                </c:pt>
                <c:pt idx="1778">
                  <c:v>120.079139</c:v>
                </c:pt>
                <c:pt idx="1779">
                  <c:v>120.08580600000001</c:v>
                </c:pt>
                <c:pt idx="1780">
                  <c:v>120.08669399999999</c:v>
                </c:pt>
                <c:pt idx="1781">
                  <c:v>120.087056</c:v>
                </c:pt>
                <c:pt idx="1782">
                  <c:v>120.087028</c:v>
                </c:pt>
                <c:pt idx="1783">
                  <c:v>120.087889</c:v>
                </c:pt>
                <c:pt idx="1784">
                  <c:v>120.087917</c:v>
                </c:pt>
                <c:pt idx="1785">
                  <c:v>120.08747200000001</c:v>
                </c:pt>
                <c:pt idx="1786">
                  <c:v>120.08580600000001</c:v>
                </c:pt>
                <c:pt idx="1787">
                  <c:v>120.08497199999999</c:v>
                </c:pt>
                <c:pt idx="1788">
                  <c:v>120.08413899999999</c:v>
                </c:pt>
                <c:pt idx="1789">
                  <c:v>120.081667</c:v>
                </c:pt>
                <c:pt idx="1790">
                  <c:v>120.080861</c:v>
                </c:pt>
                <c:pt idx="1791">
                  <c:v>120.078306</c:v>
                </c:pt>
                <c:pt idx="1792">
                  <c:v>120.077444</c:v>
                </c:pt>
                <c:pt idx="1793">
                  <c:v>120.075056</c:v>
                </c:pt>
                <c:pt idx="1794">
                  <c:v>120.074167</c:v>
                </c:pt>
                <c:pt idx="1795">
                  <c:v>120.07252800000001</c:v>
                </c:pt>
                <c:pt idx="1796">
                  <c:v>120.07166700000001</c:v>
                </c:pt>
                <c:pt idx="1797">
                  <c:v>120.070806</c:v>
                </c:pt>
                <c:pt idx="1798">
                  <c:v>120.066639</c:v>
                </c:pt>
                <c:pt idx="1799">
                  <c:v>120.06580599999999</c:v>
                </c:pt>
                <c:pt idx="1800">
                  <c:v>120.065</c:v>
                </c:pt>
                <c:pt idx="1801">
                  <c:v>120.061667</c:v>
                </c:pt>
                <c:pt idx="1802">
                  <c:v>120.060861</c:v>
                </c:pt>
                <c:pt idx="1803">
                  <c:v>120.059167</c:v>
                </c:pt>
                <c:pt idx="1804">
                  <c:v>120.05838900000001</c:v>
                </c:pt>
                <c:pt idx="1805">
                  <c:v>120.0575</c:v>
                </c:pt>
                <c:pt idx="1806">
                  <c:v>120.05583300000001</c:v>
                </c:pt>
                <c:pt idx="1807">
                  <c:v>120.05497200000001</c:v>
                </c:pt>
                <c:pt idx="1808">
                  <c:v>120.05411100000001</c:v>
                </c:pt>
                <c:pt idx="1809">
                  <c:v>120.05333299999999</c:v>
                </c:pt>
                <c:pt idx="1810">
                  <c:v>120.05166699999999</c:v>
                </c:pt>
                <c:pt idx="1811">
                  <c:v>120.05080599999999</c:v>
                </c:pt>
                <c:pt idx="1812">
                  <c:v>120.050028</c:v>
                </c:pt>
                <c:pt idx="1813">
                  <c:v>120.049556</c:v>
                </c:pt>
                <c:pt idx="1814">
                  <c:v>120.049556</c:v>
                </c:pt>
                <c:pt idx="1815">
                  <c:v>120.048778</c:v>
                </c:pt>
                <c:pt idx="1816">
                  <c:v>120.04875</c:v>
                </c:pt>
                <c:pt idx="1817">
                  <c:v>120.047889</c:v>
                </c:pt>
                <c:pt idx="1818">
                  <c:v>120.047889</c:v>
                </c:pt>
                <c:pt idx="1819">
                  <c:v>120.047083</c:v>
                </c:pt>
                <c:pt idx="1820">
                  <c:v>120.047111</c:v>
                </c:pt>
                <c:pt idx="1821">
                  <c:v>120.048778</c:v>
                </c:pt>
                <c:pt idx="1822">
                  <c:v>120.04875</c:v>
                </c:pt>
                <c:pt idx="1823">
                  <c:v>120.048333</c:v>
                </c:pt>
                <c:pt idx="1824">
                  <c:v>120.045806</c:v>
                </c:pt>
                <c:pt idx="1825">
                  <c:v>120.043722</c:v>
                </c:pt>
                <c:pt idx="1826">
                  <c:v>120.04375</c:v>
                </c:pt>
                <c:pt idx="1827">
                  <c:v>120.043306</c:v>
                </c:pt>
                <c:pt idx="1828">
                  <c:v>120.0425</c:v>
                </c:pt>
                <c:pt idx="1829">
                  <c:v>120.041667</c:v>
                </c:pt>
                <c:pt idx="1830">
                  <c:v>120.04</c:v>
                </c:pt>
                <c:pt idx="1831">
                  <c:v>120.03916700000001</c:v>
                </c:pt>
                <c:pt idx="1832">
                  <c:v>120.033333</c:v>
                </c:pt>
                <c:pt idx="1833">
                  <c:v>120.03125</c:v>
                </c:pt>
                <c:pt idx="1834">
                  <c:v>120.03125</c:v>
                </c:pt>
                <c:pt idx="1835">
                  <c:v>120.029972</c:v>
                </c:pt>
                <c:pt idx="1836">
                  <c:v>120.029611</c:v>
                </c:pt>
                <c:pt idx="1837">
                  <c:v>120.029583</c:v>
                </c:pt>
                <c:pt idx="1838">
                  <c:v>120.02875</c:v>
                </c:pt>
                <c:pt idx="1839">
                  <c:v>120.028722</c:v>
                </c:pt>
                <c:pt idx="1840">
                  <c:v>120.029583</c:v>
                </c:pt>
                <c:pt idx="1841">
                  <c:v>120.029611</c:v>
                </c:pt>
                <c:pt idx="1842">
                  <c:v>120.028694</c:v>
                </c:pt>
                <c:pt idx="1843">
                  <c:v>120.028722</c:v>
                </c:pt>
                <c:pt idx="1844">
                  <c:v>120.027917</c:v>
                </c:pt>
                <c:pt idx="1845">
                  <c:v>120.027917</c:v>
                </c:pt>
                <c:pt idx="1846">
                  <c:v>120.02713900000001</c:v>
                </c:pt>
                <c:pt idx="1847">
                  <c:v>120.027111</c:v>
                </c:pt>
                <c:pt idx="1848">
                  <c:v>120.02794400000001</c:v>
                </c:pt>
                <c:pt idx="1849">
                  <c:v>120.027889</c:v>
                </c:pt>
                <c:pt idx="1850">
                  <c:v>120.02875</c:v>
                </c:pt>
                <c:pt idx="1851">
                  <c:v>120.028722</c:v>
                </c:pt>
                <c:pt idx="1852">
                  <c:v>120.031694</c:v>
                </c:pt>
                <c:pt idx="1853">
                  <c:v>120.0325</c:v>
                </c:pt>
                <c:pt idx="1854">
                  <c:v>120.033361</c:v>
                </c:pt>
                <c:pt idx="1855">
                  <c:v>120.035833</c:v>
                </c:pt>
                <c:pt idx="1856">
                  <c:v>120.036722</c:v>
                </c:pt>
                <c:pt idx="1857">
                  <c:v>120.03919399999999</c:v>
                </c:pt>
                <c:pt idx="1858">
                  <c:v>120.04002800000001</c:v>
                </c:pt>
                <c:pt idx="1859">
                  <c:v>120.04169400000001</c:v>
                </c:pt>
                <c:pt idx="1860">
                  <c:v>120.042472</c:v>
                </c:pt>
                <c:pt idx="1861">
                  <c:v>120.043333</c:v>
                </c:pt>
                <c:pt idx="1862">
                  <c:v>120.04375</c:v>
                </c:pt>
                <c:pt idx="1863">
                  <c:v>120.04375</c:v>
                </c:pt>
                <c:pt idx="1864">
                  <c:v>120.046667</c:v>
                </c:pt>
                <c:pt idx="1865">
                  <c:v>120.047556</c:v>
                </c:pt>
                <c:pt idx="1866">
                  <c:v>120.04875</c:v>
                </c:pt>
                <c:pt idx="1867">
                  <c:v>120.048778</c:v>
                </c:pt>
                <c:pt idx="1868">
                  <c:v>120.047056</c:v>
                </c:pt>
                <c:pt idx="1869">
                  <c:v>120.047056</c:v>
                </c:pt>
                <c:pt idx="1870">
                  <c:v>120.046222</c:v>
                </c:pt>
                <c:pt idx="1871">
                  <c:v>120.046222</c:v>
                </c:pt>
                <c:pt idx="1872">
                  <c:v>120.045806</c:v>
                </c:pt>
                <c:pt idx="1873">
                  <c:v>120.045</c:v>
                </c:pt>
                <c:pt idx="1874">
                  <c:v>120.043306</c:v>
                </c:pt>
                <c:pt idx="1875">
                  <c:v>120.0425</c:v>
                </c:pt>
                <c:pt idx="1876">
                  <c:v>120.041667</c:v>
                </c:pt>
                <c:pt idx="1877">
                  <c:v>120.04086100000001</c:v>
                </c:pt>
                <c:pt idx="1878">
                  <c:v>120.03958299999999</c:v>
                </c:pt>
                <c:pt idx="1879">
                  <c:v>120.03958299999999</c:v>
                </c:pt>
                <c:pt idx="1880">
                  <c:v>120.03874999999999</c:v>
                </c:pt>
                <c:pt idx="1881">
                  <c:v>120.03877799999999</c:v>
                </c:pt>
                <c:pt idx="1882">
                  <c:v>120.03705600000001</c:v>
                </c:pt>
                <c:pt idx="1883">
                  <c:v>120.037111</c:v>
                </c:pt>
                <c:pt idx="1884">
                  <c:v>120.03625</c:v>
                </c:pt>
                <c:pt idx="1885">
                  <c:v>120.036278</c:v>
                </c:pt>
                <c:pt idx="1886">
                  <c:v>120.035444</c:v>
                </c:pt>
                <c:pt idx="1887">
                  <c:v>120.035389</c:v>
                </c:pt>
                <c:pt idx="1888">
                  <c:v>120.034583</c:v>
                </c:pt>
                <c:pt idx="1889">
                  <c:v>120.03455599999999</c:v>
                </c:pt>
                <c:pt idx="1890">
                  <c:v>120.033722</c:v>
                </c:pt>
                <c:pt idx="1891">
                  <c:v>120.03375</c:v>
                </c:pt>
                <c:pt idx="1892">
                  <c:v>120.032917</c:v>
                </c:pt>
                <c:pt idx="1893">
                  <c:v>120.032917</c:v>
                </c:pt>
                <c:pt idx="1894">
                  <c:v>120.03375</c:v>
                </c:pt>
                <c:pt idx="1895">
                  <c:v>120.033694</c:v>
                </c:pt>
                <c:pt idx="1896">
                  <c:v>120.034972</c:v>
                </c:pt>
                <c:pt idx="1897">
                  <c:v>120.03663899999999</c:v>
                </c:pt>
                <c:pt idx="1898">
                  <c:v>120.03747199999999</c:v>
                </c:pt>
                <c:pt idx="1899">
                  <c:v>120.050028</c:v>
                </c:pt>
                <c:pt idx="1900">
                  <c:v>120.05080599999999</c:v>
                </c:pt>
                <c:pt idx="1901">
                  <c:v>120.05416700000001</c:v>
                </c:pt>
                <c:pt idx="1902">
                  <c:v>120.05502799999999</c:v>
                </c:pt>
                <c:pt idx="1903">
                  <c:v>120.0575</c:v>
                </c:pt>
                <c:pt idx="1904">
                  <c:v>120.058361</c:v>
                </c:pt>
                <c:pt idx="1905">
                  <c:v>120.059139</c:v>
                </c:pt>
                <c:pt idx="1906">
                  <c:v>120.06</c:v>
                </c:pt>
                <c:pt idx="1907">
                  <c:v>120.061667</c:v>
                </c:pt>
                <c:pt idx="1908">
                  <c:v>120.062444</c:v>
                </c:pt>
                <c:pt idx="1909">
                  <c:v>120.066694</c:v>
                </c:pt>
                <c:pt idx="1910">
                  <c:v>120.067472</c:v>
                </c:pt>
                <c:pt idx="1911">
                  <c:v>120.06916699999999</c:v>
                </c:pt>
                <c:pt idx="1912">
                  <c:v>120.06997200000001</c:v>
                </c:pt>
                <c:pt idx="1913">
                  <c:v>120.07166700000001</c:v>
                </c:pt>
                <c:pt idx="1914">
                  <c:v>120.07250000000001</c:v>
                </c:pt>
                <c:pt idx="1915">
                  <c:v>120.074139</c:v>
                </c:pt>
                <c:pt idx="1916">
                  <c:v>120.075056</c:v>
                </c:pt>
                <c:pt idx="1917">
                  <c:v>120.077444</c:v>
                </c:pt>
                <c:pt idx="1918">
                  <c:v>120.078722</c:v>
                </c:pt>
                <c:pt idx="1919">
                  <c:v>120.078694</c:v>
                </c:pt>
                <c:pt idx="1920">
                  <c:v>120.079556</c:v>
                </c:pt>
                <c:pt idx="1921">
                  <c:v>120.079583</c:v>
                </c:pt>
                <c:pt idx="1922">
                  <c:v>120.080806</c:v>
                </c:pt>
                <c:pt idx="1923">
                  <c:v>120.083333</c:v>
                </c:pt>
                <c:pt idx="1924">
                  <c:v>120.08416699999999</c:v>
                </c:pt>
                <c:pt idx="1925">
                  <c:v>120.08583299999999</c:v>
                </c:pt>
                <c:pt idx="1926">
                  <c:v>120.08666700000001</c:v>
                </c:pt>
                <c:pt idx="1927">
                  <c:v>120.089139</c:v>
                </c:pt>
                <c:pt idx="1928">
                  <c:v>120.089556</c:v>
                </c:pt>
                <c:pt idx="1929">
                  <c:v>120.08963900000001</c:v>
                </c:pt>
                <c:pt idx="1930">
                  <c:v>120.089167</c:v>
                </c:pt>
                <c:pt idx="1931">
                  <c:v>120.088306</c:v>
                </c:pt>
                <c:pt idx="1932">
                  <c:v>120.087917</c:v>
                </c:pt>
                <c:pt idx="1933">
                  <c:v>120.087917</c:v>
                </c:pt>
                <c:pt idx="1934">
                  <c:v>120.08875</c:v>
                </c:pt>
                <c:pt idx="1935">
                  <c:v>120.088722</c:v>
                </c:pt>
                <c:pt idx="1936">
                  <c:v>120.089139</c:v>
                </c:pt>
                <c:pt idx="1937">
                  <c:v>120.09</c:v>
                </c:pt>
                <c:pt idx="1938">
                  <c:v>120.090861</c:v>
                </c:pt>
                <c:pt idx="1939">
                  <c:v>120.092528</c:v>
                </c:pt>
                <c:pt idx="1940">
                  <c:v>120.092889</c:v>
                </c:pt>
                <c:pt idx="1941">
                  <c:v>120.092917</c:v>
                </c:pt>
                <c:pt idx="1942">
                  <c:v>120.094139</c:v>
                </c:pt>
                <c:pt idx="1943">
                  <c:v>120.095</c:v>
                </c:pt>
                <c:pt idx="1944">
                  <c:v>120.095861</c:v>
                </c:pt>
                <c:pt idx="1945">
                  <c:v>120.098333</c:v>
                </c:pt>
                <c:pt idx="1946">
                  <c:v>120.10002799999999</c:v>
                </c:pt>
                <c:pt idx="1947">
                  <c:v>120.10083299999999</c:v>
                </c:pt>
                <c:pt idx="1948">
                  <c:v>120.10169399999999</c:v>
                </c:pt>
                <c:pt idx="1949">
                  <c:v>120.10247200000001</c:v>
                </c:pt>
                <c:pt idx="1950">
                  <c:v>120.10333300000001</c:v>
                </c:pt>
                <c:pt idx="1951">
                  <c:v>120.106694</c:v>
                </c:pt>
                <c:pt idx="1952">
                  <c:v>120.107472</c:v>
                </c:pt>
                <c:pt idx="1953">
                  <c:v>120.113361</c:v>
                </c:pt>
                <c:pt idx="1954">
                  <c:v>120.11413899999999</c:v>
                </c:pt>
                <c:pt idx="1955">
                  <c:v>120.120028</c:v>
                </c:pt>
                <c:pt idx="1956">
                  <c:v>120.12088900000001</c:v>
                </c:pt>
                <c:pt idx="1957">
                  <c:v>120.122083</c:v>
                </c:pt>
                <c:pt idx="1958">
                  <c:v>120.122111</c:v>
                </c:pt>
                <c:pt idx="1959">
                  <c:v>120.119167</c:v>
                </c:pt>
                <c:pt idx="1960">
                  <c:v>120.11663900000001</c:v>
                </c:pt>
                <c:pt idx="1961">
                  <c:v>120.11580600000001</c:v>
                </c:pt>
                <c:pt idx="1962">
                  <c:v>120.110806</c:v>
                </c:pt>
                <c:pt idx="1963">
                  <c:v>120.109944</c:v>
                </c:pt>
                <c:pt idx="1964">
                  <c:v>120.108778</c:v>
                </c:pt>
                <c:pt idx="1965">
                  <c:v>120.108722</c:v>
                </c:pt>
                <c:pt idx="1966">
                  <c:v>120.109583</c:v>
                </c:pt>
                <c:pt idx="1967">
                  <c:v>120.109556</c:v>
                </c:pt>
                <c:pt idx="1968">
                  <c:v>120.110417</c:v>
                </c:pt>
                <c:pt idx="1969">
                  <c:v>120.110389</c:v>
                </c:pt>
                <c:pt idx="1970">
                  <c:v>120.109944</c:v>
                </c:pt>
                <c:pt idx="1971">
                  <c:v>120.105806</c:v>
                </c:pt>
                <c:pt idx="1972">
                  <c:v>120.104944</c:v>
                </c:pt>
                <c:pt idx="1973">
                  <c:v>120.104167</c:v>
                </c:pt>
                <c:pt idx="1974">
                  <c:v>120.10333300000001</c:v>
                </c:pt>
                <c:pt idx="1975">
                  <c:v>120.10252800000001</c:v>
                </c:pt>
                <c:pt idx="1976">
                  <c:v>120.10208299999999</c:v>
                </c:pt>
                <c:pt idx="1977">
                  <c:v>120.102056</c:v>
                </c:pt>
                <c:pt idx="1978">
                  <c:v>120.10122200000001</c:v>
                </c:pt>
                <c:pt idx="1979">
                  <c:v>120.10122200000001</c:v>
                </c:pt>
                <c:pt idx="1980">
                  <c:v>120.102056</c:v>
                </c:pt>
                <c:pt idx="1981">
                  <c:v>120.102056</c:v>
                </c:pt>
                <c:pt idx="1982">
                  <c:v>120.10291700000001</c:v>
                </c:pt>
                <c:pt idx="1983">
                  <c:v>120.10291700000001</c:v>
                </c:pt>
                <c:pt idx="1984">
                  <c:v>120.10211099999999</c:v>
                </c:pt>
                <c:pt idx="1985">
                  <c:v>120.10208299999999</c:v>
                </c:pt>
                <c:pt idx="1986">
                  <c:v>120.103722</c:v>
                </c:pt>
                <c:pt idx="1987">
                  <c:v>120.103722</c:v>
                </c:pt>
                <c:pt idx="1988">
                  <c:v>120.10291700000001</c:v>
                </c:pt>
                <c:pt idx="1989">
                  <c:v>120.102861</c:v>
                </c:pt>
                <c:pt idx="1990">
                  <c:v>120.102056</c:v>
                </c:pt>
                <c:pt idx="1991">
                  <c:v>120.10208299999999</c:v>
                </c:pt>
                <c:pt idx="1992">
                  <c:v>120.10127799999999</c:v>
                </c:pt>
                <c:pt idx="1993">
                  <c:v>120.10124999999999</c:v>
                </c:pt>
                <c:pt idx="1994">
                  <c:v>120.1</c:v>
                </c:pt>
                <c:pt idx="1995">
                  <c:v>120.09955600000001</c:v>
                </c:pt>
                <c:pt idx="1996">
                  <c:v>120.099583</c:v>
                </c:pt>
                <c:pt idx="1997">
                  <c:v>120.09913899999999</c:v>
                </c:pt>
                <c:pt idx="1998">
                  <c:v>120.096667</c:v>
                </c:pt>
                <c:pt idx="1999">
                  <c:v>120.095417</c:v>
                </c:pt>
                <c:pt idx="2000">
                  <c:v>120.095389</c:v>
                </c:pt>
                <c:pt idx="2001">
                  <c:v>120.094583</c:v>
                </c:pt>
                <c:pt idx="2002">
                  <c:v>120.094556</c:v>
                </c:pt>
                <c:pt idx="2003">
                  <c:v>120.094167</c:v>
                </c:pt>
                <c:pt idx="2004">
                  <c:v>120.093333</c:v>
                </c:pt>
                <c:pt idx="2005">
                  <c:v>120.092472</c:v>
                </c:pt>
                <c:pt idx="2006">
                  <c:v>120.08416699999999</c:v>
                </c:pt>
                <c:pt idx="2007">
                  <c:v>120.08374999999999</c:v>
                </c:pt>
                <c:pt idx="2008">
                  <c:v>120.08374999999999</c:v>
                </c:pt>
                <c:pt idx="2009">
                  <c:v>120.08288899999999</c:v>
                </c:pt>
                <c:pt idx="2010">
                  <c:v>120.08291699999999</c:v>
                </c:pt>
                <c:pt idx="2011">
                  <c:v>120.08205599999999</c:v>
                </c:pt>
                <c:pt idx="2012">
                  <c:v>120.082083</c:v>
                </c:pt>
                <c:pt idx="2013">
                  <c:v>120.08</c:v>
                </c:pt>
                <c:pt idx="2014">
                  <c:v>120.06830600000001</c:v>
                </c:pt>
                <c:pt idx="2015">
                  <c:v>120.06786099999999</c:v>
                </c:pt>
                <c:pt idx="2016">
                  <c:v>120.067944</c:v>
                </c:pt>
                <c:pt idx="2017">
                  <c:v>120.068333</c:v>
                </c:pt>
                <c:pt idx="2018">
                  <c:v>120.074167</c:v>
                </c:pt>
                <c:pt idx="2019">
                  <c:v>120.075</c:v>
                </c:pt>
                <c:pt idx="2020">
                  <c:v>120.084194</c:v>
                </c:pt>
                <c:pt idx="2021">
                  <c:v>120.08625000000001</c:v>
                </c:pt>
                <c:pt idx="2022">
                  <c:v>120.08541700000001</c:v>
                </c:pt>
                <c:pt idx="2023">
                  <c:v>120.08541700000001</c:v>
                </c:pt>
                <c:pt idx="2024">
                  <c:v>120.08458299999999</c:v>
                </c:pt>
                <c:pt idx="2025">
                  <c:v>120.08458299999999</c:v>
                </c:pt>
                <c:pt idx="2026">
                  <c:v>120.085444</c:v>
                </c:pt>
                <c:pt idx="2027">
                  <c:v>120.085444</c:v>
                </c:pt>
                <c:pt idx="2028">
                  <c:v>120.08497199999999</c:v>
                </c:pt>
                <c:pt idx="2029">
                  <c:v>120.08413899999999</c:v>
                </c:pt>
                <c:pt idx="2030">
                  <c:v>120.0825</c:v>
                </c:pt>
                <c:pt idx="2031">
                  <c:v>120.075</c:v>
                </c:pt>
                <c:pt idx="2032">
                  <c:v>120.072917</c:v>
                </c:pt>
                <c:pt idx="2033">
                  <c:v>120.072917</c:v>
                </c:pt>
                <c:pt idx="2034">
                  <c:v>120.073306</c:v>
                </c:pt>
                <c:pt idx="2035">
                  <c:v>120.074139</c:v>
                </c:pt>
                <c:pt idx="2036">
                  <c:v>120.074972</c:v>
                </c:pt>
                <c:pt idx="2037">
                  <c:v>120.080806</c:v>
                </c:pt>
                <c:pt idx="2038">
                  <c:v>120.081639</c:v>
                </c:pt>
                <c:pt idx="2039">
                  <c:v>120.083333</c:v>
                </c:pt>
                <c:pt idx="2040">
                  <c:v>120.08458299999999</c:v>
                </c:pt>
                <c:pt idx="2041">
                  <c:v>120.08458299999999</c:v>
                </c:pt>
                <c:pt idx="2042">
                  <c:v>120.085778</c:v>
                </c:pt>
                <c:pt idx="2043">
                  <c:v>120.08666700000001</c:v>
                </c:pt>
                <c:pt idx="2044">
                  <c:v>120.08747200000001</c:v>
                </c:pt>
                <c:pt idx="2045">
                  <c:v>120.08875</c:v>
                </c:pt>
                <c:pt idx="2046">
                  <c:v>120.088722</c:v>
                </c:pt>
                <c:pt idx="2047">
                  <c:v>120.088278</c:v>
                </c:pt>
                <c:pt idx="2048">
                  <c:v>120.08747200000001</c:v>
                </c:pt>
                <c:pt idx="2049">
                  <c:v>120.086611</c:v>
                </c:pt>
                <c:pt idx="2050">
                  <c:v>120.08413899999999</c:v>
                </c:pt>
                <c:pt idx="2051">
                  <c:v>120.083778</c:v>
                </c:pt>
                <c:pt idx="2052">
                  <c:v>120.08374999999999</c:v>
                </c:pt>
                <c:pt idx="2053">
                  <c:v>120.087056</c:v>
                </c:pt>
                <c:pt idx="2054">
                  <c:v>120.087028</c:v>
                </c:pt>
                <c:pt idx="2055">
                  <c:v>120.087889</c:v>
                </c:pt>
                <c:pt idx="2056">
                  <c:v>120.087889</c:v>
                </c:pt>
                <c:pt idx="2057">
                  <c:v>120.08838900000001</c:v>
                </c:pt>
                <c:pt idx="2058">
                  <c:v>120.089167</c:v>
                </c:pt>
                <c:pt idx="2059">
                  <c:v>120.092528</c:v>
                </c:pt>
                <c:pt idx="2060">
                  <c:v>120.094194</c:v>
                </c:pt>
                <c:pt idx="2061">
                  <c:v>120.094972</c:v>
                </c:pt>
                <c:pt idx="2062">
                  <c:v>120.096667</c:v>
                </c:pt>
                <c:pt idx="2063">
                  <c:v>120.0975</c:v>
                </c:pt>
                <c:pt idx="2064">
                  <c:v>120.108306</c:v>
                </c:pt>
                <c:pt idx="2065">
                  <c:v>120.109167</c:v>
                </c:pt>
                <c:pt idx="2066">
                  <c:v>120.11416699999999</c:v>
                </c:pt>
                <c:pt idx="2067">
                  <c:v>120.11538899999999</c:v>
                </c:pt>
                <c:pt idx="2068">
                  <c:v>120.11499999999999</c:v>
                </c:pt>
                <c:pt idx="2069">
                  <c:v>120.114194</c:v>
                </c:pt>
                <c:pt idx="2070">
                  <c:v>120.11330599999999</c:v>
                </c:pt>
                <c:pt idx="2071">
                  <c:v>120.112528</c:v>
                </c:pt>
                <c:pt idx="2072">
                  <c:v>120.111639</c:v>
                </c:pt>
                <c:pt idx="2073">
                  <c:v>120.109944</c:v>
                </c:pt>
                <c:pt idx="2074">
                  <c:v>120.108306</c:v>
                </c:pt>
                <c:pt idx="2075">
                  <c:v>120.105</c:v>
                </c:pt>
                <c:pt idx="2076">
                  <c:v>120.104167</c:v>
                </c:pt>
                <c:pt idx="2077">
                  <c:v>120.0975</c:v>
                </c:pt>
                <c:pt idx="2078">
                  <c:v>120.095833</c:v>
                </c:pt>
                <c:pt idx="2079">
                  <c:v>120.094972</c:v>
                </c:pt>
                <c:pt idx="2080">
                  <c:v>120.094139</c:v>
                </c:pt>
                <c:pt idx="2081">
                  <c:v>120.093333</c:v>
                </c:pt>
                <c:pt idx="2082">
                  <c:v>120.090861</c:v>
                </c:pt>
                <c:pt idx="2083">
                  <c:v>120.089972</c:v>
                </c:pt>
                <c:pt idx="2084">
                  <c:v>120.08750000000001</c:v>
                </c:pt>
                <c:pt idx="2085">
                  <c:v>120.08538900000001</c:v>
                </c:pt>
                <c:pt idx="2086">
                  <c:v>120.085444</c:v>
                </c:pt>
                <c:pt idx="2087">
                  <c:v>120.08580600000001</c:v>
                </c:pt>
                <c:pt idx="2088">
                  <c:v>120.08666700000001</c:v>
                </c:pt>
                <c:pt idx="2089">
                  <c:v>120.08747200000001</c:v>
                </c:pt>
                <c:pt idx="2090">
                  <c:v>120.089139</c:v>
                </c:pt>
                <c:pt idx="2091">
                  <c:v>120.089972</c:v>
                </c:pt>
                <c:pt idx="2092">
                  <c:v>120.092472</c:v>
                </c:pt>
                <c:pt idx="2093">
                  <c:v>120.093333</c:v>
                </c:pt>
                <c:pt idx="2094">
                  <c:v>120.094972</c:v>
                </c:pt>
                <c:pt idx="2095">
                  <c:v>120.095833</c:v>
                </c:pt>
                <c:pt idx="2096">
                  <c:v>120.098333</c:v>
                </c:pt>
                <c:pt idx="2097">
                  <c:v>120.099194</c:v>
                </c:pt>
                <c:pt idx="2098">
                  <c:v>120.09997199999999</c:v>
                </c:pt>
                <c:pt idx="2099">
                  <c:v>120.10083299999999</c:v>
                </c:pt>
                <c:pt idx="2100">
                  <c:v>120.10250000000001</c:v>
                </c:pt>
                <c:pt idx="2101">
                  <c:v>120.105417</c:v>
                </c:pt>
                <c:pt idx="2102">
                  <c:v>120.105389</c:v>
                </c:pt>
                <c:pt idx="2103">
                  <c:v>120.105806</c:v>
                </c:pt>
                <c:pt idx="2104">
                  <c:v>120.107472</c:v>
                </c:pt>
                <c:pt idx="2105">
                  <c:v>120.108333</c:v>
                </c:pt>
                <c:pt idx="2106">
                  <c:v>120.111667</c:v>
                </c:pt>
                <c:pt idx="2107">
                  <c:v>120.112083</c:v>
                </c:pt>
                <c:pt idx="2108">
                  <c:v>120.112056</c:v>
                </c:pt>
                <c:pt idx="2109">
                  <c:v>120.111278</c:v>
                </c:pt>
                <c:pt idx="2110">
                  <c:v>120.11125</c:v>
                </c:pt>
                <c:pt idx="2111">
                  <c:v>120.110056</c:v>
                </c:pt>
                <c:pt idx="2112">
                  <c:v>120.109167</c:v>
                </c:pt>
                <c:pt idx="2113">
                  <c:v>120.108333</c:v>
                </c:pt>
                <c:pt idx="2114">
                  <c:v>120.107472</c:v>
                </c:pt>
                <c:pt idx="2115">
                  <c:v>120.106639</c:v>
                </c:pt>
                <c:pt idx="2116">
                  <c:v>120.1</c:v>
                </c:pt>
                <c:pt idx="2117">
                  <c:v>120.09913899999999</c:v>
                </c:pt>
                <c:pt idx="2118">
                  <c:v>120.098333</c:v>
                </c:pt>
                <c:pt idx="2119">
                  <c:v>120.09705599999999</c:v>
                </c:pt>
                <c:pt idx="2120">
                  <c:v>120.097083</c:v>
                </c:pt>
                <c:pt idx="2121">
                  <c:v>120.097972</c:v>
                </c:pt>
                <c:pt idx="2122">
                  <c:v>120.097944</c:v>
                </c:pt>
                <c:pt idx="2123">
                  <c:v>120.099222</c:v>
                </c:pt>
                <c:pt idx="2124">
                  <c:v>120.10080600000001</c:v>
                </c:pt>
                <c:pt idx="2125">
                  <c:v>120.10166700000001</c:v>
                </c:pt>
                <c:pt idx="2126">
                  <c:v>120.10333300000001</c:v>
                </c:pt>
                <c:pt idx="2127">
                  <c:v>120.104167</c:v>
                </c:pt>
                <c:pt idx="2128">
                  <c:v>120.104944</c:v>
                </c:pt>
                <c:pt idx="2129">
                  <c:v>120.105833</c:v>
                </c:pt>
                <c:pt idx="2130">
                  <c:v>120.107889</c:v>
                </c:pt>
                <c:pt idx="2131">
                  <c:v>120.107944</c:v>
                </c:pt>
                <c:pt idx="2132">
                  <c:v>120.110056</c:v>
                </c:pt>
                <c:pt idx="2133">
                  <c:v>120.110833</c:v>
                </c:pt>
                <c:pt idx="2134">
                  <c:v>120.111611</c:v>
                </c:pt>
                <c:pt idx="2135">
                  <c:v>120.112528</c:v>
                </c:pt>
                <c:pt idx="2136">
                  <c:v>120.113333</c:v>
                </c:pt>
                <c:pt idx="2137">
                  <c:v>120.11413899999999</c:v>
                </c:pt>
                <c:pt idx="2138">
                  <c:v>120.119556</c:v>
                </c:pt>
                <c:pt idx="2139">
                  <c:v>120.11961100000001</c:v>
                </c:pt>
                <c:pt idx="2140">
                  <c:v>120.120028</c:v>
                </c:pt>
                <c:pt idx="2141">
                  <c:v>120.120861</c:v>
                </c:pt>
                <c:pt idx="2142">
                  <c:v>120.123333</c:v>
                </c:pt>
                <c:pt idx="2143">
                  <c:v>120.124111</c:v>
                </c:pt>
                <c:pt idx="2144">
                  <c:v>120.124972</c:v>
                </c:pt>
                <c:pt idx="2145">
                  <c:v>120.125833</c:v>
                </c:pt>
                <c:pt idx="2146">
                  <c:v>120.126278</c:v>
                </c:pt>
                <c:pt idx="2147">
                  <c:v>120.125</c:v>
                </c:pt>
                <c:pt idx="2148">
                  <c:v>120.123361</c:v>
                </c:pt>
                <c:pt idx="2149">
                  <c:v>120.122889</c:v>
                </c:pt>
                <c:pt idx="2150">
                  <c:v>120.122861</c:v>
                </c:pt>
                <c:pt idx="2151">
                  <c:v>120.123722</c:v>
                </c:pt>
                <c:pt idx="2152">
                  <c:v>120.123778</c:v>
                </c:pt>
                <c:pt idx="2153">
                  <c:v>120.126667</c:v>
                </c:pt>
                <c:pt idx="2154">
                  <c:v>120.1275</c:v>
                </c:pt>
                <c:pt idx="2155">
                  <c:v>120.128333</c:v>
                </c:pt>
                <c:pt idx="2156">
                  <c:v>120.13416700000001</c:v>
                </c:pt>
                <c:pt idx="2157">
                  <c:v>120.136222</c:v>
                </c:pt>
                <c:pt idx="2158">
                  <c:v>120.13625</c:v>
                </c:pt>
                <c:pt idx="2159">
                  <c:v>120.137056</c:v>
                </c:pt>
                <c:pt idx="2160">
                  <c:v>120.137083</c:v>
                </c:pt>
                <c:pt idx="2161">
                  <c:v>120.137889</c:v>
                </c:pt>
                <c:pt idx="2162">
                  <c:v>120.137889</c:v>
                </c:pt>
                <c:pt idx="2163">
                  <c:v>120.138806</c:v>
                </c:pt>
                <c:pt idx="2164">
                  <c:v>120.13875</c:v>
                </c:pt>
                <c:pt idx="2165">
                  <c:v>120.139556</c:v>
                </c:pt>
                <c:pt idx="2166">
                  <c:v>120.139583</c:v>
                </c:pt>
                <c:pt idx="2167">
                  <c:v>120.140389</c:v>
                </c:pt>
                <c:pt idx="2168">
                  <c:v>120.140444</c:v>
                </c:pt>
                <c:pt idx="2169">
                  <c:v>120.140028</c:v>
                </c:pt>
                <c:pt idx="2170">
                  <c:v>120.139139</c:v>
                </c:pt>
                <c:pt idx="2171">
                  <c:v>120.136667</c:v>
                </c:pt>
                <c:pt idx="2172">
                  <c:v>120.135806</c:v>
                </c:pt>
                <c:pt idx="2173">
                  <c:v>120.134972</c:v>
                </c:pt>
                <c:pt idx="2174">
                  <c:v>120.13080600000001</c:v>
                </c:pt>
                <c:pt idx="2175">
                  <c:v>120.13</c:v>
                </c:pt>
                <c:pt idx="2176">
                  <c:v>120.1275</c:v>
                </c:pt>
                <c:pt idx="2177">
                  <c:v>120.127056</c:v>
                </c:pt>
                <c:pt idx="2178">
                  <c:v>120.127111</c:v>
                </c:pt>
                <c:pt idx="2179">
                  <c:v>120.126222</c:v>
                </c:pt>
                <c:pt idx="2180">
                  <c:v>120.1275</c:v>
                </c:pt>
                <c:pt idx="2181">
                  <c:v>120.128361</c:v>
                </c:pt>
                <c:pt idx="2182">
                  <c:v>120.129194</c:v>
                </c:pt>
                <c:pt idx="2183">
                  <c:v>120.136667</c:v>
                </c:pt>
                <c:pt idx="2184">
                  <c:v>120.138306</c:v>
                </c:pt>
                <c:pt idx="2185">
                  <c:v>120.139194</c:v>
                </c:pt>
                <c:pt idx="2186">
                  <c:v>120.140833</c:v>
                </c:pt>
                <c:pt idx="2187">
                  <c:v>120.141639</c:v>
                </c:pt>
                <c:pt idx="2188">
                  <c:v>120.1425</c:v>
                </c:pt>
                <c:pt idx="2189">
                  <c:v>120.143333</c:v>
                </c:pt>
                <c:pt idx="2190">
                  <c:v>120.144167</c:v>
                </c:pt>
                <c:pt idx="2191">
                  <c:v>120.145028</c:v>
                </c:pt>
                <c:pt idx="2192">
                  <c:v>120.145861</c:v>
                </c:pt>
                <c:pt idx="2193">
                  <c:v>120.14666699999999</c:v>
                </c:pt>
                <c:pt idx="2194">
                  <c:v>120.14747199999999</c:v>
                </c:pt>
                <c:pt idx="2195">
                  <c:v>120.155</c:v>
                </c:pt>
                <c:pt idx="2196">
                  <c:v>120.155417</c:v>
                </c:pt>
                <c:pt idx="2197">
                  <c:v>120.155444</c:v>
                </c:pt>
                <c:pt idx="2198">
                  <c:v>120.156222</c:v>
                </c:pt>
                <c:pt idx="2199">
                  <c:v>120.156222</c:v>
                </c:pt>
                <c:pt idx="2200">
                  <c:v>120.157083</c:v>
                </c:pt>
                <c:pt idx="2201">
                  <c:v>120.157083</c:v>
                </c:pt>
                <c:pt idx="2202">
                  <c:v>120.157889</c:v>
                </c:pt>
                <c:pt idx="2203">
                  <c:v>120.157972</c:v>
                </c:pt>
                <c:pt idx="2204">
                  <c:v>120.158722</c:v>
                </c:pt>
                <c:pt idx="2205">
                  <c:v>120.15875</c:v>
                </c:pt>
                <c:pt idx="2206">
                  <c:v>120.159611</c:v>
                </c:pt>
                <c:pt idx="2207">
                  <c:v>120.159583</c:v>
                </c:pt>
                <c:pt idx="2208">
                  <c:v>120.160389</c:v>
                </c:pt>
                <c:pt idx="2209">
                  <c:v>120.160444</c:v>
                </c:pt>
                <c:pt idx="2210">
                  <c:v>120.161222</c:v>
                </c:pt>
                <c:pt idx="2211">
                  <c:v>120.16125</c:v>
                </c:pt>
                <c:pt idx="2212">
                  <c:v>120.159972</c:v>
                </c:pt>
                <c:pt idx="2213">
                  <c:v>120.155</c:v>
                </c:pt>
                <c:pt idx="2214">
                  <c:v>120.154611</c:v>
                </c:pt>
                <c:pt idx="2215">
                  <c:v>120.154611</c:v>
                </c:pt>
                <c:pt idx="2216">
                  <c:v>120.15375</c:v>
                </c:pt>
                <c:pt idx="2217">
                  <c:v>120.15375</c:v>
                </c:pt>
                <c:pt idx="2218">
                  <c:v>120.153333</c:v>
                </c:pt>
                <c:pt idx="2219">
                  <c:v>120.151639</c:v>
                </c:pt>
                <c:pt idx="2220">
                  <c:v>120.150361</c:v>
                </c:pt>
                <c:pt idx="2221">
                  <c:v>120.150417</c:v>
                </c:pt>
                <c:pt idx="2222">
                  <c:v>120.14997200000001</c:v>
                </c:pt>
                <c:pt idx="2223">
                  <c:v>120.14916700000001</c:v>
                </c:pt>
                <c:pt idx="2224">
                  <c:v>120.14877799999999</c:v>
                </c:pt>
                <c:pt idx="2225">
                  <c:v>120.14875000000001</c:v>
                </c:pt>
                <c:pt idx="2226">
                  <c:v>120.14830600000001</c:v>
                </c:pt>
                <c:pt idx="2227">
                  <c:v>120.14663899999999</c:v>
                </c:pt>
                <c:pt idx="2228">
                  <c:v>120.145833</c:v>
                </c:pt>
                <c:pt idx="2229">
                  <c:v>120.145</c:v>
                </c:pt>
                <c:pt idx="2230">
                  <c:v>120.144139</c:v>
                </c:pt>
                <c:pt idx="2231">
                  <c:v>120.142056</c:v>
                </c:pt>
                <c:pt idx="2232">
                  <c:v>120.142111</c:v>
                </c:pt>
                <c:pt idx="2233">
                  <c:v>120.141222</c:v>
                </c:pt>
                <c:pt idx="2234">
                  <c:v>120.141222</c:v>
                </c:pt>
                <c:pt idx="2235">
                  <c:v>120.144583</c:v>
                </c:pt>
                <c:pt idx="2236">
                  <c:v>120.14455599999999</c:v>
                </c:pt>
                <c:pt idx="2237">
                  <c:v>120.14747199999999</c:v>
                </c:pt>
                <c:pt idx="2238">
                  <c:v>120.148278</c:v>
                </c:pt>
                <c:pt idx="2239">
                  <c:v>120.14916700000001</c:v>
                </c:pt>
                <c:pt idx="2240">
                  <c:v>120.14997200000001</c:v>
                </c:pt>
                <c:pt idx="2241">
                  <c:v>120.15125</c:v>
                </c:pt>
                <c:pt idx="2242">
                  <c:v>120.15125</c:v>
                </c:pt>
                <c:pt idx="2243">
                  <c:v>120.150417</c:v>
                </c:pt>
                <c:pt idx="2244">
                  <c:v>120.150389</c:v>
                </c:pt>
                <c:pt idx="2245">
                  <c:v>120.149556</c:v>
                </c:pt>
                <c:pt idx="2246">
                  <c:v>120.149556</c:v>
                </c:pt>
                <c:pt idx="2247">
                  <c:v>120.14872200000001</c:v>
                </c:pt>
                <c:pt idx="2248">
                  <c:v>120.14875000000001</c:v>
                </c:pt>
                <c:pt idx="2249">
                  <c:v>120.14791700000001</c:v>
                </c:pt>
                <c:pt idx="2250">
                  <c:v>120.147944</c:v>
                </c:pt>
                <c:pt idx="2251">
                  <c:v>120.147139</c:v>
                </c:pt>
                <c:pt idx="2252">
                  <c:v>120.14705600000001</c:v>
                </c:pt>
                <c:pt idx="2253">
                  <c:v>120.14791700000001</c:v>
                </c:pt>
                <c:pt idx="2254">
                  <c:v>120.147944</c:v>
                </c:pt>
                <c:pt idx="2255">
                  <c:v>120.14872200000001</c:v>
                </c:pt>
                <c:pt idx="2256">
                  <c:v>120.14872200000001</c:v>
                </c:pt>
                <c:pt idx="2257">
                  <c:v>120.150389</c:v>
                </c:pt>
                <c:pt idx="2258">
                  <c:v>120.150417</c:v>
                </c:pt>
                <c:pt idx="2259">
                  <c:v>120.152056</c:v>
                </c:pt>
                <c:pt idx="2260">
                  <c:v>120.152056</c:v>
                </c:pt>
                <c:pt idx="2261">
                  <c:v>120.152889</c:v>
                </c:pt>
                <c:pt idx="2262">
                  <c:v>120.152889</c:v>
                </c:pt>
                <c:pt idx="2263">
                  <c:v>120.153722</c:v>
                </c:pt>
                <c:pt idx="2264">
                  <c:v>120.153722</c:v>
                </c:pt>
                <c:pt idx="2265">
                  <c:v>120.154583</c:v>
                </c:pt>
                <c:pt idx="2266">
                  <c:v>120.154611</c:v>
                </c:pt>
                <c:pt idx="2267">
                  <c:v>120.155444</c:v>
                </c:pt>
                <c:pt idx="2268">
                  <c:v>120.155417</c:v>
                </c:pt>
                <c:pt idx="2269">
                  <c:v>120.155833</c:v>
                </c:pt>
                <c:pt idx="2270">
                  <c:v>120.158333</c:v>
                </c:pt>
                <c:pt idx="2271">
                  <c:v>120.15875</c:v>
                </c:pt>
                <c:pt idx="2272">
                  <c:v>120.15875</c:v>
                </c:pt>
                <c:pt idx="2273">
                  <c:v>120.158361</c:v>
                </c:pt>
                <c:pt idx="2274">
                  <c:v>120.155833</c:v>
                </c:pt>
                <c:pt idx="2275">
                  <c:v>120.154611</c:v>
                </c:pt>
                <c:pt idx="2276">
                  <c:v>120.154611</c:v>
                </c:pt>
                <c:pt idx="2277">
                  <c:v>120.15375</c:v>
                </c:pt>
                <c:pt idx="2278">
                  <c:v>120.154611</c:v>
                </c:pt>
                <c:pt idx="2279">
                  <c:v>120.154611</c:v>
                </c:pt>
                <c:pt idx="2280">
                  <c:v>120.154944</c:v>
                </c:pt>
                <c:pt idx="2281">
                  <c:v>120.156611</c:v>
                </c:pt>
                <c:pt idx="2282">
                  <c:v>120.157083</c:v>
                </c:pt>
                <c:pt idx="2283">
                  <c:v>120.156667</c:v>
                </c:pt>
                <c:pt idx="2284">
                  <c:v>120.155833</c:v>
                </c:pt>
                <c:pt idx="2285">
                  <c:v>120.155417</c:v>
                </c:pt>
                <c:pt idx="2286">
                  <c:v>120.155417</c:v>
                </c:pt>
                <c:pt idx="2287">
                  <c:v>120.155028</c:v>
                </c:pt>
                <c:pt idx="2288">
                  <c:v>120.153361</c:v>
                </c:pt>
                <c:pt idx="2289">
                  <c:v>120.1525</c:v>
                </c:pt>
                <c:pt idx="2290">
                  <c:v>120.15</c:v>
                </c:pt>
                <c:pt idx="2291">
                  <c:v>120.14916700000001</c:v>
                </c:pt>
                <c:pt idx="2292">
                  <c:v>120.14747199999999</c:v>
                </c:pt>
                <c:pt idx="2293">
                  <c:v>120.14538899999999</c:v>
                </c:pt>
                <c:pt idx="2294">
                  <c:v>120.14538899999999</c:v>
                </c:pt>
                <c:pt idx="2295">
                  <c:v>120.14455599999999</c:v>
                </c:pt>
                <c:pt idx="2296">
                  <c:v>120.14452799999999</c:v>
                </c:pt>
                <c:pt idx="2297">
                  <c:v>120.143778</c:v>
                </c:pt>
                <c:pt idx="2298">
                  <c:v>120.14375</c:v>
                </c:pt>
                <c:pt idx="2299">
                  <c:v>120.142889</c:v>
                </c:pt>
                <c:pt idx="2300">
                  <c:v>120.142889</c:v>
                </c:pt>
                <c:pt idx="2301">
                  <c:v>120.142056</c:v>
                </c:pt>
                <c:pt idx="2302">
                  <c:v>120.142056</c:v>
                </c:pt>
                <c:pt idx="2303">
                  <c:v>120.142917</c:v>
                </c:pt>
                <c:pt idx="2304">
                  <c:v>120.142889</c:v>
                </c:pt>
                <c:pt idx="2305">
                  <c:v>120.143333</c:v>
                </c:pt>
                <c:pt idx="2306">
                  <c:v>120.144194</c:v>
                </c:pt>
                <c:pt idx="2307">
                  <c:v>120.145</c:v>
                </c:pt>
                <c:pt idx="2308">
                  <c:v>120.153333</c:v>
                </c:pt>
                <c:pt idx="2309">
                  <c:v>120.154139</c:v>
                </c:pt>
                <c:pt idx="2310">
                  <c:v>120.155833</c:v>
                </c:pt>
                <c:pt idx="2311">
                  <c:v>120.156222</c:v>
                </c:pt>
                <c:pt idx="2312">
                  <c:v>120.15625</c:v>
                </c:pt>
                <c:pt idx="2313">
                  <c:v>120.155</c:v>
                </c:pt>
                <c:pt idx="2314">
                  <c:v>120.148278</c:v>
                </c:pt>
                <c:pt idx="2315">
                  <c:v>120.14749999999999</c:v>
                </c:pt>
                <c:pt idx="2316">
                  <c:v>120.144139</c:v>
                </c:pt>
                <c:pt idx="2317">
                  <c:v>120.143278</c:v>
                </c:pt>
                <c:pt idx="2318">
                  <c:v>120.140806</c:v>
                </c:pt>
                <c:pt idx="2319">
                  <c:v>120.139167</c:v>
                </c:pt>
                <c:pt idx="2320">
                  <c:v>120.138278</c:v>
                </c:pt>
                <c:pt idx="2321">
                  <c:v>120.137917</c:v>
                </c:pt>
                <c:pt idx="2322">
                  <c:v>120.137889</c:v>
                </c:pt>
                <c:pt idx="2323">
                  <c:v>120.137056</c:v>
                </c:pt>
                <c:pt idx="2324">
                  <c:v>120.137083</c:v>
                </c:pt>
                <c:pt idx="2325">
                  <c:v>120.137889</c:v>
                </c:pt>
                <c:pt idx="2326">
                  <c:v>120.137944</c:v>
                </c:pt>
                <c:pt idx="2327">
                  <c:v>120.138722</c:v>
                </c:pt>
                <c:pt idx="2328">
                  <c:v>120.138694</c:v>
                </c:pt>
                <c:pt idx="2329">
                  <c:v>120.139556</c:v>
                </c:pt>
                <c:pt idx="2330">
                  <c:v>120.139583</c:v>
                </c:pt>
                <c:pt idx="2331">
                  <c:v>120.143361</c:v>
                </c:pt>
                <c:pt idx="2332">
                  <c:v>120.145028</c:v>
                </c:pt>
                <c:pt idx="2333">
                  <c:v>120.145833</c:v>
                </c:pt>
                <c:pt idx="2334">
                  <c:v>120.14916700000001</c:v>
                </c:pt>
                <c:pt idx="2335">
                  <c:v>120.149556</c:v>
                </c:pt>
                <c:pt idx="2336">
                  <c:v>120.14958300000001</c:v>
                </c:pt>
                <c:pt idx="2337">
                  <c:v>120.150361</c:v>
                </c:pt>
                <c:pt idx="2338">
                  <c:v>120.150389</c:v>
                </c:pt>
                <c:pt idx="2339">
                  <c:v>120.14958300000001</c:v>
                </c:pt>
                <c:pt idx="2340">
                  <c:v>120.14958300000001</c:v>
                </c:pt>
                <c:pt idx="2341">
                  <c:v>120.150389</c:v>
                </c:pt>
                <c:pt idx="2342">
                  <c:v>120.150389</c:v>
                </c:pt>
                <c:pt idx="2343">
                  <c:v>120.149556</c:v>
                </c:pt>
                <c:pt idx="2344">
                  <c:v>120.149556</c:v>
                </c:pt>
                <c:pt idx="2345">
                  <c:v>120.150389</c:v>
                </c:pt>
                <c:pt idx="2346">
                  <c:v>120.150417</c:v>
                </c:pt>
                <c:pt idx="2347">
                  <c:v>120.150778</c:v>
                </c:pt>
                <c:pt idx="2348">
                  <c:v>120.155833</c:v>
                </c:pt>
                <c:pt idx="2349">
                  <c:v>120.157472</c:v>
                </c:pt>
                <c:pt idx="2350">
                  <c:v>120.159139</c:v>
                </c:pt>
                <c:pt idx="2351">
                  <c:v>120.15955599999999</c:v>
                </c:pt>
                <c:pt idx="2352">
                  <c:v>120.159583</c:v>
                </c:pt>
                <c:pt idx="2353">
                  <c:v>120.158778</c:v>
                </c:pt>
                <c:pt idx="2354">
                  <c:v>120.15875</c:v>
                </c:pt>
                <c:pt idx="2355">
                  <c:v>120.158306</c:v>
                </c:pt>
                <c:pt idx="2356">
                  <c:v>120.156694</c:v>
                </c:pt>
                <c:pt idx="2357">
                  <c:v>120.15625</c:v>
                </c:pt>
                <c:pt idx="2358">
                  <c:v>120.15625</c:v>
                </c:pt>
                <c:pt idx="2359">
                  <c:v>120.157083</c:v>
                </c:pt>
                <c:pt idx="2360">
                  <c:v>120.157083</c:v>
                </c:pt>
                <c:pt idx="2361">
                  <c:v>120.159167</c:v>
                </c:pt>
                <c:pt idx="2362">
                  <c:v>120.160833</c:v>
                </c:pt>
                <c:pt idx="2363">
                  <c:v>120.161694</c:v>
                </c:pt>
                <c:pt idx="2364">
                  <c:v>120.16416700000001</c:v>
                </c:pt>
                <c:pt idx="2365">
                  <c:v>120.16497200000001</c:v>
                </c:pt>
                <c:pt idx="2366">
                  <c:v>120.17</c:v>
                </c:pt>
                <c:pt idx="2367">
                  <c:v>120.171222</c:v>
                </c:pt>
                <c:pt idx="2368">
                  <c:v>120.170833</c:v>
                </c:pt>
                <c:pt idx="2369">
                  <c:v>120.169972</c:v>
                </c:pt>
                <c:pt idx="2370">
                  <c:v>120.1675</c:v>
                </c:pt>
                <c:pt idx="2371">
                  <c:v>120.16711100000001</c:v>
                </c:pt>
                <c:pt idx="2372">
                  <c:v>120.167056</c:v>
                </c:pt>
                <c:pt idx="2373">
                  <c:v>120.1675</c:v>
                </c:pt>
                <c:pt idx="2374">
                  <c:v>120.168361</c:v>
                </c:pt>
                <c:pt idx="2375">
                  <c:v>120.169139</c:v>
                </c:pt>
                <c:pt idx="2376">
                  <c:v>120.170833</c:v>
                </c:pt>
                <c:pt idx="2377">
                  <c:v>120.171667</c:v>
                </c:pt>
                <c:pt idx="2378">
                  <c:v>120.172472</c:v>
                </c:pt>
                <c:pt idx="2379">
                  <c:v>120.173333</c:v>
                </c:pt>
                <c:pt idx="2380">
                  <c:v>120.175028</c:v>
                </c:pt>
                <c:pt idx="2381">
                  <c:v>120.17625</c:v>
                </c:pt>
                <c:pt idx="2382">
                  <c:v>120.17577799999999</c:v>
                </c:pt>
                <c:pt idx="2383">
                  <c:v>120.171694</c:v>
                </c:pt>
                <c:pt idx="2384">
                  <c:v>120.171278</c:v>
                </c:pt>
                <c:pt idx="2385">
                  <c:v>120.171278</c:v>
                </c:pt>
                <c:pt idx="2386">
                  <c:v>120.169139</c:v>
                </c:pt>
                <c:pt idx="2387">
                  <c:v>120.16708300000001</c:v>
                </c:pt>
                <c:pt idx="2388">
                  <c:v>120.167056</c:v>
                </c:pt>
                <c:pt idx="2389">
                  <c:v>120.166194</c:v>
                </c:pt>
                <c:pt idx="2390">
                  <c:v>120.16627800000001</c:v>
                </c:pt>
                <c:pt idx="2391">
                  <c:v>120.16541700000001</c:v>
                </c:pt>
                <c:pt idx="2392">
                  <c:v>120.16541700000001</c:v>
                </c:pt>
                <c:pt idx="2393">
                  <c:v>120.16502800000001</c:v>
                </c:pt>
                <c:pt idx="2394">
                  <c:v>120.16333299999999</c:v>
                </c:pt>
                <c:pt idx="2395">
                  <c:v>120.16291699999999</c:v>
                </c:pt>
                <c:pt idx="2396">
                  <c:v>120.162944</c:v>
                </c:pt>
                <c:pt idx="2397">
                  <c:v>120.16247199999999</c:v>
                </c:pt>
                <c:pt idx="2398">
                  <c:v>120.159972</c:v>
                </c:pt>
                <c:pt idx="2399">
                  <c:v>120.1575</c:v>
                </c:pt>
                <c:pt idx="2400">
                  <c:v>120.156694</c:v>
                </c:pt>
                <c:pt idx="2401">
                  <c:v>120.155833</c:v>
                </c:pt>
                <c:pt idx="2402">
                  <c:v>120.155</c:v>
                </c:pt>
                <c:pt idx="2403">
                  <c:v>120.154167</c:v>
                </c:pt>
                <c:pt idx="2404">
                  <c:v>120.153333</c:v>
                </c:pt>
                <c:pt idx="2405">
                  <c:v>120.152472</c:v>
                </c:pt>
                <c:pt idx="2406">
                  <c:v>120.151667</c:v>
                </c:pt>
                <c:pt idx="2407">
                  <c:v>120.150389</c:v>
                </c:pt>
                <c:pt idx="2408">
                  <c:v>120.150417</c:v>
                </c:pt>
                <c:pt idx="2409">
                  <c:v>120.150778</c:v>
                </c:pt>
                <c:pt idx="2410">
                  <c:v>120.153361</c:v>
                </c:pt>
                <c:pt idx="2411">
                  <c:v>120.154167</c:v>
                </c:pt>
                <c:pt idx="2412">
                  <c:v>120.156694</c:v>
                </c:pt>
                <c:pt idx="2413">
                  <c:v>120.157083</c:v>
                </c:pt>
                <c:pt idx="2414">
                  <c:v>120.156694</c:v>
                </c:pt>
                <c:pt idx="2415">
                  <c:v>120.155833</c:v>
                </c:pt>
                <c:pt idx="2416">
                  <c:v>120.155444</c:v>
                </c:pt>
                <c:pt idx="2417">
                  <c:v>120.155417</c:v>
                </c:pt>
                <c:pt idx="2418">
                  <c:v>120.154611</c:v>
                </c:pt>
                <c:pt idx="2419">
                  <c:v>120.154611</c:v>
                </c:pt>
                <c:pt idx="2420">
                  <c:v>120.154194</c:v>
                </c:pt>
                <c:pt idx="2421">
                  <c:v>120.151639</c:v>
                </c:pt>
                <c:pt idx="2422">
                  <c:v>120.15088900000001</c:v>
                </c:pt>
                <c:pt idx="2423">
                  <c:v>120.15</c:v>
                </c:pt>
                <c:pt idx="2424">
                  <c:v>120.14913900000001</c:v>
                </c:pt>
                <c:pt idx="2425">
                  <c:v>120.14833299999999</c:v>
                </c:pt>
                <c:pt idx="2426">
                  <c:v>120.14705600000001</c:v>
                </c:pt>
                <c:pt idx="2427">
                  <c:v>120.147139</c:v>
                </c:pt>
                <c:pt idx="2428">
                  <c:v>120.145833</c:v>
                </c:pt>
                <c:pt idx="2429">
                  <c:v>120.145028</c:v>
                </c:pt>
                <c:pt idx="2430">
                  <c:v>120.144167</c:v>
                </c:pt>
                <c:pt idx="2431">
                  <c:v>120.140028</c:v>
                </c:pt>
                <c:pt idx="2432">
                  <c:v>120.139556</c:v>
                </c:pt>
                <c:pt idx="2433">
                  <c:v>120.139583</c:v>
                </c:pt>
                <c:pt idx="2434">
                  <c:v>120.142861</c:v>
                </c:pt>
                <c:pt idx="2435">
                  <c:v>120.142889</c:v>
                </c:pt>
                <c:pt idx="2436">
                  <c:v>120.143778</c:v>
                </c:pt>
                <c:pt idx="2437">
                  <c:v>120.143778</c:v>
                </c:pt>
                <c:pt idx="2438">
                  <c:v>120.144583</c:v>
                </c:pt>
                <c:pt idx="2439">
                  <c:v>120.14452799999999</c:v>
                </c:pt>
                <c:pt idx="2440">
                  <c:v>120.144167</c:v>
                </c:pt>
                <c:pt idx="2441">
                  <c:v>120.142528</c:v>
                </c:pt>
                <c:pt idx="2442">
                  <c:v>120.138278</c:v>
                </c:pt>
                <c:pt idx="2443">
                  <c:v>120.137917</c:v>
                </c:pt>
                <c:pt idx="2444">
                  <c:v>120.137917</c:v>
                </c:pt>
                <c:pt idx="2445">
                  <c:v>120.139972</c:v>
                </c:pt>
                <c:pt idx="2446">
                  <c:v>120.141667</c:v>
                </c:pt>
                <c:pt idx="2447">
                  <c:v>120.144167</c:v>
                </c:pt>
                <c:pt idx="2448">
                  <c:v>120.14663899999999</c:v>
                </c:pt>
                <c:pt idx="2449">
                  <c:v>120.14749999999999</c:v>
                </c:pt>
                <c:pt idx="2450">
                  <c:v>120.14830600000001</c:v>
                </c:pt>
                <c:pt idx="2451">
                  <c:v>120.14958300000001</c:v>
                </c:pt>
                <c:pt idx="2452">
                  <c:v>120.149556</c:v>
                </c:pt>
                <c:pt idx="2453">
                  <c:v>120.150417</c:v>
                </c:pt>
                <c:pt idx="2454">
                  <c:v>120.150417</c:v>
                </c:pt>
                <c:pt idx="2455">
                  <c:v>120.151278</c:v>
                </c:pt>
                <c:pt idx="2456">
                  <c:v>120.15125</c:v>
                </c:pt>
                <c:pt idx="2457">
                  <c:v>120.152056</c:v>
                </c:pt>
                <c:pt idx="2458">
                  <c:v>120.15088900000001</c:v>
                </c:pt>
                <c:pt idx="2459">
                  <c:v>120.14997200000001</c:v>
                </c:pt>
                <c:pt idx="2460">
                  <c:v>120.149556</c:v>
                </c:pt>
                <c:pt idx="2461">
                  <c:v>120.149556</c:v>
                </c:pt>
                <c:pt idx="2462">
                  <c:v>120.14838899999999</c:v>
                </c:pt>
                <c:pt idx="2463">
                  <c:v>120.14747199999999</c:v>
                </c:pt>
                <c:pt idx="2464">
                  <c:v>120.14705600000001</c:v>
                </c:pt>
                <c:pt idx="2465">
                  <c:v>120.14708299999999</c:v>
                </c:pt>
                <c:pt idx="2466">
                  <c:v>120.14624999999999</c:v>
                </c:pt>
                <c:pt idx="2467">
                  <c:v>120.14624999999999</c:v>
                </c:pt>
                <c:pt idx="2468">
                  <c:v>120.144139</c:v>
                </c:pt>
                <c:pt idx="2469">
                  <c:v>120.1425</c:v>
                </c:pt>
                <c:pt idx="2470">
                  <c:v>120.142083</c:v>
                </c:pt>
                <c:pt idx="2471">
                  <c:v>120.142028</c:v>
                </c:pt>
                <c:pt idx="2472">
                  <c:v>120.142889</c:v>
                </c:pt>
                <c:pt idx="2473">
                  <c:v>120.142917</c:v>
                </c:pt>
                <c:pt idx="2474">
                  <c:v>120.14791700000001</c:v>
                </c:pt>
                <c:pt idx="2475">
                  <c:v>120.14747199999999</c:v>
                </c:pt>
                <c:pt idx="2476">
                  <c:v>120.145</c:v>
                </c:pt>
                <c:pt idx="2477">
                  <c:v>120.144139</c:v>
                </c:pt>
                <c:pt idx="2478">
                  <c:v>120.1425</c:v>
                </c:pt>
                <c:pt idx="2479">
                  <c:v>120.141639</c:v>
                </c:pt>
                <c:pt idx="2480">
                  <c:v>120.13252799999999</c:v>
                </c:pt>
                <c:pt idx="2481">
                  <c:v>120.131694</c:v>
                </c:pt>
                <c:pt idx="2482">
                  <c:v>120.130861</c:v>
                </c:pt>
                <c:pt idx="2483">
                  <c:v>120.12830599999999</c:v>
                </c:pt>
                <c:pt idx="2484">
                  <c:v>120.1275</c:v>
                </c:pt>
                <c:pt idx="2485">
                  <c:v>120.126222</c:v>
                </c:pt>
                <c:pt idx="2486">
                  <c:v>120.12625</c:v>
                </c:pt>
                <c:pt idx="2487">
                  <c:v>120.127111</c:v>
                </c:pt>
                <c:pt idx="2488">
                  <c:v>120.127083</c:v>
                </c:pt>
                <c:pt idx="2489">
                  <c:v>120.129194</c:v>
                </c:pt>
                <c:pt idx="2490">
                  <c:v>120.14580599999999</c:v>
                </c:pt>
                <c:pt idx="2491">
                  <c:v>120.14666699999999</c:v>
                </c:pt>
                <c:pt idx="2492">
                  <c:v>120.1525</c:v>
                </c:pt>
                <c:pt idx="2493">
                  <c:v>120.153722</c:v>
                </c:pt>
                <c:pt idx="2494">
                  <c:v>120.151639</c:v>
                </c:pt>
                <c:pt idx="2495">
                  <c:v>120.150806</c:v>
                </c:pt>
                <c:pt idx="2496">
                  <c:v>120.15</c:v>
                </c:pt>
                <c:pt idx="2497">
                  <c:v>120.14919399999999</c:v>
                </c:pt>
                <c:pt idx="2498">
                  <c:v>120.14838899999999</c:v>
                </c:pt>
                <c:pt idx="2499">
                  <c:v>120.146694</c:v>
                </c:pt>
                <c:pt idx="2500">
                  <c:v>120.14624999999999</c:v>
                </c:pt>
                <c:pt idx="2501">
                  <c:v>120.146278</c:v>
                </c:pt>
                <c:pt idx="2502">
                  <c:v>120.14705600000001</c:v>
                </c:pt>
                <c:pt idx="2503">
                  <c:v>120.147139</c:v>
                </c:pt>
                <c:pt idx="2504">
                  <c:v>120.14788900000001</c:v>
                </c:pt>
                <c:pt idx="2505">
                  <c:v>120.14788900000001</c:v>
                </c:pt>
                <c:pt idx="2506">
                  <c:v>120.14958300000001</c:v>
                </c:pt>
                <c:pt idx="2507">
                  <c:v>120.14963899999999</c:v>
                </c:pt>
                <c:pt idx="2508">
                  <c:v>120.150389</c:v>
                </c:pt>
                <c:pt idx="2509">
                  <c:v>120.150389</c:v>
                </c:pt>
                <c:pt idx="2510">
                  <c:v>120.152111</c:v>
                </c:pt>
                <c:pt idx="2511">
                  <c:v>120.15213900000001</c:v>
                </c:pt>
                <c:pt idx="2512">
                  <c:v>120.152889</c:v>
                </c:pt>
                <c:pt idx="2513">
                  <c:v>120.152917</c:v>
                </c:pt>
                <c:pt idx="2514">
                  <c:v>120.15375</c:v>
                </c:pt>
                <c:pt idx="2515">
                  <c:v>120.15375</c:v>
                </c:pt>
                <c:pt idx="2516">
                  <c:v>120.153333</c:v>
                </c:pt>
                <c:pt idx="2517">
                  <c:v>120.150806</c:v>
                </c:pt>
                <c:pt idx="2518">
                  <c:v>120.14997200000001</c:v>
                </c:pt>
                <c:pt idx="2519">
                  <c:v>120.14666699999999</c:v>
                </c:pt>
                <c:pt idx="2520">
                  <c:v>120.14580599999999</c:v>
                </c:pt>
                <c:pt idx="2521">
                  <c:v>120.142528</c:v>
                </c:pt>
                <c:pt idx="2522">
                  <c:v>120.141667</c:v>
                </c:pt>
                <c:pt idx="2523">
                  <c:v>120.140833</c:v>
                </c:pt>
                <c:pt idx="2524">
                  <c:v>120.139972</c:v>
                </c:pt>
                <c:pt idx="2525">
                  <c:v>120.13875</c:v>
                </c:pt>
                <c:pt idx="2526">
                  <c:v>120.138806</c:v>
                </c:pt>
                <c:pt idx="2527">
                  <c:v>120.137889</c:v>
                </c:pt>
                <c:pt idx="2528">
                  <c:v>120.137917</c:v>
                </c:pt>
                <c:pt idx="2529">
                  <c:v>120.137083</c:v>
                </c:pt>
                <c:pt idx="2530">
                  <c:v>120.137083</c:v>
                </c:pt>
                <c:pt idx="2531">
                  <c:v>120.137889</c:v>
                </c:pt>
                <c:pt idx="2532">
                  <c:v>120.137889</c:v>
                </c:pt>
                <c:pt idx="2533">
                  <c:v>120.13875</c:v>
                </c:pt>
                <c:pt idx="2534">
                  <c:v>120.13875</c:v>
                </c:pt>
                <c:pt idx="2535">
                  <c:v>120.139528</c:v>
                </c:pt>
                <c:pt idx="2536">
                  <c:v>120.139556</c:v>
                </c:pt>
                <c:pt idx="2537">
                  <c:v>120.140417</c:v>
                </c:pt>
                <c:pt idx="2538">
                  <c:v>120.140417</c:v>
                </c:pt>
                <c:pt idx="2539">
                  <c:v>120.139583</c:v>
                </c:pt>
                <c:pt idx="2540">
                  <c:v>120.139583</c:v>
                </c:pt>
                <c:pt idx="2541">
                  <c:v>120.13875</c:v>
                </c:pt>
                <c:pt idx="2542">
                  <c:v>120.13875</c:v>
                </c:pt>
                <c:pt idx="2543">
                  <c:v>120.139556</c:v>
                </c:pt>
                <c:pt idx="2544">
                  <c:v>120.139583</c:v>
                </c:pt>
                <c:pt idx="2545">
                  <c:v>120.140444</c:v>
                </c:pt>
                <c:pt idx="2546">
                  <c:v>120.140417</c:v>
                </c:pt>
                <c:pt idx="2547">
                  <c:v>120.141222</c:v>
                </c:pt>
                <c:pt idx="2548">
                  <c:v>120.141278</c:v>
                </c:pt>
                <c:pt idx="2549">
                  <c:v>120.142028</c:v>
                </c:pt>
                <c:pt idx="2550">
                  <c:v>120.142056</c:v>
                </c:pt>
                <c:pt idx="2551">
                  <c:v>120.142917</c:v>
                </c:pt>
                <c:pt idx="2552">
                  <c:v>120.142889</c:v>
                </c:pt>
                <c:pt idx="2553">
                  <c:v>120.14375</c:v>
                </c:pt>
                <c:pt idx="2554">
                  <c:v>120.143778</c:v>
                </c:pt>
                <c:pt idx="2555">
                  <c:v>120.14541699999999</c:v>
                </c:pt>
                <c:pt idx="2556">
                  <c:v>120.14538899999999</c:v>
                </c:pt>
                <c:pt idx="2557">
                  <c:v>120.14624999999999</c:v>
                </c:pt>
                <c:pt idx="2558">
                  <c:v>120.14624999999999</c:v>
                </c:pt>
                <c:pt idx="2559">
                  <c:v>120.14708299999999</c:v>
                </c:pt>
                <c:pt idx="2560">
                  <c:v>120.147139</c:v>
                </c:pt>
                <c:pt idx="2561">
                  <c:v>120.14788900000001</c:v>
                </c:pt>
                <c:pt idx="2562">
                  <c:v>120.14786100000001</c:v>
                </c:pt>
                <c:pt idx="2563">
                  <c:v>120.14749999999999</c:v>
                </c:pt>
                <c:pt idx="2564">
                  <c:v>120.138361</c:v>
                </c:pt>
                <c:pt idx="2565">
                  <c:v>120.137917</c:v>
                </c:pt>
                <c:pt idx="2566">
                  <c:v>120.137889</c:v>
                </c:pt>
                <c:pt idx="2567">
                  <c:v>120.1375</c:v>
                </c:pt>
                <c:pt idx="2568">
                  <c:v>120.136639</c:v>
                </c:pt>
                <c:pt idx="2569">
                  <c:v>120.13502800000001</c:v>
                </c:pt>
                <c:pt idx="2570">
                  <c:v>120.13416700000001</c:v>
                </c:pt>
                <c:pt idx="2571">
                  <c:v>120.13372200000001</c:v>
                </c:pt>
                <c:pt idx="2572">
                  <c:v>120.13369400000001</c:v>
                </c:pt>
                <c:pt idx="2573">
                  <c:v>120.13249999999999</c:v>
                </c:pt>
                <c:pt idx="2574">
                  <c:v>120.13205600000001</c:v>
                </c:pt>
                <c:pt idx="2575">
                  <c:v>120.13208299999999</c:v>
                </c:pt>
                <c:pt idx="2576">
                  <c:v>120.13122199999999</c:v>
                </c:pt>
                <c:pt idx="2577">
                  <c:v>120.13127799999999</c:v>
                </c:pt>
                <c:pt idx="2578">
                  <c:v>120.130444</c:v>
                </c:pt>
                <c:pt idx="2579">
                  <c:v>120.130444</c:v>
                </c:pt>
                <c:pt idx="2580">
                  <c:v>120.129583</c:v>
                </c:pt>
                <c:pt idx="2581">
                  <c:v>120.12955599999999</c:v>
                </c:pt>
                <c:pt idx="2582">
                  <c:v>120.1275</c:v>
                </c:pt>
                <c:pt idx="2583">
                  <c:v>120.126667</c:v>
                </c:pt>
                <c:pt idx="2584">
                  <c:v>120.126222</c:v>
                </c:pt>
                <c:pt idx="2585">
                  <c:v>120.126222</c:v>
                </c:pt>
                <c:pt idx="2586">
                  <c:v>120.127083</c:v>
                </c:pt>
                <c:pt idx="2587">
                  <c:v>120.127083</c:v>
                </c:pt>
                <c:pt idx="2588">
                  <c:v>120.127972</c:v>
                </c:pt>
                <c:pt idx="2589">
                  <c:v>120.127917</c:v>
                </c:pt>
                <c:pt idx="2590">
                  <c:v>120.128778</c:v>
                </c:pt>
                <c:pt idx="2591">
                  <c:v>120.12875</c:v>
                </c:pt>
                <c:pt idx="2592">
                  <c:v>120.12952799999999</c:v>
                </c:pt>
                <c:pt idx="2593">
                  <c:v>120.12955599999999</c:v>
                </c:pt>
                <c:pt idx="2594">
                  <c:v>120.13038899999999</c:v>
                </c:pt>
                <c:pt idx="2595">
                  <c:v>120.130444</c:v>
                </c:pt>
                <c:pt idx="2596">
                  <c:v>120.12952799999999</c:v>
                </c:pt>
                <c:pt idx="2597">
                  <c:v>120.129583</c:v>
                </c:pt>
                <c:pt idx="2598">
                  <c:v>120.12875</c:v>
                </c:pt>
                <c:pt idx="2599">
                  <c:v>120.12875</c:v>
                </c:pt>
                <c:pt idx="2600">
                  <c:v>120.12955599999999</c:v>
                </c:pt>
                <c:pt idx="2601">
                  <c:v>120.129583</c:v>
                </c:pt>
                <c:pt idx="2602">
                  <c:v>120.130472</c:v>
                </c:pt>
                <c:pt idx="2603">
                  <c:v>120.13038899999999</c:v>
                </c:pt>
                <c:pt idx="2604">
                  <c:v>120.13124999999999</c:v>
                </c:pt>
                <c:pt idx="2605">
                  <c:v>120.13122199999999</c:v>
                </c:pt>
                <c:pt idx="2606">
                  <c:v>120.13208299999999</c:v>
                </c:pt>
                <c:pt idx="2607">
                  <c:v>120.13205600000001</c:v>
                </c:pt>
                <c:pt idx="2608">
                  <c:v>120.13294399999999</c:v>
                </c:pt>
                <c:pt idx="2609">
                  <c:v>120.13291700000001</c:v>
                </c:pt>
                <c:pt idx="2610">
                  <c:v>120.13375000000001</c:v>
                </c:pt>
                <c:pt idx="2611">
                  <c:v>120.13369400000001</c:v>
                </c:pt>
                <c:pt idx="2612">
                  <c:v>120.13625</c:v>
                </c:pt>
                <c:pt idx="2613">
                  <c:v>120.13625</c:v>
                </c:pt>
                <c:pt idx="2614">
                  <c:v>120.138306</c:v>
                </c:pt>
                <c:pt idx="2615">
                  <c:v>120.139194</c:v>
                </c:pt>
                <c:pt idx="2616">
                  <c:v>120.139556</c:v>
                </c:pt>
                <c:pt idx="2617">
                  <c:v>120.139528</c:v>
                </c:pt>
                <c:pt idx="2618">
                  <c:v>120.140389</c:v>
                </c:pt>
                <c:pt idx="2619">
                  <c:v>120.140417</c:v>
                </c:pt>
                <c:pt idx="2620">
                  <c:v>120.141278</c:v>
                </c:pt>
                <c:pt idx="2621">
                  <c:v>120.141194</c:v>
                </c:pt>
                <c:pt idx="2622">
                  <c:v>120.142056</c:v>
                </c:pt>
                <c:pt idx="2623">
                  <c:v>120.142111</c:v>
                </c:pt>
                <c:pt idx="2624">
                  <c:v>120.142889</c:v>
                </c:pt>
                <c:pt idx="2625">
                  <c:v>120.142861</c:v>
                </c:pt>
                <c:pt idx="2626">
                  <c:v>120.143778</c:v>
                </c:pt>
                <c:pt idx="2627">
                  <c:v>120.143778</c:v>
                </c:pt>
                <c:pt idx="2628">
                  <c:v>120.144611</c:v>
                </c:pt>
                <c:pt idx="2629">
                  <c:v>120.14455599999999</c:v>
                </c:pt>
                <c:pt idx="2630">
                  <c:v>120.14536099999999</c:v>
                </c:pt>
                <c:pt idx="2631">
                  <c:v>120.14538899999999</c:v>
                </c:pt>
                <c:pt idx="2632">
                  <c:v>120.14624999999999</c:v>
                </c:pt>
                <c:pt idx="2633">
                  <c:v>120.14624999999999</c:v>
                </c:pt>
                <c:pt idx="2634">
                  <c:v>120.14749999999999</c:v>
                </c:pt>
                <c:pt idx="2635">
                  <c:v>120.14830600000001</c:v>
                </c:pt>
                <c:pt idx="2636">
                  <c:v>120.14875000000001</c:v>
                </c:pt>
                <c:pt idx="2637">
                  <c:v>120.14872200000001</c:v>
                </c:pt>
                <c:pt idx="2638">
                  <c:v>120.151278</c:v>
                </c:pt>
                <c:pt idx="2639">
                  <c:v>120.151222</c:v>
                </c:pt>
                <c:pt idx="2640">
                  <c:v>120.152111</c:v>
                </c:pt>
                <c:pt idx="2641">
                  <c:v>120.152111</c:v>
                </c:pt>
                <c:pt idx="2642">
                  <c:v>120.153722</c:v>
                </c:pt>
                <c:pt idx="2643">
                  <c:v>120.153778</c:v>
                </c:pt>
                <c:pt idx="2644">
                  <c:v>120.156278</c:v>
                </c:pt>
                <c:pt idx="2645">
                  <c:v>120.15625</c:v>
                </c:pt>
                <c:pt idx="2646">
                  <c:v>120.15875</c:v>
                </c:pt>
                <c:pt idx="2647">
                  <c:v>120.15875</c:v>
                </c:pt>
                <c:pt idx="2648">
                  <c:v>120.160472</c:v>
                </c:pt>
                <c:pt idx="2649">
                  <c:v>120.160444</c:v>
                </c:pt>
                <c:pt idx="2650">
                  <c:v>120.16372200000001</c:v>
                </c:pt>
                <c:pt idx="2651">
                  <c:v>120.16374999999999</c:v>
                </c:pt>
                <c:pt idx="2652">
                  <c:v>120.16541700000001</c:v>
                </c:pt>
                <c:pt idx="2653">
                  <c:v>120.16541700000001</c:v>
                </c:pt>
                <c:pt idx="2654">
                  <c:v>120.165806</c:v>
                </c:pt>
                <c:pt idx="2655">
                  <c:v>120.166667</c:v>
                </c:pt>
                <c:pt idx="2656">
                  <c:v>120.168333</c:v>
                </c:pt>
                <c:pt idx="2657">
                  <c:v>120.17</c:v>
                </c:pt>
                <c:pt idx="2658">
                  <c:v>120.170861</c:v>
                </c:pt>
                <c:pt idx="2659">
                  <c:v>120.172056</c:v>
                </c:pt>
                <c:pt idx="2660">
                  <c:v>120.172083</c:v>
                </c:pt>
                <c:pt idx="2661">
                  <c:v>120.171222</c:v>
                </c:pt>
                <c:pt idx="2662">
                  <c:v>120.171194</c:v>
                </c:pt>
                <c:pt idx="2663">
                  <c:v>120.171639</c:v>
                </c:pt>
                <c:pt idx="2664">
                  <c:v>120.174139</c:v>
                </c:pt>
                <c:pt idx="2665">
                  <c:v>120.175028</c:v>
                </c:pt>
                <c:pt idx="2666">
                  <c:v>120.175389</c:v>
                </c:pt>
                <c:pt idx="2667">
                  <c:v>120.175417</c:v>
                </c:pt>
                <c:pt idx="2668">
                  <c:v>120.17625</c:v>
                </c:pt>
                <c:pt idx="2669">
                  <c:v>120.176222</c:v>
                </c:pt>
                <c:pt idx="2670">
                  <c:v>120.174556</c:v>
                </c:pt>
                <c:pt idx="2671">
                  <c:v>120.174583</c:v>
                </c:pt>
                <c:pt idx="2672">
                  <c:v>120.17375</c:v>
                </c:pt>
                <c:pt idx="2673">
                  <c:v>120.173778</c:v>
                </c:pt>
                <c:pt idx="2674">
                  <c:v>120.174139</c:v>
                </c:pt>
                <c:pt idx="2675">
                  <c:v>120.17625</c:v>
                </c:pt>
                <c:pt idx="2676">
                  <c:v>120.17625</c:v>
                </c:pt>
                <c:pt idx="2677">
                  <c:v>120.17916700000001</c:v>
                </c:pt>
                <c:pt idx="2678">
                  <c:v>120.17997200000001</c:v>
                </c:pt>
                <c:pt idx="2679">
                  <c:v>120.18038900000001</c:v>
                </c:pt>
                <c:pt idx="2680">
                  <c:v>120.18044399999999</c:v>
                </c:pt>
                <c:pt idx="2681">
                  <c:v>120.18125000000001</c:v>
                </c:pt>
                <c:pt idx="2682">
                  <c:v>120.18127800000001</c:v>
                </c:pt>
                <c:pt idx="2683">
                  <c:v>120.182056</c:v>
                </c:pt>
                <c:pt idx="2684">
                  <c:v>120.182056</c:v>
                </c:pt>
                <c:pt idx="2685">
                  <c:v>120.182889</c:v>
                </c:pt>
                <c:pt idx="2686">
                  <c:v>120.182889</c:v>
                </c:pt>
                <c:pt idx="2687">
                  <c:v>120.183722</c:v>
                </c:pt>
                <c:pt idx="2688">
                  <c:v>120.183722</c:v>
                </c:pt>
                <c:pt idx="2689">
                  <c:v>120.184583</c:v>
                </c:pt>
                <c:pt idx="2690">
                  <c:v>120.184583</c:v>
                </c:pt>
                <c:pt idx="2691">
                  <c:v>120.187083</c:v>
                </c:pt>
                <c:pt idx="2692">
                  <c:v>120.187083</c:v>
                </c:pt>
                <c:pt idx="2693">
                  <c:v>120.19125</c:v>
                </c:pt>
                <c:pt idx="2694">
                  <c:v>120.191222</c:v>
                </c:pt>
                <c:pt idx="2695">
                  <c:v>120.192083</c:v>
                </c:pt>
                <c:pt idx="2696">
                  <c:v>120.19080599999999</c:v>
                </c:pt>
                <c:pt idx="2697">
                  <c:v>120.188333</c:v>
                </c:pt>
                <c:pt idx="2698">
                  <c:v>120.187944</c:v>
                </c:pt>
                <c:pt idx="2699">
                  <c:v>120.187917</c:v>
                </c:pt>
                <c:pt idx="2700">
                  <c:v>120.189556</c:v>
                </c:pt>
                <c:pt idx="2701">
                  <c:v>120.189583</c:v>
                </c:pt>
                <c:pt idx="2702">
                  <c:v>120.190361</c:v>
                </c:pt>
                <c:pt idx="2703">
                  <c:v>120.190417</c:v>
                </c:pt>
                <c:pt idx="2704">
                  <c:v>120.191278</c:v>
                </c:pt>
                <c:pt idx="2705">
                  <c:v>120.191222</c:v>
                </c:pt>
                <c:pt idx="2706">
                  <c:v>120.192972</c:v>
                </c:pt>
                <c:pt idx="2707">
                  <c:v>120.192944</c:v>
                </c:pt>
                <c:pt idx="2708">
                  <c:v>120.19377799999999</c:v>
                </c:pt>
                <c:pt idx="2709">
                  <c:v>120.19288899999999</c:v>
                </c:pt>
                <c:pt idx="2710">
                  <c:v>120.19286099999999</c:v>
                </c:pt>
                <c:pt idx="2711">
                  <c:v>120.19372199999999</c:v>
                </c:pt>
                <c:pt idx="2712">
                  <c:v>120.19374999999999</c:v>
                </c:pt>
                <c:pt idx="2713">
                  <c:v>120.19455600000001</c:v>
                </c:pt>
                <c:pt idx="2714">
                  <c:v>120.19455600000001</c:v>
                </c:pt>
                <c:pt idx="2715">
                  <c:v>120.19330600000001</c:v>
                </c:pt>
                <c:pt idx="2716">
                  <c:v>120.19080599999999</c:v>
                </c:pt>
                <c:pt idx="2717">
                  <c:v>120.188778</c:v>
                </c:pt>
                <c:pt idx="2718">
                  <c:v>120.18875</c:v>
                </c:pt>
                <c:pt idx="2719">
                  <c:v>120.189972</c:v>
                </c:pt>
                <c:pt idx="2720">
                  <c:v>120.190833</c:v>
                </c:pt>
                <c:pt idx="2721">
                  <c:v>120.192944</c:v>
                </c:pt>
                <c:pt idx="2722">
                  <c:v>120.19288899999999</c:v>
                </c:pt>
                <c:pt idx="2723">
                  <c:v>120.199167</c:v>
                </c:pt>
                <c:pt idx="2724">
                  <c:v>120.199972</c:v>
                </c:pt>
                <c:pt idx="2725">
                  <c:v>120.201194</c:v>
                </c:pt>
                <c:pt idx="2726">
                  <c:v>120.200833</c:v>
                </c:pt>
                <c:pt idx="2727">
                  <c:v>120.199167</c:v>
                </c:pt>
                <c:pt idx="2728">
                  <c:v>120.19750000000001</c:v>
                </c:pt>
                <c:pt idx="2729">
                  <c:v>120.19669399999999</c:v>
                </c:pt>
                <c:pt idx="2730">
                  <c:v>120.19625000000001</c:v>
                </c:pt>
                <c:pt idx="2731">
                  <c:v>120.19622200000001</c:v>
                </c:pt>
                <c:pt idx="2732">
                  <c:v>120.19327800000001</c:v>
                </c:pt>
                <c:pt idx="2733">
                  <c:v>120.191694</c:v>
                </c:pt>
                <c:pt idx="2734">
                  <c:v>120.191222</c:v>
                </c:pt>
                <c:pt idx="2735">
                  <c:v>120.191222</c:v>
                </c:pt>
                <c:pt idx="2736">
                  <c:v>120.192083</c:v>
                </c:pt>
                <c:pt idx="2737">
                  <c:v>120.19205599999999</c:v>
                </c:pt>
                <c:pt idx="2738">
                  <c:v>120.191278</c:v>
                </c:pt>
                <c:pt idx="2739">
                  <c:v>120.191222</c:v>
                </c:pt>
                <c:pt idx="2740">
                  <c:v>120.19372199999999</c:v>
                </c:pt>
                <c:pt idx="2741">
                  <c:v>120.19377799999999</c:v>
                </c:pt>
                <c:pt idx="2742">
                  <c:v>120.19544399999999</c:v>
                </c:pt>
                <c:pt idx="2743">
                  <c:v>120.19541700000001</c:v>
                </c:pt>
                <c:pt idx="2744">
                  <c:v>120.197056</c:v>
                </c:pt>
                <c:pt idx="2745">
                  <c:v>120.19708300000001</c:v>
                </c:pt>
                <c:pt idx="2746">
                  <c:v>120.197917</c:v>
                </c:pt>
                <c:pt idx="2747">
                  <c:v>120.197917</c:v>
                </c:pt>
                <c:pt idx="2748">
                  <c:v>120.199583</c:v>
                </c:pt>
                <c:pt idx="2749">
                  <c:v>120.199556</c:v>
                </c:pt>
                <c:pt idx="2750">
                  <c:v>120.200417</c:v>
                </c:pt>
                <c:pt idx="2751">
                  <c:v>120.200389</c:v>
                </c:pt>
                <c:pt idx="2752">
                  <c:v>120.20125</c:v>
                </c:pt>
                <c:pt idx="2753">
                  <c:v>120.201222</c:v>
                </c:pt>
                <c:pt idx="2754">
                  <c:v>120.202083</c:v>
                </c:pt>
                <c:pt idx="2755">
                  <c:v>120.202056</c:v>
                </c:pt>
                <c:pt idx="2756">
                  <c:v>120.202917</c:v>
                </c:pt>
                <c:pt idx="2757">
                  <c:v>120.202889</c:v>
                </c:pt>
                <c:pt idx="2758">
                  <c:v>120.204111</c:v>
                </c:pt>
                <c:pt idx="2759">
                  <c:v>120.205028</c:v>
                </c:pt>
                <c:pt idx="2760">
                  <c:v>120.205833</c:v>
                </c:pt>
                <c:pt idx="2761">
                  <c:v>120.208333</c:v>
                </c:pt>
                <c:pt idx="2762">
                  <c:v>120.20916699999999</c:v>
                </c:pt>
                <c:pt idx="2763">
                  <c:v>120.21336100000001</c:v>
                </c:pt>
                <c:pt idx="2764">
                  <c:v>120.21375</c:v>
                </c:pt>
                <c:pt idx="2765">
                  <c:v>120.213306</c:v>
                </c:pt>
                <c:pt idx="2766">
                  <c:v>120.21163900000001</c:v>
                </c:pt>
                <c:pt idx="2767">
                  <c:v>120.21125000000001</c:v>
                </c:pt>
                <c:pt idx="2768">
                  <c:v>120.21127799999999</c:v>
                </c:pt>
                <c:pt idx="2769">
                  <c:v>120.21247200000001</c:v>
                </c:pt>
                <c:pt idx="2770">
                  <c:v>120.213278</c:v>
                </c:pt>
                <c:pt idx="2771">
                  <c:v>120.215361</c:v>
                </c:pt>
                <c:pt idx="2772">
                  <c:v>120.215417</c:v>
                </c:pt>
                <c:pt idx="2773">
                  <c:v>120.22205599999999</c:v>
                </c:pt>
                <c:pt idx="2774">
                  <c:v>120.222111</c:v>
                </c:pt>
                <c:pt idx="2775">
                  <c:v>120.22541699999999</c:v>
                </c:pt>
                <c:pt idx="2776">
                  <c:v>120.22536100000001</c:v>
                </c:pt>
                <c:pt idx="2777">
                  <c:v>120.228722</c:v>
                </c:pt>
                <c:pt idx="2778">
                  <c:v>120.22877800000001</c:v>
                </c:pt>
                <c:pt idx="2779">
                  <c:v>120.233361</c:v>
                </c:pt>
                <c:pt idx="2780">
                  <c:v>120.234167</c:v>
                </c:pt>
                <c:pt idx="2781">
                  <c:v>120.235056</c:v>
                </c:pt>
                <c:pt idx="2782">
                  <c:v>120.235833</c:v>
                </c:pt>
                <c:pt idx="2783">
                  <c:v>120.236667</c:v>
                </c:pt>
                <c:pt idx="2784">
                  <c:v>120.23913899999999</c:v>
                </c:pt>
                <c:pt idx="2785">
                  <c:v>120.24</c:v>
                </c:pt>
                <c:pt idx="2786">
                  <c:v>120.247444</c:v>
                </c:pt>
                <c:pt idx="2787">
                  <c:v>120.248361</c:v>
                </c:pt>
                <c:pt idx="2788">
                  <c:v>120.251722</c:v>
                </c:pt>
                <c:pt idx="2789">
                  <c:v>120.252472</c:v>
                </c:pt>
                <c:pt idx="2790">
                  <c:v>120.266667</c:v>
                </c:pt>
                <c:pt idx="2791">
                  <c:v>120.267528</c:v>
                </c:pt>
                <c:pt idx="2792">
                  <c:v>120.27</c:v>
                </c:pt>
                <c:pt idx="2793">
                  <c:v>120.27080599999999</c:v>
                </c:pt>
                <c:pt idx="2794">
                  <c:v>120.27419399999999</c:v>
                </c:pt>
                <c:pt idx="2795">
                  <c:v>120.27586100000001</c:v>
                </c:pt>
                <c:pt idx="2796">
                  <c:v>120.277444</c:v>
                </c:pt>
                <c:pt idx="2797">
                  <c:v>120.278361</c:v>
                </c:pt>
                <c:pt idx="2798">
                  <c:v>120.279972</c:v>
                </c:pt>
                <c:pt idx="2799">
                  <c:v>120.280833</c:v>
                </c:pt>
                <c:pt idx="2800">
                  <c:v>120.284167</c:v>
                </c:pt>
                <c:pt idx="2801">
                  <c:v>120.284972</c:v>
                </c:pt>
                <c:pt idx="2802">
                  <c:v>120.28752799999999</c:v>
                </c:pt>
                <c:pt idx="2803">
                  <c:v>120.28830600000001</c:v>
                </c:pt>
                <c:pt idx="2804">
                  <c:v>120.28997200000001</c:v>
                </c:pt>
                <c:pt idx="2805">
                  <c:v>120.290806</c:v>
                </c:pt>
                <c:pt idx="2806">
                  <c:v>120.29169400000001</c:v>
                </c:pt>
                <c:pt idx="2807">
                  <c:v>120.2925</c:v>
                </c:pt>
                <c:pt idx="2808">
                  <c:v>120.293333</c:v>
                </c:pt>
                <c:pt idx="2809">
                  <c:v>120.294139</c:v>
                </c:pt>
                <c:pt idx="2810">
                  <c:v>120.30497200000001</c:v>
                </c:pt>
                <c:pt idx="2811">
                  <c:v>120.30583300000001</c:v>
                </c:pt>
                <c:pt idx="2812">
                  <c:v>120.306639</c:v>
                </c:pt>
                <c:pt idx="2813">
                  <c:v>120.30794400000001</c:v>
                </c:pt>
                <c:pt idx="2814">
                  <c:v>120.307917</c:v>
                </c:pt>
                <c:pt idx="2815">
                  <c:v>120.308278</c:v>
                </c:pt>
                <c:pt idx="2816">
                  <c:v>120.309139</c:v>
                </c:pt>
                <c:pt idx="2817">
                  <c:v>120.31</c:v>
                </c:pt>
                <c:pt idx="2818">
                  <c:v>120.310861</c:v>
                </c:pt>
                <c:pt idx="2819">
                  <c:v>120.311667</c:v>
                </c:pt>
                <c:pt idx="2820">
                  <c:v>120.312472</c:v>
                </c:pt>
                <c:pt idx="2821">
                  <c:v>120.313333</c:v>
                </c:pt>
                <c:pt idx="2822">
                  <c:v>120.315028</c:v>
                </c:pt>
                <c:pt idx="2823">
                  <c:v>120.31580599999999</c:v>
                </c:pt>
                <c:pt idx="2824">
                  <c:v>120.3175</c:v>
                </c:pt>
                <c:pt idx="2825">
                  <c:v>120.318361</c:v>
                </c:pt>
                <c:pt idx="2826">
                  <c:v>120.31997200000001</c:v>
                </c:pt>
                <c:pt idx="2827">
                  <c:v>120.32083299999999</c:v>
                </c:pt>
                <c:pt idx="2828">
                  <c:v>120.32166700000001</c:v>
                </c:pt>
                <c:pt idx="2829">
                  <c:v>120.32250000000001</c:v>
                </c:pt>
                <c:pt idx="2830">
                  <c:v>120.330028</c:v>
                </c:pt>
                <c:pt idx="2831">
                  <c:v>120.330861</c:v>
                </c:pt>
                <c:pt idx="2832">
                  <c:v>120.340861</c:v>
                </c:pt>
                <c:pt idx="2833">
                  <c:v>120.341667</c:v>
                </c:pt>
                <c:pt idx="2834">
                  <c:v>120.345806</c:v>
                </c:pt>
                <c:pt idx="2835">
                  <c:v>120.346639</c:v>
                </c:pt>
                <c:pt idx="2836">
                  <c:v>120.34913899999999</c:v>
                </c:pt>
                <c:pt idx="2837">
                  <c:v>120.35</c:v>
                </c:pt>
                <c:pt idx="2838">
                  <c:v>120.35336100000001</c:v>
                </c:pt>
                <c:pt idx="2839">
                  <c:v>120.354167</c:v>
                </c:pt>
                <c:pt idx="2840">
                  <c:v>120.356639</c:v>
                </c:pt>
                <c:pt idx="2841">
                  <c:v>120.3575</c:v>
                </c:pt>
                <c:pt idx="2842">
                  <c:v>120.359167</c:v>
                </c:pt>
                <c:pt idx="2843">
                  <c:v>120.360833</c:v>
                </c:pt>
                <c:pt idx="2844">
                  <c:v>120.361639</c:v>
                </c:pt>
                <c:pt idx="2845">
                  <c:v>120.36541699999999</c:v>
                </c:pt>
                <c:pt idx="2846">
                  <c:v>120.36536099999999</c:v>
                </c:pt>
                <c:pt idx="2847">
                  <c:v>120.363333</c:v>
                </c:pt>
                <c:pt idx="2848">
                  <c:v>120.3625</c:v>
                </c:pt>
                <c:pt idx="2849">
                  <c:v>120.361639</c:v>
                </c:pt>
                <c:pt idx="2850">
                  <c:v>120.359139</c:v>
                </c:pt>
                <c:pt idx="2851">
                  <c:v>120.358333</c:v>
                </c:pt>
                <c:pt idx="2852">
                  <c:v>120.345806</c:v>
                </c:pt>
                <c:pt idx="2853">
                  <c:v>120.345</c:v>
                </c:pt>
                <c:pt idx="2854">
                  <c:v>120.344139</c:v>
                </c:pt>
                <c:pt idx="2855">
                  <c:v>120.343333</c:v>
                </c:pt>
                <c:pt idx="2856">
                  <c:v>120.342472</c:v>
                </c:pt>
                <c:pt idx="2857">
                  <c:v>120.340861</c:v>
                </c:pt>
                <c:pt idx="2858">
                  <c:v>120.339139</c:v>
                </c:pt>
                <c:pt idx="2859">
                  <c:v>120.33836100000001</c:v>
                </c:pt>
                <c:pt idx="2860">
                  <c:v>120.331667</c:v>
                </c:pt>
                <c:pt idx="2861">
                  <c:v>120.330778</c:v>
                </c:pt>
                <c:pt idx="2862">
                  <c:v>120.328306</c:v>
                </c:pt>
                <c:pt idx="2863">
                  <c:v>120.327472</c:v>
                </c:pt>
                <c:pt idx="2864">
                  <c:v>120.325861</c:v>
                </c:pt>
                <c:pt idx="2865">
                  <c:v>120.324972</c:v>
                </c:pt>
                <c:pt idx="2866">
                  <c:v>120.32333300000001</c:v>
                </c:pt>
                <c:pt idx="2867">
                  <c:v>120.32250000000001</c:v>
                </c:pt>
                <c:pt idx="2868">
                  <c:v>120.314972</c:v>
                </c:pt>
                <c:pt idx="2869">
                  <c:v>120.314111</c:v>
                </c:pt>
                <c:pt idx="2870">
                  <c:v>120.313333</c:v>
                </c:pt>
                <c:pt idx="2871">
                  <c:v>120.312444</c:v>
                </c:pt>
                <c:pt idx="2872">
                  <c:v>120.309139</c:v>
                </c:pt>
                <c:pt idx="2873">
                  <c:v>120.308306</c:v>
                </c:pt>
                <c:pt idx="2874">
                  <c:v>120.306639</c:v>
                </c:pt>
                <c:pt idx="2875">
                  <c:v>120.30497200000001</c:v>
                </c:pt>
                <c:pt idx="2876">
                  <c:v>120.300028</c:v>
                </c:pt>
                <c:pt idx="2877">
                  <c:v>120.299139</c:v>
                </c:pt>
                <c:pt idx="2878">
                  <c:v>120.297472</c:v>
                </c:pt>
                <c:pt idx="2879">
                  <c:v>120.296667</c:v>
                </c:pt>
                <c:pt idx="2880">
                  <c:v>120.291667</c:v>
                </c:pt>
                <c:pt idx="2881">
                  <c:v>120.29086100000001</c:v>
                </c:pt>
                <c:pt idx="2882">
                  <c:v>120.28919399999999</c:v>
                </c:pt>
                <c:pt idx="2883">
                  <c:v>120.28827800000001</c:v>
                </c:pt>
                <c:pt idx="2884">
                  <c:v>120.283361</c:v>
                </c:pt>
                <c:pt idx="2885">
                  <c:v>120.282472</c:v>
                </c:pt>
                <c:pt idx="2886">
                  <c:v>120.280833</c:v>
                </c:pt>
                <c:pt idx="2887">
                  <c:v>120.280417</c:v>
                </c:pt>
                <c:pt idx="2888">
                  <c:v>120.280389</c:v>
                </c:pt>
                <c:pt idx="2889">
                  <c:v>120.278278</c:v>
                </c:pt>
                <c:pt idx="2890">
                  <c:v>120.27330600000001</c:v>
                </c:pt>
                <c:pt idx="2891">
                  <c:v>120.27247199999999</c:v>
                </c:pt>
                <c:pt idx="2892">
                  <c:v>120.27080599999999</c:v>
                </c:pt>
                <c:pt idx="2893">
                  <c:v>120.27</c:v>
                </c:pt>
                <c:pt idx="2894">
                  <c:v>120.269167</c:v>
                </c:pt>
                <c:pt idx="2895">
                  <c:v>120.264583</c:v>
                </c:pt>
                <c:pt idx="2896">
                  <c:v>120.264583</c:v>
                </c:pt>
                <c:pt idx="2897">
                  <c:v>120.26375</c:v>
                </c:pt>
                <c:pt idx="2898">
                  <c:v>120.263806</c:v>
                </c:pt>
                <c:pt idx="2899">
                  <c:v>120.262889</c:v>
                </c:pt>
                <c:pt idx="2900">
                  <c:v>120.262917</c:v>
                </c:pt>
                <c:pt idx="2901">
                  <c:v>120.262028</c:v>
                </c:pt>
                <c:pt idx="2902">
                  <c:v>120.262083</c:v>
                </c:pt>
                <c:pt idx="2903">
                  <c:v>120.262944</c:v>
                </c:pt>
                <c:pt idx="2904">
                  <c:v>120.262944</c:v>
                </c:pt>
                <c:pt idx="2905">
                  <c:v>120.266667</c:v>
                </c:pt>
                <c:pt idx="2906">
                  <c:v>120.268333</c:v>
                </c:pt>
                <c:pt idx="2907">
                  <c:v>120.269194</c:v>
                </c:pt>
                <c:pt idx="2908">
                  <c:v>120.27</c:v>
                </c:pt>
                <c:pt idx="2909">
                  <c:v>120.270861</c:v>
                </c:pt>
                <c:pt idx="2910">
                  <c:v>120.27166699999999</c:v>
                </c:pt>
                <c:pt idx="2911">
                  <c:v>120.275806</c:v>
                </c:pt>
                <c:pt idx="2912">
                  <c:v>120.276639</c:v>
                </c:pt>
                <c:pt idx="2913">
                  <c:v>120.277472</c:v>
                </c:pt>
                <c:pt idx="2914">
                  <c:v>120.278278</c:v>
                </c:pt>
                <c:pt idx="2915">
                  <c:v>120.279139</c:v>
                </c:pt>
                <c:pt idx="2916">
                  <c:v>120.280833</c:v>
                </c:pt>
                <c:pt idx="2917">
                  <c:v>120.28125</c:v>
                </c:pt>
                <c:pt idx="2918">
                  <c:v>120.281278</c:v>
                </c:pt>
                <c:pt idx="2919">
                  <c:v>120.282083</c:v>
                </c:pt>
                <c:pt idx="2920">
                  <c:v>120.282083</c:v>
                </c:pt>
                <c:pt idx="2921">
                  <c:v>120.282917</c:v>
                </c:pt>
                <c:pt idx="2922">
                  <c:v>120.282889</c:v>
                </c:pt>
                <c:pt idx="2923">
                  <c:v>120.287111</c:v>
                </c:pt>
                <c:pt idx="2924">
                  <c:v>120.287083</c:v>
                </c:pt>
                <c:pt idx="2925">
                  <c:v>120.28786100000001</c:v>
                </c:pt>
                <c:pt idx="2926">
                  <c:v>120.287944</c:v>
                </c:pt>
                <c:pt idx="2927">
                  <c:v>120.28872200000001</c:v>
                </c:pt>
                <c:pt idx="2928">
                  <c:v>120.28869400000001</c:v>
                </c:pt>
                <c:pt idx="2929">
                  <c:v>120.289556</c:v>
                </c:pt>
                <c:pt idx="2930">
                  <c:v>120.28958299999999</c:v>
                </c:pt>
                <c:pt idx="2931">
                  <c:v>120.29125000000001</c:v>
                </c:pt>
                <c:pt idx="2932">
                  <c:v>120.291222</c:v>
                </c:pt>
                <c:pt idx="2933">
                  <c:v>120.292889</c:v>
                </c:pt>
                <c:pt idx="2934">
                  <c:v>120.292917</c:v>
                </c:pt>
                <c:pt idx="2935">
                  <c:v>120.295417</c:v>
                </c:pt>
                <c:pt idx="2936">
                  <c:v>120.295389</c:v>
                </c:pt>
                <c:pt idx="2937">
                  <c:v>120.297917</c:v>
                </c:pt>
                <c:pt idx="2938">
                  <c:v>120.297917</c:v>
                </c:pt>
                <c:pt idx="2939">
                  <c:v>120.298778</c:v>
                </c:pt>
                <c:pt idx="2940">
                  <c:v>120.298778</c:v>
                </c:pt>
                <c:pt idx="2941">
                  <c:v>120.299528</c:v>
                </c:pt>
                <c:pt idx="2942">
                  <c:v>120.299583</c:v>
                </c:pt>
                <c:pt idx="2943">
                  <c:v>120.300417</c:v>
                </c:pt>
                <c:pt idx="2944">
                  <c:v>120.300417</c:v>
                </c:pt>
                <c:pt idx="2945">
                  <c:v>120.301278</c:v>
                </c:pt>
                <c:pt idx="2946">
                  <c:v>120.30125</c:v>
                </c:pt>
                <c:pt idx="2947">
                  <c:v>120.30205599999999</c:v>
                </c:pt>
                <c:pt idx="2948">
                  <c:v>120.302083</c:v>
                </c:pt>
                <c:pt idx="2949">
                  <c:v>120.302944</c:v>
                </c:pt>
                <c:pt idx="2950">
                  <c:v>120.30288899999999</c:v>
                </c:pt>
                <c:pt idx="2951">
                  <c:v>120.30374999999999</c:v>
                </c:pt>
                <c:pt idx="2952">
                  <c:v>120.30372199999999</c:v>
                </c:pt>
                <c:pt idx="2953">
                  <c:v>120.30458299999999</c:v>
                </c:pt>
                <c:pt idx="2954">
                  <c:v>120.30463899999999</c:v>
                </c:pt>
                <c:pt idx="2955">
                  <c:v>120.30538900000001</c:v>
                </c:pt>
                <c:pt idx="2956">
                  <c:v>120.305361</c:v>
                </c:pt>
                <c:pt idx="2957">
                  <c:v>120.307889</c:v>
                </c:pt>
                <c:pt idx="2958">
                  <c:v>120.307917</c:v>
                </c:pt>
                <c:pt idx="2959">
                  <c:v>120.310833</c:v>
                </c:pt>
                <c:pt idx="2960">
                  <c:v>120.312472</c:v>
                </c:pt>
                <c:pt idx="2961">
                  <c:v>120.313333</c:v>
                </c:pt>
                <c:pt idx="2962">
                  <c:v>120.315</c:v>
                </c:pt>
                <c:pt idx="2963">
                  <c:v>120.315417</c:v>
                </c:pt>
                <c:pt idx="2964">
                  <c:v>120.314972</c:v>
                </c:pt>
                <c:pt idx="2965">
                  <c:v>120.314167</c:v>
                </c:pt>
                <c:pt idx="2966">
                  <c:v>120.312889</c:v>
                </c:pt>
                <c:pt idx="2967">
                  <c:v>120.312861</c:v>
                </c:pt>
                <c:pt idx="2968">
                  <c:v>120.312083</c:v>
                </c:pt>
                <c:pt idx="2969">
                  <c:v>120.312083</c:v>
                </c:pt>
                <c:pt idx="2970">
                  <c:v>120.314139</c:v>
                </c:pt>
                <c:pt idx="2971">
                  <c:v>120.315028</c:v>
                </c:pt>
                <c:pt idx="2972">
                  <c:v>120.315389</c:v>
                </c:pt>
                <c:pt idx="2973">
                  <c:v>120.315361</c:v>
                </c:pt>
                <c:pt idx="2974">
                  <c:v>120.31958299999999</c:v>
                </c:pt>
                <c:pt idx="2975">
                  <c:v>120.31955600000001</c:v>
                </c:pt>
                <c:pt idx="2976">
                  <c:v>120.322917</c:v>
                </c:pt>
                <c:pt idx="2977">
                  <c:v>120.322917</c:v>
                </c:pt>
                <c:pt idx="2978">
                  <c:v>120.32375</c:v>
                </c:pt>
                <c:pt idx="2979">
                  <c:v>120.32375</c:v>
                </c:pt>
                <c:pt idx="2980">
                  <c:v>120.32625</c:v>
                </c:pt>
                <c:pt idx="2981">
                  <c:v>120.326222</c:v>
                </c:pt>
                <c:pt idx="2982">
                  <c:v>120.327944</c:v>
                </c:pt>
                <c:pt idx="2983">
                  <c:v>120.327917</c:v>
                </c:pt>
                <c:pt idx="2984">
                  <c:v>120.328278</c:v>
                </c:pt>
                <c:pt idx="2985">
                  <c:v>120.329167</c:v>
                </c:pt>
                <c:pt idx="2986">
                  <c:v>120.329583</c:v>
                </c:pt>
                <c:pt idx="2987">
                  <c:v>120.329556</c:v>
                </c:pt>
                <c:pt idx="2988">
                  <c:v>120.330417</c:v>
                </c:pt>
                <c:pt idx="2989">
                  <c:v>120.330417</c:v>
                </c:pt>
                <c:pt idx="2990">
                  <c:v>120.33205599999999</c:v>
                </c:pt>
                <c:pt idx="2991">
                  <c:v>120.33202799999999</c:v>
                </c:pt>
                <c:pt idx="2992">
                  <c:v>120.330833</c:v>
                </c:pt>
                <c:pt idx="2993">
                  <c:v>120.330028</c:v>
                </c:pt>
                <c:pt idx="2994">
                  <c:v>120.329167</c:v>
                </c:pt>
                <c:pt idx="2995">
                  <c:v>120.325861</c:v>
                </c:pt>
                <c:pt idx="2996">
                  <c:v>120.324972</c:v>
                </c:pt>
                <c:pt idx="2997">
                  <c:v>120.324167</c:v>
                </c:pt>
                <c:pt idx="2998">
                  <c:v>120.323306</c:v>
                </c:pt>
                <c:pt idx="2999">
                  <c:v>120.316722</c:v>
                </c:pt>
                <c:pt idx="3000">
                  <c:v>120.31625</c:v>
                </c:pt>
                <c:pt idx="3001">
                  <c:v>120.31625</c:v>
                </c:pt>
                <c:pt idx="3002">
                  <c:v>120.31702799999999</c:v>
                </c:pt>
                <c:pt idx="3003">
                  <c:v>120.31705599999999</c:v>
                </c:pt>
                <c:pt idx="3004">
                  <c:v>120.317944</c:v>
                </c:pt>
                <c:pt idx="3005">
                  <c:v>120.31788899999999</c:v>
                </c:pt>
                <c:pt idx="3006">
                  <c:v>120.31874999999999</c:v>
                </c:pt>
                <c:pt idx="3007">
                  <c:v>120.31872199999999</c:v>
                </c:pt>
                <c:pt idx="3008">
                  <c:v>120.31952800000001</c:v>
                </c:pt>
                <c:pt idx="3009">
                  <c:v>120.31955600000001</c:v>
                </c:pt>
                <c:pt idx="3010">
                  <c:v>120.32044399999999</c:v>
                </c:pt>
                <c:pt idx="3011">
                  <c:v>120.32041700000001</c:v>
                </c:pt>
                <c:pt idx="3012">
                  <c:v>120.32122200000001</c:v>
                </c:pt>
                <c:pt idx="3013">
                  <c:v>120.32125000000001</c:v>
                </c:pt>
                <c:pt idx="3014">
                  <c:v>120.322056</c:v>
                </c:pt>
                <c:pt idx="3015">
                  <c:v>120.32211100000001</c:v>
                </c:pt>
                <c:pt idx="3016">
                  <c:v>120.32375</c:v>
                </c:pt>
                <c:pt idx="3017">
                  <c:v>120.323722</c:v>
                </c:pt>
                <c:pt idx="3018">
                  <c:v>120.325056</c:v>
                </c:pt>
                <c:pt idx="3019">
                  <c:v>120.339111</c:v>
                </c:pt>
                <c:pt idx="3020">
                  <c:v>120.34</c:v>
                </c:pt>
                <c:pt idx="3021">
                  <c:v>120.340861</c:v>
                </c:pt>
                <c:pt idx="3022">
                  <c:v>120.341667</c:v>
                </c:pt>
                <c:pt idx="3023">
                  <c:v>120.344167</c:v>
                </c:pt>
                <c:pt idx="3024">
                  <c:v>120.345389</c:v>
                </c:pt>
                <c:pt idx="3025">
                  <c:v>120.345</c:v>
                </c:pt>
                <c:pt idx="3026">
                  <c:v>120.344139</c:v>
                </c:pt>
                <c:pt idx="3027">
                  <c:v>120.343333</c:v>
                </c:pt>
                <c:pt idx="3028">
                  <c:v>120.341667</c:v>
                </c:pt>
                <c:pt idx="3029">
                  <c:v>120.341278</c:v>
                </c:pt>
                <c:pt idx="3030">
                  <c:v>120.341194</c:v>
                </c:pt>
                <c:pt idx="3031">
                  <c:v>120.342111</c:v>
                </c:pt>
                <c:pt idx="3032">
                  <c:v>120.342111</c:v>
                </c:pt>
                <c:pt idx="3033">
                  <c:v>120.342889</c:v>
                </c:pt>
                <c:pt idx="3034">
                  <c:v>120.342944</c:v>
                </c:pt>
                <c:pt idx="3035">
                  <c:v>120.343722</c:v>
                </c:pt>
                <c:pt idx="3036">
                  <c:v>120.34375</c:v>
                </c:pt>
                <c:pt idx="3037">
                  <c:v>120.344556</c:v>
                </c:pt>
                <c:pt idx="3038">
                  <c:v>120.344583</c:v>
                </c:pt>
                <c:pt idx="3039">
                  <c:v>120.345389</c:v>
                </c:pt>
                <c:pt idx="3040">
                  <c:v>120.345417</c:v>
                </c:pt>
                <c:pt idx="3041">
                  <c:v>120.34705599999999</c:v>
                </c:pt>
                <c:pt idx="3042">
                  <c:v>120.34705599999999</c:v>
                </c:pt>
                <c:pt idx="3043">
                  <c:v>120.347944</c:v>
                </c:pt>
                <c:pt idx="3044">
                  <c:v>120.347889</c:v>
                </c:pt>
                <c:pt idx="3045">
                  <c:v>120.34875</c:v>
                </c:pt>
                <c:pt idx="3046">
                  <c:v>120.348778</c:v>
                </c:pt>
                <c:pt idx="3047">
                  <c:v>120.349583</c:v>
                </c:pt>
                <c:pt idx="3048">
                  <c:v>120.34952800000001</c:v>
                </c:pt>
                <c:pt idx="3049">
                  <c:v>120.35041699999999</c:v>
                </c:pt>
                <c:pt idx="3050">
                  <c:v>120.350444</c:v>
                </c:pt>
                <c:pt idx="3051">
                  <c:v>120.35122200000001</c:v>
                </c:pt>
                <c:pt idx="3052">
                  <c:v>120.35122200000001</c:v>
                </c:pt>
                <c:pt idx="3053">
                  <c:v>120.35208299999999</c:v>
                </c:pt>
                <c:pt idx="3054">
                  <c:v>120.352056</c:v>
                </c:pt>
                <c:pt idx="3055">
                  <c:v>120.358722</c:v>
                </c:pt>
                <c:pt idx="3056">
                  <c:v>120.358806</c:v>
                </c:pt>
                <c:pt idx="3057">
                  <c:v>120.361194</c:v>
                </c:pt>
                <c:pt idx="3058">
                  <c:v>120.361278</c:v>
                </c:pt>
                <c:pt idx="3059">
                  <c:v>120.362917</c:v>
                </c:pt>
                <c:pt idx="3060">
                  <c:v>120.362889</c:v>
                </c:pt>
                <c:pt idx="3061">
                  <c:v>120.364611</c:v>
                </c:pt>
                <c:pt idx="3062">
                  <c:v>120.364583</c:v>
                </c:pt>
                <c:pt idx="3063">
                  <c:v>120.367028</c:v>
                </c:pt>
                <c:pt idx="3064">
                  <c:v>120.36708299999999</c:v>
                </c:pt>
                <c:pt idx="3065">
                  <c:v>120.369944</c:v>
                </c:pt>
                <c:pt idx="3066">
                  <c:v>120.370861</c:v>
                </c:pt>
                <c:pt idx="3067">
                  <c:v>120.372472</c:v>
                </c:pt>
                <c:pt idx="3068">
                  <c:v>120.373278</c:v>
                </c:pt>
                <c:pt idx="3069">
                  <c:v>120.374139</c:v>
                </c:pt>
                <c:pt idx="3070">
                  <c:v>120.374944</c:v>
                </c:pt>
                <c:pt idx="3071">
                  <c:v>120.375833</c:v>
                </c:pt>
                <c:pt idx="3072">
                  <c:v>120.376639</c:v>
                </c:pt>
                <c:pt idx="3073">
                  <c:v>120.378333</c:v>
                </c:pt>
                <c:pt idx="3074">
                  <c:v>120.379139</c:v>
                </c:pt>
                <c:pt idx="3075">
                  <c:v>120.38</c:v>
                </c:pt>
                <c:pt idx="3076">
                  <c:v>120.38080600000001</c:v>
                </c:pt>
                <c:pt idx="3077">
                  <c:v>120.381694</c:v>
                </c:pt>
                <c:pt idx="3078">
                  <c:v>120.383306</c:v>
                </c:pt>
                <c:pt idx="3079">
                  <c:v>120.38416700000001</c:v>
                </c:pt>
                <c:pt idx="3080">
                  <c:v>120.38583300000001</c:v>
                </c:pt>
                <c:pt idx="3081">
                  <c:v>120.3875</c:v>
                </c:pt>
                <c:pt idx="3082">
                  <c:v>120.388306</c:v>
                </c:pt>
                <c:pt idx="3083">
                  <c:v>120.389167</c:v>
                </c:pt>
                <c:pt idx="3084">
                  <c:v>120.389972</c:v>
                </c:pt>
                <c:pt idx="3085">
                  <c:v>120.391611</c:v>
                </c:pt>
                <c:pt idx="3086">
                  <c:v>120.393306</c:v>
                </c:pt>
                <c:pt idx="3087">
                  <c:v>120.394583</c:v>
                </c:pt>
                <c:pt idx="3088">
                  <c:v>120.394583</c:v>
                </c:pt>
                <c:pt idx="3089">
                  <c:v>120.395</c:v>
                </c:pt>
                <c:pt idx="3090">
                  <c:v>120.39538899999999</c:v>
                </c:pt>
                <c:pt idx="3091">
                  <c:v>120.395444</c:v>
                </c:pt>
                <c:pt idx="3092">
                  <c:v>120.39580599999999</c:v>
                </c:pt>
                <c:pt idx="3093">
                  <c:v>120.39749999999999</c:v>
                </c:pt>
                <c:pt idx="3094">
                  <c:v>120.39872200000001</c:v>
                </c:pt>
                <c:pt idx="3095">
                  <c:v>120.39788900000001</c:v>
                </c:pt>
                <c:pt idx="3096">
                  <c:v>120.397944</c:v>
                </c:pt>
                <c:pt idx="3097">
                  <c:v>120.39872200000001</c:v>
                </c:pt>
                <c:pt idx="3098">
                  <c:v>120.39872200000001</c:v>
                </c:pt>
                <c:pt idx="3099">
                  <c:v>120.399556</c:v>
                </c:pt>
                <c:pt idx="3100">
                  <c:v>120.39958300000001</c:v>
                </c:pt>
                <c:pt idx="3101">
                  <c:v>120.400389</c:v>
                </c:pt>
                <c:pt idx="3102">
                  <c:v>120.400417</c:v>
                </c:pt>
                <c:pt idx="3103">
                  <c:v>120.403361</c:v>
                </c:pt>
                <c:pt idx="3104">
                  <c:v>120.404972</c:v>
                </c:pt>
                <c:pt idx="3105">
                  <c:v>120.406194</c:v>
                </c:pt>
                <c:pt idx="3106">
                  <c:v>120.406222</c:v>
                </c:pt>
                <c:pt idx="3107">
                  <c:v>120.407083</c:v>
                </c:pt>
                <c:pt idx="3108">
                  <c:v>120.407083</c:v>
                </c:pt>
                <c:pt idx="3109">
                  <c:v>120.408694</c:v>
                </c:pt>
                <c:pt idx="3110">
                  <c:v>120.40875</c:v>
                </c:pt>
                <c:pt idx="3111">
                  <c:v>120.409972</c:v>
                </c:pt>
                <c:pt idx="3112">
                  <c:v>120.41336099999999</c:v>
                </c:pt>
                <c:pt idx="3113">
                  <c:v>120.41500000000001</c:v>
                </c:pt>
                <c:pt idx="3114">
                  <c:v>120.415806</c:v>
                </c:pt>
                <c:pt idx="3115">
                  <c:v>120.416667</c:v>
                </c:pt>
                <c:pt idx="3116">
                  <c:v>120.417472</c:v>
                </c:pt>
                <c:pt idx="3117">
                  <c:v>120.418333</c:v>
                </c:pt>
                <c:pt idx="3118">
                  <c:v>120.419139</c:v>
                </c:pt>
                <c:pt idx="3119">
                  <c:v>120.42</c:v>
                </c:pt>
                <c:pt idx="3120">
                  <c:v>120.420833</c:v>
                </c:pt>
                <c:pt idx="3121">
                  <c:v>120.423333</c:v>
                </c:pt>
                <c:pt idx="3122">
                  <c:v>120.424139</c:v>
                </c:pt>
                <c:pt idx="3123">
                  <c:v>120.425028</c:v>
                </c:pt>
                <c:pt idx="3124">
                  <c:v>120.42580599999999</c:v>
                </c:pt>
                <c:pt idx="3125">
                  <c:v>120.42666699999999</c:v>
                </c:pt>
                <c:pt idx="3126">
                  <c:v>120.42749999999999</c:v>
                </c:pt>
                <c:pt idx="3127">
                  <c:v>120.42791699999999</c:v>
                </c:pt>
                <c:pt idx="3128">
                  <c:v>120.42788899999999</c:v>
                </c:pt>
                <c:pt idx="3129">
                  <c:v>120.42872199999999</c:v>
                </c:pt>
                <c:pt idx="3130">
                  <c:v>120.42872199999999</c:v>
                </c:pt>
                <c:pt idx="3131">
                  <c:v>120.42958299999999</c:v>
                </c:pt>
                <c:pt idx="3132">
                  <c:v>120.42955600000001</c:v>
                </c:pt>
                <c:pt idx="3133">
                  <c:v>120.43041700000001</c:v>
                </c:pt>
                <c:pt idx="3134">
                  <c:v>120.43038900000001</c:v>
                </c:pt>
                <c:pt idx="3135">
                  <c:v>120.43002799999999</c:v>
                </c:pt>
                <c:pt idx="3136">
                  <c:v>120.42913900000001</c:v>
                </c:pt>
                <c:pt idx="3137">
                  <c:v>120.42749999999999</c:v>
                </c:pt>
                <c:pt idx="3138">
                  <c:v>120.42580599999999</c:v>
                </c:pt>
                <c:pt idx="3139">
                  <c:v>120.425028</c:v>
                </c:pt>
                <c:pt idx="3140">
                  <c:v>120.423778</c:v>
                </c:pt>
                <c:pt idx="3141">
                  <c:v>120.423778</c:v>
                </c:pt>
                <c:pt idx="3142">
                  <c:v>120.424611</c:v>
                </c:pt>
                <c:pt idx="3143">
                  <c:v>120.424556</c:v>
                </c:pt>
                <c:pt idx="3144">
                  <c:v>120.425417</c:v>
                </c:pt>
                <c:pt idx="3145">
                  <c:v>120.425389</c:v>
                </c:pt>
                <c:pt idx="3146">
                  <c:v>120.42625</c:v>
                </c:pt>
                <c:pt idx="3147">
                  <c:v>120.42625</c:v>
                </c:pt>
                <c:pt idx="3148">
                  <c:v>120.42705599999999</c:v>
                </c:pt>
                <c:pt idx="3149">
                  <c:v>120.42705599999999</c:v>
                </c:pt>
                <c:pt idx="3150">
                  <c:v>120.42791699999999</c:v>
                </c:pt>
                <c:pt idx="3151">
                  <c:v>120.42788899999999</c:v>
                </c:pt>
                <c:pt idx="3152">
                  <c:v>120.42874999999999</c:v>
                </c:pt>
                <c:pt idx="3153">
                  <c:v>120.42872199999999</c:v>
                </c:pt>
                <c:pt idx="3154">
                  <c:v>120.42955600000001</c:v>
                </c:pt>
                <c:pt idx="3155">
                  <c:v>120.42958299999999</c:v>
                </c:pt>
                <c:pt idx="3156">
                  <c:v>120.43122200000001</c:v>
                </c:pt>
                <c:pt idx="3157">
                  <c:v>120.43038900000001</c:v>
                </c:pt>
                <c:pt idx="3158">
                  <c:v>120.43041700000001</c:v>
                </c:pt>
                <c:pt idx="3159">
                  <c:v>120.43127800000001</c:v>
                </c:pt>
                <c:pt idx="3160">
                  <c:v>120.43125000000001</c:v>
                </c:pt>
                <c:pt idx="3161">
                  <c:v>120.432056</c:v>
                </c:pt>
                <c:pt idx="3162">
                  <c:v>120.43211100000001</c:v>
                </c:pt>
                <c:pt idx="3163">
                  <c:v>120.432889</c:v>
                </c:pt>
                <c:pt idx="3164">
                  <c:v>120.432889</c:v>
                </c:pt>
                <c:pt idx="3165">
                  <c:v>120.43375</c:v>
                </c:pt>
                <c:pt idx="3166">
                  <c:v>120.43375</c:v>
                </c:pt>
                <c:pt idx="3167">
                  <c:v>120.437917</c:v>
                </c:pt>
                <c:pt idx="3168">
                  <c:v>120.437944</c:v>
                </c:pt>
                <c:pt idx="3169">
                  <c:v>120.442944</c:v>
                </c:pt>
                <c:pt idx="3170">
                  <c:v>120.44288899999999</c:v>
                </c:pt>
                <c:pt idx="3171">
                  <c:v>120.447917</c:v>
                </c:pt>
                <c:pt idx="3172">
                  <c:v>120.447917</c:v>
                </c:pt>
                <c:pt idx="3173">
                  <c:v>120.449556</c:v>
                </c:pt>
                <c:pt idx="3174">
                  <c:v>120.449528</c:v>
                </c:pt>
                <c:pt idx="3175">
                  <c:v>120.455417</c:v>
                </c:pt>
                <c:pt idx="3176">
                  <c:v>120.455389</c:v>
                </c:pt>
                <c:pt idx="3177">
                  <c:v>120.456278</c:v>
                </c:pt>
                <c:pt idx="3178">
                  <c:v>120.456278</c:v>
                </c:pt>
                <c:pt idx="3179">
                  <c:v>120.45702799999999</c:v>
                </c:pt>
                <c:pt idx="3180">
                  <c:v>120.457083</c:v>
                </c:pt>
                <c:pt idx="3181">
                  <c:v>120.45788899999999</c:v>
                </c:pt>
                <c:pt idx="3182">
                  <c:v>120.45791699999999</c:v>
                </c:pt>
                <c:pt idx="3183">
                  <c:v>120.45874999999999</c:v>
                </c:pt>
                <c:pt idx="3184">
                  <c:v>120.45874999999999</c:v>
                </c:pt>
                <c:pt idx="3185">
                  <c:v>120.46041700000001</c:v>
                </c:pt>
                <c:pt idx="3186">
                  <c:v>120.46038900000001</c:v>
                </c:pt>
                <c:pt idx="3187">
                  <c:v>120.465778</c:v>
                </c:pt>
                <c:pt idx="3188">
                  <c:v>120.466639</c:v>
                </c:pt>
                <c:pt idx="3189">
                  <c:v>120.469167</c:v>
                </c:pt>
                <c:pt idx="3190">
                  <c:v>120.470806</c:v>
                </c:pt>
                <c:pt idx="3191">
                  <c:v>120.474194</c:v>
                </c:pt>
                <c:pt idx="3192">
                  <c:v>120.47497199999999</c:v>
                </c:pt>
                <c:pt idx="3193">
                  <c:v>120.47624999999999</c:v>
                </c:pt>
                <c:pt idx="3194">
                  <c:v>120.47624999999999</c:v>
                </c:pt>
                <c:pt idx="3195">
                  <c:v>120.477028</c:v>
                </c:pt>
                <c:pt idx="3196">
                  <c:v>120.47708299999999</c:v>
                </c:pt>
                <c:pt idx="3197">
                  <c:v>120.47624999999999</c:v>
                </c:pt>
                <c:pt idx="3198">
                  <c:v>120.47624999999999</c:v>
                </c:pt>
                <c:pt idx="3199">
                  <c:v>120.47580600000001</c:v>
                </c:pt>
                <c:pt idx="3200">
                  <c:v>120.474194</c:v>
                </c:pt>
                <c:pt idx="3201">
                  <c:v>120.473722</c:v>
                </c:pt>
                <c:pt idx="3202">
                  <c:v>120.473778</c:v>
                </c:pt>
                <c:pt idx="3203">
                  <c:v>120.47499999999999</c:v>
                </c:pt>
                <c:pt idx="3204">
                  <c:v>120.47750000000001</c:v>
                </c:pt>
                <c:pt idx="3205">
                  <c:v>120.477861</c:v>
                </c:pt>
                <c:pt idx="3206">
                  <c:v>120.47536100000001</c:v>
                </c:pt>
                <c:pt idx="3207">
                  <c:v>120.47580600000001</c:v>
                </c:pt>
                <c:pt idx="3208">
                  <c:v>120.47750000000001</c:v>
                </c:pt>
                <c:pt idx="3209">
                  <c:v>120.47836100000001</c:v>
                </c:pt>
                <c:pt idx="3210">
                  <c:v>120.485861</c:v>
                </c:pt>
                <c:pt idx="3211">
                  <c:v>120.486611</c:v>
                </c:pt>
                <c:pt idx="3212">
                  <c:v>120.49166700000001</c:v>
                </c:pt>
                <c:pt idx="3213">
                  <c:v>120.49247200000001</c:v>
                </c:pt>
                <c:pt idx="3214">
                  <c:v>120.494139</c:v>
                </c:pt>
                <c:pt idx="3215">
                  <c:v>120.495028</c:v>
                </c:pt>
                <c:pt idx="3216">
                  <c:v>120.495861</c:v>
                </c:pt>
                <c:pt idx="3217">
                  <c:v>120.496667</c:v>
                </c:pt>
                <c:pt idx="3218">
                  <c:v>120.498278</c:v>
                </c:pt>
                <c:pt idx="3219">
                  <c:v>120.502056</c:v>
                </c:pt>
                <c:pt idx="3220">
                  <c:v>120.502056</c:v>
                </c:pt>
                <c:pt idx="3221">
                  <c:v>120.502889</c:v>
                </c:pt>
                <c:pt idx="3222">
                  <c:v>120.502917</c:v>
                </c:pt>
                <c:pt idx="3223">
                  <c:v>120.503722</c:v>
                </c:pt>
                <c:pt idx="3224">
                  <c:v>120.50375</c:v>
                </c:pt>
                <c:pt idx="3225">
                  <c:v>120.504583</c:v>
                </c:pt>
                <c:pt idx="3226">
                  <c:v>120.50455599999999</c:v>
                </c:pt>
                <c:pt idx="3227">
                  <c:v>120.50538899999999</c:v>
                </c:pt>
                <c:pt idx="3228">
                  <c:v>120.505444</c:v>
                </c:pt>
                <c:pt idx="3229">
                  <c:v>120.50661100000001</c:v>
                </c:pt>
                <c:pt idx="3230">
                  <c:v>120.50749999999999</c:v>
                </c:pt>
                <c:pt idx="3231">
                  <c:v>120.50872200000001</c:v>
                </c:pt>
                <c:pt idx="3232">
                  <c:v>120.50877800000001</c:v>
                </c:pt>
                <c:pt idx="3233">
                  <c:v>120.50794399999999</c:v>
                </c:pt>
                <c:pt idx="3234">
                  <c:v>120.50794399999999</c:v>
                </c:pt>
                <c:pt idx="3235">
                  <c:v>120.50708299999999</c:v>
                </c:pt>
                <c:pt idx="3236">
                  <c:v>120.50705600000001</c:v>
                </c:pt>
                <c:pt idx="3237">
                  <c:v>120.50622199999999</c:v>
                </c:pt>
                <c:pt idx="3238">
                  <c:v>120.50619399999999</c:v>
                </c:pt>
                <c:pt idx="3239">
                  <c:v>120.505472</c:v>
                </c:pt>
                <c:pt idx="3240">
                  <c:v>120.50538899999999</c:v>
                </c:pt>
                <c:pt idx="3241">
                  <c:v>120.504222</c:v>
                </c:pt>
                <c:pt idx="3242">
                  <c:v>120.49669400000001</c:v>
                </c:pt>
                <c:pt idx="3243">
                  <c:v>120.495806</c:v>
                </c:pt>
                <c:pt idx="3244">
                  <c:v>120.495</c:v>
                </c:pt>
                <c:pt idx="3245">
                  <c:v>120.494167</c:v>
                </c:pt>
                <c:pt idx="3246">
                  <c:v>120.49333300000001</c:v>
                </c:pt>
                <c:pt idx="3247">
                  <c:v>120.49252799999999</c:v>
                </c:pt>
                <c:pt idx="3248">
                  <c:v>120.49163900000001</c:v>
                </c:pt>
                <c:pt idx="3249">
                  <c:v>120.49080600000001</c:v>
                </c:pt>
                <c:pt idx="3250">
                  <c:v>120.49</c:v>
                </c:pt>
                <c:pt idx="3251">
                  <c:v>120.48916699999999</c:v>
                </c:pt>
                <c:pt idx="3252">
                  <c:v>120.487528</c:v>
                </c:pt>
                <c:pt idx="3253">
                  <c:v>120.486667</c:v>
                </c:pt>
                <c:pt idx="3254">
                  <c:v>120.484972</c:v>
                </c:pt>
                <c:pt idx="3255">
                  <c:v>120.484194</c:v>
                </c:pt>
                <c:pt idx="3256">
                  <c:v>120.4825</c:v>
                </c:pt>
                <c:pt idx="3257">
                  <c:v>120.480417</c:v>
                </c:pt>
                <c:pt idx="3258">
                  <c:v>120.480417</c:v>
                </c:pt>
                <c:pt idx="3259">
                  <c:v>120.482889</c:v>
                </c:pt>
                <c:pt idx="3260">
                  <c:v>120.482944</c:v>
                </c:pt>
                <c:pt idx="3261">
                  <c:v>120.484944</c:v>
                </c:pt>
                <c:pt idx="3262">
                  <c:v>120.485833</c:v>
                </c:pt>
                <c:pt idx="3263">
                  <c:v>120.487056</c:v>
                </c:pt>
                <c:pt idx="3264">
                  <c:v>120.487111</c:v>
                </c:pt>
                <c:pt idx="3265">
                  <c:v>120.48875</c:v>
                </c:pt>
                <c:pt idx="3266">
                  <c:v>120.48875</c:v>
                </c:pt>
                <c:pt idx="3267">
                  <c:v>120.48952800000001</c:v>
                </c:pt>
                <c:pt idx="3268">
                  <c:v>120.489583</c:v>
                </c:pt>
                <c:pt idx="3269">
                  <c:v>120.49038899999999</c:v>
                </c:pt>
                <c:pt idx="3270">
                  <c:v>120.49041699999999</c:v>
                </c:pt>
                <c:pt idx="3271">
                  <c:v>120.49127799999999</c:v>
                </c:pt>
                <c:pt idx="3272">
                  <c:v>120.49124999999999</c:v>
                </c:pt>
                <c:pt idx="3273">
                  <c:v>120.49291700000001</c:v>
                </c:pt>
                <c:pt idx="3274">
                  <c:v>120.49288900000001</c:v>
                </c:pt>
                <c:pt idx="3275">
                  <c:v>120.49375000000001</c:v>
                </c:pt>
                <c:pt idx="3276">
                  <c:v>120.49375000000001</c:v>
                </c:pt>
                <c:pt idx="3277">
                  <c:v>120.496611</c:v>
                </c:pt>
                <c:pt idx="3278">
                  <c:v>120.4975</c:v>
                </c:pt>
                <c:pt idx="3279">
                  <c:v>120.498778</c:v>
                </c:pt>
                <c:pt idx="3280">
                  <c:v>120.498778</c:v>
                </c:pt>
                <c:pt idx="3281">
                  <c:v>120.499194</c:v>
                </c:pt>
                <c:pt idx="3282">
                  <c:v>120.499944</c:v>
                </c:pt>
                <c:pt idx="3283">
                  <c:v>120.500444</c:v>
                </c:pt>
                <c:pt idx="3284">
                  <c:v>120.500417</c:v>
                </c:pt>
                <c:pt idx="3285">
                  <c:v>120.501222</c:v>
                </c:pt>
                <c:pt idx="3286">
                  <c:v>120.50125</c:v>
                </c:pt>
                <c:pt idx="3287">
                  <c:v>120.50455599999999</c:v>
                </c:pt>
                <c:pt idx="3288">
                  <c:v>120.504611</c:v>
                </c:pt>
                <c:pt idx="3289">
                  <c:v>120.50794399999999</c:v>
                </c:pt>
                <c:pt idx="3290">
                  <c:v>120.50791700000001</c:v>
                </c:pt>
                <c:pt idx="3291">
                  <c:v>120.509972</c:v>
                </c:pt>
                <c:pt idx="3292">
                  <c:v>120.51086100000001</c:v>
                </c:pt>
                <c:pt idx="3293">
                  <c:v>120.511222</c:v>
                </c:pt>
                <c:pt idx="3294">
                  <c:v>120.51125</c:v>
                </c:pt>
                <c:pt idx="3295">
                  <c:v>120.512056</c:v>
                </c:pt>
                <c:pt idx="3296">
                  <c:v>120.512056</c:v>
                </c:pt>
                <c:pt idx="3297">
                  <c:v>120.51375</c:v>
                </c:pt>
                <c:pt idx="3298">
                  <c:v>120.51375</c:v>
                </c:pt>
                <c:pt idx="3299">
                  <c:v>120.514611</c:v>
                </c:pt>
                <c:pt idx="3300">
                  <c:v>120.514583</c:v>
                </c:pt>
                <c:pt idx="3301">
                  <c:v>120.515389</c:v>
                </c:pt>
                <c:pt idx="3302">
                  <c:v>120.515444</c:v>
                </c:pt>
                <c:pt idx="3303">
                  <c:v>120.517083</c:v>
                </c:pt>
                <c:pt idx="3304">
                  <c:v>120.517056</c:v>
                </c:pt>
                <c:pt idx="3305">
                  <c:v>120.517917</c:v>
                </c:pt>
                <c:pt idx="3306">
                  <c:v>120.517917</c:v>
                </c:pt>
                <c:pt idx="3307">
                  <c:v>120.518778</c:v>
                </c:pt>
                <c:pt idx="3308">
                  <c:v>120.518778</c:v>
                </c:pt>
                <c:pt idx="3309">
                  <c:v>120.52122199999999</c:v>
                </c:pt>
                <c:pt idx="3310">
                  <c:v>120.518778</c:v>
                </c:pt>
                <c:pt idx="3311">
                  <c:v>120.518778</c:v>
                </c:pt>
                <c:pt idx="3312">
                  <c:v>120.519583</c:v>
                </c:pt>
                <c:pt idx="3313">
                  <c:v>120.519583</c:v>
                </c:pt>
                <c:pt idx="3314">
                  <c:v>120.520444</c:v>
                </c:pt>
                <c:pt idx="3315">
                  <c:v>120.52041699999999</c:v>
                </c:pt>
                <c:pt idx="3316">
                  <c:v>120.52124999999999</c:v>
                </c:pt>
                <c:pt idx="3317">
                  <c:v>120.52122199999999</c:v>
                </c:pt>
                <c:pt idx="3318">
                  <c:v>120.52205600000001</c:v>
                </c:pt>
                <c:pt idx="3319">
                  <c:v>120.52205600000001</c:v>
                </c:pt>
                <c:pt idx="3320">
                  <c:v>120.52038899999999</c:v>
                </c:pt>
                <c:pt idx="3321">
                  <c:v>120.52041699999999</c:v>
                </c:pt>
                <c:pt idx="3322">
                  <c:v>120.520861</c:v>
                </c:pt>
                <c:pt idx="3323">
                  <c:v>120.52247199999999</c:v>
                </c:pt>
                <c:pt idx="3324">
                  <c:v>120.52333299999999</c:v>
                </c:pt>
                <c:pt idx="3325">
                  <c:v>120.52413900000001</c:v>
                </c:pt>
                <c:pt idx="3326">
                  <c:v>120.52458300000001</c:v>
                </c:pt>
                <c:pt idx="3327">
                  <c:v>120.52458300000001</c:v>
                </c:pt>
                <c:pt idx="3328">
                  <c:v>120.525389</c:v>
                </c:pt>
                <c:pt idx="3329">
                  <c:v>120.525389</c:v>
                </c:pt>
                <c:pt idx="3330">
                  <c:v>120.526667</c:v>
                </c:pt>
                <c:pt idx="3331">
                  <c:v>120.532472</c:v>
                </c:pt>
                <c:pt idx="3332">
                  <c:v>120.533306</c:v>
                </c:pt>
                <c:pt idx="3333">
                  <c:v>120.534167</c:v>
                </c:pt>
                <c:pt idx="3334">
                  <c:v>120.535</c:v>
                </c:pt>
                <c:pt idx="3335">
                  <c:v>120.53749999999999</c:v>
                </c:pt>
                <c:pt idx="3336">
                  <c:v>120.54</c:v>
                </c:pt>
                <c:pt idx="3337">
                  <c:v>120.540361</c:v>
                </c:pt>
                <c:pt idx="3338">
                  <c:v>120.540361</c:v>
                </c:pt>
                <c:pt idx="3339">
                  <c:v>120.53958299999999</c:v>
                </c:pt>
                <c:pt idx="3340">
                  <c:v>120.53958299999999</c:v>
                </c:pt>
                <c:pt idx="3341">
                  <c:v>120.540361</c:v>
                </c:pt>
                <c:pt idx="3342">
                  <c:v>120.54041700000001</c:v>
                </c:pt>
                <c:pt idx="3343">
                  <c:v>120.541222</c:v>
                </c:pt>
                <c:pt idx="3344">
                  <c:v>120.541222</c:v>
                </c:pt>
                <c:pt idx="3345">
                  <c:v>120.54208300000001</c:v>
                </c:pt>
                <c:pt idx="3346">
                  <c:v>120.542056</c:v>
                </c:pt>
                <c:pt idx="3347">
                  <c:v>120.542917</c:v>
                </c:pt>
                <c:pt idx="3348">
                  <c:v>120.542917</c:v>
                </c:pt>
                <c:pt idx="3349">
                  <c:v>120.543806</c:v>
                </c:pt>
                <c:pt idx="3350">
                  <c:v>120.54375</c:v>
                </c:pt>
                <c:pt idx="3351">
                  <c:v>120.544528</c:v>
                </c:pt>
                <c:pt idx="3352">
                  <c:v>120.544556</c:v>
                </c:pt>
                <c:pt idx="3353">
                  <c:v>120.545417</c:v>
                </c:pt>
                <c:pt idx="3354">
                  <c:v>120.545417</c:v>
                </c:pt>
                <c:pt idx="3355">
                  <c:v>120.546222</c:v>
                </c:pt>
                <c:pt idx="3356">
                  <c:v>120.546194</c:v>
                </c:pt>
                <c:pt idx="3357">
                  <c:v>120.547056</c:v>
                </c:pt>
                <c:pt idx="3358">
                  <c:v>120.547111</c:v>
                </c:pt>
                <c:pt idx="3359">
                  <c:v>120.552083</c:v>
                </c:pt>
                <c:pt idx="3360">
                  <c:v>120.55205599999999</c:v>
                </c:pt>
                <c:pt idx="3361">
                  <c:v>120.55372199999999</c:v>
                </c:pt>
                <c:pt idx="3362">
                  <c:v>120.55372199999999</c:v>
                </c:pt>
                <c:pt idx="3363">
                  <c:v>120.55502799999999</c:v>
                </c:pt>
                <c:pt idx="3364">
                  <c:v>120.55583300000001</c:v>
                </c:pt>
                <c:pt idx="3365">
                  <c:v>120.55622200000001</c:v>
                </c:pt>
                <c:pt idx="3366">
                  <c:v>120.55625000000001</c:v>
                </c:pt>
                <c:pt idx="3367">
                  <c:v>120.55713900000001</c:v>
                </c:pt>
                <c:pt idx="3368">
                  <c:v>120.55711100000001</c:v>
                </c:pt>
                <c:pt idx="3369">
                  <c:v>120.55794400000001</c:v>
                </c:pt>
                <c:pt idx="3370">
                  <c:v>120.557917</c:v>
                </c:pt>
                <c:pt idx="3371">
                  <c:v>120.562889</c:v>
                </c:pt>
                <c:pt idx="3372">
                  <c:v>120.562889</c:v>
                </c:pt>
                <c:pt idx="3373">
                  <c:v>120.563722</c:v>
                </c:pt>
                <c:pt idx="3374">
                  <c:v>120.563722</c:v>
                </c:pt>
                <c:pt idx="3375">
                  <c:v>120.566694</c:v>
                </c:pt>
                <c:pt idx="3376">
                  <c:v>120.569194</c:v>
                </c:pt>
                <c:pt idx="3377">
                  <c:v>120.57083299999999</c:v>
                </c:pt>
                <c:pt idx="3378">
                  <c:v>120.57166700000001</c:v>
                </c:pt>
                <c:pt idx="3379">
                  <c:v>120.574167</c:v>
                </c:pt>
                <c:pt idx="3380">
                  <c:v>120.574972</c:v>
                </c:pt>
                <c:pt idx="3381">
                  <c:v>120.575417</c:v>
                </c:pt>
                <c:pt idx="3382">
                  <c:v>120.575389</c:v>
                </c:pt>
                <c:pt idx="3383">
                  <c:v>120.577056</c:v>
                </c:pt>
                <c:pt idx="3384">
                  <c:v>120.576667</c:v>
                </c:pt>
                <c:pt idx="3385">
                  <c:v>120.575861</c:v>
                </c:pt>
                <c:pt idx="3386">
                  <c:v>120.574583</c:v>
                </c:pt>
                <c:pt idx="3387">
                  <c:v>120.574583</c:v>
                </c:pt>
                <c:pt idx="3388">
                  <c:v>120.57419400000001</c:v>
                </c:pt>
                <c:pt idx="3389">
                  <c:v>120.57166700000001</c:v>
                </c:pt>
                <c:pt idx="3390">
                  <c:v>120.56997200000001</c:v>
                </c:pt>
                <c:pt idx="3391">
                  <c:v>120.569194</c:v>
                </c:pt>
                <c:pt idx="3392">
                  <c:v>120.56661099999999</c:v>
                </c:pt>
                <c:pt idx="3393">
                  <c:v>120.565417</c:v>
                </c:pt>
                <c:pt idx="3394">
                  <c:v>120.565389</c:v>
                </c:pt>
                <c:pt idx="3395">
                  <c:v>120.56580599999999</c:v>
                </c:pt>
                <c:pt idx="3396">
                  <c:v>120.566722</c:v>
                </c:pt>
                <c:pt idx="3397">
                  <c:v>120.56916699999999</c:v>
                </c:pt>
                <c:pt idx="3398">
                  <c:v>120.574167</c:v>
                </c:pt>
                <c:pt idx="3399">
                  <c:v>120.574583</c:v>
                </c:pt>
                <c:pt idx="3400">
                  <c:v>120.574528</c:v>
                </c:pt>
                <c:pt idx="3401">
                  <c:v>120.574972</c:v>
                </c:pt>
                <c:pt idx="3402">
                  <c:v>120.578306</c:v>
                </c:pt>
                <c:pt idx="3403">
                  <c:v>120.579139</c:v>
                </c:pt>
                <c:pt idx="3404">
                  <c:v>120.581639</c:v>
                </c:pt>
                <c:pt idx="3405">
                  <c:v>120.5825</c:v>
                </c:pt>
                <c:pt idx="3406">
                  <c:v>120.58497199999999</c:v>
                </c:pt>
                <c:pt idx="3407">
                  <c:v>120.58580600000001</c:v>
                </c:pt>
                <c:pt idx="3408">
                  <c:v>120.58750000000001</c:v>
                </c:pt>
                <c:pt idx="3409">
                  <c:v>120.587889</c:v>
                </c:pt>
                <c:pt idx="3410">
                  <c:v>120.58750000000001</c:v>
                </c:pt>
                <c:pt idx="3411">
                  <c:v>120.58666700000001</c:v>
                </c:pt>
                <c:pt idx="3412">
                  <c:v>120.585778</c:v>
                </c:pt>
                <c:pt idx="3413">
                  <c:v>120.58413899999999</c:v>
                </c:pt>
                <c:pt idx="3414">
                  <c:v>120.583333</c:v>
                </c:pt>
                <c:pt idx="3415">
                  <c:v>120.578333</c:v>
                </c:pt>
                <c:pt idx="3416">
                  <c:v>120.577861</c:v>
                </c:pt>
                <c:pt idx="3417">
                  <c:v>120.577889</c:v>
                </c:pt>
                <c:pt idx="3418">
                  <c:v>120.579111</c:v>
                </c:pt>
                <c:pt idx="3419">
                  <c:v>120.580028</c:v>
                </c:pt>
                <c:pt idx="3420">
                  <c:v>120.580778</c:v>
                </c:pt>
                <c:pt idx="3421">
                  <c:v>120.581667</c:v>
                </c:pt>
                <c:pt idx="3422">
                  <c:v>120.582111</c:v>
                </c:pt>
                <c:pt idx="3423">
                  <c:v>120.58205599999999</c:v>
                </c:pt>
                <c:pt idx="3424">
                  <c:v>120.581278</c:v>
                </c:pt>
                <c:pt idx="3425">
                  <c:v>120.581278</c:v>
                </c:pt>
                <c:pt idx="3426">
                  <c:v>120.583333</c:v>
                </c:pt>
                <c:pt idx="3427">
                  <c:v>120.58413899999999</c:v>
                </c:pt>
                <c:pt idx="3428">
                  <c:v>120.58580600000001</c:v>
                </c:pt>
                <c:pt idx="3429">
                  <c:v>120.586611</c:v>
                </c:pt>
                <c:pt idx="3430">
                  <c:v>120.58750000000001</c:v>
                </c:pt>
                <c:pt idx="3431">
                  <c:v>120.588306</c:v>
                </c:pt>
                <c:pt idx="3432">
                  <c:v>120.588722</c:v>
                </c:pt>
                <c:pt idx="3433">
                  <c:v>120.58875</c:v>
                </c:pt>
                <c:pt idx="3434">
                  <c:v>120.589972</c:v>
                </c:pt>
                <c:pt idx="3435">
                  <c:v>120.593333</c:v>
                </c:pt>
                <c:pt idx="3436">
                  <c:v>120.594194</c:v>
                </c:pt>
                <c:pt idx="3437">
                  <c:v>120.595</c:v>
                </c:pt>
                <c:pt idx="3438">
                  <c:v>120.596667</c:v>
                </c:pt>
                <c:pt idx="3439">
                  <c:v>120.597472</c:v>
                </c:pt>
                <c:pt idx="3440">
                  <c:v>120.598361</c:v>
                </c:pt>
                <c:pt idx="3441">
                  <c:v>120.6</c:v>
                </c:pt>
                <c:pt idx="3442">
                  <c:v>120.600444</c:v>
                </c:pt>
                <c:pt idx="3443">
                  <c:v>120.59913899999999</c:v>
                </c:pt>
                <c:pt idx="3444">
                  <c:v>120.598333</c:v>
                </c:pt>
                <c:pt idx="3445">
                  <c:v>120.5975</c:v>
                </c:pt>
                <c:pt idx="3446">
                  <c:v>120.596722</c:v>
                </c:pt>
                <c:pt idx="3447">
                  <c:v>120.594972</c:v>
                </c:pt>
                <c:pt idx="3448">
                  <c:v>120.594139</c:v>
                </c:pt>
                <c:pt idx="3449">
                  <c:v>120.593333</c:v>
                </c:pt>
                <c:pt idx="3450">
                  <c:v>120.590833</c:v>
                </c:pt>
                <c:pt idx="3451">
                  <c:v>120.588722</c:v>
                </c:pt>
                <c:pt idx="3452">
                  <c:v>120.58875</c:v>
                </c:pt>
                <c:pt idx="3453">
                  <c:v>120.58919400000001</c:v>
                </c:pt>
                <c:pt idx="3454">
                  <c:v>120.59</c:v>
                </c:pt>
                <c:pt idx="3455">
                  <c:v>120.592111</c:v>
                </c:pt>
                <c:pt idx="3456">
                  <c:v>120.592111</c:v>
                </c:pt>
                <c:pt idx="3457">
                  <c:v>120.59125</c:v>
                </c:pt>
                <c:pt idx="3458">
                  <c:v>120.591222</c:v>
                </c:pt>
                <c:pt idx="3459">
                  <c:v>120.591667</c:v>
                </c:pt>
                <c:pt idx="3460">
                  <c:v>120.595861</c:v>
                </c:pt>
                <c:pt idx="3461">
                  <c:v>120.596722</c:v>
                </c:pt>
                <c:pt idx="3462">
                  <c:v>120.5975</c:v>
                </c:pt>
                <c:pt idx="3463">
                  <c:v>120.597972</c:v>
                </c:pt>
                <c:pt idx="3464">
                  <c:v>120.59705599999999</c:v>
                </c:pt>
                <c:pt idx="3465">
                  <c:v>120.597083</c:v>
                </c:pt>
                <c:pt idx="3466">
                  <c:v>120.597889</c:v>
                </c:pt>
                <c:pt idx="3467">
                  <c:v>120.597944</c:v>
                </c:pt>
                <c:pt idx="3468">
                  <c:v>120.6</c:v>
                </c:pt>
                <c:pt idx="3469">
                  <c:v>120.60080600000001</c:v>
                </c:pt>
                <c:pt idx="3470">
                  <c:v>120.60161100000001</c:v>
                </c:pt>
                <c:pt idx="3471">
                  <c:v>120.60247200000001</c:v>
                </c:pt>
                <c:pt idx="3472">
                  <c:v>120.60625</c:v>
                </c:pt>
                <c:pt idx="3473">
                  <c:v>120.606222</c:v>
                </c:pt>
                <c:pt idx="3474">
                  <c:v>120.6075</c:v>
                </c:pt>
                <c:pt idx="3475">
                  <c:v>120.608333</c:v>
                </c:pt>
                <c:pt idx="3476">
                  <c:v>120.608778</c:v>
                </c:pt>
                <c:pt idx="3477">
                  <c:v>120.608722</c:v>
                </c:pt>
                <c:pt idx="3478">
                  <c:v>120.609583</c:v>
                </c:pt>
                <c:pt idx="3479">
                  <c:v>120.609556</c:v>
                </c:pt>
                <c:pt idx="3480">
                  <c:v>120.611667</c:v>
                </c:pt>
                <c:pt idx="3481">
                  <c:v>120.6125</c:v>
                </c:pt>
                <c:pt idx="3482">
                  <c:v>120.613333</c:v>
                </c:pt>
                <c:pt idx="3483">
                  <c:v>120.61413899999999</c:v>
                </c:pt>
                <c:pt idx="3484">
                  <c:v>120.61499999999999</c:v>
                </c:pt>
                <c:pt idx="3485">
                  <c:v>120.61663900000001</c:v>
                </c:pt>
                <c:pt idx="3486">
                  <c:v>120.61705600000001</c:v>
                </c:pt>
                <c:pt idx="3487">
                  <c:v>120.61705600000001</c:v>
                </c:pt>
                <c:pt idx="3488">
                  <c:v>120.61791700000001</c:v>
                </c:pt>
                <c:pt idx="3489">
                  <c:v>120.61791700000001</c:v>
                </c:pt>
                <c:pt idx="3490">
                  <c:v>120.619139</c:v>
                </c:pt>
                <c:pt idx="3491">
                  <c:v>120.621639</c:v>
                </c:pt>
                <c:pt idx="3492">
                  <c:v>120.624167</c:v>
                </c:pt>
                <c:pt idx="3493">
                  <c:v>120.624972</c:v>
                </c:pt>
                <c:pt idx="3494">
                  <c:v>120.627861</c:v>
                </c:pt>
                <c:pt idx="3495">
                  <c:v>120.627917</c:v>
                </c:pt>
                <c:pt idx="3496">
                  <c:v>120.63080600000001</c:v>
                </c:pt>
                <c:pt idx="3497">
                  <c:v>120.63161100000001</c:v>
                </c:pt>
                <c:pt idx="3498">
                  <c:v>120.63205600000001</c:v>
                </c:pt>
                <c:pt idx="3499">
                  <c:v>120.63208299999999</c:v>
                </c:pt>
                <c:pt idx="3500">
                  <c:v>120.63247200000001</c:v>
                </c:pt>
                <c:pt idx="3501">
                  <c:v>120.633278</c:v>
                </c:pt>
                <c:pt idx="3502">
                  <c:v>120.63416700000001</c:v>
                </c:pt>
                <c:pt idx="3503">
                  <c:v>120.634944</c:v>
                </c:pt>
                <c:pt idx="3504">
                  <c:v>120.638333</c:v>
                </c:pt>
                <c:pt idx="3505">
                  <c:v>120.639139</c:v>
                </c:pt>
                <c:pt idx="3506">
                  <c:v>120.639944</c:v>
                </c:pt>
                <c:pt idx="3507">
                  <c:v>120.640833</c:v>
                </c:pt>
                <c:pt idx="3508">
                  <c:v>120.6425</c:v>
                </c:pt>
                <c:pt idx="3509">
                  <c:v>120.64580599999999</c:v>
                </c:pt>
                <c:pt idx="3510">
                  <c:v>120.64666699999999</c:v>
                </c:pt>
                <c:pt idx="3511">
                  <c:v>120.64747199999999</c:v>
                </c:pt>
                <c:pt idx="3512">
                  <c:v>120.64791700000001</c:v>
                </c:pt>
                <c:pt idx="3513">
                  <c:v>120.64752799999999</c:v>
                </c:pt>
                <c:pt idx="3514">
                  <c:v>120.64663899999999</c:v>
                </c:pt>
                <c:pt idx="3515">
                  <c:v>120.64624999999999</c:v>
                </c:pt>
                <c:pt idx="3516">
                  <c:v>120.64624999999999</c:v>
                </c:pt>
                <c:pt idx="3517">
                  <c:v>120.64788900000001</c:v>
                </c:pt>
                <c:pt idx="3518">
                  <c:v>120.64791700000001</c:v>
                </c:pt>
                <c:pt idx="3519">
                  <c:v>120.64958300000001</c:v>
                </c:pt>
                <c:pt idx="3520">
                  <c:v>120.649556</c:v>
                </c:pt>
                <c:pt idx="3521">
                  <c:v>120.650361</c:v>
                </c:pt>
                <c:pt idx="3522">
                  <c:v>120.650417</c:v>
                </c:pt>
                <c:pt idx="3523">
                  <c:v>120.651278</c:v>
                </c:pt>
                <c:pt idx="3524">
                  <c:v>120.65125</c:v>
                </c:pt>
                <c:pt idx="3525">
                  <c:v>120.652056</c:v>
                </c:pt>
                <c:pt idx="3526">
                  <c:v>120.652111</c:v>
                </c:pt>
                <c:pt idx="3527">
                  <c:v>120.652889</c:v>
                </c:pt>
                <c:pt idx="3528">
                  <c:v>120.65294400000001</c:v>
                </c:pt>
                <c:pt idx="3529">
                  <c:v>120.653722</c:v>
                </c:pt>
                <c:pt idx="3530">
                  <c:v>120.653778</c:v>
                </c:pt>
                <c:pt idx="3531">
                  <c:v>120.657472</c:v>
                </c:pt>
                <c:pt idx="3532">
                  <c:v>120.659167</c:v>
                </c:pt>
                <c:pt idx="3533">
                  <c:v>120.659944</c:v>
                </c:pt>
                <c:pt idx="3534">
                  <c:v>120.660833</c:v>
                </c:pt>
                <c:pt idx="3535">
                  <c:v>120.66249999999999</c:v>
                </c:pt>
                <c:pt idx="3536">
                  <c:v>120.66330600000001</c:v>
                </c:pt>
                <c:pt idx="3537">
                  <c:v>120.66419399999999</c:v>
                </c:pt>
                <c:pt idx="3538">
                  <c:v>120.6675</c:v>
                </c:pt>
                <c:pt idx="3539">
                  <c:v>120.667917</c:v>
                </c:pt>
                <c:pt idx="3540">
                  <c:v>120.667528</c:v>
                </c:pt>
                <c:pt idx="3541">
                  <c:v>120.66327800000001</c:v>
                </c:pt>
                <c:pt idx="3542">
                  <c:v>120.66247199999999</c:v>
                </c:pt>
                <c:pt idx="3543">
                  <c:v>120.66077799999999</c:v>
                </c:pt>
                <c:pt idx="3544">
                  <c:v>120.660444</c:v>
                </c:pt>
                <c:pt idx="3545">
                  <c:v>120.660389</c:v>
                </c:pt>
                <c:pt idx="3546">
                  <c:v>120.66333299999999</c:v>
                </c:pt>
                <c:pt idx="3547">
                  <c:v>120.66419399999999</c:v>
                </c:pt>
                <c:pt idx="3548">
                  <c:v>120.667056</c:v>
                </c:pt>
                <c:pt idx="3549">
                  <c:v>120.667028</c:v>
                </c:pt>
                <c:pt idx="3550">
                  <c:v>120.667472</c:v>
                </c:pt>
                <c:pt idx="3551">
                  <c:v>120.668333</c:v>
                </c:pt>
                <c:pt idx="3552">
                  <c:v>120.669583</c:v>
                </c:pt>
                <c:pt idx="3553">
                  <c:v>120.669556</c:v>
                </c:pt>
                <c:pt idx="3554">
                  <c:v>120.672083</c:v>
                </c:pt>
                <c:pt idx="3555">
                  <c:v>120.672056</c:v>
                </c:pt>
                <c:pt idx="3556">
                  <c:v>120.673694</c:v>
                </c:pt>
                <c:pt idx="3557">
                  <c:v>120.673778</c:v>
                </c:pt>
                <c:pt idx="3558">
                  <c:v>120.674556</c:v>
                </c:pt>
                <c:pt idx="3559">
                  <c:v>120.674583</c:v>
                </c:pt>
                <c:pt idx="3560">
                  <c:v>120.675444</c:v>
                </c:pt>
                <c:pt idx="3561">
                  <c:v>120.675389</c:v>
                </c:pt>
                <c:pt idx="3562">
                  <c:v>120.676222</c:v>
                </c:pt>
                <c:pt idx="3563">
                  <c:v>120.67625</c:v>
                </c:pt>
                <c:pt idx="3564">
                  <c:v>120.677083</c:v>
                </c:pt>
                <c:pt idx="3565">
                  <c:v>120.67705599999999</c:v>
                </c:pt>
                <c:pt idx="3566">
                  <c:v>120.67791699999999</c:v>
                </c:pt>
                <c:pt idx="3567">
                  <c:v>120.67788899999999</c:v>
                </c:pt>
                <c:pt idx="3568">
                  <c:v>120.67955600000001</c:v>
                </c:pt>
                <c:pt idx="3569">
                  <c:v>120.67958299999999</c:v>
                </c:pt>
                <c:pt idx="3570">
                  <c:v>120.68038900000001</c:v>
                </c:pt>
                <c:pt idx="3571">
                  <c:v>120.68044399999999</c:v>
                </c:pt>
                <c:pt idx="3572">
                  <c:v>120.68125000000001</c:v>
                </c:pt>
                <c:pt idx="3573">
                  <c:v>120.68122200000001</c:v>
                </c:pt>
                <c:pt idx="3574">
                  <c:v>120.68211100000001</c:v>
                </c:pt>
                <c:pt idx="3575">
                  <c:v>120.68211100000001</c:v>
                </c:pt>
                <c:pt idx="3576">
                  <c:v>120.68294400000001</c:v>
                </c:pt>
                <c:pt idx="3577">
                  <c:v>120.682917</c:v>
                </c:pt>
                <c:pt idx="3578">
                  <c:v>120.683722</c:v>
                </c:pt>
                <c:pt idx="3579">
                  <c:v>120.683778</c:v>
                </c:pt>
                <c:pt idx="3580">
                  <c:v>120.684611</c:v>
                </c:pt>
                <c:pt idx="3581">
                  <c:v>120.684528</c:v>
                </c:pt>
                <c:pt idx="3582">
                  <c:v>120.685389</c:v>
                </c:pt>
                <c:pt idx="3583">
                  <c:v>120.685417</c:v>
                </c:pt>
                <c:pt idx="3584">
                  <c:v>120.686278</c:v>
                </c:pt>
                <c:pt idx="3585">
                  <c:v>120.68625</c:v>
                </c:pt>
                <c:pt idx="3586">
                  <c:v>120.687083</c:v>
                </c:pt>
                <c:pt idx="3587">
                  <c:v>120.687083</c:v>
                </c:pt>
                <c:pt idx="3588">
                  <c:v>120.687944</c:v>
                </c:pt>
                <c:pt idx="3589">
                  <c:v>120.687917</c:v>
                </c:pt>
                <c:pt idx="3590">
                  <c:v>120.688778</c:v>
                </c:pt>
                <c:pt idx="3591">
                  <c:v>120.68875</c:v>
                </c:pt>
                <c:pt idx="3592">
                  <c:v>120.689556</c:v>
                </c:pt>
                <c:pt idx="3593">
                  <c:v>120.689556</c:v>
                </c:pt>
                <c:pt idx="3594">
                  <c:v>120.690389</c:v>
                </c:pt>
                <c:pt idx="3595">
                  <c:v>120.690389</c:v>
                </c:pt>
                <c:pt idx="3596">
                  <c:v>120.69125</c:v>
                </c:pt>
                <c:pt idx="3597">
                  <c:v>120.691222</c:v>
                </c:pt>
                <c:pt idx="3598">
                  <c:v>120.692083</c:v>
                </c:pt>
                <c:pt idx="3599">
                  <c:v>120.69205599999999</c:v>
                </c:pt>
                <c:pt idx="3600">
                  <c:v>120.692944</c:v>
                </c:pt>
                <c:pt idx="3601">
                  <c:v>120.692944</c:v>
                </c:pt>
                <c:pt idx="3602">
                  <c:v>120.69458299999999</c:v>
                </c:pt>
                <c:pt idx="3603">
                  <c:v>120.69461099999999</c:v>
                </c:pt>
                <c:pt idx="3604">
                  <c:v>120.69544399999999</c:v>
                </c:pt>
                <c:pt idx="3605">
                  <c:v>120.69544399999999</c:v>
                </c:pt>
                <c:pt idx="3606">
                  <c:v>120.69625000000001</c:v>
                </c:pt>
                <c:pt idx="3607">
                  <c:v>120.69622200000001</c:v>
                </c:pt>
                <c:pt idx="3608">
                  <c:v>120.69711100000001</c:v>
                </c:pt>
                <c:pt idx="3609">
                  <c:v>120.69708300000001</c:v>
                </c:pt>
                <c:pt idx="3610">
                  <c:v>120.697917</c:v>
                </c:pt>
                <c:pt idx="3611">
                  <c:v>120.697889</c:v>
                </c:pt>
                <c:pt idx="3612">
                  <c:v>120.698722</c:v>
                </c:pt>
                <c:pt idx="3613">
                  <c:v>120.69875</c:v>
                </c:pt>
                <c:pt idx="3614">
                  <c:v>120.7</c:v>
                </c:pt>
                <c:pt idx="3615">
                  <c:v>120.700806</c:v>
                </c:pt>
                <c:pt idx="3616">
                  <c:v>120.701667</c:v>
                </c:pt>
                <c:pt idx="3617">
                  <c:v>120.702472</c:v>
                </c:pt>
                <c:pt idx="3618">
                  <c:v>120.702917</c:v>
                </c:pt>
                <c:pt idx="3619">
                  <c:v>120.70125</c:v>
                </c:pt>
                <c:pt idx="3620">
                  <c:v>120.70125</c:v>
                </c:pt>
                <c:pt idx="3621">
                  <c:v>120.702056</c:v>
                </c:pt>
                <c:pt idx="3622">
                  <c:v>120.702111</c:v>
                </c:pt>
                <c:pt idx="3623">
                  <c:v>120.702917</c:v>
                </c:pt>
                <c:pt idx="3624">
                  <c:v>120.702917</c:v>
                </c:pt>
                <c:pt idx="3625">
                  <c:v>120.703722</c:v>
                </c:pt>
                <c:pt idx="3626">
                  <c:v>120.703778</c:v>
                </c:pt>
                <c:pt idx="3627">
                  <c:v>120.704611</c:v>
                </c:pt>
                <c:pt idx="3628">
                  <c:v>120.704611</c:v>
                </c:pt>
                <c:pt idx="3629">
                  <c:v>120.705389</c:v>
                </c:pt>
                <c:pt idx="3630">
                  <c:v>120.705389</c:v>
                </c:pt>
                <c:pt idx="3631">
                  <c:v>120.706278</c:v>
                </c:pt>
                <c:pt idx="3632">
                  <c:v>120.70625</c:v>
                </c:pt>
                <c:pt idx="3633">
                  <c:v>120.70702799999999</c:v>
                </c:pt>
                <c:pt idx="3634">
                  <c:v>120.707083</c:v>
                </c:pt>
                <c:pt idx="3635">
                  <c:v>120.70874999999999</c:v>
                </c:pt>
                <c:pt idx="3636">
                  <c:v>120.70874999999999</c:v>
                </c:pt>
                <c:pt idx="3637">
                  <c:v>120.710444</c:v>
                </c:pt>
                <c:pt idx="3638">
                  <c:v>120.71041700000001</c:v>
                </c:pt>
                <c:pt idx="3639">
                  <c:v>120.712889</c:v>
                </c:pt>
                <c:pt idx="3640">
                  <c:v>120.71294399999999</c:v>
                </c:pt>
                <c:pt idx="3641">
                  <c:v>120.714111</c:v>
                </c:pt>
                <c:pt idx="3642">
                  <c:v>120.715</c:v>
                </c:pt>
                <c:pt idx="3643">
                  <c:v>120.716639</c:v>
                </c:pt>
                <c:pt idx="3644">
                  <c:v>120.718333</c:v>
                </c:pt>
                <c:pt idx="3645">
                  <c:v>120.719139</c:v>
                </c:pt>
                <c:pt idx="3646">
                  <c:v>120.721667</c:v>
                </c:pt>
                <c:pt idx="3647">
                  <c:v>120.722528</c:v>
                </c:pt>
                <c:pt idx="3648">
                  <c:v>120.723333</c:v>
                </c:pt>
                <c:pt idx="3649">
                  <c:v>120.72413899999999</c:v>
                </c:pt>
                <c:pt idx="3650">
                  <c:v>120.72583299999999</c:v>
                </c:pt>
                <c:pt idx="3651">
                  <c:v>120.72661100000001</c:v>
                </c:pt>
                <c:pt idx="3652">
                  <c:v>120.729167</c:v>
                </c:pt>
                <c:pt idx="3653">
                  <c:v>120.73</c:v>
                </c:pt>
                <c:pt idx="3654">
                  <c:v>120.730806</c:v>
                </c:pt>
                <c:pt idx="3655">
                  <c:v>120.731639</c:v>
                </c:pt>
                <c:pt idx="3656">
                  <c:v>120.732472</c:v>
                </c:pt>
                <c:pt idx="3657">
                  <c:v>120.735028</c:v>
                </c:pt>
                <c:pt idx="3658">
                  <c:v>120.736639</c:v>
                </c:pt>
                <c:pt idx="3659">
                  <c:v>120.737528</c:v>
                </c:pt>
                <c:pt idx="3660">
                  <c:v>120.73830599999999</c:v>
                </c:pt>
                <c:pt idx="3661">
                  <c:v>120.739194</c:v>
                </c:pt>
                <c:pt idx="3662">
                  <c:v>120.74</c:v>
                </c:pt>
                <c:pt idx="3663">
                  <c:v>120.740889</c:v>
                </c:pt>
                <c:pt idx="3664">
                  <c:v>120.74250000000001</c:v>
                </c:pt>
                <c:pt idx="3665">
                  <c:v>120.74338899999999</c:v>
                </c:pt>
                <c:pt idx="3666">
                  <c:v>120.744972</c:v>
                </c:pt>
                <c:pt idx="3667">
                  <c:v>120.745778</c:v>
                </c:pt>
                <c:pt idx="3668">
                  <c:v>120.749972</c:v>
                </c:pt>
                <c:pt idx="3669">
                  <c:v>120.750833</c:v>
                </c:pt>
                <c:pt idx="3670">
                  <c:v>120.751667</c:v>
                </c:pt>
                <c:pt idx="3671">
                  <c:v>120.7525</c:v>
                </c:pt>
                <c:pt idx="3672">
                  <c:v>120.75749999999999</c:v>
                </c:pt>
                <c:pt idx="3673">
                  <c:v>120.76083300000001</c:v>
                </c:pt>
                <c:pt idx="3674">
                  <c:v>120.761667</c:v>
                </c:pt>
                <c:pt idx="3675">
                  <c:v>120.762556</c:v>
                </c:pt>
                <c:pt idx="3676">
                  <c:v>120.763361</c:v>
                </c:pt>
                <c:pt idx="3677">
                  <c:v>120.764139</c:v>
                </c:pt>
                <c:pt idx="3678">
                  <c:v>120.770833</c:v>
                </c:pt>
                <c:pt idx="3679">
                  <c:v>120.77163899999999</c:v>
                </c:pt>
                <c:pt idx="3680">
                  <c:v>120.77500000000001</c:v>
                </c:pt>
                <c:pt idx="3681">
                  <c:v>120.775389</c:v>
                </c:pt>
                <c:pt idx="3682">
                  <c:v>120.77500000000001</c:v>
                </c:pt>
                <c:pt idx="3683">
                  <c:v>120.766667</c:v>
                </c:pt>
                <c:pt idx="3684">
                  <c:v>120.760778</c:v>
                </c:pt>
                <c:pt idx="3685">
                  <c:v>120.759972</c:v>
                </c:pt>
                <c:pt idx="3686">
                  <c:v>120.75958300000001</c:v>
                </c:pt>
                <c:pt idx="3687">
                  <c:v>120.75958300000001</c:v>
                </c:pt>
                <c:pt idx="3688">
                  <c:v>120.75919399999999</c:v>
                </c:pt>
                <c:pt idx="3689">
                  <c:v>120.758306</c:v>
                </c:pt>
                <c:pt idx="3690">
                  <c:v>120.756694</c:v>
                </c:pt>
                <c:pt idx="3691">
                  <c:v>120.755833</c:v>
                </c:pt>
                <c:pt idx="3692">
                  <c:v>120.755</c:v>
                </c:pt>
                <c:pt idx="3693">
                  <c:v>120.754139</c:v>
                </c:pt>
                <c:pt idx="3694">
                  <c:v>120.75330599999999</c:v>
                </c:pt>
                <c:pt idx="3695">
                  <c:v>120.751667</c:v>
                </c:pt>
                <c:pt idx="3696">
                  <c:v>120.749583</c:v>
                </c:pt>
                <c:pt idx="3697">
                  <c:v>120.749583</c:v>
                </c:pt>
                <c:pt idx="3698">
                  <c:v>120.751222</c:v>
                </c:pt>
                <c:pt idx="3699">
                  <c:v>120.751278</c:v>
                </c:pt>
                <c:pt idx="3700">
                  <c:v>120.752083</c:v>
                </c:pt>
                <c:pt idx="3701">
                  <c:v>120.752111</c:v>
                </c:pt>
                <c:pt idx="3702">
                  <c:v>120.752889</c:v>
                </c:pt>
                <c:pt idx="3703">
                  <c:v>120.752889</c:v>
                </c:pt>
                <c:pt idx="3704">
                  <c:v>120.75455599999999</c:v>
                </c:pt>
                <c:pt idx="3705">
                  <c:v>120.75452799999999</c:v>
                </c:pt>
                <c:pt idx="3706">
                  <c:v>120.75619399999999</c:v>
                </c:pt>
                <c:pt idx="3707">
                  <c:v>120.75624999999999</c:v>
                </c:pt>
                <c:pt idx="3708">
                  <c:v>120.75747200000001</c:v>
                </c:pt>
                <c:pt idx="3709">
                  <c:v>120.75836099999999</c:v>
                </c:pt>
                <c:pt idx="3710">
                  <c:v>120.75872200000001</c:v>
                </c:pt>
                <c:pt idx="3711">
                  <c:v>120.75869400000001</c:v>
                </c:pt>
                <c:pt idx="3712">
                  <c:v>120.75916700000001</c:v>
                </c:pt>
                <c:pt idx="3713">
                  <c:v>120.76002800000001</c:v>
                </c:pt>
                <c:pt idx="3714">
                  <c:v>120.760417</c:v>
                </c:pt>
                <c:pt idx="3715">
                  <c:v>120.760417</c:v>
                </c:pt>
                <c:pt idx="3716">
                  <c:v>120.762472</c:v>
                </c:pt>
                <c:pt idx="3717">
                  <c:v>120.763333</c:v>
                </c:pt>
                <c:pt idx="3718">
                  <c:v>120.767917</c:v>
                </c:pt>
                <c:pt idx="3719">
                  <c:v>120.767944</c:v>
                </c:pt>
                <c:pt idx="3720">
                  <c:v>120.77291700000001</c:v>
                </c:pt>
                <c:pt idx="3721">
                  <c:v>120.77291700000001</c:v>
                </c:pt>
                <c:pt idx="3722">
                  <c:v>120.77413900000001</c:v>
                </c:pt>
                <c:pt idx="3723">
                  <c:v>120.77497200000001</c:v>
                </c:pt>
                <c:pt idx="3724">
                  <c:v>120.77586100000001</c:v>
                </c:pt>
                <c:pt idx="3725">
                  <c:v>120.777444</c:v>
                </c:pt>
                <c:pt idx="3726">
                  <c:v>120.778361</c:v>
                </c:pt>
                <c:pt idx="3727">
                  <c:v>120.782528</c:v>
                </c:pt>
                <c:pt idx="3728">
                  <c:v>120.783306</c:v>
                </c:pt>
                <c:pt idx="3729">
                  <c:v>120.790778</c:v>
                </c:pt>
                <c:pt idx="3730">
                  <c:v>120.791667</c:v>
                </c:pt>
                <c:pt idx="3731">
                  <c:v>120.794972</c:v>
                </c:pt>
                <c:pt idx="3732">
                  <c:v>120.795833</c:v>
                </c:pt>
                <c:pt idx="3733">
                  <c:v>120.796667</c:v>
                </c:pt>
                <c:pt idx="3734">
                  <c:v>120.797556</c:v>
                </c:pt>
                <c:pt idx="3735">
                  <c:v>120.799139</c:v>
                </c:pt>
                <c:pt idx="3736">
                  <c:v>120.799944</c:v>
                </c:pt>
                <c:pt idx="3737">
                  <c:v>120.80497200000001</c:v>
                </c:pt>
                <c:pt idx="3738">
                  <c:v>120.80583300000001</c:v>
                </c:pt>
                <c:pt idx="3739">
                  <c:v>120.806639</c:v>
                </c:pt>
                <c:pt idx="3740">
                  <c:v>120.807472</c:v>
                </c:pt>
                <c:pt idx="3741">
                  <c:v>120.80838900000001</c:v>
                </c:pt>
                <c:pt idx="3742">
                  <c:v>120.80919400000001</c:v>
                </c:pt>
                <c:pt idx="3743">
                  <c:v>120.81</c:v>
                </c:pt>
                <c:pt idx="3744">
                  <c:v>120.810833</c:v>
                </c:pt>
                <c:pt idx="3745">
                  <c:v>120.827472</c:v>
                </c:pt>
                <c:pt idx="3746">
                  <c:v>120.828306</c:v>
                </c:pt>
                <c:pt idx="3747">
                  <c:v>120.830028</c:v>
                </c:pt>
                <c:pt idx="3748">
                  <c:v>120.831667</c:v>
                </c:pt>
                <c:pt idx="3749">
                  <c:v>120.83330599999999</c:v>
                </c:pt>
                <c:pt idx="3750">
                  <c:v>120.834194</c:v>
                </c:pt>
                <c:pt idx="3751">
                  <c:v>120.83499999999999</c:v>
                </c:pt>
                <c:pt idx="3752">
                  <c:v>120.84</c:v>
                </c:pt>
                <c:pt idx="3753">
                  <c:v>120.840861</c:v>
                </c:pt>
                <c:pt idx="3754">
                  <c:v>120.841667</c:v>
                </c:pt>
                <c:pt idx="3755">
                  <c:v>120.842472</c:v>
                </c:pt>
                <c:pt idx="3756">
                  <c:v>120.843333</c:v>
                </c:pt>
                <c:pt idx="3757">
                  <c:v>120.845</c:v>
                </c:pt>
                <c:pt idx="3758">
                  <c:v>120.846639</c:v>
                </c:pt>
                <c:pt idx="3759">
                  <c:v>120.8475</c:v>
                </c:pt>
                <c:pt idx="3760">
                  <c:v>120.84913899999999</c:v>
                </c:pt>
                <c:pt idx="3761">
                  <c:v>120.85</c:v>
                </c:pt>
                <c:pt idx="3762">
                  <c:v>120.85080600000001</c:v>
                </c:pt>
                <c:pt idx="3763">
                  <c:v>120.852056</c:v>
                </c:pt>
                <c:pt idx="3764">
                  <c:v>120.85169399999999</c:v>
                </c:pt>
                <c:pt idx="3765">
                  <c:v>120.85080600000001</c:v>
                </c:pt>
                <c:pt idx="3766">
                  <c:v>120.85</c:v>
                </c:pt>
                <c:pt idx="3767">
                  <c:v>120.847556</c:v>
                </c:pt>
                <c:pt idx="3768">
                  <c:v>120.846667</c:v>
                </c:pt>
                <c:pt idx="3769">
                  <c:v>120.840028</c:v>
                </c:pt>
                <c:pt idx="3770">
                  <c:v>120.839139</c:v>
                </c:pt>
                <c:pt idx="3771">
                  <c:v>120.838306</c:v>
                </c:pt>
                <c:pt idx="3772">
                  <c:v>120.837056</c:v>
                </c:pt>
                <c:pt idx="3773">
                  <c:v>120.83708300000001</c:v>
                </c:pt>
                <c:pt idx="3774">
                  <c:v>120.842111</c:v>
                </c:pt>
                <c:pt idx="3775">
                  <c:v>120.841639</c:v>
                </c:pt>
                <c:pt idx="3776">
                  <c:v>120.840833</c:v>
                </c:pt>
                <c:pt idx="3777">
                  <c:v>120.83747200000001</c:v>
                </c:pt>
                <c:pt idx="3778">
                  <c:v>120.83666700000001</c:v>
                </c:pt>
                <c:pt idx="3779">
                  <c:v>120.83580600000001</c:v>
                </c:pt>
                <c:pt idx="3780">
                  <c:v>120.833361</c:v>
                </c:pt>
                <c:pt idx="3781">
                  <c:v>120.832083</c:v>
                </c:pt>
                <c:pt idx="3782">
                  <c:v>120.83202799999999</c:v>
                </c:pt>
                <c:pt idx="3783">
                  <c:v>120.831639</c:v>
                </c:pt>
                <c:pt idx="3784">
                  <c:v>120.830833</c:v>
                </c:pt>
                <c:pt idx="3785">
                  <c:v>120.829944</c:v>
                </c:pt>
                <c:pt idx="3786">
                  <c:v>120.829139</c:v>
                </c:pt>
                <c:pt idx="3787">
                  <c:v>120.828306</c:v>
                </c:pt>
                <c:pt idx="3788">
                  <c:v>120.827472</c:v>
                </c:pt>
                <c:pt idx="3789">
                  <c:v>120.824972</c:v>
                </c:pt>
                <c:pt idx="3790">
                  <c:v>120.824583</c:v>
                </c:pt>
                <c:pt idx="3791">
                  <c:v>120.824556</c:v>
                </c:pt>
                <c:pt idx="3792">
                  <c:v>120.827556</c:v>
                </c:pt>
                <c:pt idx="3793">
                  <c:v>120.828333</c:v>
                </c:pt>
                <c:pt idx="3794">
                  <c:v>120.828694</c:v>
                </c:pt>
                <c:pt idx="3795">
                  <c:v>120.828778</c:v>
                </c:pt>
                <c:pt idx="3796">
                  <c:v>120.829194</c:v>
                </c:pt>
                <c:pt idx="3797">
                  <c:v>120.830028</c:v>
                </c:pt>
                <c:pt idx="3798">
                  <c:v>120.830361</c:v>
                </c:pt>
                <c:pt idx="3799">
                  <c:v>120.830361</c:v>
                </c:pt>
                <c:pt idx="3800">
                  <c:v>120.831639</c:v>
                </c:pt>
                <c:pt idx="3801">
                  <c:v>120.832528</c:v>
                </c:pt>
                <c:pt idx="3802">
                  <c:v>120.83288899999999</c:v>
                </c:pt>
                <c:pt idx="3803">
                  <c:v>120.83288899999999</c:v>
                </c:pt>
                <c:pt idx="3804">
                  <c:v>120.833333</c:v>
                </c:pt>
                <c:pt idx="3805">
                  <c:v>120.834194</c:v>
                </c:pt>
                <c:pt idx="3806">
                  <c:v>120.83536100000001</c:v>
                </c:pt>
                <c:pt idx="3807">
                  <c:v>120.83541700000001</c:v>
                </c:pt>
                <c:pt idx="3808">
                  <c:v>120.83583299999999</c:v>
                </c:pt>
                <c:pt idx="3809">
                  <c:v>120.83666700000001</c:v>
                </c:pt>
                <c:pt idx="3810">
                  <c:v>120.841667</c:v>
                </c:pt>
                <c:pt idx="3811">
                  <c:v>120.842472</c:v>
                </c:pt>
                <c:pt idx="3812">
                  <c:v>120.842917</c:v>
                </c:pt>
                <c:pt idx="3813">
                  <c:v>120.842889</c:v>
                </c:pt>
                <c:pt idx="3814">
                  <c:v>120.843333</c:v>
                </c:pt>
                <c:pt idx="3815">
                  <c:v>120.844139</c:v>
                </c:pt>
                <c:pt idx="3816">
                  <c:v>120.845806</c:v>
                </c:pt>
                <c:pt idx="3817">
                  <c:v>120.846667</c:v>
                </c:pt>
                <c:pt idx="3818">
                  <c:v>120.84913899999999</c:v>
                </c:pt>
                <c:pt idx="3819">
                  <c:v>120.84997199999999</c:v>
                </c:pt>
                <c:pt idx="3820">
                  <c:v>120.85083299999999</c:v>
                </c:pt>
                <c:pt idx="3821">
                  <c:v>120.85166700000001</c:v>
                </c:pt>
                <c:pt idx="3822">
                  <c:v>120.853306</c:v>
                </c:pt>
                <c:pt idx="3823">
                  <c:v>120.854167</c:v>
                </c:pt>
                <c:pt idx="3824">
                  <c:v>120.855417</c:v>
                </c:pt>
                <c:pt idx="3825">
                  <c:v>120.853694</c:v>
                </c:pt>
                <c:pt idx="3826">
                  <c:v>120.85375000000001</c:v>
                </c:pt>
                <c:pt idx="3827">
                  <c:v>120.854556</c:v>
                </c:pt>
                <c:pt idx="3828">
                  <c:v>120.854556</c:v>
                </c:pt>
                <c:pt idx="3829">
                  <c:v>120.85544400000001</c:v>
                </c:pt>
                <c:pt idx="3830">
                  <c:v>120.855389</c:v>
                </c:pt>
                <c:pt idx="3831">
                  <c:v>120.856222</c:v>
                </c:pt>
                <c:pt idx="3832">
                  <c:v>120.856222</c:v>
                </c:pt>
                <c:pt idx="3833">
                  <c:v>120.858778</c:v>
                </c:pt>
                <c:pt idx="3834">
                  <c:v>120.858722</c:v>
                </c:pt>
                <c:pt idx="3835">
                  <c:v>120.859167</c:v>
                </c:pt>
                <c:pt idx="3836">
                  <c:v>120.859972</c:v>
                </c:pt>
                <c:pt idx="3837">
                  <c:v>120.862528</c:v>
                </c:pt>
                <c:pt idx="3838">
                  <c:v>120.86330599999999</c:v>
                </c:pt>
                <c:pt idx="3839">
                  <c:v>120.86411099999999</c:v>
                </c:pt>
                <c:pt idx="3840">
                  <c:v>120.86499999999999</c:v>
                </c:pt>
                <c:pt idx="3841">
                  <c:v>120.86580600000001</c:v>
                </c:pt>
                <c:pt idx="3842">
                  <c:v>120.86661100000001</c:v>
                </c:pt>
                <c:pt idx="3843">
                  <c:v>120.868278</c:v>
                </c:pt>
                <c:pt idx="3844">
                  <c:v>120.869167</c:v>
                </c:pt>
                <c:pt idx="3845">
                  <c:v>120.870861</c:v>
                </c:pt>
                <c:pt idx="3846">
                  <c:v>120.871639</c:v>
                </c:pt>
                <c:pt idx="3847">
                  <c:v>120.873333</c:v>
                </c:pt>
                <c:pt idx="3848">
                  <c:v>120.874194</c:v>
                </c:pt>
                <c:pt idx="3849">
                  <c:v>120.874583</c:v>
                </c:pt>
                <c:pt idx="3850">
                  <c:v>120.874583</c:v>
                </c:pt>
                <c:pt idx="3851">
                  <c:v>120.874972</c:v>
                </c:pt>
                <c:pt idx="3852">
                  <c:v>120.875861</c:v>
                </c:pt>
                <c:pt idx="3853">
                  <c:v>120.877528</c:v>
                </c:pt>
                <c:pt idx="3854">
                  <c:v>120.878333</c:v>
                </c:pt>
                <c:pt idx="3855">
                  <c:v>120.879139</c:v>
                </c:pt>
                <c:pt idx="3856">
                  <c:v>120.879972</c:v>
                </c:pt>
                <c:pt idx="3857">
                  <c:v>120.880833</c:v>
                </c:pt>
                <c:pt idx="3858">
                  <c:v>120.88583300000001</c:v>
                </c:pt>
                <c:pt idx="3859">
                  <c:v>120.8875</c:v>
                </c:pt>
                <c:pt idx="3860">
                  <c:v>120.888333</c:v>
                </c:pt>
                <c:pt idx="3861">
                  <c:v>120.890806</c:v>
                </c:pt>
                <c:pt idx="3862">
                  <c:v>120.891611</c:v>
                </c:pt>
                <c:pt idx="3863">
                  <c:v>120.8925</c:v>
                </c:pt>
                <c:pt idx="3864">
                  <c:v>120.893306</c:v>
                </c:pt>
                <c:pt idx="3865">
                  <c:v>120.893778</c:v>
                </c:pt>
                <c:pt idx="3866">
                  <c:v>120.893778</c:v>
                </c:pt>
                <c:pt idx="3867">
                  <c:v>120.89624999999999</c:v>
                </c:pt>
                <c:pt idx="3868">
                  <c:v>120.89624999999999</c:v>
                </c:pt>
                <c:pt idx="3869">
                  <c:v>120.89708299999999</c:v>
                </c:pt>
                <c:pt idx="3870">
                  <c:v>120.89705600000001</c:v>
                </c:pt>
                <c:pt idx="3871">
                  <c:v>120.89791700000001</c:v>
                </c:pt>
                <c:pt idx="3872">
                  <c:v>120.89791700000001</c:v>
                </c:pt>
                <c:pt idx="3873">
                  <c:v>120.89708299999999</c:v>
                </c:pt>
                <c:pt idx="3874">
                  <c:v>120.89705600000001</c:v>
                </c:pt>
                <c:pt idx="3875">
                  <c:v>120.89749999999999</c:v>
                </c:pt>
                <c:pt idx="3876">
                  <c:v>120.89830600000001</c:v>
                </c:pt>
                <c:pt idx="3877">
                  <c:v>120.89916700000001</c:v>
                </c:pt>
                <c:pt idx="3878">
                  <c:v>120.9025</c:v>
                </c:pt>
                <c:pt idx="3879">
                  <c:v>120.904611</c:v>
                </c:pt>
                <c:pt idx="3880">
                  <c:v>120.904611</c:v>
                </c:pt>
                <c:pt idx="3881">
                  <c:v>120.905444</c:v>
                </c:pt>
                <c:pt idx="3882">
                  <c:v>120.905444</c:v>
                </c:pt>
                <c:pt idx="3883">
                  <c:v>120.906222</c:v>
                </c:pt>
                <c:pt idx="3884">
                  <c:v>120.90625</c:v>
                </c:pt>
                <c:pt idx="3885">
                  <c:v>120.907083</c:v>
                </c:pt>
                <c:pt idx="3886">
                  <c:v>120.907083</c:v>
                </c:pt>
                <c:pt idx="3887">
                  <c:v>120.907889</c:v>
                </c:pt>
                <c:pt idx="3888">
                  <c:v>120.907917</c:v>
                </c:pt>
                <c:pt idx="3889">
                  <c:v>120.908778</c:v>
                </c:pt>
                <c:pt idx="3890">
                  <c:v>120.908722</c:v>
                </c:pt>
                <c:pt idx="3891">
                  <c:v>120.909583</c:v>
                </c:pt>
                <c:pt idx="3892">
                  <c:v>120.909611</c:v>
                </c:pt>
                <c:pt idx="3893">
                  <c:v>120.910389</c:v>
                </c:pt>
                <c:pt idx="3894">
                  <c:v>120.910444</c:v>
                </c:pt>
                <c:pt idx="3895">
                  <c:v>120.911694</c:v>
                </c:pt>
                <c:pt idx="3896">
                  <c:v>120.91247199999999</c:v>
                </c:pt>
                <c:pt idx="3897">
                  <c:v>120.912944</c:v>
                </c:pt>
                <c:pt idx="3898">
                  <c:v>120.912083</c:v>
                </c:pt>
                <c:pt idx="3899">
                  <c:v>120.912083</c:v>
                </c:pt>
                <c:pt idx="3900">
                  <c:v>120.91244399999999</c:v>
                </c:pt>
                <c:pt idx="3901">
                  <c:v>120.91416700000001</c:v>
                </c:pt>
                <c:pt idx="3902">
                  <c:v>120.915806</c:v>
                </c:pt>
                <c:pt idx="3903">
                  <c:v>120.916667</c:v>
                </c:pt>
                <c:pt idx="3904">
                  <c:v>120.917528</c:v>
                </c:pt>
                <c:pt idx="3905">
                  <c:v>120.919139</c:v>
                </c:pt>
                <c:pt idx="3906">
                  <c:v>120.919583</c:v>
                </c:pt>
                <c:pt idx="3907">
                  <c:v>120.919194</c:v>
                </c:pt>
                <c:pt idx="3908">
                  <c:v>120.918333</c:v>
                </c:pt>
                <c:pt idx="3909">
                  <c:v>120.916667</c:v>
                </c:pt>
                <c:pt idx="3910">
                  <c:v>120.91586100000001</c:v>
                </c:pt>
                <c:pt idx="3911">
                  <c:v>120.91411100000001</c:v>
                </c:pt>
                <c:pt idx="3912">
                  <c:v>120.91330600000001</c:v>
                </c:pt>
                <c:pt idx="3913">
                  <c:v>120.912944</c:v>
                </c:pt>
                <c:pt idx="3914">
                  <c:v>120.91291699999999</c:v>
                </c:pt>
                <c:pt idx="3915">
                  <c:v>120.911722</c:v>
                </c:pt>
                <c:pt idx="3916">
                  <c:v>120.907472</c:v>
                </c:pt>
                <c:pt idx="3917">
                  <c:v>120.906667</c:v>
                </c:pt>
                <c:pt idx="3918">
                  <c:v>120.90086100000001</c:v>
                </c:pt>
                <c:pt idx="3919">
                  <c:v>120.900389</c:v>
                </c:pt>
                <c:pt idx="3920">
                  <c:v>120.900417</c:v>
                </c:pt>
                <c:pt idx="3921">
                  <c:v>120.899528</c:v>
                </c:pt>
                <c:pt idx="3922">
                  <c:v>120.89958300000001</c:v>
                </c:pt>
                <c:pt idx="3923">
                  <c:v>120.900389</c:v>
                </c:pt>
                <c:pt idx="3924">
                  <c:v>120.900417</c:v>
                </c:pt>
                <c:pt idx="3925">
                  <c:v>120.901222</c:v>
                </c:pt>
                <c:pt idx="3926">
                  <c:v>120.90125</c:v>
                </c:pt>
                <c:pt idx="3927">
                  <c:v>120.902056</c:v>
                </c:pt>
                <c:pt idx="3928">
                  <c:v>120.902056</c:v>
                </c:pt>
                <c:pt idx="3929">
                  <c:v>120.902917</c:v>
                </c:pt>
                <c:pt idx="3930">
                  <c:v>120.902889</c:v>
                </c:pt>
                <c:pt idx="3931">
                  <c:v>120.908333</c:v>
                </c:pt>
                <c:pt idx="3932">
                  <c:v>120.909139</c:v>
                </c:pt>
                <c:pt idx="3933">
                  <c:v>120.91125</c:v>
                </c:pt>
                <c:pt idx="3934">
                  <c:v>120.91125</c:v>
                </c:pt>
                <c:pt idx="3935">
                  <c:v>120.910444</c:v>
                </c:pt>
                <c:pt idx="3936">
                  <c:v>120.91036099999999</c:v>
                </c:pt>
                <c:pt idx="3937">
                  <c:v>120.91333299999999</c:v>
                </c:pt>
                <c:pt idx="3938">
                  <c:v>120.91416700000001</c:v>
                </c:pt>
                <c:pt idx="3939">
                  <c:v>120.91458299999999</c:v>
                </c:pt>
                <c:pt idx="3940">
                  <c:v>120.914556</c:v>
                </c:pt>
                <c:pt idx="3941">
                  <c:v>120.91586100000001</c:v>
                </c:pt>
                <c:pt idx="3942">
                  <c:v>120.916639</c:v>
                </c:pt>
                <c:pt idx="3943">
                  <c:v>120.920389</c:v>
                </c:pt>
                <c:pt idx="3944">
                  <c:v>120.920389</c:v>
                </c:pt>
                <c:pt idx="3945">
                  <c:v>120.921667</c:v>
                </c:pt>
                <c:pt idx="3946">
                  <c:v>120.923306</c:v>
                </c:pt>
                <c:pt idx="3947">
                  <c:v>120.924583</c:v>
                </c:pt>
                <c:pt idx="3948">
                  <c:v>120.924528</c:v>
                </c:pt>
                <c:pt idx="3949">
                  <c:v>120.925417</c:v>
                </c:pt>
                <c:pt idx="3950">
                  <c:v>120.925389</c:v>
                </c:pt>
                <c:pt idx="3951">
                  <c:v>120.92747199999999</c:v>
                </c:pt>
                <c:pt idx="3952">
                  <c:v>120.93002799999999</c:v>
                </c:pt>
                <c:pt idx="3953">
                  <c:v>120.930806</c:v>
                </c:pt>
                <c:pt idx="3954">
                  <c:v>120.931639</c:v>
                </c:pt>
                <c:pt idx="3955">
                  <c:v>120.932056</c:v>
                </c:pt>
                <c:pt idx="3956">
                  <c:v>120.932056</c:v>
                </c:pt>
                <c:pt idx="3957">
                  <c:v>120.932917</c:v>
                </c:pt>
                <c:pt idx="3958">
                  <c:v>120.932917</c:v>
                </c:pt>
                <c:pt idx="3959">
                  <c:v>120.933361</c:v>
                </c:pt>
                <c:pt idx="3960">
                  <c:v>120.934167</c:v>
                </c:pt>
                <c:pt idx="3961">
                  <c:v>120.935833</c:v>
                </c:pt>
                <c:pt idx="3962">
                  <c:v>120.93625</c:v>
                </c:pt>
                <c:pt idx="3963">
                  <c:v>120.936222</c:v>
                </c:pt>
                <c:pt idx="3964">
                  <c:v>120.936611</c:v>
                </c:pt>
                <c:pt idx="3965">
                  <c:v>120.937472</c:v>
                </c:pt>
                <c:pt idx="3966">
                  <c:v>120.937917</c:v>
                </c:pt>
                <c:pt idx="3967">
                  <c:v>120.937472</c:v>
                </c:pt>
                <c:pt idx="3968">
                  <c:v>120.936667</c:v>
                </c:pt>
                <c:pt idx="3969">
                  <c:v>120.935861</c:v>
                </c:pt>
                <c:pt idx="3970">
                  <c:v>120.935</c:v>
                </c:pt>
                <c:pt idx="3971">
                  <c:v>120.933722</c:v>
                </c:pt>
                <c:pt idx="3972">
                  <c:v>120.93375</c:v>
                </c:pt>
                <c:pt idx="3973">
                  <c:v>120.93419400000001</c:v>
                </c:pt>
                <c:pt idx="3974">
                  <c:v>120.941694</c:v>
                </c:pt>
                <c:pt idx="3975">
                  <c:v>120.942528</c:v>
                </c:pt>
                <c:pt idx="3976">
                  <c:v>120.94497200000001</c:v>
                </c:pt>
                <c:pt idx="3977">
                  <c:v>120.94666700000001</c:v>
                </c:pt>
                <c:pt idx="3978">
                  <c:v>120.947444</c:v>
                </c:pt>
                <c:pt idx="3979">
                  <c:v>120.947917</c:v>
                </c:pt>
                <c:pt idx="3980">
                  <c:v>120.94794400000001</c:v>
                </c:pt>
                <c:pt idx="3981">
                  <c:v>120.94750000000001</c:v>
                </c:pt>
                <c:pt idx="3982">
                  <c:v>120.94666700000001</c:v>
                </c:pt>
                <c:pt idx="3983">
                  <c:v>120.94583299999999</c:v>
                </c:pt>
                <c:pt idx="3984">
                  <c:v>120.94</c:v>
                </c:pt>
                <c:pt idx="3985">
                  <c:v>120.939139</c:v>
                </c:pt>
                <c:pt idx="3986">
                  <c:v>120.938333</c:v>
                </c:pt>
                <c:pt idx="3987">
                  <c:v>120.937472</c:v>
                </c:pt>
                <c:pt idx="3988">
                  <c:v>120.936667</c:v>
                </c:pt>
                <c:pt idx="3989">
                  <c:v>120.936222</c:v>
                </c:pt>
                <c:pt idx="3990">
                  <c:v>120.936222</c:v>
                </c:pt>
                <c:pt idx="3991">
                  <c:v>120.936639</c:v>
                </c:pt>
                <c:pt idx="3992">
                  <c:v>120.937528</c:v>
                </c:pt>
                <c:pt idx="3993">
                  <c:v>120.938333</c:v>
                </c:pt>
                <c:pt idx="3994">
                  <c:v>120.94080599999999</c:v>
                </c:pt>
                <c:pt idx="3995">
                  <c:v>120.941639</c:v>
                </c:pt>
                <c:pt idx="3996">
                  <c:v>120.944194</c:v>
                </c:pt>
                <c:pt idx="3997">
                  <c:v>120.94497200000001</c:v>
                </c:pt>
                <c:pt idx="3998">
                  <c:v>120.946611</c:v>
                </c:pt>
                <c:pt idx="3999">
                  <c:v>120.94750000000001</c:v>
                </c:pt>
                <c:pt idx="4000">
                  <c:v>120.94833300000001</c:v>
                </c:pt>
                <c:pt idx="4001">
                  <c:v>120.951194</c:v>
                </c:pt>
                <c:pt idx="4002">
                  <c:v>120.951222</c:v>
                </c:pt>
                <c:pt idx="4003">
                  <c:v>120.952528</c:v>
                </c:pt>
                <c:pt idx="4004">
                  <c:v>120.952917</c:v>
                </c:pt>
                <c:pt idx="4005">
                  <c:v>120.952889</c:v>
                </c:pt>
                <c:pt idx="4006">
                  <c:v>120.949167</c:v>
                </c:pt>
                <c:pt idx="4007">
                  <c:v>120.948306</c:v>
                </c:pt>
                <c:pt idx="4008">
                  <c:v>120.94750000000001</c:v>
                </c:pt>
                <c:pt idx="4009">
                  <c:v>120.94666700000001</c:v>
                </c:pt>
                <c:pt idx="4010">
                  <c:v>120.94583299999999</c:v>
                </c:pt>
                <c:pt idx="4011">
                  <c:v>120.94080599999999</c:v>
                </c:pt>
                <c:pt idx="4012">
                  <c:v>120.94</c:v>
                </c:pt>
                <c:pt idx="4013">
                  <c:v>120.938333</c:v>
                </c:pt>
                <c:pt idx="4014">
                  <c:v>120.937917</c:v>
                </c:pt>
                <c:pt idx="4015">
                  <c:v>120.937861</c:v>
                </c:pt>
                <c:pt idx="4016">
                  <c:v>120.938722</c:v>
                </c:pt>
                <c:pt idx="4017">
                  <c:v>120.938694</c:v>
                </c:pt>
                <c:pt idx="4018">
                  <c:v>120.939583</c:v>
                </c:pt>
                <c:pt idx="4019">
                  <c:v>120.939611</c:v>
                </c:pt>
                <c:pt idx="4020">
                  <c:v>120.940417</c:v>
                </c:pt>
                <c:pt idx="4021">
                  <c:v>120.940389</c:v>
                </c:pt>
                <c:pt idx="4022">
                  <c:v>120.94125</c:v>
                </c:pt>
                <c:pt idx="4023">
                  <c:v>120.94125</c:v>
                </c:pt>
                <c:pt idx="4024">
                  <c:v>120.94202799999999</c:v>
                </c:pt>
                <c:pt idx="4025">
                  <c:v>120.94205599999999</c:v>
                </c:pt>
                <c:pt idx="4026">
                  <c:v>120.942944</c:v>
                </c:pt>
                <c:pt idx="4027">
                  <c:v>120.94288899999999</c:v>
                </c:pt>
                <c:pt idx="4028">
                  <c:v>120.94374999999999</c:v>
                </c:pt>
                <c:pt idx="4029">
                  <c:v>120.94372199999999</c:v>
                </c:pt>
                <c:pt idx="4030">
                  <c:v>120.94452800000001</c:v>
                </c:pt>
                <c:pt idx="4031">
                  <c:v>120.94461099999999</c:v>
                </c:pt>
                <c:pt idx="4032">
                  <c:v>120.94544399999999</c:v>
                </c:pt>
                <c:pt idx="4033">
                  <c:v>120.94541700000001</c:v>
                </c:pt>
                <c:pt idx="4034">
                  <c:v>120.94625000000001</c:v>
                </c:pt>
                <c:pt idx="4035">
                  <c:v>120.94622200000001</c:v>
                </c:pt>
                <c:pt idx="4036">
                  <c:v>120.947028</c:v>
                </c:pt>
                <c:pt idx="4037">
                  <c:v>120.94708300000001</c:v>
                </c:pt>
                <c:pt idx="4038">
                  <c:v>120.947917</c:v>
                </c:pt>
                <c:pt idx="4039">
                  <c:v>120.947917</c:v>
                </c:pt>
                <c:pt idx="4040">
                  <c:v>120.955861</c:v>
                </c:pt>
                <c:pt idx="4041">
                  <c:v>120.956667</c:v>
                </c:pt>
                <c:pt idx="4042">
                  <c:v>120.962056</c:v>
                </c:pt>
                <c:pt idx="4043">
                  <c:v>120.962028</c:v>
                </c:pt>
                <c:pt idx="4044">
                  <c:v>120.96336100000001</c:v>
                </c:pt>
                <c:pt idx="4045">
                  <c:v>120.965028</c:v>
                </c:pt>
                <c:pt idx="4046">
                  <c:v>120.965778</c:v>
                </c:pt>
                <c:pt idx="4047">
                  <c:v>120.966667</c:v>
                </c:pt>
                <c:pt idx="4048">
                  <c:v>120.967472</c:v>
                </c:pt>
                <c:pt idx="4049">
                  <c:v>120.969167</c:v>
                </c:pt>
                <c:pt idx="4050">
                  <c:v>120.969972</c:v>
                </c:pt>
                <c:pt idx="4051">
                  <c:v>120.970861</c:v>
                </c:pt>
                <c:pt idx="4052">
                  <c:v>120.971639</c:v>
                </c:pt>
                <c:pt idx="4053">
                  <c:v>120.9725</c:v>
                </c:pt>
                <c:pt idx="4054">
                  <c:v>120.97286099999999</c:v>
                </c:pt>
                <c:pt idx="4055">
                  <c:v>120.972111</c:v>
                </c:pt>
                <c:pt idx="4056">
                  <c:v>120.972083</c:v>
                </c:pt>
                <c:pt idx="4057">
                  <c:v>120.971639</c:v>
                </c:pt>
                <c:pt idx="4058">
                  <c:v>120.970806</c:v>
                </c:pt>
                <c:pt idx="4059">
                  <c:v>120.97</c:v>
                </c:pt>
                <c:pt idx="4060">
                  <c:v>120.969139</c:v>
                </c:pt>
                <c:pt idx="4061">
                  <c:v>120.968333</c:v>
                </c:pt>
                <c:pt idx="4062">
                  <c:v>120.967444</c:v>
                </c:pt>
                <c:pt idx="4063">
                  <c:v>120.966694</c:v>
                </c:pt>
                <c:pt idx="4064">
                  <c:v>120.96163900000001</c:v>
                </c:pt>
                <c:pt idx="4065">
                  <c:v>120.96036100000001</c:v>
                </c:pt>
                <c:pt idx="4066">
                  <c:v>120.96038900000001</c:v>
                </c:pt>
                <c:pt idx="4067">
                  <c:v>120.96125000000001</c:v>
                </c:pt>
                <c:pt idx="4068">
                  <c:v>120.96122200000001</c:v>
                </c:pt>
                <c:pt idx="4069">
                  <c:v>120.962028</c:v>
                </c:pt>
                <c:pt idx="4070">
                  <c:v>120.96208300000001</c:v>
                </c:pt>
                <c:pt idx="4071">
                  <c:v>120.962889</c:v>
                </c:pt>
                <c:pt idx="4072">
                  <c:v>120.962889</c:v>
                </c:pt>
                <c:pt idx="4073">
                  <c:v>120.96375</c:v>
                </c:pt>
                <c:pt idx="4074">
                  <c:v>120.963778</c:v>
                </c:pt>
                <c:pt idx="4075">
                  <c:v>120.964611</c:v>
                </c:pt>
                <c:pt idx="4076">
                  <c:v>120.964611</c:v>
                </c:pt>
                <c:pt idx="4077">
                  <c:v>120.965389</c:v>
                </c:pt>
                <c:pt idx="4078">
                  <c:v>120.96544400000001</c:v>
                </c:pt>
                <c:pt idx="4079">
                  <c:v>120.96625</c:v>
                </c:pt>
                <c:pt idx="4080">
                  <c:v>120.966222</c:v>
                </c:pt>
                <c:pt idx="4081">
                  <c:v>120.972111</c:v>
                </c:pt>
                <c:pt idx="4082">
                  <c:v>120.972083</c:v>
                </c:pt>
                <c:pt idx="4083">
                  <c:v>120.972528</c:v>
                </c:pt>
                <c:pt idx="4084">
                  <c:v>120.973333</c:v>
                </c:pt>
                <c:pt idx="4085">
                  <c:v>120.97580600000001</c:v>
                </c:pt>
                <c:pt idx="4086">
                  <c:v>120.97750000000001</c:v>
                </c:pt>
                <c:pt idx="4087">
                  <c:v>120.979167</c:v>
                </c:pt>
                <c:pt idx="4088">
                  <c:v>120.980806</c:v>
                </c:pt>
                <c:pt idx="4089">
                  <c:v>120.981639</c:v>
                </c:pt>
                <c:pt idx="4090">
                  <c:v>120.982472</c:v>
                </c:pt>
                <c:pt idx="4091">
                  <c:v>120.982944</c:v>
                </c:pt>
                <c:pt idx="4092">
                  <c:v>120.980417</c:v>
                </c:pt>
                <c:pt idx="4093">
                  <c:v>120.980417</c:v>
                </c:pt>
                <c:pt idx="4094">
                  <c:v>120.981222</c:v>
                </c:pt>
                <c:pt idx="4095">
                  <c:v>120.981194</c:v>
                </c:pt>
                <c:pt idx="4096">
                  <c:v>120.982083</c:v>
                </c:pt>
                <c:pt idx="4097">
                  <c:v>120.982056</c:v>
                </c:pt>
                <c:pt idx="4098">
                  <c:v>120.98916699999999</c:v>
                </c:pt>
                <c:pt idx="4099">
                  <c:v>120.99</c:v>
                </c:pt>
                <c:pt idx="4100">
                  <c:v>121</c:v>
                </c:pt>
                <c:pt idx="4101">
                  <c:v>121.00619399999999</c:v>
                </c:pt>
                <c:pt idx="4102">
                  <c:v>121.00624999999999</c:v>
                </c:pt>
                <c:pt idx="4103">
                  <c:v>121.00786100000001</c:v>
                </c:pt>
                <c:pt idx="4104">
                  <c:v>121.00794399999999</c:v>
                </c:pt>
                <c:pt idx="4105">
                  <c:v>121.00869400000001</c:v>
                </c:pt>
                <c:pt idx="4106">
                  <c:v>121.00875000000001</c:v>
                </c:pt>
                <c:pt idx="4107">
                  <c:v>121.009556</c:v>
                </c:pt>
                <c:pt idx="4108">
                  <c:v>121.00958300000001</c:v>
                </c:pt>
                <c:pt idx="4109">
                  <c:v>121.010417</c:v>
                </c:pt>
                <c:pt idx="4110">
                  <c:v>121.010417</c:v>
                </c:pt>
                <c:pt idx="4111">
                  <c:v>121.01125</c:v>
                </c:pt>
                <c:pt idx="4112">
                  <c:v>121.01125</c:v>
                </c:pt>
                <c:pt idx="4113">
                  <c:v>121.012028</c:v>
                </c:pt>
                <c:pt idx="4114">
                  <c:v>121.012083</c:v>
                </c:pt>
                <c:pt idx="4115">
                  <c:v>121.011667</c:v>
                </c:pt>
                <c:pt idx="4116">
                  <c:v>121.01083300000001</c:v>
                </c:pt>
                <c:pt idx="4117">
                  <c:v>121.010417</c:v>
                </c:pt>
                <c:pt idx="4118">
                  <c:v>121.010417</c:v>
                </c:pt>
                <c:pt idx="4119">
                  <c:v>121.014556</c:v>
                </c:pt>
                <c:pt idx="4120">
                  <c:v>121.014583</c:v>
                </c:pt>
                <c:pt idx="4121">
                  <c:v>121.014139</c:v>
                </c:pt>
                <c:pt idx="4122">
                  <c:v>121.013333</c:v>
                </c:pt>
                <c:pt idx="4123">
                  <c:v>121.012472</c:v>
                </c:pt>
                <c:pt idx="4124">
                  <c:v>121.012028</c:v>
                </c:pt>
                <c:pt idx="4125">
                  <c:v>121.012083</c:v>
                </c:pt>
                <c:pt idx="4126">
                  <c:v>121.013806</c:v>
                </c:pt>
                <c:pt idx="4127">
                  <c:v>121.015389</c:v>
                </c:pt>
                <c:pt idx="4128">
                  <c:v>121.015417</c:v>
                </c:pt>
                <c:pt idx="4129">
                  <c:v>121.016222</c:v>
                </c:pt>
                <c:pt idx="4130">
                  <c:v>121.016278</c:v>
                </c:pt>
                <c:pt idx="4131">
                  <c:v>121.017056</c:v>
                </c:pt>
                <c:pt idx="4132">
                  <c:v>121.017083</c:v>
                </c:pt>
                <c:pt idx="4133">
                  <c:v>121.018778</c:v>
                </c:pt>
                <c:pt idx="4134">
                  <c:v>121.018778</c:v>
                </c:pt>
                <c:pt idx="4135">
                  <c:v>121.019111</c:v>
                </c:pt>
                <c:pt idx="4136">
                  <c:v>121.02</c:v>
                </c:pt>
                <c:pt idx="4137">
                  <c:v>121.022139</c:v>
                </c:pt>
                <c:pt idx="4138">
                  <c:v>121.02208299999999</c:v>
                </c:pt>
                <c:pt idx="4139">
                  <c:v>121.02377799999999</c:v>
                </c:pt>
                <c:pt idx="4140">
                  <c:v>121.02372200000001</c:v>
                </c:pt>
                <c:pt idx="4141">
                  <c:v>121.027861</c:v>
                </c:pt>
                <c:pt idx="4142">
                  <c:v>121.027861</c:v>
                </c:pt>
                <c:pt idx="4143">
                  <c:v>121.029528</c:v>
                </c:pt>
                <c:pt idx="4144">
                  <c:v>121.029611</c:v>
                </c:pt>
                <c:pt idx="4145">
                  <c:v>121.0325</c:v>
                </c:pt>
                <c:pt idx="4146">
                  <c:v>121.033306</c:v>
                </c:pt>
                <c:pt idx="4147">
                  <c:v>121.034972</c:v>
                </c:pt>
                <c:pt idx="4148">
                  <c:v>121.03580599999999</c:v>
                </c:pt>
                <c:pt idx="4149">
                  <c:v>121.037111</c:v>
                </c:pt>
                <c:pt idx="4150">
                  <c:v>121.037083</c:v>
                </c:pt>
                <c:pt idx="4151">
                  <c:v>121.03833299999999</c:v>
                </c:pt>
                <c:pt idx="4152">
                  <c:v>121.03916700000001</c:v>
                </c:pt>
                <c:pt idx="4153">
                  <c:v>121.03958299999999</c:v>
                </c:pt>
                <c:pt idx="4154">
                  <c:v>121.039556</c:v>
                </c:pt>
                <c:pt idx="4155">
                  <c:v>121.04125000000001</c:v>
                </c:pt>
                <c:pt idx="4156">
                  <c:v>121.041222</c:v>
                </c:pt>
                <c:pt idx="4157">
                  <c:v>121.041667</c:v>
                </c:pt>
                <c:pt idx="4158">
                  <c:v>121.042472</c:v>
                </c:pt>
                <c:pt idx="4159">
                  <c:v>121.044139</c:v>
                </c:pt>
                <c:pt idx="4160">
                  <c:v>121.044972</c:v>
                </c:pt>
                <c:pt idx="4161">
                  <c:v>121.047528</c:v>
                </c:pt>
                <c:pt idx="4162">
                  <c:v>121.048333</c:v>
                </c:pt>
                <c:pt idx="4163">
                  <c:v>121.049139</c:v>
                </c:pt>
                <c:pt idx="4164">
                  <c:v>121.050028</c:v>
                </c:pt>
                <c:pt idx="4165">
                  <c:v>121.05080599999999</c:v>
                </c:pt>
                <c:pt idx="4166">
                  <c:v>121.05163899999999</c:v>
                </c:pt>
                <c:pt idx="4167">
                  <c:v>121.05247199999999</c:v>
                </c:pt>
                <c:pt idx="4168">
                  <c:v>121.05583300000001</c:v>
                </c:pt>
                <c:pt idx="4169">
                  <c:v>121.056639</c:v>
                </c:pt>
                <c:pt idx="4170">
                  <c:v>121.058278</c:v>
                </c:pt>
                <c:pt idx="4171">
                  <c:v>121.059139</c:v>
                </c:pt>
                <c:pt idx="4172">
                  <c:v>121.060861</c:v>
                </c:pt>
                <c:pt idx="4173">
                  <c:v>121.061667</c:v>
                </c:pt>
                <c:pt idx="4174">
                  <c:v>121.063306</c:v>
                </c:pt>
                <c:pt idx="4175">
                  <c:v>121.064167</c:v>
                </c:pt>
                <c:pt idx="4176">
                  <c:v>121.06830600000001</c:v>
                </c:pt>
                <c:pt idx="4177">
                  <c:v>121.06955600000001</c:v>
                </c:pt>
                <c:pt idx="4178">
                  <c:v>121.06952800000001</c:v>
                </c:pt>
                <c:pt idx="4179">
                  <c:v>121.07083299999999</c:v>
                </c:pt>
                <c:pt idx="4180">
                  <c:v>121.07166700000001</c:v>
                </c:pt>
                <c:pt idx="4181">
                  <c:v>121.072444</c:v>
                </c:pt>
                <c:pt idx="4182">
                  <c:v>121.073278</c:v>
                </c:pt>
                <c:pt idx="4183">
                  <c:v>121.074944</c:v>
                </c:pt>
                <c:pt idx="4184">
                  <c:v>121.075833</c:v>
                </c:pt>
                <c:pt idx="4185">
                  <c:v>121.078306</c:v>
                </c:pt>
                <c:pt idx="4186">
                  <c:v>121.079111</c:v>
                </c:pt>
                <c:pt idx="4187">
                  <c:v>121.080028</c:v>
                </c:pt>
                <c:pt idx="4188">
                  <c:v>121.080806</c:v>
                </c:pt>
                <c:pt idx="4189">
                  <c:v>121.089111</c:v>
                </c:pt>
                <c:pt idx="4190">
                  <c:v>121.09</c:v>
                </c:pt>
                <c:pt idx="4191">
                  <c:v>121.090833</c:v>
                </c:pt>
                <c:pt idx="4192">
                  <c:v>121.0925</c:v>
                </c:pt>
                <c:pt idx="4193">
                  <c:v>121.093333</c:v>
                </c:pt>
                <c:pt idx="4194">
                  <c:v>121.094944</c:v>
                </c:pt>
                <c:pt idx="4195">
                  <c:v>121.096611</c:v>
                </c:pt>
                <c:pt idx="4196">
                  <c:v>121.098333</c:v>
                </c:pt>
                <c:pt idx="4197">
                  <c:v>121.099222</c:v>
                </c:pt>
                <c:pt idx="4198">
                  <c:v>121.1</c:v>
                </c:pt>
                <c:pt idx="4199">
                  <c:v>121.10080600000001</c:v>
                </c:pt>
                <c:pt idx="4200">
                  <c:v>121.10166700000001</c:v>
                </c:pt>
                <c:pt idx="4201">
                  <c:v>121.10244400000001</c:v>
                </c:pt>
                <c:pt idx="4202">
                  <c:v>121.104167</c:v>
                </c:pt>
                <c:pt idx="4203">
                  <c:v>121.105</c:v>
                </c:pt>
                <c:pt idx="4204">
                  <c:v>121.107444</c:v>
                </c:pt>
                <c:pt idx="4205">
                  <c:v>121.108333</c:v>
                </c:pt>
                <c:pt idx="4206">
                  <c:v>121.109139</c:v>
                </c:pt>
                <c:pt idx="4207">
                  <c:v>121.109944</c:v>
                </c:pt>
                <c:pt idx="4208">
                  <c:v>121.110833</c:v>
                </c:pt>
                <c:pt idx="4209">
                  <c:v>121.111639</c:v>
                </c:pt>
                <c:pt idx="4210">
                  <c:v>121.113333</c:v>
                </c:pt>
                <c:pt idx="4211">
                  <c:v>121.11413899999999</c:v>
                </c:pt>
                <c:pt idx="4212">
                  <c:v>121.11583299999999</c:v>
                </c:pt>
                <c:pt idx="4213">
                  <c:v>121.11663900000001</c:v>
                </c:pt>
                <c:pt idx="4214">
                  <c:v>121.121611</c:v>
                </c:pt>
                <c:pt idx="4215">
                  <c:v>121.122472</c:v>
                </c:pt>
                <c:pt idx="4216">
                  <c:v>121.123333</c:v>
                </c:pt>
                <c:pt idx="4217">
                  <c:v>121.124167</c:v>
                </c:pt>
                <c:pt idx="4218">
                  <c:v>121.130833</c:v>
                </c:pt>
                <c:pt idx="4219">
                  <c:v>121.131694</c:v>
                </c:pt>
                <c:pt idx="4220">
                  <c:v>121.135806</c:v>
                </c:pt>
                <c:pt idx="4221">
                  <c:v>121.137472</c:v>
                </c:pt>
                <c:pt idx="4222">
                  <c:v>121.140806</c:v>
                </c:pt>
                <c:pt idx="4223">
                  <c:v>121.141694</c:v>
                </c:pt>
                <c:pt idx="4224">
                  <c:v>121.14666699999999</c:v>
                </c:pt>
                <c:pt idx="4225">
                  <c:v>121.14747199999999</c:v>
                </c:pt>
                <c:pt idx="4226">
                  <c:v>121.150806</c:v>
                </c:pt>
                <c:pt idx="4227">
                  <c:v>121.151667</c:v>
                </c:pt>
                <c:pt idx="4228">
                  <c:v>121.1525</c:v>
                </c:pt>
                <c:pt idx="4229">
                  <c:v>121.153361</c:v>
                </c:pt>
                <c:pt idx="4230">
                  <c:v>121.155</c:v>
                </c:pt>
                <c:pt idx="4231">
                  <c:v>121.155833</c:v>
                </c:pt>
                <c:pt idx="4232">
                  <c:v>121.1575</c:v>
                </c:pt>
                <c:pt idx="4233">
                  <c:v>121.158306</c:v>
                </c:pt>
                <c:pt idx="4234">
                  <c:v>121.159222</c:v>
                </c:pt>
                <c:pt idx="4235">
                  <c:v>121.16</c:v>
                </c:pt>
                <c:pt idx="4236">
                  <c:v>121.16163899999999</c:v>
                </c:pt>
                <c:pt idx="4237">
                  <c:v>121.16330600000001</c:v>
                </c:pt>
                <c:pt idx="4238">
                  <c:v>121.166667</c:v>
                </c:pt>
                <c:pt idx="4239">
                  <c:v>121.167472</c:v>
                </c:pt>
                <c:pt idx="4240">
                  <c:v>121.168333</c:v>
                </c:pt>
                <c:pt idx="4241">
                  <c:v>121.17</c:v>
                </c:pt>
                <c:pt idx="4242">
                  <c:v>121.170389</c:v>
                </c:pt>
                <c:pt idx="4243">
                  <c:v>121.170389</c:v>
                </c:pt>
                <c:pt idx="4244">
                  <c:v>121.171222</c:v>
                </c:pt>
                <c:pt idx="4245">
                  <c:v>121.171222</c:v>
                </c:pt>
                <c:pt idx="4246">
                  <c:v>121.170833</c:v>
                </c:pt>
                <c:pt idx="4247">
                  <c:v>121.169972</c:v>
                </c:pt>
                <c:pt idx="4248">
                  <c:v>121.169583</c:v>
                </c:pt>
                <c:pt idx="4249">
                  <c:v>121.169556</c:v>
                </c:pt>
                <c:pt idx="4250">
                  <c:v>121.172472</c:v>
                </c:pt>
                <c:pt idx="4251">
                  <c:v>121.173278</c:v>
                </c:pt>
                <c:pt idx="4252">
                  <c:v>121.174167</c:v>
                </c:pt>
                <c:pt idx="4253">
                  <c:v>121.175</c:v>
                </c:pt>
                <c:pt idx="4254">
                  <c:v>121.175833</c:v>
                </c:pt>
                <c:pt idx="4255">
                  <c:v>121.17666699999999</c:v>
                </c:pt>
                <c:pt idx="4256">
                  <c:v>121.17833299999999</c:v>
                </c:pt>
                <c:pt idx="4257">
                  <c:v>121.17997200000001</c:v>
                </c:pt>
                <c:pt idx="4258">
                  <c:v>121.180778</c:v>
                </c:pt>
                <c:pt idx="4259">
                  <c:v>121.181667</c:v>
                </c:pt>
                <c:pt idx="4260">
                  <c:v>121.183361</c:v>
                </c:pt>
                <c:pt idx="4261">
                  <c:v>121.184972</c:v>
                </c:pt>
                <c:pt idx="4262">
                  <c:v>121.185861</c:v>
                </c:pt>
                <c:pt idx="4263">
                  <c:v>121.187472</c:v>
                </c:pt>
                <c:pt idx="4264">
                  <c:v>121.189167</c:v>
                </c:pt>
                <c:pt idx="4265">
                  <c:v>121.189972</c:v>
                </c:pt>
                <c:pt idx="4266">
                  <c:v>121.191639</c:v>
                </c:pt>
                <c:pt idx="4267">
                  <c:v>121.192472</c:v>
                </c:pt>
                <c:pt idx="4268">
                  <c:v>121.19416699999999</c:v>
                </c:pt>
                <c:pt idx="4269">
                  <c:v>121.19497200000001</c:v>
                </c:pt>
                <c:pt idx="4270">
                  <c:v>121.19583299999999</c:v>
                </c:pt>
                <c:pt idx="4271">
                  <c:v>121.198278</c:v>
                </c:pt>
                <c:pt idx="4272">
                  <c:v>121.199167</c:v>
                </c:pt>
                <c:pt idx="4273">
                  <c:v>121.201639</c:v>
                </c:pt>
                <c:pt idx="4274">
                  <c:v>121.202056</c:v>
                </c:pt>
                <c:pt idx="4275">
                  <c:v>121.202083</c:v>
                </c:pt>
                <c:pt idx="4276">
                  <c:v>121.203278</c:v>
                </c:pt>
                <c:pt idx="4277">
                  <c:v>121.205</c:v>
                </c:pt>
                <c:pt idx="4278">
                  <c:v>121.205833</c:v>
                </c:pt>
                <c:pt idx="4279">
                  <c:v>121.206667</c:v>
                </c:pt>
                <c:pt idx="4280">
                  <c:v>121.2075</c:v>
                </c:pt>
                <c:pt idx="4281">
                  <c:v>121.21080600000001</c:v>
                </c:pt>
                <c:pt idx="4282">
                  <c:v>121.21166700000001</c:v>
                </c:pt>
                <c:pt idx="4283">
                  <c:v>121.21250000000001</c:v>
                </c:pt>
                <c:pt idx="4284">
                  <c:v>121.213306</c:v>
                </c:pt>
                <c:pt idx="4285">
                  <c:v>121.217444</c:v>
                </c:pt>
                <c:pt idx="4286">
                  <c:v>121.218333</c:v>
                </c:pt>
                <c:pt idx="4287">
                  <c:v>121.220806</c:v>
                </c:pt>
                <c:pt idx="4288">
                  <c:v>121.221639</c:v>
                </c:pt>
                <c:pt idx="4289">
                  <c:v>121.223361</c:v>
                </c:pt>
                <c:pt idx="4290">
                  <c:v>121.224194</c:v>
                </c:pt>
                <c:pt idx="4291">
                  <c:v>121.22497199999999</c:v>
                </c:pt>
                <c:pt idx="4292">
                  <c:v>121.22669399999999</c:v>
                </c:pt>
                <c:pt idx="4293">
                  <c:v>121.228278</c:v>
                </c:pt>
                <c:pt idx="4294">
                  <c:v>121.229167</c:v>
                </c:pt>
                <c:pt idx="4295">
                  <c:v>121.230861</c:v>
                </c:pt>
                <c:pt idx="4296">
                  <c:v>121.231639</c:v>
                </c:pt>
                <c:pt idx="4297">
                  <c:v>121.234139</c:v>
                </c:pt>
                <c:pt idx="4298">
                  <c:v>121.235056</c:v>
                </c:pt>
                <c:pt idx="4299">
                  <c:v>121.235833</c:v>
                </c:pt>
                <c:pt idx="4300">
                  <c:v>121.237889</c:v>
                </c:pt>
                <c:pt idx="4301">
                  <c:v>121.237861</c:v>
                </c:pt>
                <c:pt idx="4302">
                  <c:v>121.23830599999999</c:v>
                </c:pt>
                <c:pt idx="4303">
                  <c:v>121.23911099999999</c:v>
                </c:pt>
                <c:pt idx="4304">
                  <c:v>121.24161100000001</c:v>
                </c:pt>
                <c:pt idx="4305">
                  <c:v>121.24247200000001</c:v>
                </c:pt>
                <c:pt idx="4306">
                  <c:v>121.242861</c:v>
                </c:pt>
                <c:pt idx="4307">
                  <c:v>121.24288900000001</c:v>
                </c:pt>
                <c:pt idx="4308">
                  <c:v>121.24333300000001</c:v>
                </c:pt>
                <c:pt idx="4309">
                  <c:v>121.244139</c:v>
                </c:pt>
                <c:pt idx="4310">
                  <c:v>121.244972</c:v>
                </c:pt>
                <c:pt idx="4311">
                  <c:v>121.245778</c:v>
                </c:pt>
                <c:pt idx="4312">
                  <c:v>121.249167</c:v>
                </c:pt>
                <c:pt idx="4313">
                  <c:v>121.249972</c:v>
                </c:pt>
                <c:pt idx="4314">
                  <c:v>121.250833</c:v>
                </c:pt>
                <c:pt idx="4315">
                  <c:v>121.251611</c:v>
                </c:pt>
                <c:pt idx="4316">
                  <c:v>121.254222</c:v>
                </c:pt>
                <c:pt idx="4317">
                  <c:v>121.254972</c:v>
                </c:pt>
                <c:pt idx="4318">
                  <c:v>121.256694</c:v>
                </c:pt>
                <c:pt idx="4319">
                  <c:v>121.25747200000001</c:v>
                </c:pt>
                <c:pt idx="4320">
                  <c:v>121.259111</c:v>
                </c:pt>
                <c:pt idx="4321">
                  <c:v>121.259944</c:v>
                </c:pt>
                <c:pt idx="4322">
                  <c:v>121.262472</c:v>
                </c:pt>
                <c:pt idx="4323">
                  <c:v>121.263306</c:v>
                </c:pt>
                <c:pt idx="4324">
                  <c:v>121.265833</c:v>
                </c:pt>
                <c:pt idx="4325">
                  <c:v>121.266667</c:v>
                </c:pt>
                <c:pt idx="4326">
                  <c:v>121.283333</c:v>
                </c:pt>
                <c:pt idx="4327">
                  <c:v>121.284139</c:v>
                </c:pt>
                <c:pt idx="4328">
                  <c:v>121.28661099999999</c:v>
                </c:pt>
                <c:pt idx="4329">
                  <c:v>121.287111</c:v>
                </c:pt>
                <c:pt idx="4330">
                  <c:v>121.287083</c:v>
                </c:pt>
                <c:pt idx="4331">
                  <c:v>121.28747199999999</c:v>
                </c:pt>
                <c:pt idx="4332">
                  <c:v>121.28827800000001</c:v>
                </c:pt>
                <c:pt idx="4333">
                  <c:v>121.28958299999999</c:v>
                </c:pt>
                <c:pt idx="4334">
                  <c:v>121.28958299999999</c:v>
                </c:pt>
                <c:pt idx="4335">
                  <c:v>121.28994400000001</c:v>
                </c:pt>
                <c:pt idx="4336">
                  <c:v>121.292472</c:v>
                </c:pt>
                <c:pt idx="4337">
                  <c:v>121.293333</c:v>
                </c:pt>
                <c:pt idx="4338">
                  <c:v>121.303389</c:v>
                </c:pt>
                <c:pt idx="4339">
                  <c:v>121.30411100000001</c:v>
                </c:pt>
                <c:pt idx="4340">
                  <c:v>121.309972</c:v>
                </c:pt>
                <c:pt idx="4341">
                  <c:v>121.310861</c:v>
                </c:pt>
                <c:pt idx="4342">
                  <c:v>121.311667</c:v>
                </c:pt>
                <c:pt idx="4343">
                  <c:v>121.315</c:v>
                </c:pt>
                <c:pt idx="4344">
                  <c:v>121.31580599999999</c:v>
                </c:pt>
                <c:pt idx="4345">
                  <c:v>121.32250000000001</c:v>
                </c:pt>
                <c:pt idx="4346">
                  <c:v>121.323306</c:v>
                </c:pt>
                <c:pt idx="4347">
                  <c:v>121.327444</c:v>
                </c:pt>
                <c:pt idx="4348">
                  <c:v>121.328333</c:v>
                </c:pt>
                <c:pt idx="4349">
                  <c:v>121.330861</c:v>
                </c:pt>
                <c:pt idx="4350">
                  <c:v>121.331639</c:v>
                </c:pt>
                <c:pt idx="4351">
                  <c:v>121.33327800000001</c:v>
                </c:pt>
                <c:pt idx="4352">
                  <c:v>121.33416699999999</c:v>
                </c:pt>
                <c:pt idx="4353">
                  <c:v>121.33580600000001</c:v>
                </c:pt>
                <c:pt idx="4354">
                  <c:v>121.33666700000001</c:v>
                </c:pt>
                <c:pt idx="4355">
                  <c:v>121.339139</c:v>
                </c:pt>
                <c:pt idx="4356">
                  <c:v>121.34</c:v>
                </c:pt>
                <c:pt idx="4357">
                  <c:v>121.341639</c:v>
                </c:pt>
                <c:pt idx="4358">
                  <c:v>121.3425</c:v>
                </c:pt>
                <c:pt idx="4359">
                  <c:v>121.343333</c:v>
                </c:pt>
                <c:pt idx="4360">
                  <c:v>121.344139</c:v>
                </c:pt>
                <c:pt idx="4361">
                  <c:v>121.345</c:v>
                </c:pt>
                <c:pt idx="4362">
                  <c:v>121.345806</c:v>
                </c:pt>
                <c:pt idx="4363">
                  <c:v>121.347444</c:v>
                </c:pt>
                <c:pt idx="4364">
                  <c:v>121.348333</c:v>
                </c:pt>
                <c:pt idx="4365">
                  <c:v>121.34913899999999</c:v>
                </c:pt>
                <c:pt idx="4366">
                  <c:v>121.35</c:v>
                </c:pt>
                <c:pt idx="4367">
                  <c:v>121.35169399999999</c:v>
                </c:pt>
                <c:pt idx="4368">
                  <c:v>121.35247200000001</c:v>
                </c:pt>
                <c:pt idx="4369">
                  <c:v>121.353278</c:v>
                </c:pt>
                <c:pt idx="4370">
                  <c:v>121.354167</c:v>
                </c:pt>
                <c:pt idx="4371">
                  <c:v>121.354972</c:v>
                </c:pt>
                <c:pt idx="4372">
                  <c:v>121.355833</c:v>
                </c:pt>
                <c:pt idx="4373">
                  <c:v>121.356667</c:v>
                </c:pt>
                <c:pt idx="4374">
                  <c:v>121.358333</c:v>
                </c:pt>
                <c:pt idx="4375">
                  <c:v>121.359972</c:v>
                </c:pt>
                <c:pt idx="4376">
                  <c:v>121.360778</c:v>
                </c:pt>
                <c:pt idx="4377">
                  <c:v>121.361667</c:v>
                </c:pt>
                <c:pt idx="4378">
                  <c:v>121.3625</c:v>
                </c:pt>
                <c:pt idx="4379">
                  <c:v>121.36499999999999</c:v>
                </c:pt>
                <c:pt idx="4380">
                  <c:v>121.36580600000001</c:v>
                </c:pt>
                <c:pt idx="4381">
                  <c:v>121.36750000000001</c:v>
                </c:pt>
                <c:pt idx="4382">
                  <c:v>121.368306</c:v>
                </c:pt>
                <c:pt idx="4383">
                  <c:v>121.369139</c:v>
                </c:pt>
                <c:pt idx="4384">
                  <c:v>121.37</c:v>
                </c:pt>
                <c:pt idx="4385">
                  <c:v>121.371639</c:v>
                </c:pt>
                <c:pt idx="4386">
                  <c:v>121.372444</c:v>
                </c:pt>
                <c:pt idx="4387">
                  <c:v>121.374972</c:v>
                </c:pt>
                <c:pt idx="4388">
                  <c:v>121.376639</c:v>
                </c:pt>
                <c:pt idx="4389">
                  <c:v>121.377444</c:v>
                </c:pt>
                <c:pt idx="4390">
                  <c:v>121.37830599999999</c:v>
                </c:pt>
                <c:pt idx="4391">
                  <c:v>121.379139</c:v>
                </c:pt>
                <c:pt idx="4392">
                  <c:v>121.379972</c:v>
                </c:pt>
                <c:pt idx="4393">
                  <c:v>121.380861</c:v>
                </c:pt>
                <c:pt idx="4394">
                  <c:v>121.381694</c:v>
                </c:pt>
                <c:pt idx="4395">
                  <c:v>121.38205600000001</c:v>
                </c:pt>
                <c:pt idx="4396">
                  <c:v>121.38202800000001</c:v>
                </c:pt>
                <c:pt idx="4397">
                  <c:v>121.38291700000001</c:v>
                </c:pt>
                <c:pt idx="4398">
                  <c:v>121.38291700000001</c:v>
                </c:pt>
                <c:pt idx="4399">
                  <c:v>121.38333299999999</c:v>
                </c:pt>
                <c:pt idx="4400">
                  <c:v>121.38416700000001</c:v>
                </c:pt>
                <c:pt idx="4401">
                  <c:v>121.386667</c:v>
                </c:pt>
                <c:pt idx="4402">
                  <c:v>121.387444</c:v>
                </c:pt>
                <c:pt idx="4403">
                  <c:v>121.393306</c:v>
                </c:pt>
                <c:pt idx="4404">
                  <c:v>121.394111</c:v>
                </c:pt>
                <c:pt idx="4405">
                  <c:v>121.406222</c:v>
                </c:pt>
                <c:pt idx="4406">
                  <c:v>121.406222</c:v>
                </c:pt>
                <c:pt idx="4407">
                  <c:v>121.407472</c:v>
                </c:pt>
                <c:pt idx="4408">
                  <c:v>121.41</c:v>
                </c:pt>
                <c:pt idx="4409">
                  <c:v>121.41080599999999</c:v>
                </c:pt>
                <c:pt idx="4410">
                  <c:v>121.411722</c:v>
                </c:pt>
                <c:pt idx="4411">
                  <c:v>121.41291699999999</c:v>
                </c:pt>
                <c:pt idx="4412">
                  <c:v>121.412944</c:v>
                </c:pt>
                <c:pt idx="4413">
                  <c:v>121.41247199999999</c:v>
                </c:pt>
                <c:pt idx="4414">
                  <c:v>121.41163899999999</c:v>
                </c:pt>
                <c:pt idx="4415">
                  <c:v>121.410444</c:v>
                </c:pt>
                <c:pt idx="4416">
                  <c:v>121.410389</c:v>
                </c:pt>
                <c:pt idx="4417">
                  <c:v>121.410833</c:v>
                </c:pt>
                <c:pt idx="4418">
                  <c:v>121.41163899999999</c:v>
                </c:pt>
                <c:pt idx="4419">
                  <c:v>121.41247199999999</c:v>
                </c:pt>
                <c:pt idx="4420">
                  <c:v>121.416667</c:v>
                </c:pt>
                <c:pt idx="4421">
                  <c:v>121.417472</c:v>
                </c:pt>
                <c:pt idx="4422">
                  <c:v>121.421639</c:v>
                </c:pt>
                <c:pt idx="4423">
                  <c:v>121.423278</c:v>
                </c:pt>
                <c:pt idx="4424">
                  <c:v>121.42580599999999</c:v>
                </c:pt>
                <c:pt idx="4425">
                  <c:v>121.42663899999999</c:v>
                </c:pt>
                <c:pt idx="4426">
                  <c:v>121.42833299999999</c:v>
                </c:pt>
                <c:pt idx="4427">
                  <c:v>121.43</c:v>
                </c:pt>
                <c:pt idx="4428">
                  <c:v>121.430806</c:v>
                </c:pt>
                <c:pt idx="4429">
                  <c:v>121.434611</c:v>
                </c:pt>
                <c:pt idx="4430">
                  <c:v>121.437472</c:v>
                </c:pt>
                <c:pt idx="4431">
                  <c:v>121.44108300000001</c:v>
                </c:pt>
                <c:pt idx="4432">
                  <c:v>121.442556</c:v>
                </c:pt>
                <c:pt idx="4433">
                  <c:v>121.442972</c:v>
                </c:pt>
                <c:pt idx="4434">
                  <c:v>121.442806</c:v>
                </c:pt>
                <c:pt idx="4435">
                  <c:v>121.4425</c:v>
                </c:pt>
                <c:pt idx="4436">
                  <c:v>121.441694</c:v>
                </c:pt>
                <c:pt idx="4437">
                  <c:v>121.44080599999999</c:v>
                </c:pt>
                <c:pt idx="4438">
                  <c:v>121.434972</c:v>
                </c:pt>
                <c:pt idx="4439">
                  <c:v>121.434139</c:v>
                </c:pt>
                <c:pt idx="4440">
                  <c:v>121.433306</c:v>
                </c:pt>
                <c:pt idx="4441">
                  <c:v>121.4325</c:v>
                </c:pt>
                <c:pt idx="4442">
                  <c:v>121.431611</c:v>
                </c:pt>
                <c:pt idx="4443">
                  <c:v>121.430806</c:v>
                </c:pt>
                <c:pt idx="4444">
                  <c:v>121.42913900000001</c:v>
                </c:pt>
                <c:pt idx="4445">
                  <c:v>121.42830600000001</c:v>
                </c:pt>
                <c:pt idx="4446">
                  <c:v>121.42749999999999</c:v>
                </c:pt>
                <c:pt idx="4447">
                  <c:v>121.42666699999999</c:v>
                </c:pt>
                <c:pt idx="4448">
                  <c:v>121.425833</c:v>
                </c:pt>
                <c:pt idx="4449">
                  <c:v>121.423306</c:v>
                </c:pt>
                <c:pt idx="4450">
                  <c:v>121.422472</c:v>
                </c:pt>
                <c:pt idx="4451">
                  <c:v>121.4175</c:v>
                </c:pt>
                <c:pt idx="4452">
                  <c:v>121.416639</c:v>
                </c:pt>
                <c:pt idx="4453">
                  <c:v>121.41497200000001</c:v>
                </c:pt>
                <c:pt idx="4454">
                  <c:v>121.41416700000001</c:v>
                </c:pt>
                <c:pt idx="4455">
                  <c:v>121.41244399999999</c:v>
                </c:pt>
                <c:pt idx="4456">
                  <c:v>121.41205600000001</c:v>
                </c:pt>
                <c:pt idx="4457">
                  <c:v>121.41205600000001</c:v>
                </c:pt>
                <c:pt idx="4458">
                  <c:v>121.410389</c:v>
                </c:pt>
                <c:pt idx="4459">
                  <c:v>121.410389</c:v>
                </c:pt>
                <c:pt idx="4460">
                  <c:v>121.406667</c:v>
                </c:pt>
                <c:pt idx="4461">
                  <c:v>121.405833</c:v>
                </c:pt>
                <c:pt idx="4462">
                  <c:v>121.404972</c:v>
                </c:pt>
                <c:pt idx="4463">
                  <c:v>121.4025</c:v>
                </c:pt>
                <c:pt idx="4464">
                  <c:v>121.401667</c:v>
                </c:pt>
                <c:pt idx="4465">
                  <c:v>121.400806</c:v>
                </c:pt>
                <c:pt idx="4466">
                  <c:v>121.400417</c:v>
                </c:pt>
                <c:pt idx="4467">
                  <c:v>121.400389</c:v>
                </c:pt>
                <c:pt idx="4468">
                  <c:v>121.400778</c:v>
                </c:pt>
                <c:pt idx="4469">
                  <c:v>121.402472</c:v>
                </c:pt>
                <c:pt idx="4470">
                  <c:v>121.403361</c:v>
                </c:pt>
                <c:pt idx="4471">
                  <c:v>121.4075</c:v>
                </c:pt>
                <c:pt idx="4472">
                  <c:v>121.408306</c:v>
                </c:pt>
                <c:pt idx="4473">
                  <c:v>121.41</c:v>
                </c:pt>
                <c:pt idx="4474">
                  <c:v>121.41080599999999</c:v>
                </c:pt>
                <c:pt idx="4475">
                  <c:v>121.41163899999999</c:v>
                </c:pt>
                <c:pt idx="4476">
                  <c:v>121.412083</c:v>
                </c:pt>
                <c:pt idx="4477">
                  <c:v>121.41205600000001</c:v>
                </c:pt>
                <c:pt idx="4478">
                  <c:v>121.412944</c:v>
                </c:pt>
                <c:pt idx="4479">
                  <c:v>121.41291699999999</c:v>
                </c:pt>
                <c:pt idx="4480">
                  <c:v>121.41369400000001</c:v>
                </c:pt>
                <c:pt idx="4481">
                  <c:v>121.41374999999999</c:v>
                </c:pt>
                <c:pt idx="4482">
                  <c:v>121.415361</c:v>
                </c:pt>
                <c:pt idx="4483">
                  <c:v>121.415361</c:v>
                </c:pt>
                <c:pt idx="4484">
                  <c:v>121.417028</c:v>
                </c:pt>
                <c:pt idx="4485">
                  <c:v>121.417028</c:v>
                </c:pt>
                <c:pt idx="4486">
                  <c:v>121.419583</c:v>
                </c:pt>
                <c:pt idx="4487">
                  <c:v>121.419556</c:v>
                </c:pt>
                <c:pt idx="4488">
                  <c:v>121.421278</c:v>
                </c:pt>
                <c:pt idx="4489">
                  <c:v>121.421222</c:v>
                </c:pt>
                <c:pt idx="4490">
                  <c:v>121.422917</c:v>
                </c:pt>
                <c:pt idx="4491">
                  <c:v>121.422889</c:v>
                </c:pt>
                <c:pt idx="4492">
                  <c:v>121.424583</c:v>
                </c:pt>
                <c:pt idx="4493">
                  <c:v>121.424556</c:v>
                </c:pt>
                <c:pt idx="4494">
                  <c:v>121.42741700000001</c:v>
                </c:pt>
                <c:pt idx="4495">
                  <c:v>121.42830600000001</c:v>
                </c:pt>
                <c:pt idx="4496">
                  <c:v>121.430806</c:v>
                </c:pt>
                <c:pt idx="4497">
                  <c:v>121.431639</c:v>
                </c:pt>
                <c:pt idx="4498">
                  <c:v>121.432861</c:v>
                </c:pt>
                <c:pt idx="4499">
                  <c:v>121.432917</c:v>
                </c:pt>
                <c:pt idx="4500">
                  <c:v>121.433722</c:v>
                </c:pt>
                <c:pt idx="4501">
                  <c:v>121.43375</c:v>
                </c:pt>
                <c:pt idx="4502">
                  <c:v>121.434583</c:v>
                </c:pt>
                <c:pt idx="4503">
                  <c:v>121.434611</c:v>
                </c:pt>
                <c:pt idx="4504">
                  <c:v>121.437889</c:v>
                </c:pt>
                <c:pt idx="4505">
                  <c:v>121.437917</c:v>
                </c:pt>
                <c:pt idx="4506">
                  <c:v>121.438722</c:v>
                </c:pt>
                <c:pt idx="4507">
                  <c:v>121.438694</c:v>
                </c:pt>
                <c:pt idx="4508">
                  <c:v>121.439556</c:v>
                </c:pt>
                <c:pt idx="4509">
                  <c:v>121.439556</c:v>
                </c:pt>
                <c:pt idx="4510">
                  <c:v>121.44205599999999</c:v>
                </c:pt>
                <c:pt idx="4511">
                  <c:v>121.442083</c:v>
                </c:pt>
                <c:pt idx="4512">
                  <c:v>121.44288899999999</c:v>
                </c:pt>
                <c:pt idx="4513">
                  <c:v>121.442972</c:v>
                </c:pt>
                <c:pt idx="4514">
                  <c:v>121.44374999999999</c:v>
                </c:pt>
                <c:pt idx="4515">
                  <c:v>121.44372199999999</c:v>
                </c:pt>
                <c:pt idx="4516">
                  <c:v>121.44455600000001</c:v>
                </c:pt>
                <c:pt idx="4517">
                  <c:v>121.44452800000001</c:v>
                </c:pt>
                <c:pt idx="4518">
                  <c:v>121.44666700000001</c:v>
                </c:pt>
                <c:pt idx="4519">
                  <c:v>121.451694</c:v>
                </c:pt>
                <c:pt idx="4520">
                  <c:v>121.452472</c:v>
                </c:pt>
                <c:pt idx="4521">
                  <c:v>121.456611</c:v>
                </c:pt>
                <c:pt idx="4522">
                  <c:v>121.45741700000001</c:v>
                </c:pt>
                <c:pt idx="4523">
                  <c:v>121.45913899999999</c:v>
                </c:pt>
                <c:pt idx="4524">
                  <c:v>121.46</c:v>
                </c:pt>
                <c:pt idx="4525">
                  <c:v>121.46163900000001</c:v>
                </c:pt>
                <c:pt idx="4526">
                  <c:v>121.46247200000001</c:v>
                </c:pt>
                <c:pt idx="4527">
                  <c:v>121.463278</c:v>
                </c:pt>
                <c:pt idx="4528">
                  <c:v>121.464139</c:v>
                </c:pt>
                <c:pt idx="4529">
                  <c:v>121.464972</c:v>
                </c:pt>
                <c:pt idx="4530">
                  <c:v>121.467111</c:v>
                </c:pt>
                <c:pt idx="4531">
                  <c:v>121.467111</c:v>
                </c:pt>
                <c:pt idx="4532">
                  <c:v>121.467889</c:v>
                </c:pt>
                <c:pt idx="4533">
                  <c:v>121.467861</c:v>
                </c:pt>
                <c:pt idx="4534">
                  <c:v>121.46875</c:v>
                </c:pt>
                <c:pt idx="4535">
                  <c:v>121.468722</c:v>
                </c:pt>
                <c:pt idx="4536">
                  <c:v>121.471222</c:v>
                </c:pt>
                <c:pt idx="4537">
                  <c:v>121.471222</c:v>
                </c:pt>
                <c:pt idx="4538">
                  <c:v>121.47205599999999</c:v>
                </c:pt>
                <c:pt idx="4539">
                  <c:v>121.47205599999999</c:v>
                </c:pt>
                <c:pt idx="4540">
                  <c:v>121.474194</c:v>
                </c:pt>
                <c:pt idx="4541">
                  <c:v>121.47497199999999</c:v>
                </c:pt>
                <c:pt idx="4542">
                  <c:v>121.47586099999999</c:v>
                </c:pt>
                <c:pt idx="4543">
                  <c:v>121.47669399999999</c:v>
                </c:pt>
                <c:pt idx="4544">
                  <c:v>121.478306</c:v>
                </c:pt>
                <c:pt idx="4545">
                  <c:v>121.48</c:v>
                </c:pt>
                <c:pt idx="4546">
                  <c:v>121.480806</c:v>
                </c:pt>
                <c:pt idx="4547">
                  <c:v>121.481694</c:v>
                </c:pt>
                <c:pt idx="4548">
                  <c:v>121.4825</c:v>
                </c:pt>
                <c:pt idx="4549">
                  <c:v>121.483306</c:v>
                </c:pt>
                <c:pt idx="4550">
                  <c:v>121.484111</c:v>
                </c:pt>
                <c:pt idx="4551">
                  <c:v>121.485833</c:v>
                </c:pt>
                <c:pt idx="4552">
                  <c:v>121.486639</c:v>
                </c:pt>
                <c:pt idx="4553">
                  <c:v>121.488333</c:v>
                </c:pt>
                <c:pt idx="4554">
                  <c:v>121.49</c:v>
                </c:pt>
                <c:pt idx="4555">
                  <c:v>121.49077800000001</c:v>
                </c:pt>
                <c:pt idx="4556">
                  <c:v>121.49163900000001</c:v>
                </c:pt>
                <c:pt idx="4557">
                  <c:v>121.493278</c:v>
                </c:pt>
                <c:pt idx="4558">
                  <c:v>121.494167</c:v>
                </c:pt>
                <c:pt idx="4559">
                  <c:v>121.495806</c:v>
                </c:pt>
                <c:pt idx="4560">
                  <c:v>121.497472</c:v>
                </c:pt>
                <c:pt idx="4561">
                  <c:v>121.499194</c:v>
                </c:pt>
                <c:pt idx="4562">
                  <c:v>121.500833</c:v>
                </c:pt>
                <c:pt idx="4563">
                  <c:v>121.501639</c:v>
                </c:pt>
                <c:pt idx="4564">
                  <c:v>121.502917</c:v>
                </c:pt>
                <c:pt idx="4565">
                  <c:v>121.502889</c:v>
                </c:pt>
                <c:pt idx="4566">
                  <c:v>121.503694</c:v>
                </c:pt>
                <c:pt idx="4567">
                  <c:v>121.503722</c:v>
                </c:pt>
                <c:pt idx="4568">
                  <c:v>121.504972</c:v>
                </c:pt>
                <c:pt idx="4569">
                  <c:v>121.50708299999999</c:v>
                </c:pt>
                <c:pt idx="4570">
                  <c:v>121.50702800000001</c:v>
                </c:pt>
                <c:pt idx="4571">
                  <c:v>121.50786100000001</c:v>
                </c:pt>
                <c:pt idx="4572">
                  <c:v>121.50786100000001</c:v>
                </c:pt>
                <c:pt idx="4573">
                  <c:v>121.50916700000001</c:v>
                </c:pt>
                <c:pt idx="4574">
                  <c:v>121.51086100000001</c:v>
                </c:pt>
                <c:pt idx="4575">
                  <c:v>121.511639</c:v>
                </c:pt>
                <c:pt idx="4576">
                  <c:v>121.514139</c:v>
                </c:pt>
                <c:pt idx="4577">
                  <c:v>121.515833</c:v>
                </c:pt>
                <c:pt idx="4578">
                  <c:v>121.52247199999999</c:v>
                </c:pt>
                <c:pt idx="4579">
                  <c:v>121.52330600000001</c:v>
                </c:pt>
                <c:pt idx="4580">
                  <c:v>121.52413900000001</c:v>
                </c:pt>
                <c:pt idx="4581">
                  <c:v>121.52586100000001</c:v>
                </c:pt>
                <c:pt idx="4582">
                  <c:v>121.526639</c:v>
                </c:pt>
                <c:pt idx="4583">
                  <c:v>121.527111</c:v>
                </c:pt>
                <c:pt idx="4584">
                  <c:v>121.527056</c:v>
                </c:pt>
                <c:pt idx="4585">
                  <c:v>121.527889</c:v>
                </c:pt>
                <c:pt idx="4586">
                  <c:v>121.527889</c:v>
                </c:pt>
                <c:pt idx="4587">
                  <c:v>121.527056</c:v>
                </c:pt>
                <c:pt idx="4588">
                  <c:v>121.52794400000001</c:v>
                </c:pt>
                <c:pt idx="4589">
                  <c:v>121.527917</c:v>
                </c:pt>
                <c:pt idx="4590">
                  <c:v>121.529611</c:v>
                </c:pt>
                <c:pt idx="4591">
                  <c:v>121.529611</c:v>
                </c:pt>
                <c:pt idx="4592">
                  <c:v>121.529972</c:v>
                </c:pt>
                <c:pt idx="4593">
                  <c:v>121.5325</c:v>
                </c:pt>
                <c:pt idx="4594">
                  <c:v>121.534611</c:v>
                </c:pt>
                <c:pt idx="4595">
                  <c:v>121.53455599999999</c:v>
                </c:pt>
                <c:pt idx="4596">
                  <c:v>121.53577799999999</c:v>
                </c:pt>
                <c:pt idx="4597">
                  <c:v>121.536694</c:v>
                </c:pt>
                <c:pt idx="4598">
                  <c:v>121.53749999999999</c:v>
                </c:pt>
                <c:pt idx="4599">
                  <c:v>121.53830600000001</c:v>
                </c:pt>
                <c:pt idx="4600">
                  <c:v>121.53916700000001</c:v>
                </c:pt>
                <c:pt idx="4601">
                  <c:v>121.54086100000001</c:v>
                </c:pt>
                <c:pt idx="4602">
                  <c:v>121.541667</c:v>
                </c:pt>
                <c:pt idx="4603">
                  <c:v>121.543306</c:v>
                </c:pt>
                <c:pt idx="4604">
                  <c:v>121.544139</c:v>
                </c:pt>
                <c:pt idx="4605">
                  <c:v>121.545</c:v>
                </c:pt>
                <c:pt idx="4606">
                  <c:v>121.546667</c:v>
                </c:pt>
                <c:pt idx="4607">
                  <c:v>121.547472</c:v>
                </c:pt>
                <c:pt idx="4608">
                  <c:v>121.55163899999999</c:v>
                </c:pt>
                <c:pt idx="4609">
                  <c:v>121.55249999999999</c:v>
                </c:pt>
                <c:pt idx="4610">
                  <c:v>121.559139</c:v>
                </c:pt>
                <c:pt idx="4611">
                  <c:v>121.559944</c:v>
                </c:pt>
                <c:pt idx="4612">
                  <c:v>121.560861</c:v>
                </c:pt>
                <c:pt idx="4613">
                  <c:v>121.561278</c:v>
                </c:pt>
                <c:pt idx="4614">
                  <c:v>121.561278</c:v>
                </c:pt>
                <c:pt idx="4615">
                  <c:v>121.562083</c:v>
                </c:pt>
                <c:pt idx="4616">
                  <c:v>121.562083</c:v>
                </c:pt>
                <c:pt idx="4617">
                  <c:v>121.563333</c:v>
                </c:pt>
                <c:pt idx="4618">
                  <c:v>121.565</c:v>
                </c:pt>
                <c:pt idx="4619">
                  <c:v>121.56580599999999</c:v>
                </c:pt>
                <c:pt idx="4620">
                  <c:v>121.57250000000001</c:v>
                </c:pt>
                <c:pt idx="4621">
                  <c:v>121.57333300000001</c:v>
                </c:pt>
                <c:pt idx="4622">
                  <c:v>121.574167</c:v>
                </c:pt>
                <c:pt idx="4623">
                  <c:v>121.575</c:v>
                </c:pt>
                <c:pt idx="4624">
                  <c:v>121.576639</c:v>
                </c:pt>
                <c:pt idx="4625">
                  <c:v>121.579111</c:v>
                </c:pt>
                <c:pt idx="4626">
                  <c:v>121.580028</c:v>
                </c:pt>
                <c:pt idx="4627">
                  <c:v>121.581667</c:v>
                </c:pt>
                <c:pt idx="4628">
                  <c:v>121.58583299999999</c:v>
                </c:pt>
                <c:pt idx="4629">
                  <c:v>121.58663900000001</c:v>
                </c:pt>
                <c:pt idx="4630">
                  <c:v>121.589167</c:v>
                </c:pt>
                <c:pt idx="4631">
                  <c:v>121.589944</c:v>
                </c:pt>
                <c:pt idx="4632">
                  <c:v>121.591639</c:v>
                </c:pt>
                <c:pt idx="4633">
                  <c:v>121.593333</c:v>
                </c:pt>
                <c:pt idx="4634">
                  <c:v>121.595</c:v>
                </c:pt>
                <c:pt idx="4635">
                  <c:v>121.5975</c:v>
                </c:pt>
                <c:pt idx="4636">
                  <c:v>121.59830599999999</c:v>
                </c:pt>
                <c:pt idx="4637">
                  <c:v>121.600444</c:v>
                </c:pt>
                <c:pt idx="4638">
                  <c:v>121.600444</c:v>
                </c:pt>
                <c:pt idx="4639">
                  <c:v>121.60247200000001</c:v>
                </c:pt>
                <c:pt idx="4640">
                  <c:v>121.603278</c:v>
                </c:pt>
                <c:pt idx="4641">
                  <c:v>121.604167</c:v>
                </c:pt>
                <c:pt idx="4642">
                  <c:v>121.606639</c:v>
                </c:pt>
                <c:pt idx="4643">
                  <c:v>121.607472</c:v>
                </c:pt>
                <c:pt idx="4644">
                  <c:v>121.609167</c:v>
                </c:pt>
                <c:pt idx="4645">
                  <c:v>121.610028</c:v>
                </c:pt>
                <c:pt idx="4646">
                  <c:v>121.611639</c:v>
                </c:pt>
                <c:pt idx="4647">
                  <c:v>121.61330599999999</c:v>
                </c:pt>
                <c:pt idx="4648">
                  <c:v>121.61411099999999</c:v>
                </c:pt>
                <c:pt idx="4649">
                  <c:v>121.619167</c:v>
                </c:pt>
                <c:pt idx="4650">
                  <c:v>121.619972</c:v>
                </c:pt>
                <c:pt idx="4651">
                  <c:v>121.620417</c:v>
                </c:pt>
                <c:pt idx="4652">
                  <c:v>121.620361</c:v>
                </c:pt>
                <c:pt idx="4653">
                  <c:v>121.62375</c:v>
                </c:pt>
                <c:pt idx="4654">
                  <c:v>121.623694</c:v>
                </c:pt>
                <c:pt idx="4655">
                  <c:v>121.627083</c:v>
                </c:pt>
                <c:pt idx="4656">
                  <c:v>121.627083</c:v>
                </c:pt>
                <c:pt idx="4657">
                  <c:v>121.627917</c:v>
                </c:pt>
                <c:pt idx="4658">
                  <c:v>121.627917</c:v>
                </c:pt>
                <c:pt idx="4659">
                  <c:v>121.628694</c:v>
                </c:pt>
                <c:pt idx="4660">
                  <c:v>121.628722</c:v>
                </c:pt>
                <c:pt idx="4661">
                  <c:v>121.62955599999999</c:v>
                </c:pt>
                <c:pt idx="4662">
                  <c:v>121.62955599999999</c:v>
                </c:pt>
                <c:pt idx="4663">
                  <c:v>121.630472</c:v>
                </c:pt>
                <c:pt idx="4664">
                  <c:v>121.630444</c:v>
                </c:pt>
                <c:pt idx="4665">
                  <c:v>121.629611</c:v>
                </c:pt>
                <c:pt idx="4666">
                  <c:v>121.63036099999999</c:v>
                </c:pt>
                <c:pt idx="4667">
                  <c:v>121.63038899999999</c:v>
                </c:pt>
                <c:pt idx="4668">
                  <c:v>121.63211099999999</c:v>
                </c:pt>
                <c:pt idx="4669">
                  <c:v>121.63205600000001</c:v>
                </c:pt>
                <c:pt idx="4670">
                  <c:v>121.63249999999999</c:v>
                </c:pt>
                <c:pt idx="4671">
                  <c:v>121.633306</c:v>
                </c:pt>
                <c:pt idx="4672">
                  <c:v>121.63669400000001</c:v>
                </c:pt>
                <c:pt idx="4673">
                  <c:v>121.637444</c:v>
                </c:pt>
                <c:pt idx="4674">
                  <c:v>121.638278</c:v>
                </c:pt>
                <c:pt idx="4675">
                  <c:v>121.639167</c:v>
                </c:pt>
                <c:pt idx="4676">
                  <c:v>121.639972</c:v>
                </c:pt>
                <c:pt idx="4677">
                  <c:v>121.640806</c:v>
                </c:pt>
                <c:pt idx="4678">
                  <c:v>121.641639</c:v>
                </c:pt>
                <c:pt idx="4679">
                  <c:v>121.643333</c:v>
                </c:pt>
                <c:pt idx="4680">
                  <c:v>121.64375</c:v>
                </c:pt>
                <c:pt idx="4681">
                  <c:v>121.643694</c:v>
                </c:pt>
                <c:pt idx="4682">
                  <c:v>121.644583</c:v>
                </c:pt>
                <c:pt idx="4683">
                  <c:v>121.64455599999999</c:v>
                </c:pt>
                <c:pt idx="4684">
                  <c:v>121.645</c:v>
                </c:pt>
                <c:pt idx="4685">
                  <c:v>121.64663899999999</c:v>
                </c:pt>
                <c:pt idx="4686">
                  <c:v>121.64708299999999</c:v>
                </c:pt>
                <c:pt idx="4687">
                  <c:v>121.647139</c:v>
                </c:pt>
                <c:pt idx="4688">
                  <c:v>121.64788900000001</c:v>
                </c:pt>
                <c:pt idx="4689">
                  <c:v>121.64708299999999</c:v>
                </c:pt>
                <c:pt idx="4690">
                  <c:v>121.64708299999999</c:v>
                </c:pt>
                <c:pt idx="4691">
                  <c:v>121.64452799999999</c:v>
                </c:pt>
                <c:pt idx="4692">
                  <c:v>121.64536099999999</c:v>
                </c:pt>
                <c:pt idx="4693">
                  <c:v>121.64536099999999</c:v>
                </c:pt>
                <c:pt idx="4694">
                  <c:v>121.64624999999999</c:v>
                </c:pt>
                <c:pt idx="4695">
                  <c:v>121.646278</c:v>
                </c:pt>
                <c:pt idx="4696">
                  <c:v>121.647139</c:v>
                </c:pt>
                <c:pt idx="4697">
                  <c:v>121.64705600000001</c:v>
                </c:pt>
                <c:pt idx="4698">
                  <c:v>121.64877799999999</c:v>
                </c:pt>
                <c:pt idx="4699">
                  <c:v>121.64872200000001</c:v>
                </c:pt>
                <c:pt idx="4700">
                  <c:v>121.656667</c:v>
                </c:pt>
                <c:pt idx="4701">
                  <c:v>121.6575</c:v>
                </c:pt>
                <c:pt idx="4702">
                  <c:v>121.657889</c:v>
                </c:pt>
                <c:pt idx="4703">
                  <c:v>121.657889</c:v>
                </c:pt>
                <c:pt idx="4704">
                  <c:v>121.658333</c:v>
                </c:pt>
                <c:pt idx="4705">
                  <c:v>121.659167</c:v>
                </c:pt>
                <c:pt idx="4706">
                  <c:v>121.66080599999999</c:v>
                </c:pt>
                <c:pt idx="4707">
                  <c:v>121.66163899999999</c:v>
                </c:pt>
                <c:pt idx="4708">
                  <c:v>121.66247199999999</c:v>
                </c:pt>
                <c:pt idx="4709">
                  <c:v>121.66333299999999</c:v>
                </c:pt>
                <c:pt idx="4710">
                  <c:v>121.66411100000001</c:v>
                </c:pt>
                <c:pt idx="4711">
                  <c:v>121.66669400000001</c:v>
                </c:pt>
                <c:pt idx="4712">
                  <c:v>121.667444</c:v>
                </c:pt>
                <c:pt idx="4713">
                  <c:v>121.669972</c:v>
                </c:pt>
                <c:pt idx="4714">
                  <c:v>121.670861</c:v>
                </c:pt>
                <c:pt idx="4715">
                  <c:v>121.672472</c:v>
                </c:pt>
                <c:pt idx="4716">
                  <c:v>121.672944</c:v>
                </c:pt>
                <c:pt idx="4717">
                  <c:v>121.672889</c:v>
                </c:pt>
                <c:pt idx="4718">
                  <c:v>121.673333</c:v>
                </c:pt>
                <c:pt idx="4719">
                  <c:v>121.674139</c:v>
                </c:pt>
                <c:pt idx="4720">
                  <c:v>121.675028</c:v>
                </c:pt>
                <c:pt idx="4721">
                  <c:v>121.677083</c:v>
                </c:pt>
                <c:pt idx="4722">
                  <c:v>121.67705599999999</c:v>
                </c:pt>
                <c:pt idx="4723">
                  <c:v>121.67830600000001</c:v>
                </c:pt>
                <c:pt idx="4724">
                  <c:v>121.67913900000001</c:v>
                </c:pt>
                <c:pt idx="4725">
                  <c:v>121.67997200000001</c:v>
                </c:pt>
                <c:pt idx="4726">
                  <c:v>121.68083300000001</c:v>
                </c:pt>
                <c:pt idx="4727">
                  <c:v>121.681667</c:v>
                </c:pt>
                <c:pt idx="4728">
                  <c:v>121.682028</c:v>
                </c:pt>
                <c:pt idx="4729">
                  <c:v>121.682056</c:v>
                </c:pt>
                <c:pt idx="4730">
                  <c:v>121.6825</c:v>
                </c:pt>
                <c:pt idx="4731">
                  <c:v>121.682917</c:v>
                </c:pt>
                <c:pt idx="4732">
                  <c:v>121.682917</c:v>
                </c:pt>
                <c:pt idx="4733">
                  <c:v>121.683306</c:v>
                </c:pt>
                <c:pt idx="4734">
                  <c:v>121.684111</c:v>
                </c:pt>
                <c:pt idx="4735">
                  <c:v>121.684972</c:v>
                </c:pt>
                <c:pt idx="4736">
                  <c:v>121.685833</c:v>
                </c:pt>
                <c:pt idx="4737">
                  <c:v>121.688722</c:v>
                </c:pt>
                <c:pt idx="4738">
                  <c:v>121.688722</c:v>
                </c:pt>
                <c:pt idx="4739">
                  <c:v>121.690861</c:v>
                </c:pt>
                <c:pt idx="4740">
                  <c:v>121.691694</c:v>
                </c:pt>
                <c:pt idx="4741">
                  <c:v>121.69497200000001</c:v>
                </c:pt>
                <c:pt idx="4742">
                  <c:v>121.69586099999999</c:v>
                </c:pt>
                <c:pt idx="4743">
                  <c:v>121.69622200000001</c:v>
                </c:pt>
                <c:pt idx="4744">
                  <c:v>121.69625000000001</c:v>
                </c:pt>
                <c:pt idx="4745">
                  <c:v>121.69708300000001</c:v>
                </c:pt>
                <c:pt idx="4746">
                  <c:v>121.69708300000001</c:v>
                </c:pt>
                <c:pt idx="4747">
                  <c:v>121.695778</c:v>
                </c:pt>
                <c:pt idx="4748">
                  <c:v>121.69494400000001</c:v>
                </c:pt>
                <c:pt idx="4749">
                  <c:v>121.691194</c:v>
                </c:pt>
                <c:pt idx="4750">
                  <c:v>121.691222</c:v>
                </c:pt>
                <c:pt idx="4751">
                  <c:v>121.690861</c:v>
                </c:pt>
                <c:pt idx="4752">
                  <c:v>121.689972</c:v>
                </c:pt>
                <c:pt idx="4753">
                  <c:v>121.688306</c:v>
                </c:pt>
                <c:pt idx="4754">
                  <c:v>121.687472</c:v>
                </c:pt>
                <c:pt idx="4755">
                  <c:v>121.687083</c:v>
                </c:pt>
                <c:pt idx="4756">
                  <c:v>121.687083</c:v>
                </c:pt>
                <c:pt idx="4757">
                  <c:v>121.686222</c:v>
                </c:pt>
                <c:pt idx="4758">
                  <c:v>121.686611</c:v>
                </c:pt>
                <c:pt idx="4759">
                  <c:v>121.69</c:v>
                </c:pt>
                <c:pt idx="4760">
                  <c:v>121.690389</c:v>
                </c:pt>
                <c:pt idx="4761">
                  <c:v>121.690389</c:v>
                </c:pt>
                <c:pt idx="4762">
                  <c:v>121.683278</c:v>
                </c:pt>
                <c:pt idx="4763">
                  <c:v>121.682472</c:v>
                </c:pt>
                <c:pt idx="4764">
                  <c:v>121.68213900000001</c:v>
                </c:pt>
                <c:pt idx="4765">
                  <c:v>121.682056</c:v>
                </c:pt>
                <c:pt idx="4766">
                  <c:v>121.68125000000001</c:v>
                </c:pt>
                <c:pt idx="4767">
                  <c:v>121.68127800000001</c:v>
                </c:pt>
                <c:pt idx="4768">
                  <c:v>121.682028</c:v>
                </c:pt>
                <c:pt idx="4769">
                  <c:v>121.682056</c:v>
                </c:pt>
                <c:pt idx="4770">
                  <c:v>121.683694</c:v>
                </c:pt>
                <c:pt idx="4771">
                  <c:v>121.683694</c:v>
                </c:pt>
                <c:pt idx="4772">
                  <c:v>121.684528</c:v>
                </c:pt>
                <c:pt idx="4773">
                  <c:v>121.684583</c:v>
                </c:pt>
                <c:pt idx="4774">
                  <c:v>121.687472</c:v>
                </c:pt>
                <c:pt idx="4775">
                  <c:v>121.689111</c:v>
                </c:pt>
                <c:pt idx="4776">
                  <c:v>121.69</c:v>
                </c:pt>
                <c:pt idx="4777">
                  <c:v>121.695806</c:v>
                </c:pt>
                <c:pt idx="4778">
                  <c:v>121.697917</c:v>
                </c:pt>
                <c:pt idx="4779">
                  <c:v>121.697889</c:v>
                </c:pt>
                <c:pt idx="4780">
                  <c:v>121.699167</c:v>
                </c:pt>
                <c:pt idx="4781">
                  <c:v>121.701639</c:v>
                </c:pt>
                <c:pt idx="4782">
                  <c:v>121.702472</c:v>
                </c:pt>
                <c:pt idx="4783">
                  <c:v>121.704111</c:v>
                </c:pt>
                <c:pt idx="4784">
                  <c:v>121.704556</c:v>
                </c:pt>
                <c:pt idx="4785">
                  <c:v>121.704583</c:v>
                </c:pt>
                <c:pt idx="4786">
                  <c:v>121.703806</c:v>
                </c:pt>
                <c:pt idx="4787">
                  <c:v>121.703778</c:v>
                </c:pt>
                <c:pt idx="4788">
                  <c:v>121.702861</c:v>
                </c:pt>
                <c:pt idx="4789">
                  <c:v>121.703806</c:v>
                </c:pt>
                <c:pt idx="4790">
                  <c:v>121.703806</c:v>
                </c:pt>
                <c:pt idx="4791">
                  <c:v>121.704167</c:v>
                </c:pt>
                <c:pt idx="4792">
                  <c:v>121.706667</c:v>
                </c:pt>
                <c:pt idx="4793">
                  <c:v>121.7075</c:v>
                </c:pt>
                <c:pt idx="4794">
                  <c:v>121.71163900000001</c:v>
                </c:pt>
                <c:pt idx="4795">
                  <c:v>121.71247200000001</c:v>
                </c:pt>
                <c:pt idx="4796">
                  <c:v>121.715833</c:v>
                </c:pt>
                <c:pt idx="4797">
                  <c:v>121.716611</c:v>
                </c:pt>
                <c:pt idx="4798">
                  <c:v>121.720833</c:v>
                </c:pt>
                <c:pt idx="4799">
                  <c:v>121.721222</c:v>
                </c:pt>
                <c:pt idx="4800">
                  <c:v>121.721222</c:v>
                </c:pt>
                <c:pt idx="4801">
                  <c:v>121.7225</c:v>
                </c:pt>
                <c:pt idx="4802">
                  <c:v>121.723333</c:v>
                </c:pt>
                <c:pt idx="4803">
                  <c:v>121.72497199999999</c:v>
                </c:pt>
                <c:pt idx="4804">
                  <c:v>121.72669399999999</c:v>
                </c:pt>
                <c:pt idx="4805">
                  <c:v>121.729167</c:v>
                </c:pt>
                <c:pt idx="4806">
                  <c:v>121.729972</c:v>
                </c:pt>
                <c:pt idx="4807">
                  <c:v>121.731667</c:v>
                </c:pt>
                <c:pt idx="4808">
                  <c:v>121.732472</c:v>
                </c:pt>
                <c:pt idx="4809">
                  <c:v>121.733306</c:v>
                </c:pt>
                <c:pt idx="4810">
                  <c:v>121.734139</c:v>
                </c:pt>
                <c:pt idx="4811">
                  <c:v>121.734583</c:v>
                </c:pt>
                <c:pt idx="4812">
                  <c:v>121.733694</c:v>
                </c:pt>
                <c:pt idx="4813">
                  <c:v>121.733722</c:v>
                </c:pt>
                <c:pt idx="4814">
                  <c:v>121.734167</c:v>
                </c:pt>
                <c:pt idx="4815">
                  <c:v>121.737528</c:v>
                </c:pt>
                <c:pt idx="4816">
                  <c:v>121.738333</c:v>
                </c:pt>
                <c:pt idx="4817">
                  <c:v>121.74247200000001</c:v>
                </c:pt>
                <c:pt idx="4818">
                  <c:v>121.74375000000001</c:v>
                </c:pt>
                <c:pt idx="4819">
                  <c:v>121.74377800000001</c:v>
                </c:pt>
                <c:pt idx="4820">
                  <c:v>121.743278</c:v>
                </c:pt>
                <c:pt idx="4821">
                  <c:v>121.74247200000001</c:v>
                </c:pt>
                <c:pt idx="4822">
                  <c:v>121.74083299999999</c:v>
                </c:pt>
                <c:pt idx="4823">
                  <c:v>121.74</c:v>
                </c:pt>
                <c:pt idx="4824">
                  <c:v>121.739583</c:v>
                </c:pt>
                <c:pt idx="4825">
                  <c:v>121.740028</c:v>
                </c:pt>
                <c:pt idx="4826">
                  <c:v>121.74247200000001</c:v>
                </c:pt>
                <c:pt idx="4827">
                  <c:v>121.74375000000001</c:v>
                </c:pt>
                <c:pt idx="4828">
                  <c:v>121.74372200000001</c:v>
                </c:pt>
                <c:pt idx="4829">
                  <c:v>121.74461100000001</c:v>
                </c:pt>
                <c:pt idx="4830">
                  <c:v>121.74463900000001</c:v>
                </c:pt>
                <c:pt idx="4831">
                  <c:v>121.745806</c:v>
                </c:pt>
                <c:pt idx="4832">
                  <c:v>121.7475</c:v>
                </c:pt>
                <c:pt idx="4833">
                  <c:v>121.747889</c:v>
                </c:pt>
                <c:pt idx="4834">
                  <c:v>121.747917</c:v>
                </c:pt>
                <c:pt idx="4835">
                  <c:v>121.747472</c:v>
                </c:pt>
                <c:pt idx="4836">
                  <c:v>121.745861</c:v>
                </c:pt>
                <c:pt idx="4837">
                  <c:v>121.74333300000001</c:v>
                </c:pt>
                <c:pt idx="4838">
                  <c:v>121.74163900000001</c:v>
                </c:pt>
                <c:pt idx="4839">
                  <c:v>121.74083299999999</c:v>
                </c:pt>
                <c:pt idx="4840">
                  <c:v>121.73830599999999</c:v>
                </c:pt>
                <c:pt idx="4841">
                  <c:v>121.735833</c:v>
                </c:pt>
                <c:pt idx="4842">
                  <c:v>121.735389</c:v>
                </c:pt>
                <c:pt idx="4843">
                  <c:v>121.735389</c:v>
                </c:pt>
                <c:pt idx="4844">
                  <c:v>121.73625</c:v>
                </c:pt>
                <c:pt idx="4845">
                  <c:v>121.73625</c:v>
                </c:pt>
                <c:pt idx="4846">
                  <c:v>121.737056</c:v>
                </c:pt>
                <c:pt idx="4847">
                  <c:v>121.737028</c:v>
                </c:pt>
                <c:pt idx="4848">
                  <c:v>121.73625</c:v>
                </c:pt>
                <c:pt idx="4849">
                  <c:v>121.73625</c:v>
                </c:pt>
                <c:pt idx="4850">
                  <c:v>121.735417</c:v>
                </c:pt>
                <c:pt idx="4851">
                  <c:v>121.735361</c:v>
                </c:pt>
                <c:pt idx="4852">
                  <c:v>121.735806</c:v>
                </c:pt>
                <c:pt idx="4853">
                  <c:v>121.736639</c:v>
                </c:pt>
                <c:pt idx="4854">
                  <c:v>121.73875</c:v>
                </c:pt>
                <c:pt idx="4855">
                  <c:v>121.73875</c:v>
                </c:pt>
                <c:pt idx="4856">
                  <c:v>121.73911099999999</c:v>
                </c:pt>
                <c:pt idx="4857">
                  <c:v>121.74</c:v>
                </c:pt>
                <c:pt idx="4858">
                  <c:v>121.74036099999999</c:v>
                </c:pt>
                <c:pt idx="4859">
                  <c:v>121.74036099999999</c:v>
                </c:pt>
                <c:pt idx="4860">
                  <c:v>121.74080600000001</c:v>
                </c:pt>
                <c:pt idx="4861">
                  <c:v>121.74166700000001</c:v>
                </c:pt>
                <c:pt idx="4862">
                  <c:v>121.74205600000001</c:v>
                </c:pt>
                <c:pt idx="4863">
                  <c:v>121.74205600000001</c:v>
                </c:pt>
                <c:pt idx="4864">
                  <c:v>121.74338899999999</c:v>
                </c:pt>
                <c:pt idx="4865">
                  <c:v>121.744167</c:v>
                </c:pt>
                <c:pt idx="4866">
                  <c:v>121.744972</c:v>
                </c:pt>
                <c:pt idx="4867">
                  <c:v>121.745806</c:v>
                </c:pt>
                <c:pt idx="4868">
                  <c:v>121.746611</c:v>
                </c:pt>
                <c:pt idx="4869">
                  <c:v>121.748333</c:v>
                </c:pt>
                <c:pt idx="4870">
                  <c:v>121.749194</c:v>
                </c:pt>
                <c:pt idx="4871">
                  <c:v>121.75</c:v>
                </c:pt>
                <c:pt idx="4872">
                  <c:v>121.750833</c:v>
                </c:pt>
                <c:pt idx="4873">
                  <c:v>121.754194</c:v>
                </c:pt>
                <c:pt idx="4874">
                  <c:v>121.75538899999999</c:v>
                </c:pt>
                <c:pt idx="4875">
                  <c:v>121.75538899999999</c:v>
                </c:pt>
                <c:pt idx="4876">
                  <c:v>121.75619399999999</c:v>
                </c:pt>
                <c:pt idx="4877">
                  <c:v>121.756167</c:v>
                </c:pt>
                <c:pt idx="4878">
                  <c:v>121.75749999999999</c:v>
                </c:pt>
                <c:pt idx="4879">
                  <c:v>121.758306</c:v>
                </c:pt>
                <c:pt idx="4880">
                  <c:v>121.761639</c:v>
                </c:pt>
                <c:pt idx="4881">
                  <c:v>121.763306</c:v>
                </c:pt>
                <c:pt idx="4882">
                  <c:v>121.764194</c:v>
                </c:pt>
                <c:pt idx="4883">
                  <c:v>121.765028</c:v>
                </c:pt>
                <c:pt idx="4884">
                  <c:v>121.766611</c:v>
                </c:pt>
                <c:pt idx="4885">
                  <c:v>121.768333</c:v>
                </c:pt>
                <c:pt idx="4886">
                  <c:v>121.770444</c:v>
                </c:pt>
                <c:pt idx="4887">
                  <c:v>121.770444</c:v>
                </c:pt>
                <c:pt idx="4888">
                  <c:v>121.77247199999999</c:v>
                </c:pt>
                <c:pt idx="4889">
                  <c:v>121.77500000000001</c:v>
                </c:pt>
                <c:pt idx="4890">
                  <c:v>121.775806</c:v>
                </c:pt>
                <c:pt idx="4891">
                  <c:v>121.779167</c:v>
                </c:pt>
                <c:pt idx="4892">
                  <c:v>121.780361</c:v>
                </c:pt>
                <c:pt idx="4893">
                  <c:v>121.780389</c:v>
                </c:pt>
                <c:pt idx="4894">
                  <c:v>121.780806</c:v>
                </c:pt>
                <c:pt idx="4895">
                  <c:v>121.781639</c:v>
                </c:pt>
                <c:pt idx="4896">
                  <c:v>121.782472</c:v>
                </c:pt>
                <c:pt idx="4897">
                  <c:v>121.783306</c:v>
                </c:pt>
                <c:pt idx="4898">
                  <c:v>121.784139</c:v>
                </c:pt>
                <c:pt idx="4899">
                  <c:v>121.785833</c:v>
                </c:pt>
                <c:pt idx="4900">
                  <c:v>121.78916700000001</c:v>
                </c:pt>
                <c:pt idx="4901">
                  <c:v>121.79002800000001</c:v>
                </c:pt>
                <c:pt idx="4902">
                  <c:v>121.791194</c:v>
                </c:pt>
                <c:pt idx="4903">
                  <c:v>121.791194</c:v>
                </c:pt>
                <c:pt idx="4904">
                  <c:v>121.790806</c:v>
                </c:pt>
                <c:pt idx="4905">
                  <c:v>121.78997200000001</c:v>
                </c:pt>
                <c:pt idx="4906">
                  <c:v>121.78961099999999</c:v>
                </c:pt>
                <c:pt idx="4907">
                  <c:v>121.78958299999999</c:v>
                </c:pt>
                <c:pt idx="4908">
                  <c:v>121.78872200000001</c:v>
                </c:pt>
                <c:pt idx="4909">
                  <c:v>121.78869400000001</c:v>
                </c:pt>
                <c:pt idx="4910">
                  <c:v>121.79</c:v>
                </c:pt>
                <c:pt idx="4911">
                  <c:v>121.79075</c:v>
                </c:pt>
                <c:pt idx="4912">
                  <c:v>121.795806</c:v>
                </c:pt>
                <c:pt idx="4913">
                  <c:v>121.796639</c:v>
                </c:pt>
                <c:pt idx="4914">
                  <c:v>121.8</c:v>
                </c:pt>
                <c:pt idx="4915">
                  <c:v>121.800417</c:v>
                </c:pt>
                <c:pt idx="4916">
                  <c:v>121.800417</c:v>
                </c:pt>
                <c:pt idx="4917">
                  <c:v>121.799111</c:v>
                </c:pt>
                <c:pt idx="4918">
                  <c:v>121.798306</c:v>
                </c:pt>
                <c:pt idx="4919">
                  <c:v>121.797917</c:v>
                </c:pt>
                <c:pt idx="4920">
                  <c:v>121.797944</c:v>
                </c:pt>
                <c:pt idx="4921">
                  <c:v>121.797444</c:v>
                </c:pt>
                <c:pt idx="4922">
                  <c:v>121.796611</c:v>
                </c:pt>
                <c:pt idx="4923">
                  <c:v>121.795389</c:v>
                </c:pt>
                <c:pt idx="4924">
                  <c:v>121.795806</c:v>
                </c:pt>
                <c:pt idx="4925">
                  <c:v>121.796639</c:v>
                </c:pt>
                <c:pt idx="4926">
                  <c:v>121.797917</c:v>
                </c:pt>
                <c:pt idx="4927">
                  <c:v>121.797861</c:v>
                </c:pt>
                <c:pt idx="4928">
                  <c:v>121.798306</c:v>
                </c:pt>
                <c:pt idx="4929">
                  <c:v>121.800833</c:v>
                </c:pt>
                <c:pt idx="4930">
                  <c:v>121.80330600000001</c:v>
                </c:pt>
                <c:pt idx="4931">
                  <c:v>121.807472</c:v>
                </c:pt>
                <c:pt idx="4932">
                  <c:v>121.808278</c:v>
                </c:pt>
                <c:pt idx="4933">
                  <c:v>121.809972</c:v>
                </c:pt>
                <c:pt idx="4934">
                  <c:v>121.810833</c:v>
                </c:pt>
                <c:pt idx="4935">
                  <c:v>121.811611</c:v>
                </c:pt>
                <c:pt idx="4936">
                  <c:v>121.814972</c:v>
                </c:pt>
                <c:pt idx="4937">
                  <c:v>121.815417</c:v>
                </c:pt>
                <c:pt idx="4938">
                  <c:v>121.815417</c:v>
                </c:pt>
                <c:pt idx="4939">
                  <c:v>121.812861</c:v>
                </c:pt>
                <c:pt idx="4940">
                  <c:v>121.81375</c:v>
                </c:pt>
                <c:pt idx="4941">
                  <c:v>121.813778</c:v>
                </c:pt>
                <c:pt idx="4942">
                  <c:v>121.814139</c:v>
                </c:pt>
                <c:pt idx="4943">
                  <c:v>121.814972</c:v>
                </c:pt>
                <c:pt idx="4944">
                  <c:v>121.81625</c:v>
                </c:pt>
                <c:pt idx="4945">
                  <c:v>121.816278</c:v>
                </c:pt>
                <c:pt idx="4946">
                  <c:v>121.816639</c:v>
                </c:pt>
                <c:pt idx="4947">
                  <c:v>121.817472</c:v>
                </c:pt>
                <c:pt idx="4948">
                  <c:v>121.818333</c:v>
                </c:pt>
                <c:pt idx="4949">
                  <c:v>121.819194</c:v>
                </c:pt>
                <c:pt idx="4950">
                  <c:v>121.82250000000001</c:v>
                </c:pt>
                <c:pt idx="4951">
                  <c:v>121.823306</c:v>
                </c:pt>
                <c:pt idx="4952">
                  <c:v>121.824167</c:v>
                </c:pt>
                <c:pt idx="4953">
                  <c:v>121.824583</c:v>
                </c:pt>
                <c:pt idx="4954">
                  <c:v>121.824556</c:v>
                </c:pt>
                <c:pt idx="4955">
                  <c:v>121.825861</c:v>
                </c:pt>
                <c:pt idx="4956">
                  <c:v>121.826639</c:v>
                </c:pt>
                <c:pt idx="4957">
                  <c:v>121.827472</c:v>
                </c:pt>
                <c:pt idx="4958">
                  <c:v>121.828306</c:v>
                </c:pt>
                <c:pt idx="4959">
                  <c:v>121.829111</c:v>
                </c:pt>
                <c:pt idx="4960">
                  <c:v>121.83666700000001</c:v>
                </c:pt>
                <c:pt idx="4961">
                  <c:v>121.83750000000001</c:v>
                </c:pt>
                <c:pt idx="4962">
                  <c:v>121.841611</c:v>
                </c:pt>
                <c:pt idx="4963">
                  <c:v>121.842472</c:v>
                </c:pt>
                <c:pt idx="4964">
                  <c:v>121.845833</c:v>
                </c:pt>
                <c:pt idx="4965">
                  <c:v>121.846639</c:v>
                </c:pt>
                <c:pt idx="4966">
                  <c:v>121.85</c:v>
                </c:pt>
                <c:pt idx="4967">
                  <c:v>121.85080600000001</c:v>
                </c:pt>
                <c:pt idx="4968">
                  <c:v>121.855778</c:v>
                </c:pt>
                <c:pt idx="4969">
                  <c:v>121.856667</c:v>
                </c:pt>
                <c:pt idx="4970">
                  <c:v>121.857472</c:v>
                </c:pt>
                <c:pt idx="4971">
                  <c:v>121.857889</c:v>
                </c:pt>
                <c:pt idx="4972">
                  <c:v>121.857889</c:v>
                </c:pt>
                <c:pt idx="4973">
                  <c:v>121.85825</c:v>
                </c:pt>
                <c:pt idx="4974">
                  <c:v>121.859139</c:v>
                </c:pt>
                <c:pt idx="4975">
                  <c:v>121.859972</c:v>
                </c:pt>
                <c:pt idx="4976">
                  <c:v>121.862528</c:v>
                </c:pt>
                <c:pt idx="4977">
                  <c:v>121.86499999999999</c:v>
                </c:pt>
                <c:pt idx="4978">
                  <c:v>121.86663900000001</c:v>
                </c:pt>
                <c:pt idx="4979">
                  <c:v>121.86752799999999</c:v>
                </c:pt>
                <c:pt idx="4980">
                  <c:v>121.869972</c:v>
                </c:pt>
                <c:pt idx="4981">
                  <c:v>121.87088900000001</c:v>
                </c:pt>
                <c:pt idx="4982">
                  <c:v>121.879194</c:v>
                </c:pt>
                <c:pt idx="4983">
                  <c:v>121.88</c:v>
                </c:pt>
                <c:pt idx="4984">
                  <c:v>121.880833</c:v>
                </c:pt>
                <c:pt idx="4985">
                  <c:v>121.88166699999999</c:v>
                </c:pt>
                <c:pt idx="4986">
                  <c:v>121.88247200000001</c:v>
                </c:pt>
                <c:pt idx="4987">
                  <c:v>121.884111</c:v>
                </c:pt>
                <c:pt idx="4988">
                  <c:v>121.885806</c:v>
                </c:pt>
                <c:pt idx="4989">
                  <c:v>121.886667</c:v>
                </c:pt>
                <c:pt idx="4990">
                  <c:v>121.889972</c:v>
                </c:pt>
                <c:pt idx="4991">
                  <c:v>121.890806</c:v>
                </c:pt>
                <c:pt idx="4992">
                  <c:v>121.893306</c:v>
                </c:pt>
                <c:pt idx="4993">
                  <c:v>121.894139</c:v>
                </c:pt>
                <c:pt idx="4994">
                  <c:v>121.894972</c:v>
                </c:pt>
                <c:pt idx="4995">
                  <c:v>121.89663899999999</c:v>
                </c:pt>
                <c:pt idx="4996">
                  <c:v>121.89752799999999</c:v>
                </c:pt>
                <c:pt idx="4997">
                  <c:v>121.89833299999999</c:v>
                </c:pt>
                <c:pt idx="4998">
                  <c:v>121.89913900000001</c:v>
                </c:pt>
                <c:pt idx="4999">
                  <c:v>121.900806</c:v>
                </c:pt>
                <c:pt idx="5000">
                  <c:v>121.9025</c:v>
                </c:pt>
                <c:pt idx="5001">
                  <c:v>121.904111</c:v>
                </c:pt>
                <c:pt idx="5002">
                  <c:v>121.905</c:v>
                </c:pt>
                <c:pt idx="5003">
                  <c:v>121.905833</c:v>
                </c:pt>
                <c:pt idx="5004">
                  <c:v>121.908333</c:v>
                </c:pt>
                <c:pt idx="5005">
                  <c:v>121.909167</c:v>
                </c:pt>
                <c:pt idx="5006">
                  <c:v>121.909972</c:v>
                </c:pt>
                <c:pt idx="5007">
                  <c:v>121.910444</c:v>
                </c:pt>
                <c:pt idx="5008">
                  <c:v>121.909583</c:v>
                </c:pt>
                <c:pt idx="5009">
                  <c:v>121.909583</c:v>
                </c:pt>
                <c:pt idx="5010">
                  <c:v>121.909944</c:v>
                </c:pt>
                <c:pt idx="5011">
                  <c:v>121.910833</c:v>
                </c:pt>
                <c:pt idx="5012">
                  <c:v>121.91247199999999</c:v>
                </c:pt>
                <c:pt idx="5013">
                  <c:v>121.91419399999999</c:v>
                </c:pt>
                <c:pt idx="5014">
                  <c:v>121.91497200000001</c:v>
                </c:pt>
                <c:pt idx="5015">
                  <c:v>121.915778</c:v>
                </c:pt>
                <c:pt idx="5016">
                  <c:v>121.916667</c:v>
                </c:pt>
                <c:pt idx="5017">
                  <c:v>121.918306</c:v>
                </c:pt>
                <c:pt idx="5018">
                  <c:v>121.919583</c:v>
                </c:pt>
                <c:pt idx="5019">
                  <c:v>121.918694</c:v>
                </c:pt>
                <c:pt idx="5020">
                  <c:v>121.918694</c:v>
                </c:pt>
                <c:pt idx="5021">
                  <c:v>121.917917</c:v>
                </c:pt>
                <c:pt idx="5022">
                  <c:v>121.917917</c:v>
                </c:pt>
                <c:pt idx="5023">
                  <c:v>121.915361</c:v>
                </c:pt>
                <c:pt idx="5024">
                  <c:v>121.915361</c:v>
                </c:pt>
                <c:pt idx="5025">
                  <c:v>121.91249999999999</c:v>
                </c:pt>
                <c:pt idx="5026">
                  <c:v>121.91161099999999</c:v>
                </c:pt>
                <c:pt idx="5027">
                  <c:v>121.90875</c:v>
                </c:pt>
                <c:pt idx="5028">
                  <c:v>121.90875</c:v>
                </c:pt>
                <c:pt idx="5029">
                  <c:v>121.909139</c:v>
                </c:pt>
                <c:pt idx="5030">
                  <c:v>121.91252799999999</c:v>
                </c:pt>
                <c:pt idx="5031">
                  <c:v>121.91333299999999</c:v>
                </c:pt>
                <c:pt idx="5032">
                  <c:v>121.91419399999999</c:v>
                </c:pt>
                <c:pt idx="5033">
                  <c:v>121.91497200000001</c:v>
                </c:pt>
                <c:pt idx="5034">
                  <c:v>121.916667</c:v>
                </c:pt>
                <c:pt idx="5035">
                  <c:v>121.917917</c:v>
                </c:pt>
                <c:pt idx="5036">
                  <c:v>121.917917</c:v>
                </c:pt>
                <c:pt idx="5037">
                  <c:v>121.918694</c:v>
                </c:pt>
                <c:pt idx="5038">
                  <c:v>121.918694</c:v>
                </c:pt>
                <c:pt idx="5039">
                  <c:v>121.919583</c:v>
                </c:pt>
                <c:pt idx="5040">
                  <c:v>121.919583</c:v>
                </c:pt>
                <c:pt idx="5041">
                  <c:v>121.918333</c:v>
                </c:pt>
                <c:pt idx="5042">
                  <c:v>121.91494400000001</c:v>
                </c:pt>
                <c:pt idx="5043">
                  <c:v>121.91458299999999</c:v>
                </c:pt>
                <c:pt idx="5044">
                  <c:v>121.91458299999999</c:v>
                </c:pt>
                <c:pt idx="5045">
                  <c:v>121.91377799999999</c:v>
                </c:pt>
                <c:pt idx="5046">
                  <c:v>121.91372200000001</c:v>
                </c:pt>
                <c:pt idx="5047">
                  <c:v>121.912944</c:v>
                </c:pt>
                <c:pt idx="5048">
                  <c:v>121.91372200000001</c:v>
                </c:pt>
                <c:pt idx="5049">
                  <c:v>121.91369400000001</c:v>
                </c:pt>
                <c:pt idx="5050">
                  <c:v>121.91286100000001</c:v>
                </c:pt>
                <c:pt idx="5051">
                  <c:v>121.91291699999999</c:v>
                </c:pt>
                <c:pt idx="5052">
                  <c:v>121.91119399999999</c:v>
                </c:pt>
                <c:pt idx="5053">
                  <c:v>121.91119399999999</c:v>
                </c:pt>
                <c:pt idx="5054">
                  <c:v>121.910389</c:v>
                </c:pt>
                <c:pt idx="5055">
                  <c:v>121.910389</c:v>
                </c:pt>
                <c:pt idx="5056">
                  <c:v>121.909583</c:v>
                </c:pt>
                <c:pt idx="5057">
                  <c:v>121.90955599999999</c:v>
                </c:pt>
                <c:pt idx="5058">
                  <c:v>121.91205600000001</c:v>
                </c:pt>
                <c:pt idx="5059">
                  <c:v>121.91125</c:v>
                </c:pt>
                <c:pt idx="5060">
                  <c:v>121.91125</c:v>
                </c:pt>
                <c:pt idx="5061">
                  <c:v>121.91036099999999</c:v>
                </c:pt>
                <c:pt idx="5062">
                  <c:v>121.910389</c:v>
                </c:pt>
                <c:pt idx="5063">
                  <c:v>121.91119399999999</c:v>
                </c:pt>
                <c:pt idx="5064">
                  <c:v>121.911222</c:v>
                </c:pt>
                <c:pt idx="5065">
                  <c:v>121.91158299999999</c:v>
                </c:pt>
                <c:pt idx="5066">
                  <c:v>121.91247199999999</c:v>
                </c:pt>
                <c:pt idx="5067">
                  <c:v>121.914556</c:v>
                </c:pt>
                <c:pt idx="5068">
                  <c:v>121.91458299999999</c:v>
                </c:pt>
                <c:pt idx="5069">
                  <c:v>121.91494400000001</c:v>
                </c:pt>
                <c:pt idx="5070">
                  <c:v>121.916667</c:v>
                </c:pt>
                <c:pt idx="5071">
                  <c:v>121.91875</c:v>
                </c:pt>
                <c:pt idx="5072">
                  <c:v>121.918806</c:v>
                </c:pt>
                <c:pt idx="5073">
                  <c:v>121.922444</c:v>
                </c:pt>
                <c:pt idx="5074">
                  <c:v>121.923333</c:v>
                </c:pt>
                <c:pt idx="5075">
                  <c:v>121.92625</c:v>
                </c:pt>
                <c:pt idx="5076">
                  <c:v>121.92625</c:v>
                </c:pt>
                <c:pt idx="5077">
                  <c:v>121.924139</c:v>
                </c:pt>
                <c:pt idx="5078">
                  <c:v>121.921694</c:v>
                </c:pt>
                <c:pt idx="5079">
                  <c:v>121.920389</c:v>
                </c:pt>
                <c:pt idx="5080">
                  <c:v>121.920833</c:v>
                </c:pt>
                <c:pt idx="5081">
                  <c:v>121.923278</c:v>
                </c:pt>
                <c:pt idx="5082">
                  <c:v>121.924167</c:v>
                </c:pt>
                <c:pt idx="5083">
                  <c:v>121.925028</c:v>
                </c:pt>
                <c:pt idx="5084">
                  <c:v>121.925361</c:v>
                </c:pt>
                <c:pt idx="5085">
                  <c:v>121.925389</c:v>
                </c:pt>
                <c:pt idx="5086">
                  <c:v>121.924583</c:v>
                </c:pt>
                <c:pt idx="5087">
                  <c:v>121.924583</c:v>
                </c:pt>
                <c:pt idx="5088">
                  <c:v>121.92375</c:v>
                </c:pt>
                <c:pt idx="5089">
                  <c:v>121.92375</c:v>
                </c:pt>
                <c:pt idx="5090">
                  <c:v>121.924556</c:v>
                </c:pt>
                <c:pt idx="5091">
                  <c:v>121.924528</c:v>
                </c:pt>
                <c:pt idx="5092">
                  <c:v>121.925417</c:v>
                </c:pt>
                <c:pt idx="5093">
                  <c:v>121.925417</c:v>
                </c:pt>
                <c:pt idx="5094">
                  <c:v>121.92625</c:v>
                </c:pt>
                <c:pt idx="5095">
                  <c:v>121.926222</c:v>
                </c:pt>
                <c:pt idx="5096">
                  <c:v>121.92791699999999</c:v>
                </c:pt>
                <c:pt idx="5097">
                  <c:v>121.92788899999999</c:v>
                </c:pt>
                <c:pt idx="5098">
                  <c:v>121.929528</c:v>
                </c:pt>
                <c:pt idx="5099">
                  <c:v>121.929528</c:v>
                </c:pt>
                <c:pt idx="5100">
                  <c:v>121.93125000000001</c:v>
                </c:pt>
                <c:pt idx="5101">
                  <c:v>121.93125000000001</c:v>
                </c:pt>
                <c:pt idx="5102">
                  <c:v>121.935861</c:v>
                </c:pt>
                <c:pt idx="5103">
                  <c:v>121.936639</c:v>
                </c:pt>
                <c:pt idx="5104">
                  <c:v>121.940389</c:v>
                </c:pt>
                <c:pt idx="5105">
                  <c:v>121.939944</c:v>
                </c:pt>
                <c:pt idx="5106">
                  <c:v>121.938333</c:v>
                </c:pt>
                <c:pt idx="5107">
                  <c:v>121.9375</c:v>
                </c:pt>
                <c:pt idx="5108">
                  <c:v>121.936611</c:v>
                </c:pt>
                <c:pt idx="5109">
                  <c:v>121.935778</c:v>
                </c:pt>
                <c:pt idx="5110">
                  <c:v>121.931639</c:v>
                </c:pt>
                <c:pt idx="5111">
                  <c:v>121.93125000000001</c:v>
                </c:pt>
                <c:pt idx="5112">
                  <c:v>121.931639</c:v>
                </c:pt>
                <c:pt idx="5113">
                  <c:v>121.934167</c:v>
                </c:pt>
                <c:pt idx="5114">
                  <c:v>121.934972</c:v>
                </c:pt>
                <c:pt idx="5115">
                  <c:v>121.935833</c:v>
                </c:pt>
                <c:pt idx="5116">
                  <c:v>121.936639</c:v>
                </c:pt>
                <c:pt idx="5117">
                  <c:v>121.939972</c:v>
                </c:pt>
                <c:pt idx="5118">
                  <c:v>121.94080599999999</c:v>
                </c:pt>
                <c:pt idx="5119">
                  <c:v>121.941694</c:v>
                </c:pt>
                <c:pt idx="5120">
                  <c:v>121.942472</c:v>
                </c:pt>
                <c:pt idx="5121">
                  <c:v>121.94330600000001</c:v>
                </c:pt>
                <c:pt idx="5122">
                  <c:v>121.94497200000001</c:v>
                </c:pt>
                <c:pt idx="5123">
                  <c:v>121.954167</c:v>
                </c:pt>
                <c:pt idx="5124">
                  <c:v>121.955028</c:v>
                </c:pt>
                <c:pt idx="5125">
                  <c:v>121.9575</c:v>
                </c:pt>
                <c:pt idx="5126">
                  <c:v>121.95830599999999</c:v>
                </c:pt>
                <c:pt idx="5127">
                  <c:v>121.95997199999999</c:v>
                </c:pt>
                <c:pt idx="5128">
                  <c:v>121.96083299999999</c:v>
                </c:pt>
                <c:pt idx="5129">
                  <c:v>121.96163900000001</c:v>
                </c:pt>
                <c:pt idx="5130">
                  <c:v>121.96247200000001</c:v>
                </c:pt>
                <c:pt idx="5131">
                  <c:v>121.974194</c:v>
                </c:pt>
                <c:pt idx="5132">
                  <c:v>121.97497199999999</c:v>
                </c:pt>
                <c:pt idx="5133">
                  <c:v>121.97750000000001</c:v>
                </c:pt>
                <c:pt idx="5134">
                  <c:v>121.979167</c:v>
                </c:pt>
                <c:pt idx="5135">
                  <c:v>121.980778</c:v>
                </c:pt>
                <c:pt idx="5136">
                  <c:v>121.981667</c:v>
                </c:pt>
                <c:pt idx="5137">
                  <c:v>121.9825</c:v>
                </c:pt>
                <c:pt idx="5138">
                  <c:v>121.984528</c:v>
                </c:pt>
                <c:pt idx="5139">
                  <c:v>121.984583</c:v>
                </c:pt>
                <c:pt idx="5140">
                  <c:v>121.984944</c:v>
                </c:pt>
                <c:pt idx="5141">
                  <c:v>121.985778</c:v>
                </c:pt>
                <c:pt idx="5142">
                  <c:v>121.98875</c:v>
                </c:pt>
                <c:pt idx="5143">
                  <c:v>121.988722</c:v>
                </c:pt>
                <c:pt idx="5144">
                  <c:v>121.99</c:v>
                </c:pt>
                <c:pt idx="5145">
                  <c:v>121.99247200000001</c:v>
                </c:pt>
                <c:pt idx="5146">
                  <c:v>121.996639</c:v>
                </c:pt>
                <c:pt idx="5147">
                  <c:v>121.997472</c:v>
                </c:pt>
                <c:pt idx="5148">
                  <c:v>121.998361</c:v>
                </c:pt>
                <c:pt idx="5149">
                  <c:v>121.999167</c:v>
                </c:pt>
                <c:pt idx="5150">
                  <c:v>121.999444</c:v>
                </c:pt>
                <c:pt idx="5151">
                  <c:v>121.999583</c:v>
                </c:pt>
                <c:pt idx="5152">
                  <c:v>121.999583</c:v>
                </c:pt>
                <c:pt idx="5153">
                  <c:v>121.999583</c:v>
                </c:pt>
                <c:pt idx="5154">
                  <c:v>121.9975</c:v>
                </c:pt>
                <c:pt idx="5155">
                  <c:v>121.99083299999999</c:v>
                </c:pt>
                <c:pt idx="5156">
                  <c:v>121.99</c:v>
                </c:pt>
                <c:pt idx="5157">
                  <c:v>121.98913899999999</c:v>
                </c:pt>
                <c:pt idx="5158">
                  <c:v>121.988333</c:v>
                </c:pt>
                <c:pt idx="5159">
                  <c:v>121.987528</c:v>
                </c:pt>
                <c:pt idx="5160">
                  <c:v>121.985389</c:v>
                </c:pt>
                <c:pt idx="5161">
                  <c:v>121.985389</c:v>
                </c:pt>
                <c:pt idx="5162">
                  <c:v>121.984528</c:v>
                </c:pt>
                <c:pt idx="5163">
                  <c:v>121.983306</c:v>
                </c:pt>
                <c:pt idx="5164">
                  <c:v>121.982472</c:v>
                </c:pt>
                <c:pt idx="5165">
                  <c:v>121.981667</c:v>
                </c:pt>
                <c:pt idx="5166">
                  <c:v>121.980806</c:v>
                </c:pt>
                <c:pt idx="5167">
                  <c:v>121.979972</c:v>
                </c:pt>
                <c:pt idx="5168">
                  <c:v>121.979139</c:v>
                </c:pt>
                <c:pt idx="5169">
                  <c:v>121.978722</c:v>
                </c:pt>
                <c:pt idx="5170">
                  <c:v>121.97875000000001</c:v>
                </c:pt>
                <c:pt idx="5171">
                  <c:v>121.97669399999999</c:v>
                </c:pt>
                <c:pt idx="5172">
                  <c:v>121.971639</c:v>
                </c:pt>
                <c:pt idx="5173">
                  <c:v>121.971194</c:v>
                </c:pt>
                <c:pt idx="5174">
                  <c:v>121.971222</c:v>
                </c:pt>
                <c:pt idx="5175">
                  <c:v>121.969972</c:v>
                </c:pt>
                <c:pt idx="5176">
                  <c:v>121.969139</c:v>
                </c:pt>
                <c:pt idx="5177">
                  <c:v>121.965778</c:v>
                </c:pt>
                <c:pt idx="5178">
                  <c:v>121.964139</c:v>
                </c:pt>
                <c:pt idx="5179">
                  <c:v>121.96336100000001</c:v>
                </c:pt>
                <c:pt idx="5180">
                  <c:v>121.96250000000001</c:v>
                </c:pt>
                <c:pt idx="5181">
                  <c:v>121.96083299999999</c:v>
                </c:pt>
                <c:pt idx="5182">
                  <c:v>121.95913899999999</c:v>
                </c:pt>
                <c:pt idx="5183">
                  <c:v>121.958333</c:v>
                </c:pt>
                <c:pt idx="5184">
                  <c:v>121.955806</c:v>
                </c:pt>
                <c:pt idx="5185">
                  <c:v>121.955</c:v>
                </c:pt>
                <c:pt idx="5186">
                  <c:v>121.952556</c:v>
                </c:pt>
                <c:pt idx="5187">
                  <c:v>121.951639</c:v>
                </c:pt>
                <c:pt idx="5188">
                  <c:v>121.950833</c:v>
                </c:pt>
                <c:pt idx="5189">
                  <c:v>121.949167</c:v>
                </c:pt>
                <c:pt idx="5190">
                  <c:v>121.94750000000001</c:v>
                </c:pt>
                <c:pt idx="5191">
                  <c:v>121.94708300000001</c:v>
                </c:pt>
                <c:pt idx="5192">
                  <c:v>121.94708300000001</c:v>
                </c:pt>
                <c:pt idx="5193">
                  <c:v>121.945778</c:v>
                </c:pt>
                <c:pt idx="5194">
                  <c:v>121.9425</c:v>
                </c:pt>
                <c:pt idx="5195">
                  <c:v>121.94080599999999</c:v>
                </c:pt>
                <c:pt idx="5196">
                  <c:v>121.94</c:v>
                </c:pt>
                <c:pt idx="5197">
                  <c:v>121.9375</c:v>
                </c:pt>
                <c:pt idx="5198">
                  <c:v>121.936611</c:v>
                </c:pt>
                <c:pt idx="5199">
                  <c:v>121.935833</c:v>
                </c:pt>
                <c:pt idx="5200">
                  <c:v>121.93338900000001</c:v>
                </c:pt>
                <c:pt idx="5201">
                  <c:v>121.9325</c:v>
                </c:pt>
                <c:pt idx="5202">
                  <c:v>121.92833299999999</c:v>
                </c:pt>
                <c:pt idx="5203">
                  <c:v>121.927528</c:v>
                </c:pt>
                <c:pt idx="5204">
                  <c:v>121.925833</c:v>
                </c:pt>
                <c:pt idx="5205">
                  <c:v>121.923333</c:v>
                </c:pt>
                <c:pt idx="5206">
                  <c:v>121.922528</c:v>
                </c:pt>
                <c:pt idx="5207">
                  <c:v>121.921639</c:v>
                </c:pt>
                <c:pt idx="5208">
                  <c:v>121.920833</c:v>
                </c:pt>
                <c:pt idx="5209">
                  <c:v>121.920389</c:v>
                </c:pt>
                <c:pt idx="5210">
                  <c:v>121.920389</c:v>
                </c:pt>
                <c:pt idx="5211">
                  <c:v>121.91708300000001</c:v>
                </c:pt>
                <c:pt idx="5212">
                  <c:v>121.917028</c:v>
                </c:pt>
                <c:pt idx="5213">
                  <c:v>121.91372200000001</c:v>
                </c:pt>
                <c:pt idx="5214">
                  <c:v>121.91374999999999</c:v>
                </c:pt>
                <c:pt idx="5215">
                  <c:v>121.912944</c:v>
                </c:pt>
                <c:pt idx="5216">
                  <c:v>121.91291699999999</c:v>
                </c:pt>
                <c:pt idx="5217">
                  <c:v>121.912083</c:v>
                </c:pt>
                <c:pt idx="5218">
                  <c:v>121.912083</c:v>
                </c:pt>
                <c:pt idx="5219">
                  <c:v>121.91163899999999</c:v>
                </c:pt>
                <c:pt idx="5220">
                  <c:v>121.910833</c:v>
                </c:pt>
                <c:pt idx="5221">
                  <c:v>121.909944</c:v>
                </c:pt>
                <c:pt idx="5222">
                  <c:v>121.909139</c:v>
                </c:pt>
                <c:pt idx="5223">
                  <c:v>121.908333</c:v>
                </c:pt>
                <c:pt idx="5224">
                  <c:v>121.907528</c:v>
                </c:pt>
                <c:pt idx="5225">
                  <c:v>121.906639</c:v>
                </c:pt>
                <c:pt idx="5226">
                  <c:v>121.905833</c:v>
                </c:pt>
                <c:pt idx="5227">
                  <c:v>121.904139</c:v>
                </c:pt>
                <c:pt idx="5228">
                  <c:v>121.903361</c:v>
                </c:pt>
                <c:pt idx="5229">
                  <c:v>121.902444</c:v>
                </c:pt>
                <c:pt idx="5230">
                  <c:v>121.900806</c:v>
                </c:pt>
                <c:pt idx="5231">
                  <c:v>121.9</c:v>
                </c:pt>
                <c:pt idx="5232">
                  <c:v>121.899111</c:v>
                </c:pt>
                <c:pt idx="5233">
                  <c:v>121.89875000000001</c:v>
                </c:pt>
                <c:pt idx="5234">
                  <c:v>121.89872200000001</c:v>
                </c:pt>
                <c:pt idx="5235">
                  <c:v>121.89788900000001</c:v>
                </c:pt>
                <c:pt idx="5236">
                  <c:v>121.89791700000001</c:v>
                </c:pt>
                <c:pt idx="5237">
                  <c:v>121.89708299999999</c:v>
                </c:pt>
                <c:pt idx="5238">
                  <c:v>121.897139</c:v>
                </c:pt>
                <c:pt idx="5239">
                  <c:v>121.89666699999999</c:v>
                </c:pt>
                <c:pt idx="5240">
                  <c:v>121.890028</c:v>
                </c:pt>
                <c:pt idx="5241">
                  <c:v>121.889139</c:v>
                </c:pt>
                <c:pt idx="5242">
                  <c:v>121.8875</c:v>
                </c:pt>
                <c:pt idx="5243">
                  <c:v>121.88669400000001</c:v>
                </c:pt>
                <c:pt idx="5244">
                  <c:v>121.885806</c:v>
                </c:pt>
                <c:pt idx="5245">
                  <c:v>121.88124999999999</c:v>
                </c:pt>
                <c:pt idx="5246">
                  <c:v>121.88124999999999</c:v>
                </c:pt>
                <c:pt idx="5247">
                  <c:v>121.88038899999999</c:v>
                </c:pt>
                <c:pt idx="5248">
                  <c:v>121.880444</c:v>
                </c:pt>
                <c:pt idx="5249">
                  <c:v>121.88124999999999</c:v>
                </c:pt>
                <c:pt idx="5250">
                  <c:v>121.88119399999999</c:v>
                </c:pt>
                <c:pt idx="5251">
                  <c:v>121.878694</c:v>
                </c:pt>
                <c:pt idx="5252">
                  <c:v>121.87875</c:v>
                </c:pt>
                <c:pt idx="5253">
                  <c:v>121.877861</c:v>
                </c:pt>
                <c:pt idx="5254">
                  <c:v>121.877889</c:v>
                </c:pt>
                <c:pt idx="5255">
                  <c:v>121.875028</c:v>
                </c:pt>
                <c:pt idx="5256">
                  <c:v>121.874139</c:v>
                </c:pt>
                <c:pt idx="5257">
                  <c:v>121.873361</c:v>
                </c:pt>
                <c:pt idx="5258">
                  <c:v>121.872444</c:v>
                </c:pt>
                <c:pt idx="5259">
                  <c:v>121.871278</c:v>
                </c:pt>
                <c:pt idx="5260">
                  <c:v>121.871222</c:v>
                </c:pt>
                <c:pt idx="5261">
                  <c:v>121.86666700000001</c:v>
                </c:pt>
                <c:pt idx="5262">
                  <c:v>121.86583299999999</c:v>
                </c:pt>
                <c:pt idx="5263">
                  <c:v>121.86541699999999</c:v>
                </c:pt>
                <c:pt idx="5264">
                  <c:v>121.86536099999999</c:v>
                </c:pt>
                <c:pt idx="5265">
                  <c:v>121.86499999999999</c:v>
                </c:pt>
                <c:pt idx="5266">
                  <c:v>121.86416699999999</c:v>
                </c:pt>
                <c:pt idx="5267">
                  <c:v>121.86327799999999</c:v>
                </c:pt>
                <c:pt idx="5268">
                  <c:v>121.8625</c:v>
                </c:pt>
                <c:pt idx="5269">
                  <c:v>121.861611</c:v>
                </c:pt>
                <c:pt idx="5270">
                  <c:v>121.859972</c:v>
                </c:pt>
                <c:pt idx="5271">
                  <c:v>121.858722</c:v>
                </c:pt>
                <c:pt idx="5272">
                  <c:v>121.858722</c:v>
                </c:pt>
                <c:pt idx="5273">
                  <c:v>121.857889</c:v>
                </c:pt>
                <c:pt idx="5274">
                  <c:v>121.857889</c:v>
                </c:pt>
                <c:pt idx="5275">
                  <c:v>121.85625</c:v>
                </c:pt>
                <c:pt idx="5276">
                  <c:v>121.856194</c:v>
                </c:pt>
                <c:pt idx="5277">
                  <c:v>121.855833</c:v>
                </c:pt>
                <c:pt idx="5278">
                  <c:v>121.855</c:v>
                </c:pt>
                <c:pt idx="5279">
                  <c:v>121.85244400000001</c:v>
                </c:pt>
                <c:pt idx="5280">
                  <c:v>121.85166700000001</c:v>
                </c:pt>
                <c:pt idx="5281">
                  <c:v>121.85080600000001</c:v>
                </c:pt>
                <c:pt idx="5282">
                  <c:v>121.85</c:v>
                </c:pt>
                <c:pt idx="5283">
                  <c:v>121.84913899999999</c:v>
                </c:pt>
                <c:pt idx="5284">
                  <c:v>121.84830599999999</c:v>
                </c:pt>
                <c:pt idx="5285">
                  <c:v>121.8475</c:v>
                </c:pt>
                <c:pt idx="5286">
                  <c:v>121.846611</c:v>
                </c:pt>
                <c:pt idx="5287">
                  <c:v>121.844583</c:v>
                </c:pt>
                <c:pt idx="5288">
                  <c:v>121.844583</c:v>
                </c:pt>
                <c:pt idx="5289">
                  <c:v>121.841222</c:v>
                </c:pt>
                <c:pt idx="5290">
                  <c:v>121.841222</c:v>
                </c:pt>
                <c:pt idx="5291">
                  <c:v>121.840417</c:v>
                </c:pt>
                <c:pt idx="5292">
                  <c:v>121.840417</c:v>
                </c:pt>
                <c:pt idx="5293">
                  <c:v>121.83875</c:v>
                </c:pt>
                <c:pt idx="5294">
                  <c:v>121.83875</c:v>
                </c:pt>
                <c:pt idx="5295">
                  <c:v>121.83538900000001</c:v>
                </c:pt>
                <c:pt idx="5296">
                  <c:v>121.83538900000001</c:v>
                </c:pt>
                <c:pt idx="5297">
                  <c:v>121.83458299999999</c:v>
                </c:pt>
                <c:pt idx="5298">
                  <c:v>121.83458299999999</c:v>
                </c:pt>
                <c:pt idx="5299">
                  <c:v>121.83374999999999</c:v>
                </c:pt>
                <c:pt idx="5300">
                  <c:v>121.83374999999999</c:v>
                </c:pt>
                <c:pt idx="5301">
                  <c:v>121.83202799999999</c:v>
                </c:pt>
                <c:pt idx="5302">
                  <c:v>121.83205599999999</c:v>
                </c:pt>
                <c:pt idx="5303">
                  <c:v>121.830361</c:v>
                </c:pt>
                <c:pt idx="5304">
                  <c:v>121.830389</c:v>
                </c:pt>
                <c:pt idx="5305">
                  <c:v>121.829556</c:v>
                </c:pt>
                <c:pt idx="5306">
                  <c:v>121.829583</c:v>
                </c:pt>
                <c:pt idx="5307">
                  <c:v>121.828722</c:v>
                </c:pt>
                <c:pt idx="5308">
                  <c:v>121.828722</c:v>
                </c:pt>
                <c:pt idx="5309">
                  <c:v>121.827917</c:v>
                </c:pt>
                <c:pt idx="5310">
                  <c:v>121.827861</c:v>
                </c:pt>
                <c:pt idx="5311">
                  <c:v>121.827056</c:v>
                </c:pt>
                <c:pt idx="5312">
                  <c:v>121.827056</c:v>
                </c:pt>
                <c:pt idx="5313">
                  <c:v>121.826194</c:v>
                </c:pt>
                <c:pt idx="5314">
                  <c:v>121.826194</c:v>
                </c:pt>
                <c:pt idx="5315">
                  <c:v>121.825389</c:v>
                </c:pt>
                <c:pt idx="5316">
                  <c:v>121.825417</c:v>
                </c:pt>
                <c:pt idx="5317">
                  <c:v>121.824528</c:v>
                </c:pt>
                <c:pt idx="5318">
                  <c:v>121.824556</c:v>
                </c:pt>
                <c:pt idx="5319">
                  <c:v>121.82375</c:v>
                </c:pt>
                <c:pt idx="5320">
                  <c:v>121.823778</c:v>
                </c:pt>
                <c:pt idx="5321">
                  <c:v>121.822917</c:v>
                </c:pt>
                <c:pt idx="5322">
                  <c:v>121.822917</c:v>
                </c:pt>
                <c:pt idx="5323">
                  <c:v>121.82211100000001</c:v>
                </c:pt>
                <c:pt idx="5324">
                  <c:v>121.822056</c:v>
                </c:pt>
                <c:pt idx="5325">
                  <c:v>121.82125000000001</c:v>
                </c:pt>
                <c:pt idx="5326">
                  <c:v>121.82127800000001</c:v>
                </c:pt>
                <c:pt idx="5327">
                  <c:v>121.82041700000001</c:v>
                </c:pt>
                <c:pt idx="5328">
                  <c:v>121.82036100000001</c:v>
                </c:pt>
                <c:pt idx="5329">
                  <c:v>121.81955600000001</c:v>
                </c:pt>
                <c:pt idx="5330">
                  <c:v>121.81955600000001</c:v>
                </c:pt>
                <c:pt idx="5331">
                  <c:v>121.81869399999999</c:v>
                </c:pt>
                <c:pt idx="5332">
                  <c:v>121.81872199999999</c:v>
                </c:pt>
                <c:pt idx="5333">
                  <c:v>121.817944</c:v>
                </c:pt>
                <c:pt idx="5334">
                  <c:v>121.817972</c:v>
                </c:pt>
                <c:pt idx="5335">
                  <c:v>121.817083</c:v>
                </c:pt>
                <c:pt idx="5336">
                  <c:v>121.81702799999999</c:v>
                </c:pt>
                <c:pt idx="5337">
                  <c:v>121.816222</c:v>
                </c:pt>
                <c:pt idx="5338">
                  <c:v>121.816194</c:v>
                </c:pt>
                <c:pt idx="5339">
                  <c:v>121.815389</c:v>
                </c:pt>
                <c:pt idx="5340">
                  <c:v>121.815417</c:v>
                </c:pt>
                <c:pt idx="5341">
                  <c:v>121.814556</c:v>
                </c:pt>
                <c:pt idx="5342">
                  <c:v>121.814583</c:v>
                </c:pt>
                <c:pt idx="5343">
                  <c:v>121.813722</c:v>
                </c:pt>
                <c:pt idx="5344">
                  <c:v>121.813722</c:v>
                </c:pt>
                <c:pt idx="5345">
                  <c:v>121.812917</c:v>
                </c:pt>
                <c:pt idx="5346">
                  <c:v>121.812944</c:v>
                </c:pt>
                <c:pt idx="5347">
                  <c:v>121.812083</c:v>
                </c:pt>
                <c:pt idx="5348">
                  <c:v>121.812083</c:v>
                </c:pt>
                <c:pt idx="5349">
                  <c:v>121.812889</c:v>
                </c:pt>
                <c:pt idx="5350">
                  <c:v>121.812917</c:v>
                </c:pt>
                <c:pt idx="5351">
                  <c:v>121.813722</c:v>
                </c:pt>
                <c:pt idx="5352">
                  <c:v>121.813722</c:v>
                </c:pt>
                <c:pt idx="5353">
                  <c:v>121.814556</c:v>
                </c:pt>
                <c:pt idx="5354">
                  <c:v>121.814611</c:v>
                </c:pt>
                <c:pt idx="5355">
                  <c:v>121.815417</c:v>
                </c:pt>
                <c:pt idx="5356">
                  <c:v>121.815389</c:v>
                </c:pt>
                <c:pt idx="5357">
                  <c:v>121.816194</c:v>
                </c:pt>
                <c:pt idx="5358">
                  <c:v>121.816222</c:v>
                </c:pt>
                <c:pt idx="5359">
                  <c:v>121.817111</c:v>
                </c:pt>
                <c:pt idx="5360">
                  <c:v>121.81705599999999</c:v>
                </c:pt>
                <c:pt idx="5361">
                  <c:v>121.81788899999999</c:v>
                </c:pt>
                <c:pt idx="5362">
                  <c:v>121.81788899999999</c:v>
                </c:pt>
                <c:pt idx="5363">
                  <c:v>121.81872199999999</c:v>
                </c:pt>
                <c:pt idx="5364">
                  <c:v>121.81872199999999</c:v>
                </c:pt>
                <c:pt idx="5365">
                  <c:v>121.81961099999999</c:v>
                </c:pt>
                <c:pt idx="5366">
                  <c:v>121.81955600000001</c:v>
                </c:pt>
                <c:pt idx="5367">
                  <c:v>121.82041700000001</c:v>
                </c:pt>
                <c:pt idx="5368">
                  <c:v>121.82041700000001</c:v>
                </c:pt>
                <c:pt idx="5369">
                  <c:v>121.82122200000001</c:v>
                </c:pt>
                <c:pt idx="5370">
                  <c:v>121.82122200000001</c:v>
                </c:pt>
                <c:pt idx="5371">
                  <c:v>121.822056</c:v>
                </c:pt>
                <c:pt idx="5372">
                  <c:v>121.822056</c:v>
                </c:pt>
                <c:pt idx="5373">
                  <c:v>121.824583</c:v>
                </c:pt>
                <c:pt idx="5374">
                  <c:v>121.824611</c:v>
                </c:pt>
                <c:pt idx="5375">
                  <c:v>121.825417</c:v>
                </c:pt>
                <c:pt idx="5376">
                  <c:v>121.825389</c:v>
                </c:pt>
                <c:pt idx="5377">
                  <c:v>121.825</c:v>
                </c:pt>
                <c:pt idx="5378">
                  <c:v>121.821611</c:v>
                </c:pt>
                <c:pt idx="5379">
                  <c:v>121.82125000000001</c:v>
                </c:pt>
                <c:pt idx="5380">
                  <c:v>121.82125000000001</c:v>
                </c:pt>
                <c:pt idx="5381">
                  <c:v>121.82083299999999</c:v>
                </c:pt>
                <c:pt idx="5382">
                  <c:v>121.8175</c:v>
                </c:pt>
                <c:pt idx="5383">
                  <c:v>121.816694</c:v>
                </c:pt>
                <c:pt idx="5384">
                  <c:v>121.812472</c:v>
                </c:pt>
                <c:pt idx="5385">
                  <c:v>121.811639</c:v>
                </c:pt>
                <c:pt idx="5386">
                  <c:v>121.806611</c:v>
                </c:pt>
                <c:pt idx="5387">
                  <c:v>121.80625000000001</c:v>
                </c:pt>
                <c:pt idx="5388">
                  <c:v>121.807528</c:v>
                </c:pt>
                <c:pt idx="5389">
                  <c:v>121.809972</c:v>
                </c:pt>
                <c:pt idx="5390">
                  <c:v>121.810778</c:v>
                </c:pt>
                <c:pt idx="5391">
                  <c:v>121.814111</c:v>
                </c:pt>
                <c:pt idx="5392">
                  <c:v>121.814944</c:v>
                </c:pt>
                <c:pt idx="5393">
                  <c:v>121.81997200000001</c:v>
                </c:pt>
                <c:pt idx="5394">
                  <c:v>121.820778</c:v>
                </c:pt>
                <c:pt idx="5395">
                  <c:v>121.823306</c:v>
                </c:pt>
                <c:pt idx="5396">
                  <c:v>121.824556</c:v>
                </c:pt>
                <c:pt idx="5397">
                  <c:v>121.824556</c:v>
                </c:pt>
                <c:pt idx="5398">
                  <c:v>121.825</c:v>
                </c:pt>
                <c:pt idx="5399">
                  <c:v>121.825833</c:v>
                </c:pt>
                <c:pt idx="5400">
                  <c:v>121.826639</c:v>
                </c:pt>
                <c:pt idx="5401">
                  <c:v>121.827444</c:v>
                </c:pt>
                <c:pt idx="5402">
                  <c:v>121.828722</c:v>
                </c:pt>
                <c:pt idx="5403">
                  <c:v>121.828722</c:v>
                </c:pt>
                <c:pt idx="5404">
                  <c:v>121.829556</c:v>
                </c:pt>
                <c:pt idx="5405">
                  <c:v>121.829556</c:v>
                </c:pt>
                <c:pt idx="5406">
                  <c:v>121.828722</c:v>
                </c:pt>
                <c:pt idx="5407">
                  <c:v>121.828694</c:v>
                </c:pt>
                <c:pt idx="5408">
                  <c:v>121.829583</c:v>
                </c:pt>
                <c:pt idx="5409">
                  <c:v>121.829556</c:v>
                </c:pt>
                <c:pt idx="5410">
                  <c:v>121.830389</c:v>
                </c:pt>
                <c:pt idx="5411">
                  <c:v>121.830444</c:v>
                </c:pt>
                <c:pt idx="5412">
                  <c:v>121.831278</c:v>
                </c:pt>
                <c:pt idx="5413">
                  <c:v>121.831278</c:v>
                </c:pt>
                <c:pt idx="5414">
                  <c:v>121.83205599999999</c:v>
                </c:pt>
                <c:pt idx="5415">
                  <c:v>121.83205599999999</c:v>
                </c:pt>
                <c:pt idx="5416">
                  <c:v>121.83288899999999</c:v>
                </c:pt>
                <c:pt idx="5417">
                  <c:v>121.83291699999999</c:v>
                </c:pt>
                <c:pt idx="5418">
                  <c:v>121.83374999999999</c:v>
                </c:pt>
                <c:pt idx="5419">
                  <c:v>121.83372199999999</c:v>
                </c:pt>
                <c:pt idx="5420">
                  <c:v>121.83458299999999</c:v>
                </c:pt>
                <c:pt idx="5421">
                  <c:v>121.834639</c:v>
                </c:pt>
                <c:pt idx="5422">
                  <c:v>121.83536100000001</c:v>
                </c:pt>
                <c:pt idx="5423">
                  <c:v>121.83538900000001</c:v>
                </c:pt>
                <c:pt idx="5424">
                  <c:v>121.83622200000001</c:v>
                </c:pt>
                <c:pt idx="5425">
                  <c:v>121.83622200000001</c:v>
                </c:pt>
                <c:pt idx="5426">
                  <c:v>121.837056</c:v>
                </c:pt>
                <c:pt idx="5427">
                  <c:v>121.837056</c:v>
                </c:pt>
                <c:pt idx="5428">
                  <c:v>121.837889</c:v>
                </c:pt>
                <c:pt idx="5429">
                  <c:v>121.837917</c:v>
                </c:pt>
                <c:pt idx="5430">
                  <c:v>121.838722</c:v>
                </c:pt>
                <c:pt idx="5431">
                  <c:v>121.83875</c:v>
                </c:pt>
                <c:pt idx="5432">
                  <c:v>121.839556</c:v>
                </c:pt>
                <c:pt idx="5433">
                  <c:v>121.839611</c:v>
                </c:pt>
                <c:pt idx="5434">
                  <c:v>121.840389</c:v>
                </c:pt>
                <c:pt idx="5435">
                  <c:v>121.840417</c:v>
                </c:pt>
                <c:pt idx="5436">
                  <c:v>121.841222</c:v>
                </c:pt>
                <c:pt idx="5437">
                  <c:v>121.84125</c:v>
                </c:pt>
                <c:pt idx="5438">
                  <c:v>121.842083</c:v>
                </c:pt>
                <c:pt idx="5439">
                  <c:v>121.842028</c:v>
                </c:pt>
                <c:pt idx="5440">
                  <c:v>121.842917</c:v>
                </c:pt>
                <c:pt idx="5441">
                  <c:v>121.842917</c:v>
                </c:pt>
                <c:pt idx="5442">
                  <c:v>121.84375</c:v>
                </c:pt>
                <c:pt idx="5443">
                  <c:v>121.84375</c:v>
                </c:pt>
                <c:pt idx="5444">
                  <c:v>121.844583</c:v>
                </c:pt>
                <c:pt idx="5445">
                  <c:v>121.844583</c:v>
                </c:pt>
                <c:pt idx="5446">
                  <c:v>121.845389</c:v>
                </c:pt>
                <c:pt idx="5447">
                  <c:v>121.845417</c:v>
                </c:pt>
                <c:pt idx="5448">
                  <c:v>121.84625</c:v>
                </c:pt>
                <c:pt idx="5449">
                  <c:v>121.84625</c:v>
                </c:pt>
                <c:pt idx="5450">
                  <c:v>121.847889</c:v>
                </c:pt>
                <c:pt idx="5451">
                  <c:v>121.847889</c:v>
                </c:pt>
                <c:pt idx="5452">
                  <c:v>121.84955600000001</c:v>
                </c:pt>
                <c:pt idx="5453">
                  <c:v>121.84955600000001</c:v>
                </c:pt>
                <c:pt idx="5454">
                  <c:v>121.85208299999999</c:v>
                </c:pt>
                <c:pt idx="5455">
                  <c:v>121.85208299999999</c:v>
                </c:pt>
                <c:pt idx="5456">
                  <c:v>121.858306</c:v>
                </c:pt>
                <c:pt idx="5457">
                  <c:v>121.859167</c:v>
                </c:pt>
                <c:pt idx="5458">
                  <c:v>121.860028</c:v>
                </c:pt>
                <c:pt idx="5459">
                  <c:v>121.861639</c:v>
                </c:pt>
                <c:pt idx="5460">
                  <c:v>121.862528</c:v>
                </c:pt>
                <c:pt idx="5461">
                  <c:v>121.86577800000001</c:v>
                </c:pt>
                <c:pt idx="5462">
                  <c:v>121.86666700000001</c:v>
                </c:pt>
                <c:pt idx="5463">
                  <c:v>121.86747200000001</c:v>
                </c:pt>
                <c:pt idx="5464">
                  <c:v>121.869139</c:v>
                </c:pt>
                <c:pt idx="5465">
                  <c:v>121.870806</c:v>
                </c:pt>
                <c:pt idx="5466">
                  <c:v>121.871639</c:v>
                </c:pt>
                <c:pt idx="5467">
                  <c:v>121.872472</c:v>
                </c:pt>
                <c:pt idx="5468">
                  <c:v>121.873361</c:v>
                </c:pt>
                <c:pt idx="5469">
                  <c:v>121.877472</c:v>
                </c:pt>
                <c:pt idx="5470">
                  <c:v>121.877861</c:v>
                </c:pt>
                <c:pt idx="5471">
                  <c:v>121.877917</c:v>
                </c:pt>
                <c:pt idx="5472">
                  <c:v>121.877472</c:v>
                </c:pt>
                <c:pt idx="5473">
                  <c:v>121.875028</c:v>
                </c:pt>
                <c:pt idx="5474">
                  <c:v>121.874167</c:v>
                </c:pt>
                <c:pt idx="5475">
                  <c:v>121.872472</c:v>
                </c:pt>
                <c:pt idx="5476">
                  <c:v>121.871639</c:v>
                </c:pt>
                <c:pt idx="5477">
                  <c:v>121.870806</c:v>
                </c:pt>
                <c:pt idx="5478">
                  <c:v>121.870389</c:v>
                </c:pt>
                <c:pt idx="5479">
                  <c:v>121.870361</c:v>
                </c:pt>
                <c:pt idx="5480">
                  <c:v>121.87125</c:v>
                </c:pt>
                <c:pt idx="5481">
                  <c:v>121.869972</c:v>
                </c:pt>
                <c:pt idx="5482">
                  <c:v>121.86413899999999</c:v>
                </c:pt>
                <c:pt idx="5483">
                  <c:v>121.861611</c:v>
                </c:pt>
                <c:pt idx="5484">
                  <c:v>121.859167</c:v>
                </c:pt>
                <c:pt idx="5485">
                  <c:v>121.858306</c:v>
                </c:pt>
                <c:pt idx="5486">
                  <c:v>121.855861</c:v>
                </c:pt>
                <c:pt idx="5487">
                  <c:v>121.854972</c:v>
                </c:pt>
                <c:pt idx="5488">
                  <c:v>121.854167</c:v>
                </c:pt>
                <c:pt idx="5489">
                  <c:v>121.85124999999999</c:v>
                </c:pt>
                <c:pt idx="5490">
                  <c:v>121.85122200000001</c:v>
                </c:pt>
                <c:pt idx="5491">
                  <c:v>121.852056</c:v>
                </c:pt>
                <c:pt idx="5492">
                  <c:v>121.852056</c:v>
                </c:pt>
                <c:pt idx="5493">
                  <c:v>121.85291700000001</c:v>
                </c:pt>
                <c:pt idx="5494">
                  <c:v>121.85291700000001</c:v>
                </c:pt>
                <c:pt idx="5495">
                  <c:v>121.853722</c:v>
                </c:pt>
                <c:pt idx="5496">
                  <c:v>121.853722</c:v>
                </c:pt>
                <c:pt idx="5497">
                  <c:v>121.857889</c:v>
                </c:pt>
                <c:pt idx="5498">
                  <c:v>121.857889</c:v>
                </c:pt>
                <c:pt idx="5499">
                  <c:v>121.858278</c:v>
                </c:pt>
                <c:pt idx="5500">
                  <c:v>121.859167</c:v>
                </c:pt>
                <c:pt idx="5501">
                  <c:v>121.859972</c:v>
                </c:pt>
                <c:pt idx="5502">
                  <c:v>121.860806</c:v>
                </c:pt>
                <c:pt idx="5503">
                  <c:v>121.862056</c:v>
                </c:pt>
                <c:pt idx="5504">
                  <c:v>121.862083</c:v>
                </c:pt>
                <c:pt idx="5505">
                  <c:v>121.862444</c:v>
                </c:pt>
                <c:pt idx="5506">
                  <c:v>121.863333</c:v>
                </c:pt>
                <c:pt idx="5507">
                  <c:v>121.86375</c:v>
                </c:pt>
                <c:pt idx="5508">
                  <c:v>121.86375</c:v>
                </c:pt>
                <c:pt idx="5509">
                  <c:v>121.862917</c:v>
                </c:pt>
                <c:pt idx="5510">
                  <c:v>121.862917</c:v>
                </c:pt>
                <c:pt idx="5511">
                  <c:v>121.862028</c:v>
                </c:pt>
                <c:pt idx="5512">
                  <c:v>121.862028</c:v>
                </c:pt>
                <c:pt idx="5513">
                  <c:v>121.862528</c:v>
                </c:pt>
                <c:pt idx="5514">
                  <c:v>121.86499999999999</c:v>
                </c:pt>
                <c:pt idx="5515">
                  <c:v>121.86541699999999</c:v>
                </c:pt>
                <c:pt idx="5516">
                  <c:v>121.86536099999999</c:v>
                </c:pt>
                <c:pt idx="5517">
                  <c:v>121.86752799999999</c:v>
                </c:pt>
                <c:pt idx="5518">
                  <c:v>121.868278</c:v>
                </c:pt>
                <c:pt idx="5519">
                  <c:v>121.869972</c:v>
                </c:pt>
                <c:pt idx="5520">
                  <c:v>121.87088900000001</c:v>
                </c:pt>
                <c:pt idx="5521">
                  <c:v>121.872083</c:v>
                </c:pt>
                <c:pt idx="5522">
                  <c:v>121.872111</c:v>
                </c:pt>
                <c:pt idx="5523">
                  <c:v>121.871639</c:v>
                </c:pt>
                <c:pt idx="5524">
                  <c:v>121.868306</c:v>
                </c:pt>
                <c:pt idx="5525">
                  <c:v>121.86750000000001</c:v>
                </c:pt>
                <c:pt idx="5526">
                  <c:v>121.864194</c:v>
                </c:pt>
                <c:pt idx="5527">
                  <c:v>121.862889</c:v>
                </c:pt>
                <c:pt idx="5528">
                  <c:v>121.862889</c:v>
                </c:pt>
                <c:pt idx="5529">
                  <c:v>121.862083</c:v>
                </c:pt>
                <c:pt idx="5530">
                  <c:v>121.862111</c:v>
                </c:pt>
                <c:pt idx="5531">
                  <c:v>121.862917</c:v>
                </c:pt>
                <c:pt idx="5532">
                  <c:v>121.862889</c:v>
                </c:pt>
                <c:pt idx="5533">
                  <c:v>121.863722</c:v>
                </c:pt>
                <c:pt idx="5534">
                  <c:v>121.863722</c:v>
                </c:pt>
                <c:pt idx="5535">
                  <c:v>121.862889</c:v>
                </c:pt>
                <c:pt idx="5536">
                  <c:v>121.862889</c:v>
                </c:pt>
                <c:pt idx="5537">
                  <c:v>121.86375</c:v>
                </c:pt>
                <c:pt idx="5538">
                  <c:v>121.86375</c:v>
                </c:pt>
                <c:pt idx="5539">
                  <c:v>121.86536099999999</c:v>
                </c:pt>
                <c:pt idx="5540">
                  <c:v>121.86538899999999</c:v>
                </c:pt>
                <c:pt idx="5541">
                  <c:v>121.86627799999999</c:v>
                </c:pt>
                <c:pt idx="5542">
                  <c:v>121.86622199999999</c:v>
                </c:pt>
                <c:pt idx="5543">
                  <c:v>121.86541699999999</c:v>
                </c:pt>
                <c:pt idx="5544">
                  <c:v>121.86538899999999</c:v>
                </c:pt>
                <c:pt idx="5545">
                  <c:v>121.86622199999999</c:v>
                </c:pt>
                <c:pt idx="5546">
                  <c:v>121.86624999999999</c:v>
                </c:pt>
                <c:pt idx="5547">
                  <c:v>121.86705600000001</c:v>
                </c:pt>
                <c:pt idx="5548">
                  <c:v>121.86705600000001</c:v>
                </c:pt>
                <c:pt idx="5549">
                  <c:v>121.86622199999999</c:v>
                </c:pt>
                <c:pt idx="5550">
                  <c:v>121.86622199999999</c:v>
                </c:pt>
                <c:pt idx="5551">
                  <c:v>121.86416699999999</c:v>
                </c:pt>
                <c:pt idx="5552">
                  <c:v>121.86327799999999</c:v>
                </c:pt>
                <c:pt idx="5553">
                  <c:v>121.862056</c:v>
                </c:pt>
                <c:pt idx="5554">
                  <c:v>121.862056</c:v>
                </c:pt>
                <c:pt idx="5555">
                  <c:v>121.861611</c:v>
                </c:pt>
                <c:pt idx="5556">
                  <c:v>121.860806</c:v>
                </c:pt>
                <c:pt idx="5557">
                  <c:v>121.860028</c:v>
                </c:pt>
                <c:pt idx="5558">
                  <c:v>121.853278</c:v>
                </c:pt>
                <c:pt idx="5559">
                  <c:v>121.85169399999999</c:v>
                </c:pt>
                <c:pt idx="5560">
                  <c:v>121.85080600000001</c:v>
                </c:pt>
                <c:pt idx="5561">
                  <c:v>121.849222</c:v>
                </c:pt>
                <c:pt idx="5562">
                  <c:v>121.846611</c:v>
                </c:pt>
                <c:pt idx="5563">
                  <c:v>121.845806</c:v>
                </c:pt>
                <c:pt idx="5564">
                  <c:v>121.843361</c:v>
                </c:pt>
                <c:pt idx="5565">
                  <c:v>121.8425</c:v>
                </c:pt>
                <c:pt idx="5566">
                  <c:v>121.840833</c:v>
                </c:pt>
                <c:pt idx="5567">
                  <c:v>121.84</c:v>
                </c:pt>
                <c:pt idx="5568">
                  <c:v>121.838306</c:v>
                </c:pt>
                <c:pt idx="5569">
                  <c:v>121.83750000000001</c:v>
                </c:pt>
                <c:pt idx="5570">
                  <c:v>121.83588899999999</c:v>
                </c:pt>
                <c:pt idx="5571">
                  <c:v>121.834194</c:v>
                </c:pt>
                <c:pt idx="5572">
                  <c:v>121.83330599999999</c:v>
                </c:pt>
                <c:pt idx="5573">
                  <c:v>121.83205599999999</c:v>
                </c:pt>
                <c:pt idx="5574">
                  <c:v>121.83205599999999</c:v>
                </c:pt>
                <c:pt idx="5575">
                  <c:v>121.831194</c:v>
                </c:pt>
                <c:pt idx="5576">
                  <c:v>121.831194</c:v>
                </c:pt>
                <c:pt idx="5577">
                  <c:v>121.832083</c:v>
                </c:pt>
                <c:pt idx="5578">
                  <c:v>121.832111</c:v>
                </c:pt>
                <c:pt idx="5579">
                  <c:v>121.83330599999999</c:v>
                </c:pt>
                <c:pt idx="5580">
                  <c:v>121.83411099999999</c:v>
                </c:pt>
                <c:pt idx="5581">
                  <c:v>121.83497199999999</c:v>
                </c:pt>
                <c:pt idx="5582">
                  <c:v>121.83583299999999</c:v>
                </c:pt>
                <c:pt idx="5583">
                  <c:v>121.83663900000001</c:v>
                </c:pt>
                <c:pt idx="5584">
                  <c:v>121.839139</c:v>
                </c:pt>
                <c:pt idx="5585">
                  <c:v>121.839944</c:v>
                </c:pt>
                <c:pt idx="5586">
                  <c:v>121.840861</c:v>
                </c:pt>
                <c:pt idx="5587">
                  <c:v>121.844583</c:v>
                </c:pt>
                <c:pt idx="5588">
                  <c:v>121.844583</c:v>
                </c:pt>
                <c:pt idx="5589">
                  <c:v>121.84375</c:v>
                </c:pt>
                <c:pt idx="5590">
                  <c:v>121.84375</c:v>
                </c:pt>
                <c:pt idx="5591">
                  <c:v>121.844556</c:v>
                </c:pt>
                <c:pt idx="5592">
                  <c:v>121.844556</c:v>
                </c:pt>
                <c:pt idx="5593">
                  <c:v>121.845806</c:v>
                </c:pt>
                <c:pt idx="5594">
                  <c:v>121.854167</c:v>
                </c:pt>
                <c:pt idx="5595">
                  <c:v>121.854556</c:v>
                </c:pt>
                <c:pt idx="5596">
                  <c:v>121.85458300000001</c:v>
                </c:pt>
                <c:pt idx="5597">
                  <c:v>121.855417</c:v>
                </c:pt>
                <c:pt idx="5598">
                  <c:v>121.855417</c:v>
                </c:pt>
                <c:pt idx="5599">
                  <c:v>121.854139</c:v>
                </c:pt>
                <c:pt idx="5600">
                  <c:v>121.85077800000001</c:v>
                </c:pt>
                <c:pt idx="5601">
                  <c:v>121.84997199999999</c:v>
                </c:pt>
                <c:pt idx="5602">
                  <c:v>121.84913899999999</c:v>
                </c:pt>
                <c:pt idx="5603">
                  <c:v>121.848333</c:v>
                </c:pt>
                <c:pt idx="5604">
                  <c:v>121.847528</c:v>
                </c:pt>
                <c:pt idx="5605">
                  <c:v>121.846639</c:v>
                </c:pt>
                <c:pt idx="5606">
                  <c:v>121.845833</c:v>
                </c:pt>
                <c:pt idx="5607">
                  <c:v>121.844139</c:v>
                </c:pt>
                <c:pt idx="5608">
                  <c:v>121.843306</c:v>
                </c:pt>
                <c:pt idx="5609">
                  <c:v>121.842472</c:v>
                </c:pt>
                <c:pt idx="5610">
                  <c:v>121.841639</c:v>
                </c:pt>
                <c:pt idx="5611">
                  <c:v>121.839972</c:v>
                </c:pt>
                <c:pt idx="5612">
                  <c:v>121.839167</c:v>
                </c:pt>
                <c:pt idx="5613">
                  <c:v>121.83583299999999</c:v>
                </c:pt>
                <c:pt idx="5614">
                  <c:v>121.83497199999999</c:v>
                </c:pt>
                <c:pt idx="5615">
                  <c:v>121.83413899999999</c:v>
                </c:pt>
                <c:pt idx="5616">
                  <c:v>121.828306</c:v>
                </c:pt>
                <c:pt idx="5617">
                  <c:v>121.827528</c:v>
                </c:pt>
                <c:pt idx="5618">
                  <c:v>121.827056</c:v>
                </c:pt>
                <c:pt idx="5619">
                  <c:v>121.827083</c:v>
                </c:pt>
                <c:pt idx="5620">
                  <c:v>121.826639</c:v>
                </c:pt>
                <c:pt idx="5621">
                  <c:v>121.825833</c:v>
                </c:pt>
                <c:pt idx="5622">
                  <c:v>121.824167</c:v>
                </c:pt>
                <c:pt idx="5623">
                  <c:v>121.823278</c:v>
                </c:pt>
                <c:pt idx="5624">
                  <c:v>121.822472</c:v>
                </c:pt>
                <c:pt idx="5625">
                  <c:v>121.82083299999999</c:v>
                </c:pt>
                <c:pt idx="5626">
                  <c:v>121.81997200000001</c:v>
                </c:pt>
                <c:pt idx="5627">
                  <c:v>121.818333</c:v>
                </c:pt>
                <c:pt idx="5628">
                  <c:v>121.817472</c:v>
                </c:pt>
                <c:pt idx="5629">
                  <c:v>121.816639</c:v>
                </c:pt>
                <c:pt idx="5630">
                  <c:v>121.813722</c:v>
                </c:pt>
                <c:pt idx="5631">
                  <c:v>121.81375</c:v>
                </c:pt>
                <c:pt idx="5632">
                  <c:v>121.814583</c:v>
                </c:pt>
                <c:pt idx="5633">
                  <c:v>121.814556</c:v>
                </c:pt>
                <c:pt idx="5634">
                  <c:v>121.807889</c:v>
                </c:pt>
                <c:pt idx="5635">
                  <c:v>121.807917</c:v>
                </c:pt>
                <c:pt idx="5636">
                  <c:v>121.807056</c:v>
                </c:pt>
                <c:pt idx="5637">
                  <c:v>121.807056</c:v>
                </c:pt>
                <c:pt idx="5638">
                  <c:v>121.80333299999999</c:v>
                </c:pt>
                <c:pt idx="5639">
                  <c:v>121.80247199999999</c:v>
                </c:pt>
                <c:pt idx="5640">
                  <c:v>121.794583</c:v>
                </c:pt>
                <c:pt idx="5641">
                  <c:v>121.794583</c:v>
                </c:pt>
                <c:pt idx="5642">
                  <c:v>121.793722</c:v>
                </c:pt>
                <c:pt idx="5643">
                  <c:v>121.793722</c:v>
                </c:pt>
                <c:pt idx="5644">
                  <c:v>121.792028</c:v>
                </c:pt>
                <c:pt idx="5645">
                  <c:v>121.792056</c:v>
                </c:pt>
                <c:pt idx="5646">
                  <c:v>121.79125000000001</c:v>
                </c:pt>
                <c:pt idx="5647">
                  <c:v>121.79125000000001</c:v>
                </c:pt>
                <c:pt idx="5648">
                  <c:v>121.79041700000001</c:v>
                </c:pt>
                <c:pt idx="5649">
                  <c:v>121.79041700000001</c:v>
                </c:pt>
                <c:pt idx="5650">
                  <c:v>121.78958299999999</c:v>
                </c:pt>
                <c:pt idx="5651">
                  <c:v>121.78958299999999</c:v>
                </c:pt>
                <c:pt idx="5652">
                  <c:v>121.78872200000001</c:v>
                </c:pt>
                <c:pt idx="5653">
                  <c:v>121.78874999999999</c:v>
                </c:pt>
                <c:pt idx="5654">
                  <c:v>121.787944</c:v>
                </c:pt>
                <c:pt idx="5655">
                  <c:v>121.78791699999999</c:v>
                </c:pt>
                <c:pt idx="5656">
                  <c:v>121.787083</c:v>
                </c:pt>
                <c:pt idx="5657">
                  <c:v>121.787083</c:v>
                </c:pt>
                <c:pt idx="5658">
                  <c:v>121.786222</c:v>
                </c:pt>
                <c:pt idx="5659">
                  <c:v>121.78616700000001</c:v>
                </c:pt>
                <c:pt idx="5660">
                  <c:v>121.785389</c:v>
                </c:pt>
                <c:pt idx="5661">
                  <c:v>121.785389</c:v>
                </c:pt>
                <c:pt idx="5662">
                  <c:v>121.78455599999999</c:v>
                </c:pt>
                <c:pt idx="5663">
                  <c:v>121.78455599999999</c:v>
                </c:pt>
                <c:pt idx="5664">
                  <c:v>121.78375</c:v>
                </c:pt>
                <c:pt idx="5665">
                  <c:v>121.783722</c:v>
                </c:pt>
                <c:pt idx="5666">
                  <c:v>121.782917</c:v>
                </c:pt>
                <c:pt idx="5667">
                  <c:v>121.782889</c:v>
                </c:pt>
                <c:pt idx="5668">
                  <c:v>121.782</c:v>
                </c:pt>
                <c:pt idx="5669">
                  <c:v>121.782083</c:v>
                </c:pt>
                <c:pt idx="5670">
                  <c:v>121.781222</c:v>
                </c:pt>
                <c:pt idx="5671">
                  <c:v>121.781278</c:v>
                </c:pt>
                <c:pt idx="5672">
                  <c:v>121.780389</c:v>
                </c:pt>
                <c:pt idx="5673">
                  <c:v>121.780361</c:v>
                </c:pt>
                <c:pt idx="5674">
                  <c:v>121.779583</c:v>
                </c:pt>
                <c:pt idx="5675">
                  <c:v>121.779583</c:v>
                </c:pt>
                <c:pt idx="5676">
                  <c:v>121.778694</c:v>
                </c:pt>
                <c:pt idx="5677">
                  <c:v>121.778722</c:v>
                </c:pt>
                <c:pt idx="5678">
                  <c:v>121.777917</c:v>
                </c:pt>
                <c:pt idx="5679">
                  <c:v>121.777917</c:v>
                </c:pt>
                <c:pt idx="5680">
                  <c:v>121.777056</c:v>
                </c:pt>
                <c:pt idx="5681">
                  <c:v>121.777056</c:v>
                </c:pt>
                <c:pt idx="5682">
                  <c:v>121.77625</c:v>
                </c:pt>
                <c:pt idx="5683">
                  <c:v>121.776278</c:v>
                </c:pt>
                <c:pt idx="5684">
                  <c:v>121.775389</c:v>
                </c:pt>
                <c:pt idx="5685">
                  <c:v>121.775417</c:v>
                </c:pt>
                <c:pt idx="5686">
                  <c:v>121.774556</c:v>
                </c:pt>
                <c:pt idx="5687">
                  <c:v>121.774556</c:v>
                </c:pt>
                <c:pt idx="5688">
                  <c:v>121.77375000000001</c:v>
                </c:pt>
                <c:pt idx="5689">
                  <c:v>121.77375000000001</c:v>
                </c:pt>
                <c:pt idx="5690">
                  <c:v>121.77288900000001</c:v>
                </c:pt>
                <c:pt idx="5691">
                  <c:v>121.77288900000001</c:v>
                </c:pt>
                <c:pt idx="5692">
                  <c:v>121.77124999999999</c:v>
                </c:pt>
                <c:pt idx="5693">
                  <c:v>121.77124999999999</c:v>
                </c:pt>
                <c:pt idx="5694">
                  <c:v>121.770444</c:v>
                </c:pt>
                <c:pt idx="5695">
                  <c:v>121.77038899999999</c:v>
                </c:pt>
                <c:pt idx="5696">
                  <c:v>121.76955599999999</c:v>
                </c:pt>
                <c:pt idx="5697">
                  <c:v>121.769583</c:v>
                </c:pt>
                <c:pt idx="5698">
                  <c:v>121.768694</c:v>
                </c:pt>
                <c:pt idx="5699">
                  <c:v>121.76875</c:v>
                </c:pt>
                <c:pt idx="5700">
                  <c:v>121.767861</c:v>
                </c:pt>
                <c:pt idx="5701">
                  <c:v>121.767861</c:v>
                </c:pt>
                <c:pt idx="5702">
                  <c:v>121.767056</c:v>
                </c:pt>
                <c:pt idx="5703">
                  <c:v>121.767083</c:v>
                </c:pt>
                <c:pt idx="5704">
                  <c:v>121.766222</c:v>
                </c:pt>
                <c:pt idx="5705">
                  <c:v>121.766222</c:v>
                </c:pt>
                <c:pt idx="5706">
                  <c:v>121.765417</c:v>
                </c:pt>
                <c:pt idx="5707">
                  <c:v>121.765389</c:v>
                </c:pt>
                <c:pt idx="5708">
                  <c:v>121.764583</c:v>
                </c:pt>
                <c:pt idx="5709">
                  <c:v>121.764556</c:v>
                </c:pt>
                <c:pt idx="5710">
                  <c:v>121.765389</c:v>
                </c:pt>
                <c:pt idx="5711">
                  <c:v>121.765417</c:v>
                </c:pt>
                <c:pt idx="5712">
                  <c:v>121.766222</c:v>
                </c:pt>
                <c:pt idx="5713">
                  <c:v>121.766194</c:v>
                </c:pt>
                <c:pt idx="5714">
                  <c:v>121.767083</c:v>
                </c:pt>
                <c:pt idx="5715">
                  <c:v>121.767028</c:v>
                </c:pt>
                <c:pt idx="5716">
                  <c:v>121.762944</c:v>
                </c:pt>
                <c:pt idx="5717">
                  <c:v>121.762889</c:v>
                </c:pt>
                <c:pt idx="5718">
                  <c:v>121.75872200000001</c:v>
                </c:pt>
                <c:pt idx="5719">
                  <c:v>121.75875000000001</c:v>
                </c:pt>
                <c:pt idx="5720">
                  <c:v>121.758306</c:v>
                </c:pt>
                <c:pt idx="5721">
                  <c:v>121.75744400000001</c:v>
                </c:pt>
                <c:pt idx="5722">
                  <c:v>121.75330599999999</c:v>
                </c:pt>
                <c:pt idx="5723">
                  <c:v>121.752472</c:v>
                </c:pt>
                <c:pt idx="5724">
                  <c:v>121.751222</c:v>
                </c:pt>
                <c:pt idx="5725">
                  <c:v>121.751222</c:v>
                </c:pt>
                <c:pt idx="5726">
                  <c:v>121.750833</c:v>
                </c:pt>
                <c:pt idx="5727">
                  <c:v>121.75</c:v>
                </c:pt>
                <c:pt idx="5728">
                  <c:v>121.748694</c:v>
                </c:pt>
                <c:pt idx="5729">
                  <c:v>121.748694</c:v>
                </c:pt>
                <c:pt idx="5730">
                  <c:v>121.748361</c:v>
                </c:pt>
                <c:pt idx="5731">
                  <c:v>121.7475</c:v>
                </c:pt>
                <c:pt idx="5732">
                  <c:v>121.747111</c:v>
                </c:pt>
                <c:pt idx="5733">
                  <c:v>121.747028</c:v>
                </c:pt>
                <c:pt idx="5734">
                  <c:v>121.744556</c:v>
                </c:pt>
                <c:pt idx="5735">
                  <c:v>121.744556</c:v>
                </c:pt>
                <c:pt idx="5736">
                  <c:v>121.74375000000001</c:v>
                </c:pt>
                <c:pt idx="5737">
                  <c:v>121.74372200000001</c:v>
                </c:pt>
                <c:pt idx="5738">
                  <c:v>121.74288900000001</c:v>
                </c:pt>
                <c:pt idx="5739">
                  <c:v>121.74288900000001</c:v>
                </c:pt>
                <c:pt idx="5740">
                  <c:v>121.742028</c:v>
                </c:pt>
                <c:pt idx="5741">
                  <c:v>121.74205600000001</c:v>
                </c:pt>
                <c:pt idx="5742">
                  <c:v>121.74122199999999</c:v>
                </c:pt>
                <c:pt idx="5743">
                  <c:v>121.74124999999999</c:v>
                </c:pt>
                <c:pt idx="5744">
                  <c:v>121.74038899999999</c:v>
                </c:pt>
                <c:pt idx="5745">
                  <c:v>121.74038899999999</c:v>
                </c:pt>
                <c:pt idx="5746">
                  <c:v>121.739583</c:v>
                </c:pt>
                <c:pt idx="5747">
                  <c:v>121.739611</c:v>
                </c:pt>
                <c:pt idx="5748">
                  <c:v>121.73875</c:v>
                </c:pt>
                <c:pt idx="5749">
                  <c:v>121.73875</c:v>
                </c:pt>
                <c:pt idx="5750">
                  <c:v>121.737889</c:v>
                </c:pt>
                <c:pt idx="5751">
                  <c:v>121.737861</c:v>
                </c:pt>
                <c:pt idx="5752">
                  <c:v>121.737056</c:v>
                </c:pt>
                <c:pt idx="5753">
                  <c:v>121.737028</c:v>
                </c:pt>
                <c:pt idx="5754">
                  <c:v>121.734556</c:v>
                </c:pt>
                <c:pt idx="5755">
                  <c:v>121.734556</c:v>
                </c:pt>
                <c:pt idx="5756">
                  <c:v>121.732472</c:v>
                </c:pt>
                <c:pt idx="5757">
                  <c:v>121.731639</c:v>
                </c:pt>
                <c:pt idx="5758">
                  <c:v>121.730417</c:v>
                </c:pt>
                <c:pt idx="5759">
                  <c:v>121.730417</c:v>
                </c:pt>
                <c:pt idx="5760">
                  <c:v>121.73</c:v>
                </c:pt>
                <c:pt idx="5761">
                  <c:v>121.729167</c:v>
                </c:pt>
                <c:pt idx="5762">
                  <c:v>121.72583299999999</c:v>
                </c:pt>
                <c:pt idx="5763">
                  <c:v>121.72499999999999</c:v>
                </c:pt>
                <c:pt idx="5764">
                  <c:v>121.720806</c:v>
                </c:pt>
                <c:pt idx="5765">
                  <c:v>121.72</c:v>
                </c:pt>
                <c:pt idx="5766">
                  <c:v>121.718333</c:v>
                </c:pt>
                <c:pt idx="5767">
                  <c:v>121.716639</c:v>
                </c:pt>
                <c:pt idx="5768">
                  <c:v>121.715861</c:v>
                </c:pt>
                <c:pt idx="5769">
                  <c:v>121.70997199999999</c:v>
                </c:pt>
                <c:pt idx="5770">
                  <c:v>121.70625</c:v>
                </c:pt>
                <c:pt idx="5771">
                  <c:v>121.706278</c:v>
                </c:pt>
                <c:pt idx="5772">
                  <c:v>121.704556</c:v>
                </c:pt>
                <c:pt idx="5773">
                  <c:v>121.704583</c:v>
                </c:pt>
                <c:pt idx="5774">
                  <c:v>121.702917</c:v>
                </c:pt>
                <c:pt idx="5775">
                  <c:v>121.702917</c:v>
                </c:pt>
                <c:pt idx="5776">
                  <c:v>121.702056</c:v>
                </c:pt>
                <c:pt idx="5777">
                  <c:v>121.702056</c:v>
                </c:pt>
                <c:pt idx="5778">
                  <c:v>121.70125</c:v>
                </c:pt>
                <c:pt idx="5779">
                  <c:v>121.701222</c:v>
                </c:pt>
                <c:pt idx="5780">
                  <c:v>121.69666700000001</c:v>
                </c:pt>
                <c:pt idx="5781">
                  <c:v>121.69583299999999</c:v>
                </c:pt>
                <c:pt idx="5782">
                  <c:v>121.69497200000001</c:v>
                </c:pt>
                <c:pt idx="5783">
                  <c:v>121.694194</c:v>
                </c:pt>
                <c:pt idx="5784">
                  <c:v>121.692472</c:v>
                </c:pt>
                <c:pt idx="5785">
                  <c:v>121.69080599999999</c:v>
                </c:pt>
                <c:pt idx="5786">
                  <c:v>121.69</c:v>
                </c:pt>
                <c:pt idx="5787">
                  <c:v>121.689111</c:v>
                </c:pt>
                <c:pt idx="5788">
                  <c:v>121.688333</c:v>
                </c:pt>
                <c:pt idx="5789">
                  <c:v>121.686694</c:v>
                </c:pt>
                <c:pt idx="5790">
                  <c:v>121.685</c:v>
                </c:pt>
                <c:pt idx="5791">
                  <c:v>121.684139</c:v>
                </c:pt>
                <c:pt idx="5792">
                  <c:v>121.67911100000001</c:v>
                </c:pt>
                <c:pt idx="5793">
                  <c:v>121.67830600000001</c:v>
                </c:pt>
                <c:pt idx="5794">
                  <c:v>121.67747199999999</c:v>
                </c:pt>
                <c:pt idx="5795">
                  <c:v>121.67663899999999</c:v>
                </c:pt>
                <c:pt idx="5796">
                  <c:v>121.675833</c:v>
                </c:pt>
                <c:pt idx="5797">
                  <c:v>121.675028</c:v>
                </c:pt>
                <c:pt idx="5798">
                  <c:v>121.674139</c:v>
                </c:pt>
                <c:pt idx="5799">
                  <c:v>121.672556</c:v>
                </c:pt>
                <c:pt idx="5800">
                  <c:v>121.671667</c:v>
                </c:pt>
                <c:pt idx="5801">
                  <c:v>121.670833</c:v>
                </c:pt>
                <c:pt idx="5802">
                  <c:v>121.669972</c:v>
                </c:pt>
                <c:pt idx="5803">
                  <c:v>121.669167</c:v>
                </c:pt>
                <c:pt idx="5804">
                  <c:v>121.668306</c:v>
                </c:pt>
                <c:pt idx="5805">
                  <c:v>121.667472</c:v>
                </c:pt>
                <c:pt idx="5806">
                  <c:v>121.665361</c:v>
                </c:pt>
                <c:pt idx="5807">
                  <c:v>121.66541700000001</c:v>
                </c:pt>
                <c:pt idx="5808">
                  <c:v>121.662111</c:v>
                </c:pt>
                <c:pt idx="5809">
                  <c:v>121.662111</c:v>
                </c:pt>
                <c:pt idx="5810">
                  <c:v>121.660389</c:v>
                </c:pt>
                <c:pt idx="5811">
                  <c:v>121.660389</c:v>
                </c:pt>
                <c:pt idx="5812">
                  <c:v>121.657083</c:v>
                </c:pt>
                <c:pt idx="5813">
                  <c:v>121.657083</c:v>
                </c:pt>
                <c:pt idx="5814">
                  <c:v>121.65625</c:v>
                </c:pt>
                <c:pt idx="5815">
                  <c:v>121.656194</c:v>
                </c:pt>
                <c:pt idx="5816">
                  <c:v>121.655389</c:v>
                </c:pt>
                <c:pt idx="5817">
                  <c:v>121.655417</c:v>
                </c:pt>
                <c:pt idx="5818">
                  <c:v>121.654611</c:v>
                </c:pt>
                <c:pt idx="5819">
                  <c:v>121.654583</c:v>
                </c:pt>
                <c:pt idx="5820">
                  <c:v>121.65375</c:v>
                </c:pt>
                <c:pt idx="5821">
                  <c:v>121.653694</c:v>
                </c:pt>
                <c:pt idx="5822">
                  <c:v>121.652889</c:v>
                </c:pt>
                <c:pt idx="5823">
                  <c:v>121.65294400000001</c:v>
                </c:pt>
                <c:pt idx="5824">
                  <c:v>121.652056</c:v>
                </c:pt>
                <c:pt idx="5825">
                  <c:v>121.652111</c:v>
                </c:pt>
                <c:pt idx="5826">
                  <c:v>121.651222</c:v>
                </c:pt>
                <c:pt idx="5827">
                  <c:v>121.651194</c:v>
                </c:pt>
                <c:pt idx="5828">
                  <c:v>121.650389</c:v>
                </c:pt>
                <c:pt idx="5829">
                  <c:v>121.650417</c:v>
                </c:pt>
                <c:pt idx="5830">
                  <c:v>121.65125</c:v>
                </c:pt>
                <c:pt idx="5831">
                  <c:v>121.651194</c:v>
                </c:pt>
                <c:pt idx="5832">
                  <c:v>121.652028</c:v>
                </c:pt>
                <c:pt idx="5833">
                  <c:v>121.652028</c:v>
                </c:pt>
                <c:pt idx="5834">
                  <c:v>121.65375</c:v>
                </c:pt>
                <c:pt idx="5835">
                  <c:v>121.65375</c:v>
                </c:pt>
                <c:pt idx="5836">
                  <c:v>121.655389</c:v>
                </c:pt>
                <c:pt idx="5837">
                  <c:v>121.655417</c:v>
                </c:pt>
                <c:pt idx="5838">
                  <c:v>121.656222</c:v>
                </c:pt>
                <c:pt idx="5839">
                  <c:v>121.656222</c:v>
                </c:pt>
                <c:pt idx="5840">
                  <c:v>121.657083</c:v>
                </c:pt>
                <c:pt idx="5841">
                  <c:v>121.657083</c:v>
                </c:pt>
                <c:pt idx="5842">
                  <c:v>121.657889</c:v>
                </c:pt>
                <c:pt idx="5843">
                  <c:v>121.657917</c:v>
                </c:pt>
                <c:pt idx="5844">
                  <c:v>121.658722</c:v>
                </c:pt>
                <c:pt idx="5845">
                  <c:v>121.658694</c:v>
                </c:pt>
                <c:pt idx="5846">
                  <c:v>121.65955599999999</c:v>
                </c:pt>
                <c:pt idx="5847">
                  <c:v>121.659583</c:v>
                </c:pt>
                <c:pt idx="5848">
                  <c:v>121.658722</c:v>
                </c:pt>
                <c:pt idx="5849">
                  <c:v>121.658694</c:v>
                </c:pt>
                <c:pt idx="5850">
                  <c:v>121.657889</c:v>
                </c:pt>
                <c:pt idx="5851">
                  <c:v>121.657917</c:v>
                </c:pt>
                <c:pt idx="5852">
                  <c:v>121.653722</c:v>
                </c:pt>
                <c:pt idx="5853">
                  <c:v>121.653722</c:v>
                </c:pt>
                <c:pt idx="5854">
                  <c:v>121.652056</c:v>
                </c:pt>
                <c:pt idx="5855">
                  <c:v>121.652056</c:v>
                </c:pt>
                <c:pt idx="5856">
                  <c:v>121.65125</c:v>
                </c:pt>
                <c:pt idx="5857">
                  <c:v>121.651278</c:v>
                </c:pt>
                <c:pt idx="5858">
                  <c:v>121.642528</c:v>
                </c:pt>
                <c:pt idx="5859">
                  <c:v>121.641667</c:v>
                </c:pt>
                <c:pt idx="5860">
                  <c:v>121.640028</c:v>
                </c:pt>
                <c:pt idx="5861">
                  <c:v>121.639139</c:v>
                </c:pt>
                <c:pt idx="5862">
                  <c:v>121.636667</c:v>
                </c:pt>
                <c:pt idx="5863">
                  <c:v>121.63586100000001</c:v>
                </c:pt>
                <c:pt idx="5864">
                  <c:v>121.63416700000001</c:v>
                </c:pt>
                <c:pt idx="5865">
                  <c:v>121.633306</c:v>
                </c:pt>
                <c:pt idx="5866">
                  <c:v>121.63249999999999</c:v>
                </c:pt>
                <c:pt idx="5867">
                  <c:v>121.63161100000001</c:v>
                </c:pt>
                <c:pt idx="5868">
                  <c:v>121.62994399999999</c:v>
                </c:pt>
                <c:pt idx="5869">
                  <c:v>121.629139</c:v>
                </c:pt>
                <c:pt idx="5870">
                  <c:v>121.623778</c:v>
                </c:pt>
                <c:pt idx="5871">
                  <c:v>121.623722</c:v>
                </c:pt>
                <c:pt idx="5872">
                  <c:v>121.621611</c:v>
                </c:pt>
                <c:pt idx="5873">
                  <c:v>121.620806</c:v>
                </c:pt>
                <c:pt idx="5874">
                  <c:v>121.61622199999999</c:v>
                </c:pt>
                <c:pt idx="5875">
                  <c:v>121.61622199999999</c:v>
                </c:pt>
                <c:pt idx="5876">
                  <c:v>121.615444</c:v>
                </c:pt>
                <c:pt idx="5877">
                  <c:v>121.615444</c:v>
                </c:pt>
                <c:pt idx="5878">
                  <c:v>121.61375</c:v>
                </c:pt>
                <c:pt idx="5879">
                  <c:v>121.61375</c:v>
                </c:pt>
                <c:pt idx="5880">
                  <c:v>121.612917</c:v>
                </c:pt>
                <c:pt idx="5881">
                  <c:v>121.612917</c:v>
                </c:pt>
                <c:pt idx="5882">
                  <c:v>121.612056</c:v>
                </c:pt>
                <c:pt idx="5883">
                  <c:v>121.612083</c:v>
                </c:pt>
                <c:pt idx="5884">
                  <c:v>121.611194</c:v>
                </c:pt>
                <c:pt idx="5885">
                  <c:v>121.61125</c:v>
                </c:pt>
                <c:pt idx="5886">
                  <c:v>121.610361</c:v>
                </c:pt>
                <c:pt idx="5887">
                  <c:v>121.610389</c:v>
                </c:pt>
                <c:pt idx="5888">
                  <c:v>121.609583</c:v>
                </c:pt>
                <c:pt idx="5889">
                  <c:v>121.609556</c:v>
                </c:pt>
                <c:pt idx="5890">
                  <c:v>121.608694</c:v>
                </c:pt>
                <c:pt idx="5891">
                  <c:v>121.608722</c:v>
                </c:pt>
                <c:pt idx="5892">
                  <c:v>121.609583</c:v>
                </c:pt>
                <c:pt idx="5893">
                  <c:v>121.609556</c:v>
                </c:pt>
                <c:pt idx="5894">
                  <c:v>121.610361</c:v>
                </c:pt>
                <c:pt idx="5895">
                  <c:v>121.610389</c:v>
                </c:pt>
                <c:pt idx="5896">
                  <c:v>121.61125</c:v>
                </c:pt>
                <c:pt idx="5897">
                  <c:v>121.61125</c:v>
                </c:pt>
                <c:pt idx="5898">
                  <c:v>121.612111</c:v>
                </c:pt>
                <c:pt idx="5899">
                  <c:v>121.612056</c:v>
                </c:pt>
                <c:pt idx="5900">
                  <c:v>121.612889</c:v>
                </c:pt>
                <c:pt idx="5901">
                  <c:v>121.612889</c:v>
                </c:pt>
                <c:pt idx="5902">
                  <c:v>121.61375</c:v>
                </c:pt>
                <c:pt idx="5903">
                  <c:v>121.61375</c:v>
                </c:pt>
                <c:pt idx="5904">
                  <c:v>121.61536099999999</c:v>
                </c:pt>
                <c:pt idx="5905">
                  <c:v>121.61538899999999</c:v>
                </c:pt>
                <c:pt idx="5906">
                  <c:v>121.61622199999999</c:v>
                </c:pt>
                <c:pt idx="5907">
                  <c:v>121.61622199999999</c:v>
                </c:pt>
                <c:pt idx="5908">
                  <c:v>121.61708299999999</c:v>
                </c:pt>
                <c:pt idx="5909">
                  <c:v>121.61713899999999</c:v>
                </c:pt>
                <c:pt idx="5910">
                  <c:v>121.61791700000001</c:v>
                </c:pt>
                <c:pt idx="5911">
                  <c:v>121.617861</c:v>
                </c:pt>
                <c:pt idx="5912">
                  <c:v>121.61872200000001</c:v>
                </c:pt>
                <c:pt idx="5913">
                  <c:v>121.61872200000001</c:v>
                </c:pt>
                <c:pt idx="5914">
                  <c:v>121.61961100000001</c:v>
                </c:pt>
                <c:pt idx="5915">
                  <c:v>121.61963900000001</c:v>
                </c:pt>
                <c:pt idx="5916">
                  <c:v>121.620417</c:v>
                </c:pt>
                <c:pt idx="5917">
                  <c:v>121.620417</c:v>
                </c:pt>
                <c:pt idx="5918">
                  <c:v>121.621194</c:v>
                </c:pt>
                <c:pt idx="5919">
                  <c:v>121.621194</c:v>
                </c:pt>
                <c:pt idx="5920">
                  <c:v>121.623722</c:v>
                </c:pt>
                <c:pt idx="5921">
                  <c:v>121.623722</c:v>
                </c:pt>
                <c:pt idx="5922">
                  <c:v>121.624167</c:v>
                </c:pt>
                <c:pt idx="5923">
                  <c:v>121.624972</c:v>
                </c:pt>
                <c:pt idx="5924">
                  <c:v>121.625361</c:v>
                </c:pt>
                <c:pt idx="5925">
                  <c:v>121.625361</c:v>
                </c:pt>
                <c:pt idx="5926">
                  <c:v>121.63080600000001</c:v>
                </c:pt>
                <c:pt idx="5927">
                  <c:v>121.63161100000001</c:v>
                </c:pt>
                <c:pt idx="5928">
                  <c:v>121.633306</c:v>
                </c:pt>
                <c:pt idx="5929">
                  <c:v>121.634111</c:v>
                </c:pt>
                <c:pt idx="5930">
                  <c:v>121.63500000000001</c:v>
                </c:pt>
                <c:pt idx="5931">
                  <c:v>121.635806</c:v>
                </c:pt>
                <c:pt idx="5932">
                  <c:v>121.637889</c:v>
                </c:pt>
                <c:pt idx="5933">
                  <c:v>121.637889</c:v>
                </c:pt>
                <c:pt idx="5934">
                  <c:v>121.638722</c:v>
                </c:pt>
                <c:pt idx="5935">
                  <c:v>121.63875</c:v>
                </c:pt>
                <c:pt idx="5936">
                  <c:v>121.639556</c:v>
                </c:pt>
                <c:pt idx="5937">
                  <c:v>121.639583</c:v>
                </c:pt>
                <c:pt idx="5938">
                  <c:v>121.640417</c:v>
                </c:pt>
                <c:pt idx="5939">
                  <c:v>121.640389</c:v>
                </c:pt>
                <c:pt idx="5940">
                  <c:v>121.639583</c:v>
                </c:pt>
                <c:pt idx="5941">
                  <c:v>121.639583</c:v>
                </c:pt>
                <c:pt idx="5942">
                  <c:v>121.637056</c:v>
                </c:pt>
                <c:pt idx="5943">
                  <c:v>121.637056</c:v>
                </c:pt>
                <c:pt idx="5944">
                  <c:v>121.63461100000001</c:v>
                </c:pt>
                <c:pt idx="5945">
                  <c:v>121.634556</c:v>
                </c:pt>
                <c:pt idx="5946">
                  <c:v>121.63375000000001</c:v>
                </c:pt>
                <c:pt idx="5947">
                  <c:v>121.63369400000001</c:v>
                </c:pt>
                <c:pt idx="5948">
                  <c:v>121.63291700000001</c:v>
                </c:pt>
                <c:pt idx="5949">
                  <c:v>121.63286100000001</c:v>
                </c:pt>
                <c:pt idx="5950">
                  <c:v>121.63208299999999</c:v>
                </c:pt>
                <c:pt idx="5951">
                  <c:v>121.63208299999999</c:v>
                </c:pt>
                <c:pt idx="5952">
                  <c:v>121.63122199999999</c:v>
                </c:pt>
                <c:pt idx="5953">
                  <c:v>121.63122199999999</c:v>
                </c:pt>
                <c:pt idx="5954">
                  <c:v>121.630472</c:v>
                </c:pt>
                <c:pt idx="5955">
                  <c:v>121.63038899999999</c:v>
                </c:pt>
                <c:pt idx="5956">
                  <c:v>121.629583</c:v>
                </c:pt>
                <c:pt idx="5957">
                  <c:v>121.629583</c:v>
                </c:pt>
                <c:pt idx="5958">
                  <c:v>121.629194</c:v>
                </c:pt>
                <c:pt idx="5959">
                  <c:v>121.627472</c:v>
                </c:pt>
                <c:pt idx="5960">
                  <c:v>121.627083</c:v>
                </c:pt>
                <c:pt idx="5961">
                  <c:v>121.627083</c:v>
                </c:pt>
                <c:pt idx="5962">
                  <c:v>121.627889</c:v>
                </c:pt>
                <c:pt idx="5963">
                  <c:v>121.627861</c:v>
                </c:pt>
                <c:pt idx="5964">
                  <c:v>121.628722</c:v>
                </c:pt>
                <c:pt idx="5965">
                  <c:v>121.628722</c:v>
                </c:pt>
                <c:pt idx="5966">
                  <c:v>121.62952799999999</c:v>
                </c:pt>
                <c:pt idx="5967">
                  <c:v>121.62955599999999</c:v>
                </c:pt>
                <c:pt idx="5968">
                  <c:v>121.63036099999999</c:v>
                </c:pt>
                <c:pt idx="5969">
                  <c:v>121.63</c:v>
                </c:pt>
                <c:pt idx="5970">
                  <c:v>121.62911099999999</c:v>
                </c:pt>
                <c:pt idx="5971">
                  <c:v>121.62875</c:v>
                </c:pt>
                <c:pt idx="5972">
                  <c:v>121.62875</c:v>
                </c:pt>
                <c:pt idx="5973">
                  <c:v>121.627889</c:v>
                </c:pt>
                <c:pt idx="5974">
                  <c:v>121.627917</c:v>
                </c:pt>
                <c:pt idx="5975">
                  <c:v>121.626222</c:v>
                </c:pt>
                <c:pt idx="5976">
                  <c:v>121.62625</c:v>
                </c:pt>
                <c:pt idx="5977">
                  <c:v>121.625833</c:v>
                </c:pt>
                <c:pt idx="5978">
                  <c:v>121.625</c:v>
                </c:pt>
                <c:pt idx="5979">
                  <c:v>121.624139</c:v>
                </c:pt>
                <c:pt idx="5980">
                  <c:v>121.623361</c:v>
                </c:pt>
                <c:pt idx="5981">
                  <c:v>121.622472</c:v>
                </c:pt>
                <c:pt idx="5982">
                  <c:v>121.621639</c:v>
                </c:pt>
                <c:pt idx="5983">
                  <c:v>121.619111</c:v>
                </c:pt>
                <c:pt idx="5984">
                  <c:v>121.618306</c:v>
                </c:pt>
                <c:pt idx="5985">
                  <c:v>121.61583299999999</c:v>
                </c:pt>
                <c:pt idx="5986">
                  <c:v>121.61499999999999</c:v>
                </c:pt>
                <c:pt idx="5987">
                  <c:v>121.610389</c:v>
                </c:pt>
                <c:pt idx="5988">
                  <c:v>121.610417</c:v>
                </c:pt>
                <c:pt idx="5989">
                  <c:v>121.609611</c:v>
                </c:pt>
                <c:pt idx="5990">
                  <c:v>121.609556</c:v>
                </c:pt>
                <c:pt idx="5991">
                  <c:v>121.607083</c:v>
                </c:pt>
                <c:pt idx="5992">
                  <c:v>121.607083</c:v>
                </c:pt>
                <c:pt idx="5993">
                  <c:v>121.606222</c:v>
                </c:pt>
                <c:pt idx="5994">
                  <c:v>121.606222</c:v>
                </c:pt>
                <c:pt idx="5995">
                  <c:v>121.604556</c:v>
                </c:pt>
                <c:pt idx="5996">
                  <c:v>121.60458300000001</c:v>
                </c:pt>
                <c:pt idx="5997">
                  <c:v>121.602056</c:v>
                </c:pt>
                <c:pt idx="5998">
                  <c:v>121.602056</c:v>
                </c:pt>
                <c:pt idx="5999">
                  <c:v>121.60124999999999</c:v>
                </c:pt>
                <c:pt idx="6000">
                  <c:v>121.60119400000001</c:v>
                </c:pt>
                <c:pt idx="6001">
                  <c:v>121.60041699999999</c:v>
                </c:pt>
                <c:pt idx="6002">
                  <c:v>121.600444</c:v>
                </c:pt>
                <c:pt idx="6003">
                  <c:v>121.59955600000001</c:v>
                </c:pt>
                <c:pt idx="6004">
                  <c:v>121.599583</c:v>
                </c:pt>
                <c:pt idx="6005">
                  <c:v>121.600444</c:v>
                </c:pt>
                <c:pt idx="6006">
                  <c:v>121.600444</c:v>
                </c:pt>
                <c:pt idx="6007">
                  <c:v>121.60124999999999</c:v>
                </c:pt>
                <c:pt idx="6008">
                  <c:v>121.60122200000001</c:v>
                </c:pt>
                <c:pt idx="6009">
                  <c:v>121.59955600000001</c:v>
                </c:pt>
                <c:pt idx="6010">
                  <c:v>121.59955600000001</c:v>
                </c:pt>
                <c:pt idx="6011">
                  <c:v>121.59875</c:v>
                </c:pt>
                <c:pt idx="6012">
                  <c:v>121.59869399999999</c:v>
                </c:pt>
                <c:pt idx="6013">
                  <c:v>121.598333</c:v>
                </c:pt>
                <c:pt idx="6014">
                  <c:v>121.597444</c:v>
                </c:pt>
                <c:pt idx="6015">
                  <c:v>121.597083</c:v>
                </c:pt>
                <c:pt idx="6016">
                  <c:v>121.597111</c:v>
                </c:pt>
                <c:pt idx="6017">
                  <c:v>121.596222</c:v>
                </c:pt>
                <c:pt idx="6018">
                  <c:v>121.59625</c:v>
                </c:pt>
                <c:pt idx="6019">
                  <c:v>121.595472</c:v>
                </c:pt>
                <c:pt idx="6020">
                  <c:v>121.595417</c:v>
                </c:pt>
                <c:pt idx="6021">
                  <c:v>121.595806</c:v>
                </c:pt>
                <c:pt idx="6022">
                  <c:v>121.60036100000001</c:v>
                </c:pt>
                <c:pt idx="6023">
                  <c:v>121.600444</c:v>
                </c:pt>
                <c:pt idx="6024">
                  <c:v>121.60119400000001</c:v>
                </c:pt>
                <c:pt idx="6025">
                  <c:v>121.60124999999999</c:v>
                </c:pt>
                <c:pt idx="6026">
                  <c:v>121.602056</c:v>
                </c:pt>
                <c:pt idx="6027">
                  <c:v>121.602056</c:v>
                </c:pt>
                <c:pt idx="6028">
                  <c:v>121.603278</c:v>
                </c:pt>
                <c:pt idx="6029">
                  <c:v>121.603722</c:v>
                </c:pt>
                <c:pt idx="6030">
                  <c:v>121.603722</c:v>
                </c:pt>
                <c:pt idx="6031">
                  <c:v>121.60291700000001</c:v>
                </c:pt>
                <c:pt idx="6032">
                  <c:v>121.60291700000001</c:v>
                </c:pt>
                <c:pt idx="6033">
                  <c:v>121.602028</c:v>
                </c:pt>
                <c:pt idx="6034">
                  <c:v>121.60208299999999</c:v>
                </c:pt>
                <c:pt idx="6035">
                  <c:v>121.60119400000001</c:v>
                </c:pt>
                <c:pt idx="6036">
                  <c:v>121.60124999999999</c:v>
                </c:pt>
                <c:pt idx="6037">
                  <c:v>121.60041699999999</c:v>
                </c:pt>
                <c:pt idx="6038">
                  <c:v>121.600444</c:v>
                </c:pt>
                <c:pt idx="6039">
                  <c:v>121.59952800000001</c:v>
                </c:pt>
                <c:pt idx="6040">
                  <c:v>121.599583</c:v>
                </c:pt>
                <c:pt idx="6041">
                  <c:v>121.59869399999999</c:v>
                </c:pt>
                <c:pt idx="6042">
                  <c:v>121.598722</c:v>
                </c:pt>
                <c:pt idx="6043">
                  <c:v>121.597972</c:v>
                </c:pt>
                <c:pt idx="6044">
                  <c:v>121.597889</c:v>
                </c:pt>
                <c:pt idx="6045">
                  <c:v>121.59705599999999</c:v>
                </c:pt>
                <c:pt idx="6046">
                  <c:v>121.597111</c:v>
                </c:pt>
                <c:pt idx="6047">
                  <c:v>121.597944</c:v>
                </c:pt>
                <c:pt idx="6048">
                  <c:v>121.597972</c:v>
                </c:pt>
                <c:pt idx="6049">
                  <c:v>121.597083</c:v>
                </c:pt>
                <c:pt idx="6050">
                  <c:v>121.597083</c:v>
                </c:pt>
                <c:pt idx="6051">
                  <c:v>121.596222</c:v>
                </c:pt>
                <c:pt idx="6052">
                  <c:v>121.596222</c:v>
                </c:pt>
                <c:pt idx="6053">
                  <c:v>121.595417</c:v>
                </c:pt>
                <c:pt idx="6054">
                  <c:v>121.595389</c:v>
                </c:pt>
                <c:pt idx="6055">
                  <c:v>121.594583</c:v>
                </c:pt>
                <c:pt idx="6056">
                  <c:v>121.594583</c:v>
                </c:pt>
                <c:pt idx="6057">
                  <c:v>121.59375</c:v>
                </c:pt>
                <c:pt idx="6058">
                  <c:v>121.593694</c:v>
                </c:pt>
                <c:pt idx="6059">
                  <c:v>121.592917</c:v>
                </c:pt>
                <c:pt idx="6060">
                  <c:v>121.592861</c:v>
                </c:pt>
                <c:pt idx="6061">
                  <c:v>121.592083</c:v>
                </c:pt>
                <c:pt idx="6062">
                  <c:v>121.592111</c:v>
                </c:pt>
                <c:pt idx="6063">
                  <c:v>121.591222</c:v>
                </c:pt>
                <c:pt idx="6064">
                  <c:v>121.591194</c:v>
                </c:pt>
                <c:pt idx="6065">
                  <c:v>121.590389</c:v>
                </c:pt>
                <c:pt idx="6066">
                  <c:v>121.590417</c:v>
                </c:pt>
                <c:pt idx="6067">
                  <c:v>121.589556</c:v>
                </c:pt>
                <c:pt idx="6068">
                  <c:v>121.589556</c:v>
                </c:pt>
                <c:pt idx="6069">
                  <c:v>121.588694</c:v>
                </c:pt>
                <c:pt idx="6070">
                  <c:v>121.588722</c:v>
                </c:pt>
                <c:pt idx="6071">
                  <c:v>121.587917</c:v>
                </c:pt>
                <c:pt idx="6072">
                  <c:v>121.58794399999999</c:v>
                </c:pt>
                <c:pt idx="6073">
                  <c:v>121.58708300000001</c:v>
                </c:pt>
                <c:pt idx="6074">
                  <c:v>121.587028</c:v>
                </c:pt>
                <c:pt idx="6075">
                  <c:v>121.58622200000001</c:v>
                </c:pt>
                <c:pt idx="6076">
                  <c:v>121.58625000000001</c:v>
                </c:pt>
                <c:pt idx="6077">
                  <c:v>121.58538900000001</c:v>
                </c:pt>
                <c:pt idx="6078">
                  <c:v>121.58538900000001</c:v>
                </c:pt>
                <c:pt idx="6079">
                  <c:v>121.58452800000001</c:v>
                </c:pt>
                <c:pt idx="6080">
                  <c:v>121.58452800000001</c:v>
                </c:pt>
                <c:pt idx="6081">
                  <c:v>121.58374999999999</c:v>
                </c:pt>
                <c:pt idx="6082">
                  <c:v>121.58374999999999</c:v>
                </c:pt>
                <c:pt idx="6083">
                  <c:v>121.582083</c:v>
                </c:pt>
                <c:pt idx="6084">
                  <c:v>121.582111</c:v>
                </c:pt>
                <c:pt idx="6085">
                  <c:v>121.581278</c:v>
                </c:pt>
                <c:pt idx="6086">
                  <c:v>121.581278</c:v>
                </c:pt>
                <c:pt idx="6087">
                  <c:v>121.580389</c:v>
                </c:pt>
                <c:pt idx="6088">
                  <c:v>121.580361</c:v>
                </c:pt>
                <c:pt idx="6089">
                  <c:v>121.577889</c:v>
                </c:pt>
                <c:pt idx="6090">
                  <c:v>121.577889</c:v>
                </c:pt>
                <c:pt idx="6091">
                  <c:v>121.577028</c:v>
                </c:pt>
                <c:pt idx="6092">
                  <c:v>121.577056</c:v>
                </c:pt>
                <c:pt idx="6093">
                  <c:v>121.57625</c:v>
                </c:pt>
                <c:pt idx="6094">
                  <c:v>121.576222</c:v>
                </c:pt>
                <c:pt idx="6095">
                  <c:v>121.575417</c:v>
                </c:pt>
                <c:pt idx="6096">
                  <c:v>121.575389</c:v>
                </c:pt>
                <c:pt idx="6097">
                  <c:v>121.572917</c:v>
                </c:pt>
                <c:pt idx="6098">
                  <c:v>121.572917</c:v>
                </c:pt>
                <c:pt idx="6099">
                  <c:v>121.57041700000001</c:v>
                </c:pt>
                <c:pt idx="6100">
                  <c:v>121.57041700000001</c:v>
                </c:pt>
                <c:pt idx="6101">
                  <c:v>121.56952800000001</c:v>
                </c:pt>
                <c:pt idx="6102">
                  <c:v>121.56955600000001</c:v>
                </c:pt>
                <c:pt idx="6103">
                  <c:v>121.56874999999999</c:v>
                </c:pt>
                <c:pt idx="6104">
                  <c:v>121.56874999999999</c:v>
                </c:pt>
                <c:pt idx="6105">
                  <c:v>121.56788899999999</c:v>
                </c:pt>
                <c:pt idx="6106">
                  <c:v>121.56788899999999</c:v>
                </c:pt>
                <c:pt idx="6107">
                  <c:v>121.567083</c:v>
                </c:pt>
                <c:pt idx="6108">
                  <c:v>121.56705599999999</c:v>
                </c:pt>
                <c:pt idx="6109">
                  <c:v>121.56625</c:v>
                </c:pt>
                <c:pt idx="6110">
                  <c:v>121.566194</c:v>
                </c:pt>
                <c:pt idx="6111">
                  <c:v>121.565417</c:v>
                </c:pt>
                <c:pt idx="6112">
                  <c:v>121.565361</c:v>
                </c:pt>
                <c:pt idx="6113">
                  <c:v>121.564556</c:v>
                </c:pt>
                <c:pt idx="6114">
                  <c:v>121.564556</c:v>
                </c:pt>
                <c:pt idx="6115">
                  <c:v>121.565389</c:v>
                </c:pt>
                <c:pt idx="6116">
                  <c:v>121.565417</c:v>
                </c:pt>
                <c:pt idx="6117">
                  <c:v>121.564556</c:v>
                </c:pt>
                <c:pt idx="6118">
                  <c:v>121.564583</c:v>
                </c:pt>
                <c:pt idx="6119">
                  <c:v>121.563722</c:v>
                </c:pt>
                <c:pt idx="6120">
                  <c:v>121.563722</c:v>
                </c:pt>
                <c:pt idx="6121">
                  <c:v>121.564556</c:v>
                </c:pt>
                <c:pt idx="6122">
                  <c:v>121.564556</c:v>
                </c:pt>
                <c:pt idx="6123">
                  <c:v>121.565389</c:v>
                </c:pt>
                <c:pt idx="6124">
                  <c:v>121.565417</c:v>
                </c:pt>
                <c:pt idx="6125">
                  <c:v>121.564556</c:v>
                </c:pt>
                <c:pt idx="6126">
                  <c:v>121.564556</c:v>
                </c:pt>
                <c:pt idx="6127">
                  <c:v>121.563722</c:v>
                </c:pt>
                <c:pt idx="6128">
                  <c:v>121.563722</c:v>
                </c:pt>
                <c:pt idx="6129">
                  <c:v>121.562861</c:v>
                </c:pt>
                <c:pt idx="6130">
                  <c:v>121.562889</c:v>
                </c:pt>
                <c:pt idx="6131">
                  <c:v>121.562083</c:v>
                </c:pt>
                <c:pt idx="6132">
                  <c:v>121.562111</c:v>
                </c:pt>
                <c:pt idx="6133">
                  <c:v>121.56125</c:v>
                </c:pt>
                <c:pt idx="6134">
                  <c:v>121.561278</c:v>
                </c:pt>
                <c:pt idx="6135">
                  <c:v>121.560389</c:v>
                </c:pt>
                <c:pt idx="6136">
                  <c:v>121.560361</c:v>
                </c:pt>
                <c:pt idx="6137">
                  <c:v>121.559583</c:v>
                </c:pt>
                <c:pt idx="6138">
                  <c:v>121.559583</c:v>
                </c:pt>
                <c:pt idx="6139">
                  <c:v>121.558694</c:v>
                </c:pt>
                <c:pt idx="6140">
                  <c:v>121.558694</c:v>
                </c:pt>
                <c:pt idx="6141">
                  <c:v>121.55625000000001</c:v>
                </c:pt>
                <c:pt idx="6142">
                  <c:v>121.55625000000001</c:v>
                </c:pt>
                <c:pt idx="6143">
                  <c:v>121.55538900000001</c:v>
                </c:pt>
                <c:pt idx="6144">
                  <c:v>121.55541700000001</c:v>
                </c:pt>
                <c:pt idx="6145">
                  <c:v>121.55463899999999</c:v>
                </c:pt>
                <c:pt idx="6146">
                  <c:v>121.55455600000001</c:v>
                </c:pt>
                <c:pt idx="6147">
                  <c:v>121.55374999999999</c:v>
                </c:pt>
                <c:pt idx="6148">
                  <c:v>121.55374999999999</c:v>
                </c:pt>
                <c:pt idx="6149">
                  <c:v>121.55288899999999</c:v>
                </c:pt>
                <c:pt idx="6150">
                  <c:v>121.55288899999999</c:v>
                </c:pt>
                <c:pt idx="6151">
                  <c:v>121.55116700000001</c:v>
                </c:pt>
                <c:pt idx="6152">
                  <c:v>121.551222</c:v>
                </c:pt>
                <c:pt idx="6153">
                  <c:v>121.549167</c:v>
                </c:pt>
                <c:pt idx="6154">
                  <c:v>121.548361</c:v>
                </c:pt>
                <c:pt idx="6155">
                  <c:v>121.543722</c:v>
                </c:pt>
                <c:pt idx="6156">
                  <c:v>121.543722</c:v>
                </c:pt>
                <c:pt idx="6157">
                  <c:v>121.542889</c:v>
                </c:pt>
                <c:pt idx="6158">
                  <c:v>121.542917</c:v>
                </c:pt>
                <c:pt idx="6159">
                  <c:v>121.542056</c:v>
                </c:pt>
                <c:pt idx="6160">
                  <c:v>121.542056</c:v>
                </c:pt>
                <c:pt idx="6161">
                  <c:v>121.542917</c:v>
                </c:pt>
                <c:pt idx="6162">
                  <c:v>121.542917</c:v>
                </c:pt>
                <c:pt idx="6163">
                  <c:v>121.544139</c:v>
                </c:pt>
                <c:pt idx="6164">
                  <c:v>121.544972</c:v>
                </c:pt>
                <c:pt idx="6165">
                  <c:v>121.546222</c:v>
                </c:pt>
                <c:pt idx="6166">
                  <c:v>121.546222</c:v>
                </c:pt>
                <c:pt idx="6167">
                  <c:v>121.544583</c:v>
                </c:pt>
                <c:pt idx="6168">
                  <c:v>121.544583</c:v>
                </c:pt>
                <c:pt idx="6169">
                  <c:v>121.543722</c:v>
                </c:pt>
                <c:pt idx="6170">
                  <c:v>121.543722</c:v>
                </c:pt>
                <c:pt idx="6171">
                  <c:v>121.54294400000001</c:v>
                </c:pt>
                <c:pt idx="6172">
                  <c:v>121.542917</c:v>
                </c:pt>
                <c:pt idx="6173">
                  <c:v>121.54125000000001</c:v>
                </c:pt>
                <c:pt idx="6174">
                  <c:v>121.541222</c:v>
                </c:pt>
                <c:pt idx="6175">
                  <c:v>121.54041700000001</c:v>
                </c:pt>
                <c:pt idx="6176">
                  <c:v>121.540361</c:v>
                </c:pt>
                <c:pt idx="6177">
                  <c:v>121.539556</c:v>
                </c:pt>
                <c:pt idx="6178">
                  <c:v>121.539556</c:v>
                </c:pt>
                <c:pt idx="6179">
                  <c:v>121.53874999999999</c:v>
                </c:pt>
                <c:pt idx="6180">
                  <c:v>121.53874999999999</c:v>
                </c:pt>
                <c:pt idx="6181">
                  <c:v>121.537083</c:v>
                </c:pt>
                <c:pt idx="6182">
                  <c:v>121.53705600000001</c:v>
                </c:pt>
                <c:pt idx="6183">
                  <c:v>121.535389</c:v>
                </c:pt>
                <c:pt idx="6184">
                  <c:v>121.535444</c:v>
                </c:pt>
                <c:pt idx="6185">
                  <c:v>121.53455599999999</c:v>
                </c:pt>
                <c:pt idx="6186">
                  <c:v>121.534583</c:v>
                </c:pt>
                <c:pt idx="6187">
                  <c:v>121.535389</c:v>
                </c:pt>
                <c:pt idx="6188">
                  <c:v>121.535444</c:v>
                </c:pt>
                <c:pt idx="6189">
                  <c:v>121.536222</c:v>
                </c:pt>
                <c:pt idx="6190">
                  <c:v>121.536222</c:v>
                </c:pt>
                <c:pt idx="6191">
                  <c:v>121.53577799999999</c:v>
                </c:pt>
                <c:pt idx="6192">
                  <c:v>121.534972</c:v>
                </c:pt>
                <c:pt idx="6193">
                  <c:v>121.534111</c:v>
                </c:pt>
                <c:pt idx="6194">
                  <c:v>121.531611</c:v>
                </c:pt>
                <c:pt idx="6195">
                  <c:v>121.530833</c:v>
                </c:pt>
                <c:pt idx="6196">
                  <c:v>121.53</c:v>
                </c:pt>
                <c:pt idx="6197">
                  <c:v>121.528722</c:v>
                </c:pt>
                <c:pt idx="6198">
                  <c:v>121.528722</c:v>
                </c:pt>
                <c:pt idx="6199">
                  <c:v>121.52794400000001</c:v>
                </c:pt>
                <c:pt idx="6200">
                  <c:v>121.527889</c:v>
                </c:pt>
                <c:pt idx="6201">
                  <c:v>121.527028</c:v>
                </c:pt>
                <c:pt idx="6202">
                  <c:v>121.527111</c:v>
                </c:pt>
                <c:pt idx="6203">
                  <c:v>121.526222</c:v>
                </c:pt>
                <c:pt idx="6204">
                  <c:v>121.526194</c:v>
                </c:pt>
                <c:pt idx="6205">
                  <c:v>121.525389</c:v>
                </c:pt>
                <c:pt idx="6206">
                  <c:v>121.525361</c:v>
                </c:pt>
                <c:pt idx="6207">
                  <c:v>121.524556</c:v>
                </c:pt>
                <c:pt idx="6208">
                  <c:v>121.52458300000001</c:v>
                </c:pt>
                <c:pt idx="6209">
                  <c:v>121.52372200000001</c:v>
                </c:pt>
                <c:pt idx="6210">
                  <c:v>121.52372200000001</c:v>
                </c:pt>
                <c:pt idx="6211">
                  <c:v>121.52291700000001</c:v>
                </c:pt>
                <c:pt idx="6212">
                  <c:v>121.52288900000001</c:v>
                </c:pt>
                <c:pt idx="6213">
                  <c:v>121.52372200000001</c:v>
                </c:pt>
                <c:pt idx="6214">
                  <c:v>121.52372200000001</c:v>
                </c:pt>
                <c:pt idx="6215">
                  <c:v>121.52291700000001</c:v>
                </c:pt>
                <c:pt idx="6216">
                  <c:v>121.522944</c:v>
                </c:pt>
                <c:pt idx="6217">
                  <c:v>121.52208299999999</c:v>
                </c:pt>
                <c:pt idx="6218">
                  <c:v>121.52208299999999</c:v>
                </c:pt>
                <c:pt idx="6219">
                  <c:v>121.52124999999999</c:v>
                </c:pt>
                <c:pt idx="6220">
                  <c:v>121.52116700000001</c:v>
                </c:pt>
                <c:pt idx="6221">
                  <c:v>121.52038899999999</c:v>
                </c:pt>
                <c:pt idx="6222">
                  <c:v>121.52041699999999</c:v>
                </c:pt>
                <c:pt idx="6223">
                  <c:v>121.51955599999999</c:v>
                </c:pt>
                <c:pt idx="6224">
                  <c:v>121.51955599999999</c:v>
                </c:pt>
                <c:pt idx="6225">
                  <c:v>121.518694</c:v>
                </c:pt>
                <c:pt idx="6226">
                  <c:v>121.518694</c:v>
                </c:pt>
                <c:pt idx="6227">
                  <c:v>121.516278</c:v>
                </c:pt>
                <c:pt idx="6228">
                  <c:v>121.516306</c:v>
                </c:pt>
                <c:pt idx="6229">
                  <c:v>121.515417</c:v>
                </c:pt>
                <c:pt idx="6230">
                  <c:v>121.515417</c:v>
                </c:pt>
                <c:pt idx="6231">
                  <c:v>121.512028</c:v>
                </c:pt>
                <c:pt idx="6232">
                  <c:v>121.512056</c:v>
                </c:pt>
                <c:pt idx="6233">
                  <c:v>121.510417</c:v>
                </c:pt>
                <c:pt idx="6234">
                  <c:v>121.510417</c:v>
                </c:pt>
                <c:pt idx="6235">
                  <c:v>121.509528</c:v>
                </c:pt>
                <c:pt idx="6236">
                  <c:v>121.509556</c:v>
                </c:pt>
                <c:pt idx="6237">
                  <c:v>121.50875000000001</c:v>
                </c:pt>
                <c:pt idx="6238">
                  <c:v>121.50875000000001</c:v>
                </c:pt>
                <c:pt idx="6239">
                  <c:v>121.50791700000001</c:v>
                </c:pt>
                <c:pt idx="6240">
                  <c:v>121.50794399999999</c:v>
                </c:pt>
                <c:pt idx="6241">
                  <c:v>121.50705600000001</c:v>
                </c:pt>
                <c:pt idx="6242">
                  <c:v>121.50705600000001</c:v>
                </c:pt>
                <c:pt idx="6243">
                  <c:v>121.50624999999999</c:v>
                </c:pt>
                <c:pt idx="6244">
                  <c:v>121.50619399999999</c:v>
                </c:pt>
                <c:pt idx="6245">
                  <c:v>121.50538899999999</c:v>
                </c:pt>
                <c:pt idx="6246">
                  <c:v>121.505444</c:v>
                </c:pt>
                <c:pt idx="6247">
                  <c:v>121.50455599999999</c:v>
                </c:pt>
                <c:pt idx="6248">
                  <c:v>121.504583</c:v>
                </c:pt>
                <c:pt idx="6249">
                  <c:v>121.503722</c:v>
                </c:pt>
                <c:pt idx="6250">
                  <c:v>121.50375</c:v>
                </c:pt>
                <c:pt idx="6251">
                  <c:v>121.502889</c:v>
                </c:pt>
                <c:pt idx="6252">
                  <c:v>121.502889</c:v>
                </c:pt>
                <c:pt idx="6253">
                  <c:v>121.502056</c:v>
                </c:pt>
                <c:pt idx="6254">
                  <c:v>121.502056</c:v>
                </c:pt>
                <c:pt idx="6255">
                  <c:v>121.499556</c:v>
                </c:pt>
                <c:pt idx="6256">
                  <c:v>121.499556</c:v>
                </c:pt>
                <c:pt idx="6257">
                  <c:v>121.49875</c:v>
                </c:pt>
                <c:pt idx="6258">
                  <c:v>121.49875</c:v>
                </c:pt>
                <c:pt idx="6259">
                  <c:v>121.500444</c:v>
                </c:pt>
                <c:pt idx="6260">
                  <c:v>121.500417</c:v>
                </c:pt>
                <c:pt idx="6261">
                  <c:v>121.499972</c:v>
                </c:pt>
                <c:pt idx="6262">
                  <c:v>121.499167</c:v>
                </c:pt>
                <c:pt idx="6263">
                  <c:v>121.49875</c:v>
                </c:pt>
                <c:pt idx="6264">
                  <c:v>121.498694</c:v>
                </c:pt>
                <c:pt idx="6265">
                  <c:v>121.497889</c:v>
                </c:pt>
                <c:pt idx="6266">
                  <c:v>121.497944</c:v>
                </c:pt>
                <c:pt idx="6267">
                  <c:v>121.497111</c:v>
                </c:pt>
                <c:pt idx="6268">
                  <c:v>121.497111</c:v>
                </c:pt>
                <c:pt idx="6269">
                  <c:v>121.496222</c:v>
                </c:pt>
                <c:pt idx="6270">
                  <c:v>121.49625</c:v>
                </c:pt>
                <c:pt idx="6271">
                  <c:v>121.495389</c:v>
                </c:pt>
                <c:pt idx="6272">
                  <c:v>121.495389</c:v>
                </c:pt>
                <c:pt idx="6273">
                  <c:v>121.496194</c:v>
                </c:pt>
                <c:pt idx="6274">
                  <c:v>121.496222</c:v>
                </c:pt>
                <c:pt idx="6275">
                  <c:v>121.497111</c:v>
                </c:pt>
                <c:pt idx="6276">
                  <c:v>121.497083</c:v>
                </c:pt>
                <c:pt idx="6277">
                  <c:v>121.497889</c:v>
                </c:pt>
                <c:pt idx="6278">
                  <c:v>121.497889</c:v>
                </c:pt>
                <c:pt idx="6279">
                  <c:v>121.497028</c:v>
                </c:pt>
                <c:pt idx="6280">
                  <c:v>121.497111</c:v>
                </c:pt>
                <c:pt idx="6281">
                  <c:v>121.497917</c:v>
                </c:pt>
                <c:pt idx="6282">
                  <c:v>121.497917</c:v>
                </c:pt>
                <c:pt idx="6283">
                  <c:v>121.49875</c:v>
                </c:pt>
                <c:pt idx="6284">
                  <c:v>121.498722</c:v>
                </c:pt>
                <c:pt idx="6285">
                  <c:v>121.499167</c:v>
                </c:pt>
                <c:pt idx="6286">
                  <c:v>121.499972</c:v>
                </c:pt>
                <c:pt idx="6287">
                  <c:v>121.500806</c:v>
                </c:pt>
                <c:pt idx="6288">
                  <c:v>121.504139</c:v>
                </c:pt>
                <c:pt idx="6289">
                  <c:v>121.50538899999999</c:v>
                </c:pt>
                <c:pt idx="6290">
                  <c:v>121.505444</c:v>
                </c:pt>
                <c:pt idx="6291">
                  <c:v>121.50624999999999</c:v>
                </c:pt>
                <c:pt idx="6292">
                  <c:v>121.50624999999999</c:v>
                </c:pt>
                <c:pt idx="6293">
                  <c:v>121.505833</c:v>
                </c:pt>
                <c:pt idx="6294">
                  <c:v>121.50494399999999</c:v>
                </c:pt>
                <c:pt idx="6295">
                  <c:v>121.503722</c:v>
                </c:pt>
                <c:pt idx="6296">
                  <c:v>121.503722</c:v>
                </c:pt>
                <c:pt idx="6297">
                  <c:v>121.501278</c:v>
                </c:pt>
                <c:pt idx="6298">
                  <c:v>121.501222</c:v>
                </c:pt>
                <c:pt idx="6299">
                  <c:v>121.500444</c:v>
                </c:pt>
                <c:pt idx="6300">
                  <c:v>121.500389</c:v>
                </c:pt>
                <c:pt idx="6301">
                  <c:v>121.499556</c:v>
                </c:pt>
                <c:pt idx="6302">
                  <c:v>121.499583</c:v>
                </c:pt>
                <c:pt idx="6303">
                  <c:v>121.49875</c:v>
                </c:pt>
                <c:pt idx="6304">
                  <c:v>121.498778</c:v>
                </c:pt>
                <c:pt idx="6305">
                  <c:v>121.497917</c:v>
                </c:pt>
                <c:pt idx="6306">
                  <c:v>121.497917</c:v>
                </c:pt>
                <c:pt idx="6307">
                  <c:v>121.497472</c:v>
                </c:pt>
                <c:pt idx="6308">
                  <c:v>121.495806</c:v>
                </c:pt>
                <c:pt idx="6309">
                  <c:v>121.494167</c:v>
                </c:pt>
                <c:pt idx="6310">
                  <c:v>121.49250000000001</c:v>
                </c:pt>
                <c:pt idx="6311">
                  <c:v>121.49163900000001</c:v>
                </c:pt>
                <c:pt idx="6312">
                  <c:v>121.49083299999999</c:v>
                </c:pt>
                <c:pt idx="6313">
                  <c:v>121.490028</c:v>
                </c:pt>
                <c:pt idx="6314">
                  <c:v>121.485806</c:v>
                </c:pt>
                <c:pt idx="6315">
                  <c:v>121.484167</c:v>
                </c:pt>
                <c:pt idx="6316">
                  <c:v>121.482472</c:v>
                </c:pt>
                <c:pt idx="6317">
                  <c:v>121.482056</c:v>
                </c:pt>
                <c:pt idx="6318">
                  <c:v>121.484139</c:v>
                </c:pt>
                <c:pt idx="6319">
                  <c:v>121.485028</c:v>
                </c:pt>
                <c:pt idx="6320">
                  <c:v>121.485806</c:v>
                </c:pt>
                <c:pt idx="6321">
                  <c:v>121.486694</c:v>
                </c:pt>
                <c:pt idx="6322">
                  <c:v>121.487528</c:v>
                </c:pt>
                <c:pt idx="6323">
                  <c:v>121.48911099999999</c:v>
                </c:pt>
                <c:pt idx="6324">
                  <c:v>121.48997199999999</c:v>
                </c:pt>
                <c:pt idx="6325">
                  <c:v>121.49080600000001</c:v>
                </c:pt>
                <c:pt idx="6326">
                  <c:v>121.49161100000001</c:v>
                </c:pt>
                <c:pt idx="6327">
                  <c:v>121.49205600000001</c:v>
                </c:pt>
                <c:pt idx="6328">
                  <c:v>121.49208299999999</c:v>
                </c:pt>
                <c:pt idx="6329">
                  <c:v>121.49247200000001</c:v>
                </c:pt>
                <c:pt idx="6330">
                  <c:v>121.494944</c:v>
                </c:pt>
                <c:pt idx="6331">
                  <c:v>121.49625</c:v>
                </c:pt>
                <c:pt idx="6332">
                  <c:v>121.496222</c:v>
                </c:pt>
                <c:pt idx="6333">
                  <c:v>121.495361</c:v>
                </c:pt>
                <c:pt idx="6334">
                  <c:v>121.495389</c:v>
                </c:pt>
                <c:pt idx="6335">
                  <c:v>121.49461100000001</c:v>
                </c:pt>
                <c:pt idx="6336">
                  <c:v>121.49463900000001</c:v>
                </c:pt>
                <c:pt idx="6337">
                  <c:v>121.49294399999999</c:v>
                </c:pt>
                <c:pt idx="6338">
                  <c:v>121.49291700000001</c:v>
                </c:pt>
                <c:pt idx="6339">
                  <c:v>121.49205600000001</c:v>
                </c:pt>
                <c:pt idx="6340">
                  <c:v>121.49205600000001</c:v>
                </c:pt>
                <c:pt idx="6341">
                  <c:v>121.49122199999999</c:v>
                </c:pt>
                <c:pt idx="6342">
                  <c:v>121.49124999999999</c:v>
                </c:pt>
                <c:pt idx="6343">
                  <c:v>121.49038899999999</c:v>
                </c:pt>
                <c:pt idx="6344">
                  <c:v>121.49036099999999</c:v>
                </c:pt>
                <c:pt idx="6345">
                  <c:v>121.489583</c:v>
                </c:pt>
                <c:pt idx="6346">
                  <c:v>121.48955599999999</c:v>
                </c:pt>
                <c:pt idx="6347">
                  <c:v>121.488722</c:v>
                </c:pt>
                <c:pt idx="6348">
                  <c:v>121.48875</c:v>
                </c:pt>
                <c:pt idx="6349">
                  <c:v>121.487861</c:v>
                </c:pt>
                <c:pt idx="6350">
                  <c:v>121.487861</c:v>
                </c:pt>
                <c:pt idx="6351">
                  <c:v>121.48625</c:v>
                </c:pt>
                <c:pt idx="6352">
                  <c:v>121.48625</c:v>
                </c:pt>
                <c:pt idx="6353">
                  <c:v>121.484556</c:v>
                </c:pt>
                <c:pt idx="6354">
                  <c:v>121.484583</c:v>
                </c:pt>
                <c:pt idx="6355">
                  <c:v>121.483722</c:v>
                </c:pt>
                <c:pt idx="6356">
                  <c:v>121.483722</c:v>
                </c:pt>
                <c:pt idx="6357">
                  <c:v>121.482056</c:v>
                </c:pt>
                <c:pt idx="6358">
                  <c:v>121.482083</c:v>
                </c:pt>
                <c:pt idx="6359">
                  <c:v>121.481222</c:v>
                </c:pt>
                <c:pt idx="6360">
                  <c:v>121.48125</c:v>
                </c:pt>
                <c:pt idx="6361">
                  <c:v>121.480417</c:v>
                </c:pt>
                <c:pt idx="6362">
                  <c:v>121.480417</c:v>
                </c:pt>
                <c:pt idx="6363">
                  <c:v>121.47961100000001</c:v>
                </c:pt>
                <c:pt idx="6364">
                  <c:v>121.479556</c:v>
                </c:pt>
                <c:pt idx="6365">
                  <c:v>121.47791700000001</c:v>
                </c:pt>
                <c:pt idx="6366">
                  <c:v>121.477861</c:v>
                </c:pt>
                <c:pt idx="6367">
                  <c:v>121.47619400000001</c:v>
                </c:pt>
                <c:pt idx="6368">
                  <c:v>121.47622200000001</c:v>
                </c:pt>
                <c:pt idx="6369">
                  <c:v>121.477056</c:v>
                </c:pt>
                <c:pt idx="6370">
                  <c:v>121.477056</c:v>
                </c:pt>
                <c:pt idx="6371">
                  <c:v>121.47619400000001</c:v>
                </c:pt>
                <c:pt idx="6372">
                  <c:v>121.47622200000001</c:v>
                </c:pt>
                <c:pt idx="6373">
                  <c:v>121.47536100000001</c:v>
                </c:pt>
                <c:pt idx="6374">
                  <c:v>121.47541699999999</c:v>
                </c:pt>
                <c:pt idx="6375">
                  <c:v>121.474583</c:v>
                </c:pt>
                <c:pt idx="6376">
                  <c:v>121.474611</c:v>
                </c:pt>
                <c:pt idx="6377">
                  <c:v>121.47411099999999</c:v>
                </c:pt>
                <c:pt idx="6378">
                  <c:v>121.47330599999999</c:v>
                </c:pt>
                <c:pt idx="6379">
                  <c:v>121.4725</c:v>
                </c:pt>
                <c:pt idx="6380">
                  <c:v>121.470833</c:v>
                </c:pt>
                <c:pt idx="6381">
                  <c:v>121.470389</c:v>
                </c:pt>
                <c:pt idx="6382">
                  <c:v>121.470417</c:v>
                </c:pt>
                <c:pt idx="6383">
                  <c:v>121.469611</c:v>
                </c:pt>
                <c:pt idx="6384">
                  <c:v>121.470417</c:v>
                </c:pt>
                <c:pt idx="6385">
                  <c:v>121.470389</c:v>
                </c:pt>
                <c:pt idx="6386">
                  <c:v>121.469583</c:v>
                </c:pt>
                <c:pt idx="6387">
                  <c:v>121.469556</c:v>
                </c:pt>
                <c:pt idx="6388">
                  <c:v>121.46875</c:v>
                </c:pt>
                <c:pt idx="6389">
                  <c:v>121.46875</c:v>
                </c:pt>
                <c:pt idx="6390">
                  <c:v>121.467889</c:v>
                </c:pt>
                <c:pt idx="6391">
                  <c:v>121.467917</c:v>
                </c:pt>
                <c:pt idx="6392">
                  <c:v>121.467111</c:v>
                </c:pt>
                <c:pt idx="6393">
                  <c:v>121.467083</c:v>
                </c:pt>
                <c:pt idx="6394">
                  <c:v>121.466222</c:v>
                </c:pt>
                <c:pt idx="6395">
                  <c:v>121.466194</c:v>
                </c:pt>
                <c:pt idx="6396">
                  <c:v>121.465389</c:v>
                </c:pt>
                <c:pt idx="6397">
                  <c:v>121.465389</c:v>
                </c:pt>
                <c:pt idx="6398">
                  <c:v>121.466222</c:v>
                </c:pt>
                <c:pt idx="6399">
                  <c:v>121.466222</c:v>
                </c:pt>
                <c:pt idx="6400">
                  <c:v>121.465417</c:v>
                </c:pt>
                <c:pt idx="6401">
                  <c:v>121.465417</c:v>
                </c:pt>
                <c:pt idx="6402">
                  <c:v>121.464556</c:v>
                </c:pt>
                <c:pt idx="6403">
                  <c:v>121.464556</c:v>
                </c:pt>
                <c:pt idx="6404">
                  <c:v>121.462889</c:v>
                </c:pt>
                <c:pt idx="6405">
                  <c:v>121.462917</c:v>
                </c:pt>
                <c:pt idx="6406">
                  <c:v>121.46213899999999</c:v>
                </c:pt>
                <c:pt idx="6407">
                  <c:v>121.462056</c:v>
                </c:pt>
                <c:pt idx="6408">
                  <c:v>121.46122200000001</c:v>
                </c:pt>
                <c:pt idx="6409">
                  <c:v>121.46122200000001</c:v>
                </c:pt>
                <c:pt idx="6410">
                  <c:v>121.46036100000001</c:v>
                </c:pt>
                <c:pt idx="6411">
                  <c:v>121.46036100000001</c:v>
                </c:pt>
                <c:pt idx="6412">
                  <c:v>121.45958299999999</c:v>
                </c:pt>
                <c:pt idx="6413">
                  <c:v>121.45958299999999</c:v>
                </c:pt>
                <c:pt idx="6414">
                  <c:v>121.45786099999999</c:v>
                </c:pt>
                <c:pt idx="6415">
                  <c:v>121.45786099999999</c:v>
                </c:pt>
                <c:pt idx="6416">
                  <c:v>121.45705599999999</c:v>
                </c:pt>
                <c:pt idx="6417">
                  <c:v>121.457083</c:v>
                </c:pt>
                <c:pt idx="6418">
                  <c:v>121.455028</c:v>
                </c:pt>
                <c:pt idx="6419">
                  <c:v>121.454111</c:v>
                </c:pt>
                <c:pt idx="6420">
                  <c:v>121.453333</c:v>
                </c:pt>
                <c:pt idx="6421">
                  <c:v>121.449167</c:v>
                </c:pt>
                <c:pt idx="6422">
                  <c:v>121.448306</c:v>
                </c:pt>
                <c:pt idx="6423">
                  <c:v>121.44666700000001</c:v>
                </c:pt>
                <c:pt idx="6424">
                  <c:v>121.44583299999999</c:v>
                </c:pt>
                <c:pt idx="6425">
                  <c:v>121.44502799999999</c:v>
                </c:pt>
                <c:pt idx="6426">
                  <c:v>121.444194</c:v>
                </c:pt>
                <c:pt idx="6427">
                  <c:v>121.443361</c:v>
                </c:pt>
                <c:pt idx="6428">
                  <c:v>121.441639</c:v>
                </c:pt>
                <c:pt idx="6429">
                  <c:v>121.440833</c:v>
                </c:pt>
                <c:pt idx="6430">
                  <c:v>121.432056</c:v>
                </c:pt>
                <c:pt idx="6431">
                  <c:v>121.432056</c:v>
                </c:pt>
                <c:pt idx="6432">
                  <c:v>121.43122200000001</c:v>
                </c:pt>
                <c:pt idx="6433">
                  <c:v>121.43122200000001</c:v>
                </c:pt>
                <c:pt idx="6434">
                  <c:v>121.430361</c:v>
                </c:pt>
                <c:pt idx="6435">
                  <c:v>121.430361</c:v>
                </c:pt>
                <c:pt idx="6436">
                  <c:v>121.42958299999999</c:v>
                </c:pt>
                <c:pt idx="6437">
                  <c:v>121.42958299999999</c:v>
                </c:pt>
                <c:pt idx="6438">
                  <c:v>121.42791699999999</c:v>
                </c:pt>
                <c:pt idx="6439">
                  <c:v>121.42788899999999</c:v>
                </c:pt>
                <c:pt idx="6440">
                  <c:v>121.42625</c:v>
                </c:pt>
                <c:pt idx="6441">
                  <c:v>121.42625</c:v>
                </c:pt>
                <c:pt idx="6442">
                  <c:v>121.425389</c:v>
                </c:pt>
                <c:pt idx="6443">
                  <c:v>121.425389</c:v>
                </c:pt>
                <c:pt idx="6444">
                  <c:v>121.424528</c:v>
                </c:pt>
                <c:pt idx="6445">
                  <c:v>121.424556</c:v>
                </c:pt>
                <c:pt idx="6446">
                  <c:v>121.423778</c:v>
                </c:pt>
                <c:pt idx="6447">
                  <c:v>121.423778</c:v>
                </c:pt>
                <c:pt idx="6448">
                  <c:v>121.422889</c:v>
                </c:pt>
                <c:pt idx="6449">
                  <c:v>121.422917</c:v>
                </c:pt>
                <c:pt idx="6450">
                  <c:v>121.422056</c:v>
                </c:pt>
                <c:pt idx="6451">
                  <c:v>121.422083</c:v>
                </c:pt>
                <c:pt idx="6452">
                  <c:v>121.421222</c:v>
                </c:pt>
                <c:pt idx="6453">
                  <c:v>121.421194</c:v>
                </c:pt>
                <c:pt idx="6454">
                  <c:v>121.420389</c:v>
                </c:pt>
                <c:pt idx="6455">
                  <c:v>121.420389</c:v>
                </c:pt>
                <c:pt idx="6456">
                  <c:v>121.41544399999999</c:v>
                </c:pt>
                <c:pt idx="6457">
                  <c:v>121.41541700000001</c:v>
                </c:pt>
                <c:pt idx="6458">
                  <c:v>121.41458299999999</c:v>
                </c:pt>
                <c:pt idx="6459">
                  <c:v>121.414528</c:v>
                </c:pt>
                <c:pt idx="6460">
                  <c:v>121.41374999999999</c:v>
                </c:pt>
                <c:pt idx="6461">
                  <c:v>121.41372200000001</c:v>
                </c:pt>
                <c:pt idx="6462">
                  <c:v>121.412944</c:v>
                </c:pt>
                <c:pt idx="6463">
                  <c:v>121.412944</c:v>
                </c:pt>
                <c:pt idx="6464">
                  <c:v>121.41205600000001</c:v>
                </c:pt>
                <c:pt idx="6465">
                  <c:v>121.41205600000001</c:v>
                </c:pt>
                <c:pt idx="6466">
                  <c:v>121.411222</c:v>
                </c:pt>
                <c:pt idx="6467">
                  <c:v>121.411222</c:v>
                </c:pt>
                <c:pt idx="6468">
                  <c:v>121.410472</c:v>
                </c:pt>
                <c:pt idx="6469">
                  <c:v>121.410444</c:v>
                </c:pt>
                <c:pt idx="6470">
                  <c:v>121.40955599999999</c:v>
                </c:pt>
                <c:pt idx="6471">
                  <c:v>121.409583</c:v>
                </c:pt>
                <c:pt idx="6472">
                  <c:v>121.408722</c:v>
                </c:pt>
                <c:pt idx="6473">
                  <c:v>121.40875</c:v>
                </c:pt>
                <c:pt idx="6474">
                  <c:v>121.407889</c:v>
                </c:pt>
                <c:pt idx="6475">
                  <c:v>121.407889</c:v>
                </c:pt>
                <c:pt idx="6476">
                  <c:v>121.407083</c:v>
                </c:pt>
                <c:pt idx="6477">
                  <c:v>121.407083</c:v>
                </c:pt>
                <c:pt idx="6478">
                  <c:v>121.407889</c:v>
                </c:pt>
                <c:pt idx="6479">
                  <c:v>121.407917</c:v>
                </c:pt>
                <c:pt idx="6480">
                  <c:v>121.408306</c:v>
                </c:pt>
                <c:pt idx="6481">
                  <c:v>121.41</c:v>
                </c:pt>
                <c:pt idx="6482">
                  <c:v>121.41161099999999</c:v>
                </c:pt>
                <c:pt idx="6483">
                  <c:v>121.41286100000001</c:v>
                </c:pt>
                <c:pt idx="6484">
                  <c:v>121.412944</c:v>
                </c:pt>
                <c:pt idx="6485">
                  <c:v>121.411694</c:v>
                </c:pt>
                <c:pt idx="6486">
                  <c:v>121.41080599999999</c:v>
                </c:pt>
                <c:pt idx="6487">
                  <c:v>121.410389</c:v>
                </c:pt>
                <c:pt idx="6488">
                  <c:v>121.410389</c:v>
                </c:pt>
                <c:pt idx="6489">
                  <c:v>121.409972</c:v>
                </c:pt>
                <c:pt idx="6490">
                  <c:v>121.409083</c:v>
                </c:pt>
                <c:pt idx="6491">
                  <c:v>121.407083</c:v>
                </c:pt>
                <c:pt idx="6492">
                  <c:v>121.407083</c:v>
                </c:pt>
                <c:pt idx="6493">
                  <c:v>121.404139</c:v>
                </c:pt>
                <c:pt idx="6494">
                  <c:v>121.403361</c:v>
                </c:pt>
                <c:pt idx="6495">
                  <c:v>121.40086100000001</c:v>
                </c:pt>
                <c:pt idx="6496">
                  <c:v>121.39747199999999</c:v>
                </c:pt>
                <c:pt idx="6497">
                  <c:v>121.39666699999999</c:v>
                </c:pt>
                <c:pt idx="6498">
                  <c:v>121.39580599999999</c:v>
                </c:pt>
                <c:pt idx="6499">
                  <c:v>121.394139</c:v>
                </c:pt>
                <c:pt idx="6500">
                  <c:v>121.393333</c:v>
                </c:pt>
                <c:pt idx="6501">
                  <c:v>121.389528</c:v>
                </c:pt>
                <c:pt idx="6502">
                  <c:v>121.389556</c:v>
                </c:pt>
                <c:pt idx="6503">
                  <c:v>121.38875</c:v>
                </c:pt>
                <c:pt idx="6504">
                  <c:v>121.388722</c:v>
                </c:pt>
                <c:pt idx="6505">
                  <c:v>121.389611</c:v>
                </c:pt>
                <c:pt idx="6506">
                  <c:v>121.389583</c:v>
                </c:pt>
                <c:pt idx="6507">
                  <c:v>121.390389</c:v>
                </c:pt>
                <c:pt idx="6508">
                  <c:v>121.390417</c:v>
                </c:pt>
                <c:pt idx="6509">
                  <c:v>121.391222</c:v>
                </c:pt>
                <c:pt idx="6510">
                  <c:v>121.391222</c:v>
                </c:pt>
                <c:pt idx="6511">
                  <c:v>121.392944</c:v>
                </c:pt>
                <c:pt idx="6512">
                  <c:v>121.392889</c:v>
                </c:pt>
                <c:pt idx="6513">
                  <c:v>121.394583</c:v>
                </c:pt>
                <c:pt idx="6514">
                  <c:v>121.39452799999999</c:v>
                </c:pt>
                <c:pt idx="6515">
                  <c:v>121.39538899999999</c:v>
                </c:pt>
                <c:pt idx="6516">
                  <c:v>121.39538899999999</c:v>
                </c:pt>
                <c:pt idx="6517">
                  <c:v>121.39791700000001</c:v>
                </c:pt>
                <c:pt idx="6518">
                  <c:v>121.39791700000001</c:v>
                </c:pt>
                <c:pt idx="6519">
                  <c:v>121.39872200000001</c:v>
                </c:pt>
                <c:pt idx="6520">
                  <c:v>121.39875000000001</c:v>
                </c:pt>
                <c:pt idx="6521">
                  <c:v>121.399556</c:v>
                </c:pt>
                <c:pt idx="6522">
                  <c:v>121.39958300000001</c:v>
                </c:pt>
                <c:pt idx="6523">
                  <c:v>121.39830600000001</c:v>
                </c:pt>
                <c:pt idx="6524">
                  <c:v>121.39747199999999</c:v>
                </c:pt>
                <c:pt idx="6525">
                  <c:v>121.39622199999999</c:v>
                </c:pt>
                <c:pt idx="6526">
                  <c:v>121.39624999999999</c:v>
                </c:pt>
                <c:pt idx="6527">
                  <c:v>121.39702800000001</c:v>
                </c:pt>
                <c:pt idx="6528">
                  <c:v>121.39705600000001</c:v>
                </c:pt>
                <c:pt idx="6529">
                  <c:v>121.39663899999999</c:v>
                </c:pt>
                <c:pt idx="6530">
                  <c:v>121.395833</c:v>
                </c:pt>
                <c:pt idx="6531">
                  <c:v>121.39538899999999</c:v>
                </c:pt>
                <c:pt idx="6532">
                  <c:v>121.39538899999999</c:v>
                </c:pt>
                <c:pt idx="6533">
                  <c:v>121.392889</c:v>
                </c:pt>
                <c:pt idx="6534">
                  <c:v>121.392889</c:v>
                </c:pt>
                <c:pt idx="6535">
                  <c:v>121.392083</c:v>
                </c:pt>
                <c:pt idx="6536">
                  <c:v>121.392056</c:v>
                </c:pt>
                <c:pt idx="6537">
                  <c:v>121.392917</c:v>
                </c:pt>
                <c:pt idx="6538">
                  <c:v>121.392917</c:v>
                </c:pt>
                <c:pt idx="6539">
                  <c:v>121.393778</c:v>
                </c:pt>
                <c:pt idx="6540">
                  <c:v>121.393694</c:v>
                </c:pt>
                <c:pt idx="6541">
                  <c:v>121.39452799999999</c:v>
                </c:pt>
                <c:pt idx="6542">
                  <c:v>121.39452799999999</c:v>
                </c:pt>
                <c:pt idx="6543">
                  <c:v>121.4</c:v>
                </c:pt>
                <c:pt idx="6544">
                  <c:v>121.401667</c:v>
                </c:pt>
                <c:pt idx="6545">
                  <c:v>121.402472</c:v>
                </c:pt>
                <c:pt idx="6546">
                  <c:v>121.404972</c:v>
                </c:pt>
                <c:pt idx="6547">
                  <c:v>121.406222</c:v>
                </c:pt>
                <c:pt idx="6548">
                  <c:v>121.406222</c:v>
                </c:pt>
                <c:pt idx="6549">
                  <c:v>121.405833</c:v>
                </c:pt>
                <c:pt idx="6550">
                  <c:v>121.405</c:v>
                </c:pt>
                <c:pt idx="6551">
                  <c:v>121.39580599999999</c:v>
                </c:pt>
                <c:pt idx="6552">
                  <c:v>121.394139</c:v>
                </c:pt>
                <c:pt idx="6553">
                  <c:v>121.393778</c:v>
                </c:pt>
                <c:pt idx="6554">
                  <c:v>121.393778</c:v>
                </c:pt>
                <c:pt idx="6555">
                  <c:v>121.393306</c:v>
                </c:pt>
                <c:pt idx="6556">
                  <c:v>121.392528</c:v>
                </c:pt>
                <c:pt idx="6557">
                  <c:v>121.390806</c:v>
                </c:pt>
                <c:pt idx="6558">
                  <c:v>121.390028</c:v>
                </c:pt>
                <c:pt idx="6559">
                  <c:v>121.387917</c:v>
                </c:pt>
                <c:pt idx="6560">
                  <c:v>121.387889</c:v>
                </c:pt>
                <c:pt idx="6561">
                  <c:v>121.387056</c:v>
                </c:pt>
                <c:pt idx="6562">
                  <c:v>121.387083</c:v>
                </c:pt>
                <c:pt idx="6563">
                  <c:v>121.386222</c:v>
                </c:pt>
                <c:pt idx="6564">
                  <c:v>121.386222</c:v>
                </c:pt>
                <c:pt idx="6565">
                  <c:v>121.384556</c:v>
                </c:pt>
                <c:pt idx="6566">
                  <c:v>121.38458300000001</c:v>
                </c:pt>
                <c:pt idx="6567">
                  <c:v>121.38294399999999</c:v>
                </c:pt>
                <c:pt idx="6568">
                  <c:v>121.38286100000001</c:v>
                </c:pt>
                <c:pt idx="6569">
                  <c:v>121.38036099999999</c:v>
                </c:pt>
                <c:pt idx="6570">
                  <c:v>121.38036099999999</c:v>
                </c:pt>
                <c:pt idx="6571">
                  <c:v>121.379583</c:v>
                </c:pt>
                <c:pt idx="6572">
                  <c:v>121.379583</c:v>
                </c:pt>
                <c:pt idx="6573">
                  <c:v>121.378722</c:v>
                </c:pt>
                <c:pt idx="6574">
                  <c:v>121.37875</c:v>
                </c:pt>
                <c:pt idx="6575">
                  <c:v>121.377889</c:v>
                </c:pt>
                <c:pt idx="6576">
                  <c:v>121.377889</c:v>
                </c:pt>
                <c:pt idx="6577">
                  <c:v>121.377111</c:v>
                </c:pt>
                <c:pt idx="6578">
                  <c:v>121.377056</c:v>
                </c:pt>
                <c:pt idx="6579">
                  <c:v>121.376667</c:v>
                </c:pt>
                <c:pt idx="6580">
                  <c:v>121.375833</c:v>
                </c:pt>
                <c:pt idx="6581">
                  <c:v>121.374583</c:v>
                </c:pt>
                <c:pt idx="6582">
                  <c:v>121.374611</c:v>
                </c:pt>
                <c:pt idx="6583">
                  <c:v>121.373361</c:v>
                </c:pt>
                <c:pt idx="6584">
                  <c:v>121.372472</c:v>
                </c:pt>
                <c:pt idx="6585">
                  <c:v>121.37125</c:v>
                </c:pt>
                <c:pt idx="6586">
                  <c:v>121.371278</c:v>
                </c:pt>
                <c:pt idx="6587">
                  <c:v>121.369972</c:v>
                </c:pt>
                <c:pt idx="6588">
                  <c:v>121.361611</c:v>
                </c:pt>
                <c:pt idx="6589">
                  <c:v>121.360806</c:v>
                </c:pt>
                <c:pt idx="6590">
                  <c:v>121.360028</c:v>
                </c:pt>
                <c:pt idx="6591">
                  <c:v>121.359139</c:v>
                </c:pt>
                <c:pt idx="6592">
                  <c:v>121.358333</c:v>
                </c:pt>
                <c:pt idx="6593">
                  <c:v>121.35625</c:v>
                </c:pt>
                <c:pt idx="6594">
                  <c:v>121.35625</c:v>
                </c:pt>
                <c:pt idx="6595">
                  <c:v>121.355417</c:v>
                </c:pt>
                <c:pt idx="6596">
                  <c:v>121.355417</c:v>
                </c:pt>
                <c:pt idx="6597">
                  <c:v>121.35375000000001</c:v>
                </c:pt>
                <c:pt idx="6598">
                  <c:v>121.353694</c:v>
                </c:pt>
                <c:pt idx="6599">
                  <c:v>121.352056</c:v>
                </c:pt>
                <c:pt idx="6600">
                  <c:v>121.35208299999999</c:v>
                </c:pt>
                <c:pt idx="6601">
                  <c:v>121.348722</c:v>
                </c:pt>
                <c:pt idx="6602">
                  <c:v>121.34866700000001</c:v>
                </c:pt>
                <c:pt idx="6603">
                  <c:v>121.34955600000001</c:v>
                </c:pt>
                <c:pt idx="6604">
                  <c:v>121.349583</c:v>
                </c:pt>
                <c:pt idx="6605">
                  <c:v>121.35041699999999</c:v>
                </c:pt>
                <c:pt idx="6606">
                  <c:v>121.350444</c:v>
                </c:pt>
                <c:pt idx="6607">
                  <c:v>121.348333</c:v>
                </c:pt>
                <c:pt idx="6608">
                  <c:v>121.347444</c:v>
                </c:pt>
                <c:pt idx="6609">
                  <c:v>121.346667</c:v>
                </c:pt>
                <c:pt idx="6610">
                  <c:v>121.345806</c:v>
                </c:pt>
                <c:pt idx="6611">
                  <c:v>121.342917</c:v>
                </c:pt>
                <c:pt idx="6612">
                  <c:v>121.342861</c:v>
                </c:pt>
                <c:pt idx="6613">
                  <c:v>121.342083</c:v>
                </c:pt>
                <c:pt idx="6614">
                  <c:v>121.342111</c:v>
                </c:pt>
                <c:pt idx="6615">
                  <c:v>121.341222</c:v>
                </c:pt>
                <c:pt idx="6616">
                  <c:v>121.34125</c:v>
                </c:pt>
                <c:pt idx="6617">
                  <c:v>121.340389</c:v>
                </c:pt>
                <c:pt idx="6618">
                  <c:v>121.340389</c:v>
                </c:pt>
                <c:pt idx="6619">
                  <c:v>121.339528</c:v>
                </c:pt>
                <c:pt idx="6620">
                  <c:v>121.339556</c:v>
                </c:pt>
                <c:pt idx="6621">
                  <c:v>121.338694</c:v>
                </c:pt>
                <c:pt idx="6622">
                  <c:v>121.338722</c:v>
                </c:pt>
                <c:pt idx="6623">
                  <c:v>121.337917</c:v>
                </c:pt>
                <c:pt idx="6624">
                  <c:v>121.337889</c:v>
                </c:pt>
                <c:pt idx="6625">
                  <c:v>121.33875</c:v>
                </c:pt>
                <c:pt idx="6626">
                  <c:v>121.33875</c:v>
                </c:pt>
                <c:pt idx="6627">
                  <c:v>121.33708300000001</c:v>
                </c:pt>
                <c:pt idx="6628">
                  <c:v>121.33708300000001</c:v>
                </c:pt>
                <c:pt idx="6629">
                  <c:v>121.33625000000001</c:v>
                </c:pt>
                <c:pt idx="6630">
                  <c:v>121.33622200000001</c:v>
                </c:pt>
                <c:pt idx="6631">
                  <c:v>121.33536100000001</c:v>
                </c:pt>
                <c:pt idx="6632">
                  <c:v>121.33538900000001</c:v>
                </c:pt>
                <c:pt idx="6633">
                  <c:v>121.33458299999999</c:v>
                </c:pt>
                <c:pt idx="6634">
                  <c:v>121.33458299999999</c:v>
                </c:pt>
                <c:pt idx="6635">
                  <c:v>121.33374999999999</c:v>
                </c:pt>
                <c:pt idx="6636">
                  <c:v>121.33372199999999</c:v>
                </c:pt>
                <c:pt idx="6637">
                  <c:v>121.33288899999999</c:v>
                </c:pt>
                <c:pt idx="6638">
                  <c:v>121.33286099999999</c:v>
                </c:pt>
                <c:pt idx="6639">
                  <c:v>121.33205599999999</c:v>
                </c:pt>
                <c:pt idx="6640">
                  <c:v>121.33202799999999</c:v>
                </c:pt>
                <c:pt idx="6641">
                  <c:v>121.33125</c:v>
                </c:pt>
                <c:pt idx="6642">
                  <c:v>121.331278</c:v>
                </c:pt>
                <c:pt idx="6643">
                  <c:v>121.330806</c:v>
                </c:pt>
                <c:pt idx="6644">
                  <c:v>121.329139</c:v>
                </c:pt>
                <c:pt idx="6645">
                  <c:v>121.327917</c:v>
                </c:pt>
                <c:pt idx="6646">
                  <c:v>121.327917</c:v>
                </c:pt>
                <c:pt idx="6647">
                  <c:v>121.327056</c:v>
                </c:pt>
                <c:pt idx="6648">
                  <c:v>121.328778</c:v>
                </c:pt>
                <c:pt idx="6649">
                  <c:v>121.328722</c:v>
                </c:pt>
                <c:pt idx="6650">
                  <c:v>121.327528</c:v>
                </c:pt>
                <c:pt idx="6651">
                  <c:v>121.32336100000001</c:v>
                </c:pt>
                <c:pt idx="6652">
                  <c:v>121.32119400000001</c:v>
                </c:pt>
                <c:pt idx="6653">
                  <c:v>121.32122200000001</c:v>
                </c:pt>
                <c:pt idx="6654">
                  <c:v>121.32044399999999</c:v>
                </c:pt>
                <c:pt idx="6655">
                  <c:v>121.32036100000001</c:v>
                </c:pt>
                <c:pt idx="6656">
                  <c:v>121.318333</c:v>
                </c:pt>
                <c:pt idx="6657">
                  <c:v>121.317472</c:v>
                </c:pt>
                <c:pt idx="6658">
                  <c:v>121.31625</c:v>
                </c:pt>
                <c:pt idx="6659">
                  <c:v>121.316278</c:v>
                </c:pt>
                <c:pt idx="6660">
                  <c:v>121.315361</c:v>
                </c:pt>
                <c:pt idx="6661">
                  <c:v>121.315389</c:v>
                </c:pt>
                <c:pt idx="6662">
                  <c:v>121.315028</c:v>
                </c:pt>
                <c:pt idx="6663">
                  <c:v>121.313333</c:v>
                </c:pt>
                <c:pt idx="6664">
                  <c:v>121.313472</c:v>
                </c:pt>
                <c:pt idx="6665">
                  <c:v>121.31397200000001</c:v>
                </c:pt>
                <c:pt idx="6666">
                  <c:v>121.31313900000001</c:v>
                </c:pt>
                <c:pt idx="6667">
                  <c:v>121.31311100000001</c:v>
                </c:pt>
                <c:pt idx="6668">
                  <c:v>121.31225000000001</c:v>
                </c:pt>
                <c:pt idx="6669">
                  <c:v>121.31227800000001</c:v>
                </c:pt>
                <c:pt idx="6670">
                  <c:v>121.31061099999999</c:v>
                </c:pt>
                <c:pt idx="6671">
                  <c:v>121.31063899999999</c:v>
                </c:pt>
                <c:pt idx="6672">
                  <c:v>121.30977799999999</c:v>
                </c:pt>
                <c:pt idx="6673">
                  <c:v>121.30980599999999</c:v>
                </c:pt>
                <c:pt idx="6674">
                  <c:v>121.308972</c:v>
                </c:pt>
                <c:pt idx="6675">
                  <c:v>121.309</c:v>
                </c:pt>
                <c:pt idx="6676">
                  <c:v>121.308111</c:v>
                </c:pt>
                <c:pt idx="6677">
                  <c:v>121.308111</c:v>
                </c:pt>
                <c:pt idx="6678">
                  <c:v>121.303944</c:v>
                </c:pt>
                <c:pt idx="6679">
                  <c:v>121.303972</c:v>
                </c:pt>
                <c:pt idx="6680">
                  <c:v>121.300639</c:v>
                </c:pt>
                <c:pt idx="6681">
                  <c:v>121.300639</c:v>
                </c:pt>
                <c:pt idx="6682">
                  <c:v>121.29894400000001</c:v>
                </c:pt>
                <c:pt idx="6683">
                  <c:v>121.29897200000001</c:v>
                </c:pt>
                <c:pt idx="6684">
                  <c:v>121.29644399999999</c:v>
                </c:pt>
                <c:pt idx="6685">
                  <c:v>121.29647199999999</c:v>
                </c:pt>
                <c:pt idx="6686">
                  <c:v>121.295194</c:v>
                </c:pt>
                <c:pt idx="6687">
                  <c:v>121.294417</c:v>
                </c:pt>
                <c:pt idx="6688">
                  <c:v>121.292306</c:v>
                </c:pt>
                <c:pt idx="6689">
                  <c:v>121.292306</c:v>
                </c:pt>
                <c:pt idx="6690">
                  <c:v>121.291444</c:v>
                </c:pt>
                <c:pt idx="6691">
                  <c:v>121.291417</c:v>
                </c:pt>
                <c:pt idx="6692">
                  <c:v>121.291056</c:v>
                </c:pt>
                <c:pt idx="6693">
                  <c:v>121.29025</c:v>
                </c:pt>
                <c:pt idx="6694">
                  <c:v>121.289389</c:v>
                </c:pt>
                <c:pt idx="6695">
                  <c:v>121.288556</c:v>
                </c:pt>
                <c:pt idx="6696">
                  <c:v>121.287333</c:v>
                </c:pt>
                <c:pt idx="6697">
                  <c:v>121.287333</c:v>
                </c:pt>
                <c:pt idx="6698">
                  <c:v>121.286028</c:v>
                </c:pt>
                <c:pt idx="6699">
                  <c:v>121.28269400000001</c:v>
                </c:pt>
                <c:pt idx="6700">
                  <c:v>121.28188900000001</c:v>
                </c:pt>
                <c:pt idx="6701">
                  <c:v>121.28022199999999</c:v>
                </c:pt>
                <c:pt idx="6702">
                  <c:v>121.279</c:v>
                </c:pt>
                <c:pt idx="6703">
                  <c:v>121.278972</c:v>
                </c:pt>
                <c:pt idx="6704">
                  <c:v>121.276861</c:v>
                </c:pt>
                <c:pt idx="6705">
                  <c:v>121.276056</c:v>
                </c:pt>
                <c:pt idx="6706">
                  <c:v>121.273111</c:v>
                </c:pt>
                <c:pt idx="6707">
                  <c:v>121.273139</c:v>
                </c:pt>
                <c:pt idx="6708">
                  <c:v>121.272306</c:v>
                </c:pt>
                <c:pt idx="6709">
                  <c:v>121.27225</c:v>
                </c:pt>
                <c:pt idx="6710">
                  <c:v>121.271444</c:v>
                </c:pt>
                <c:pt idx="6711">
                  <c:v>121.271472</c:v>
                </c:pt>
                <c:pt idx="6712">
                  <c:v>121.270639</c:v>
                </c:pt>
                <c:pt idx="6713">
                  <c:v>121.270611</c:v>
                </c:pt>
                <c:pt idx="6714">
                  <c:v>121.269806</c:v>
                </c:pt>
                <c:pt idx="6715">
                  <c:v>121.269806</c:v>
                </c:pt>
                <c:pt idx="6716">
                  <c:v>121.269389</c:v>
                </c:pt>
                <c:pt idx="6717">
                  <c:v>121.268528</c:v>
                </c:pt>
                <c:pt idx="6718">
                  <c:v>121.26644400000001</c:v>
                </c:pt>
                <c:pt idx="6719">
                  <c:v>121.266417</c:v>
                </c:pt>
                <c:pt idx="6720">
                  <c:v>121.26563899999999</c:v>
                </c:pt>
                <c:pt idx="6721">
                  <c:v>121.26566699999999</c:v>
                </c:pt>
                <c:pt idx="6722">
                  <c:v>121.263972</c:v>
                </c:pt>
                <c:pt idx="6723">
                  <c:v>121.263944</c:v>
                </c:pt>
                <c:pt idx="6724">
                  <c:v>121.26308299999999</c:v>
                </c:pt>
                <c:pt idx="6725">
                  <c:v>121.26311099999999</c:v>
                </c:pt>
                <c:pt idx="6726">
                  <c:v>121.26227799999999</c:v>
                </c:pt>
                <c:pt idx="6727">
                  <c:v>121.26227799999999</c:v>
                </c:pt>
                <c:pt idx="6728">
                  <c:v>121.261472</c:v>
                </c:pt>
                <c:pt idx="6729">
                  <c:v>121.261472</c:v>
                </c:pt>
                <c:pt idx="6730">
                  <c:v>121.260611</c:v>
                </c:pt>
                <c:pt idx="6731">
                  <c:v>121.260639</c:v>
                </c:pt>
                <c:pt idx="6732">
                  <c:v>121.259333</c:v>
                </c:pt>
                <c:pt idx="6733">
                  <c:v>121.258556</c:v>
                </c:pt>
                <c:pt idx="6734">
                  <c:v>121.257694</c:v>
                </c:pt>
                <c:pt idx="6735">
                  <c:v>121.256889</c:v>
                </c:pt>
                <c:pt idx="6736">
                  <c:v>121.255611</c:v>
                </c:pt>
                <c:pt idx="6737">
                  <c:v>121.255611</c:v>
                </c:pt>
                <c:pt idx="6738">
                  <c:v>121.253972</c:v>
                </c:pt>
                <c:pt idx="6739">
                  <c:v>121.253972</c:v>
                </c:pt>
                <c:pt idx="6740">
                  <c:v>121.252306</c:v>
                </c:pt>
                <c:pt idx="6741">
                  <c:v>121.252306</c:v>
                </c:pt>
                <c:pt idx="6742">
                  <c:v>121.25144400000001</c:v>
                </c:pt>
                <c:pt idx="6743">
                  <c:v>121.25144400000001</c:v>
                </c:pt>
                <c:pt idx="6744">
                  <c:v>121.25102800000001</c:v>
                </c:pt>
                <c:pt idx="6745">
                  <c:v>121.25022199999999</c:v>
                </c:pt>
                <c:pt idx="6746">
                  <c:v>121.24727799999999</c:v>
                </c:pt>
                <c:pt idx="6747">
                  <c:v>121.24730599999999</c:v>
                </c:pt>
                <c:pt idx="6748">
                  <c:v>121.246472</c:v>
                </c:pt>
                <c:pt idx="6749">
                  <c:v>121.2465</c:v>
                </c:pt>
                <c:pt idx="6750">
                  <c:v>121.245611</c:v>
                </c:pt>
                <c:pt idx="6751">
                  <c:v>121.245611</c:v>
                </c:pt>
                <c:pt idx="6752">
                  <c:v>121.24475</c:v>
                </c:pt>
                <c:pt idx="6753">
                  <c:v>121.244778</c:v>
                </c:pt>
                <c:pt idx="6754">
                  <c:v>121.244</c:v>
                </c:pt>
                <c:pt idx="6755">
                  <c:v>121.244</c:v>
                </c:pt>
                <c:pt idx="6756">
                  <c:v>121.243139</c:v>
                </c:pt>
                <c:pt idx="6757">
                  <c:v>121.243139</c:v>
                </c:pt>
                <c:pt idx="6758">
                  <c:v>121.241528</c:v>
                </c:pt>
                <c:pt idx="6759">
                  <c:v>121.241444</c:v>
                </c:pt>
                <c:pt idx="6760">
                  <c:v>121.2385</c:v>
                </c:pt>
                <c:pt idx="6761">
                  <c:v>121.236028</c:v>
                </c:pt>
                <c:pt idx="6762">
                  <c:v>121.23522199999999</c:v>
                </c:pt>
                <c:pt idx="6763">
                  <c:v>121.23438899999999</c:v>
                </c:pt>
                <c:pt idx="6764">
                  <c:v>121.23350000000001</c:v>
                </c:pt>
                <c:pt idx="6765">
                  <c:v>121.232694</c:v>
                </c:pt>
                <c:pt idx="6766">
                  <c:v>121.231917</c:v>
                </c:pt>
                <c:pt idx="6767">
                  <c:v>121.231472</c:v>
                </c:pt>
                <c:pt idx="6768">
                  <c:v>121.231472</c:v>
                </c:pt>
                <c:pt idx="6769">
                  <c:v>121.230611</c:v>
                </c:pt>
                <c:pt idx="6770">
                  <c:v>121.230639</c:v>
                </c:pt>
                <c:pt idx="6771">
                  <c:v>121.229778</c:v>
                </c:pt>
                <c:pt idx="6772">
                  <c:v>121.229806</c:v>
                </c:pt>
                <c:pt idx="6773">
                  <c:v>121.228944</c:v>
                </c:pt>
                <c:pt idx="6774">
                  <c:v>121.228944</c:v>
                </c:pt>
                <c:pt idx="6775">
                  <c:v>121.228083</c:v>
                </c:pt>
                <c:pt idx="6776">
                  <c:v>121.228111</c:v>
                </c:pt>
                <c:pt idx="6777">
                  <c:v>121.227306</c:v>
                </c:pt>
                <c:pt idx="6778">
                  <c:v>121.227278</c:v>
                </c:pt>
                <c:pt idx="6779">
                  <c:v>121.226056</c:v>
                </c:pt>
                <c:pt idx="6780">
                  <c:v>121.224361</c:v>
                </c:pt>
                <c:pt idx="6781">
                  <c:v>121.223583</c:v>
                </c:pt>
                <c:pt idx="6782">
                  <c:v>121.222694</c:v>
                </c:pt>
                <c:pt idx="6783">
                  <c:v>121.221889</c:v>
                </c:pt>
                <c:pt idx="6784">
                  <c:v>121.22111099999999</c:v>
                </c:pt>
                <c:pt idx="6785">
                  <c:v>121.22019400000001</c:v>
                </c:pt>
                <c:pt idx="6786">
                  <c:v>121.21852800000001</c:v>
                </c:pt>
                <c:pt idx="6787">
                  <c:v>121.21772199999999</c:v>
                </c:pt>
                <c:pt idx="6788">
                  <c:v>121.21516699999999</c:v>
                </c:pt>
                <c:pt idx="6789">
                  <c:v>121.214389</c:v>
                </c:pt>
                <c:pt idx="6790">
                  <c:v>121.213528</c:v>
                </c:pt>
                <c:pt idx="6791">
                  <c:v>121.211861</c:v>
                </c:pt>
                <c:pt idx="6792">
                  <c:v>121.206889</c:v>
                </c:pt>
                <c:pt idx="6793">
                  <c:v>121.206056</c:v>
                </c:pt>
                <c:pt idx="6794">
                  <c:v>121.199389</c:v>
                </c:pt>
                <c:pt idx="6795">
                  <c:v>121.198944</c:v>
                </c:pt>
                <c:pt idx="6796">
                  <c:v>121.198972</c:v>
                </c:pt>
                <c:pt idx="6797">
                  <c:v>121.198528</c:v>
                </c:pt>
                <c:pt idx="6798">
                  <c:v>121.197722</c:v>
                </c:pt>
                <c:pt idx="6799">
                  <c:v>121.196861</c:v>
                </c:pt>
                <c:pt idx="6800">
                  <c:v>121.196056</c:v>
                </c:pt>
                <c:pt idx="6801">
                  <c:v>121.1935</c:v>
                </c:pt>
                <c:pt idx="6802">
                  <c:v>121.192694</c:v>
                </c:pt>
                <c:pt idx="6803">
                  <c:v>121.192278</c:v>
                </c:pt>
                <c:pt idx="6804">
                  <c:v>121.192278</c:v>
                </c:pt>
                <c:pt idx="6805">
                  <c:v>121.189333</c:v>
                </c:pt>
                <c:pt idx="6806">
                  <c:v>121.18855600000001</c:v>
                </c:pt>
                <c:pt idx="6807">
                  <c:v>121.184</c:v>
                </c:pt>
                <c:pt idx="6808">
                  <c:v>121.184</c:v>
                </c:pt>
                <c:pt idx="6809">
                  <c:v>121.182278</c:v>
                </c:pt>
                <c:pt idx="6810">
                  <c:v>121.182278</c:v>
                </c:pt>
                <c:pt idx="6811">
                  <c:v>121.181528</c:v>
                </c:pt>
                <c:pt idx="6812">
                  <c:v>121.181444</c:v>
                </c:pt>
                <c:pt idx="6813">
                  <c:v>121.180583</c:v>
                </c:pt>
                <c:pt idx="6814">
                  <c:v>121.180611</c:v>
                </c:pt>
                <c:pt idx="6815">
                  <c:v>121.17975</c:v>
                </c:pt>
                <c:pt idx="6816">
                  <c:v>121.17975</c:v>
                </c:pt>
                <c:pt idx="6817">
                  <c:v>121.178972</c:v>
                </c:pt>
                <c:pt idx="6818">
                  <c:v>121.178944</c:v>
                </c:pt>
                <c:pt idx="6819">
                  <c:v>121.17975</c:v>
                </c:pt>
                <c:pt idx="6820">
                  <c:v>121.179778</c:v>
                </c:pt>
                <c:pt idx="6821">
                  <c:v>121.181833</c:v>
                </c:pt>
                <c:pt idx="6822">
                  <c:v>121.18263899999999</c:v>
                </c:pt>
                <c:pt idx="6823">
                  <c:v>121.184</c:v>
                </c:pt>
                <c:pt idx="6824">
                  <c:v>121.18388899999999</c:v>
                </c:pt>
                <c:pt idx="6825">
                  <c:v>121.18472199999999</c:v>
                </c:pt>
                <c:pt idx="6826">
                  <c:v>121.18474999999999</c:v>
                </c:pt>
                <c:pt idx="6827">
                  <c:v>121.18555600000001</c:v>
                </c:pt>
                <c:pt idx="6828">
                  <c:v>121.18558299999999</c:v>
                </c:pt>
                <c:pt idx="6829">
                  <c:v>121.18719400000001</c:v>
                </c:pt>
                <c:pt idx="6830">
                  <c:v>121.18722200000001</c:v>
                </c:pt>
                <c:pt idx="6831">
                  <c:v>121.188056</c:v>
                </c:pt>
                <c:pt idx="6832">
                  <c:v>121.188028</c:v>
                </c:pt>
                <c:pt idx="6833">
                  <c:v>121.188917</c:v>
                </c:pt>
                <c:pt idx="6834">
                  <c:v>121.18894400000001</c:v>
                </c:pt>
                <c:pt idx="6835">
                  <c:v>121.189722</c:v>
                </c:pt>
                <c:pt idx="6836">
                  <c:v>121.18975</c:v>
                </c:pt>
                <c:pt idx="6837">
                  <c:v>121.190556</c:v>
                </c:pt>
                <c:pt idx="6838">
                  <c:v>121.1905</c:v>
                </c:pt>
                <c:pt idx="6839">
                  <c:v>121.191417</c:v>
                </c:pt>
                <c:pt idx="6840">
                  <c:v>121.191389</c:v>
                </c:pt>
                <c:pt idx="6841">
                  <c:v>121.19225</c:v>
                </c:pt>
                <c:pt idx="6842">
                  <c:v>121.192222</c:v>
                </c:pt>
                <c:pt idx="6843">
                  <c:v>121.188056</c:v>
                </c:pt>
                <c:pt idx="6844">
                  <c:v>121.18808300000001</c:v>
                </c:pt>
                <c:pt idx="6845">
                  <c:v>121.186806</c:v>
                </c:pt>
                <c:pt idx="6846">
                  <c:v>121.18430600000001</c:v>
                </c:pt>
                <c:pt idx="6847">
                  <c:v>121.18344399999999</c:v>
                </c:pt>
                <c:pt idx="6848">
                  <c:v>121.18180599999999</c:v>
                </c:pt>
                <c:pt idx="6849">
                  <c:v>121.180972</c:v>
                </c:pt>
                <c:pt idx="6850">
                  <c:v>121.180111</c:v>
                </c:pt>
                <c:pt idx="6851">
                  <c:v>121.177667</c:v>
                </c:pt>
                <c:pt idx="6852">
                  <c:v>121.176806</c:v>
                </c:pt>
                <c:pt idx="6853">
                  <c:v>121.176389</c:v>
                </c:pt>
                <c:pt idx="6854">
                  <c:v>121.176389</c:v>
                </c:pt>
                <c:pt idx="6855">
                  <c:v>121.17475</c:v>
                </c:pt>
                <c:pt idx="6856">
                  <c:v>121.17475</c:v>
                </c:pt>
                <c:pt idx="6857">
                  <c:v>121.173917</c:v>
                </c:pt>
                <c:pt idx="6858">
                  <c:v>121.173861</c:v>
                </c:pt>
                <c:pt idx="6859">
                  <c:v>121.17308300000001</c:v>
                </c:pt>
                <c:pt idx="6860">
                  <c:v>121.173056</c:v>
                </c:pt>
                <c:pt idx="6861">
                  <c:v>121.17225000000001</c:v>
                </c:pt>
                <c:pt idx="6862">
                  <c:v>121.172222</c:v>
                </c:pt>
                <c:pt idx="6863">
                  <c:v>121.171389</c:v>
                </c:pt>
                <c:pt idx="6864">
                  <c:v>121.171361</c:v>
                </c:pt>
                <c:pt idx="6865">
                  <c:v>121.17058299999999</c:v>
                </c:pt>
                <c:pt idx="6866">
                  <c:v>121.170528</c:v>
                </c:pt>
                <c:pt idx="6867">
                  <c:v>121.16974999999999</c:v>
                </c:pt>
                <c:pt idx="6868">
                  <c:v>121.16969400000001</c:v>
                </c:pt>
                <c:pt idx="6869">
                  <c:v>121.16763899999999</c:v>
                </c:pt>
                <c:pt idx="6870">
                  <c:v>121.16677799999999</c:v>
                </c:pt>
                <c:pt idx="6871">
                  <c:v>121.162639</c:v>
                </c:pt>
                <c:pt idx="6872">
                  <c:v>121.161833</c:v>
                </c:pt>
                <c:pt idx="6873">
                  <c:v>121.160167</c:v>
                </c:pt>
                <c:pt idx="6874">
                  <c:v>121.159306</c:v>
                </c:pt>
                <c:pt idx="6875">
                  <c:v>121.158528</c:v>
                </c:pt>
                <c:pt idx="6876">
                  <c:v>121.157667</c:v>
                </c:pt>
                <c:pt idx="6877">
                  <c:v>121.156806</c:v>
                </c:pt>
                <c:pt idx="6878">
                  <c:v>121.15522199999999</c:v>
                </c:pt>
                <c:pt idx="6879">
                  <c:v>121.15433299999999</c:v>
                </c:pt>
                <c:pt idx="6880">
                  <c:v>121.15266699999999</c:v>
                </c:pt>
                <c:pt idx="6881">
                  <c:v>121.15180599999999</c:v>
                </c:pt>
                <c:pt idx="6882">
                  <c:v>121.151</c:v>
                </c:pt>
                <c:pt idx="6883">
                  <c:v>121.149333</c:v>
                </c:pt>
                <c:pt idx="6884">
                  <c:v>121.14841699999999</c:v>
                </c:pt>
                <c:pt idx="6885">
                  <c:v>121.144694</c:v>
                </c:pt>
                <c:pt idx="6886">
                  <c:v>121.144722</c:v>
                </c:pt>
                <c:pt idx="6887">
                  <c:v>121.144306</c:v>
                </c:pt>
                <c:pt idx="6888">
                  <c:v>121.143472</c:v>
                </c:pt>
                <c:pt idx="6889">
                  <c:v>121.143056</c:v>
                </c:pt>
                <c:pt idx="6890">
                  <c:v>121.143083</c:v>
                </c:pt>
                <c:pt idx="6891">
                  <c:v>121.13849999999999</c:v>
                </c:pt>
                <c:pt idx="6892">
                  <c:v>121.13763899999999</c:v>
                </c:pt>
                <c:pt idx="6893">
                  <c:v>121.13427799999999</c:v>
                </c:pt>
                <c:pt idx="6894">
                  <c:v>121.133472</c:v>
                </c:pt>
                <c:pt idx="6895">
                  <c:v>121.129333</c:v>
                </c:pt>
                <c:pt idx="6896">
                  <c:v>121.128472</c:v>
                </c:pt>
                <c:pt idx="6897">
                  <c:v>121.126417</c:v>
                </c:pt>
                <c:pt idx="6898">
                  <c:v>121.12644400000001</c:v>
                </c:pt>
                <c:pt idx="6899">
                  <c:v>121.12097199999999</c:v>
                </c:pt>
                <c:pt idx="6900">
                  <c:v>121.120167</c:v>
                </c:pt>
                <c:pt idx="6901">
                  <c:v>121.118472</c:v>
                </c:pt>
                <c:pt idx="6902">
                  <c:v>121.117667</c:v>
                </c:pt>
                <c:pt idx="6903">
                  <c:v>121.115083</c:v>
                </c:pt>
                <c:pt idx="6904">
                  <c:v>121.1135</c:v>
                </c:pt>
                <c:pt idx="6905">
                  <c:v>121.111778</c:v>
                </c:pt>
                <c:pt idx="6906">
                  <c:v>121.110972</c:v>
                </c:pt>
                <c:pt idx="6907">
                  <c:v>121.10933300000001</c:v>
                </c:pt>
                <c:pt idx="6908">
                  <c:v>121.10766700000001</c:v>
                </c:pt>
                <c:pt idx="6909">
                  <c:v>121.10680600000001</c:v>
                </c:pt>
                <c:pt idx="6910">
                  <c:v>121.10602799999999</c:v>
                </c:pt>
                <c:pt idx="6911">
                  <c:v>121.10430599999999</c:v>
                </c:pt>
                <c:pt idx="6912">
                  <c:v>121.103528</c:v>
                </c:pt>
                <c:pt idx="6913">
                  <c:v>121.101778</c:v>
                </c:pt>
                <c:pt idx="6914">
                  <c:v>121.100139</c:v>
                </c:pt>
                <c:pt idx="6915">
                  <c:v>121.099278</c:v>
                </c:pt>
                <c:pt idx="6916">
                  <c:v>121.098444</c:v>
                </c:pt>
                <c:pt idx="6917">
                  <c:v>121.097639</c:v>
                </c:pt>
                <c:pt idx="6918">
                  <c:v>121.096806</c:v>
                </c:pt>
                <c:pt idx="6919">
                  <c:v>121.095944</c:v>
                </c:pt>
                <c:pt idx="6920">
                  <c:v>121.094278</c:v>
                </c:pt>
                <c:pt idx="6921">
                  <c:v>121.09350000000001</c:v>
                </c:pt>
                <c:pt idx="6922">
                  <c:v>121.09183299999999</c:v>
                </c:pt>
                <c:pt idx="6923">
                  <c:v>121.09097199999999</c:v>
                </c:pt>
                <c:pt idx="6924">
                  <c:v>121.0885</c:v>
                </c:pt>
                <c:pt idx="6925">
                  <c:v>121.087639</c:v>
                </c:pt>
                <c:pt idx="6926">
                  <c:v>121.085167</c:v>
                </c:pt>
                <c:pt idx="6927">
                  <c:v>121.084333</c:v>
                </c:pt>
                <c:pt idx="6928">
                  <c:v>121.082639</c:v>
                </c:pt>
                <c:pt idx="6929">
                  <c:v>121.081806</c:v>
                </c:pt>
                <c:pt idx="6930">
                  <c:v>121.080972</c:v>
                </c:pt>
                <c:pt idx="6931">
                  <c:v>121.080139</c:v>
                </c:pt>
                <c:pt idx="6932">
                  <c:v>121.07933300000001</c:v>
                </c:pt>
                <c:pt idx="6933">
                  <c:v>121.07850000000001</c:v>
                </c:pt>
                <c:pt idx="6934">
                  <c:v>121.077611</c:v>
                </c:pt>
                <c:pt idx="6935">
                  <c:v>121.07599999999999</c:v>
                </c:pt>
                <c:pt idx="6936">
                  <c:v>121.07511100000001</c:v>
                </c:pt>
                <c:pt idx="6937">
                  <c:v>121.07430600000001</c:v>
                </c:pt>
                <c:pt idx="6938">
                  <c:v>121.07344399999999</c:v>
                </c:pt>
                <c:pt idx="6939">
                  <c:v>121.071806</c:v>
                </c:pt>
                <c:pt idx="6940">
                  <c:v>121.071028</c:v>
                </c:pt>
                <c:pt idx="6941">
                  <c:v>121.070139</c:v>
                </c:pt>
                <c:pt idx="6942">
                  <c:v>121.069333</c:v>
                </c:pt>
                <c:pt idx="6943">
                  <c:v>121.06136100000001</c:v>
                </c:pt>
                <c:pt idx="6944">
                  <c:v>121.06136100000001</c:v>
                </c:pt>
                <c:pt idx="6945">
                  <c:v>121.05930600000001</c:v>
                </c:pt>
                <c:pt idx="6946">
                  <c:v>121.05844399999999</c:v>
                </c:pt>
                <c:pt idx="6947">
                  <c:v>121.05805599999999</c:v>
                </c:pt>
                <c:pt idx="6948">
                  <c:v>121.05805599999999</c:v>
                </c:pt>
                <c:pt idx="6949">
                  <c:v>121.05763899999999</c:v>
                </c:pt>
                <c:pt idx="6950">
                  <c:v>121.05680599999999</c:v>
                </c:pt>
                <c:pt idx="6951">
                  <c:v>121.054278</c:v>
                </c:pt>
                <c:pt idx="6952">
                  <c:v>121.053472</c:v>
                </c:pt>
                <c:pt idx="6953">
                  <c:v>121.052639</c:v>
                </c:pt>
                <c:pt idx="6954">
                  <c:v>121.051861</c:v>
                </c:pt>
                <c:pt idx="6955">
                  <c:v>121.049278</c:v>
                </c:pt>
                <c:pt idx="6956">
                  <c:v>121.048472</c:v>
                </c:pt>
                <c:pt idx="6957">
                  <c:v>121.047611</c:v>
                </c:pt>
                <c:pt idx="6958">
                  <c:v>121.046806</c:v>
                </c:pt>
                <c:pt idx="6959">
                  <c:v>121.04597200000001</c:v>
                </c:pt>
                <c:pt idx="6960">
                  <c:v>121.04513900000001</c:v>
                </c:pt>
                <c:pt idx="6961">
                  <c:v>121.04430600000001</c:v>
                </c:pt>
                <c:pt idx="6962">
                  <c:v>121.04263899999999</c:v>
                </c:pt>
                <c:pt idx="6963">
                  <c:v>121.041833</c:v>
                </c:pt>
                <c:pt idx="6964">
                  <c:v>121.040167</c:v>
                </c:pt>
                <c:pt idx="6965">
                  <c:v>121.039306</c:v>
                </c:pt>
                <c:pt idx="6966">
                  <c:v>121.037639</c:v>
                </c:pt>
                <c:pt idx="6967">
                  <c:v>121.036806</c:v>
                </c:pt>
                <c:pt idx="6968">
                  <c:v>121.035167</c:v>
                </c:pt>
                <c:pt idx="6969">
                  <c:v>121.034278</c:v>
                </c:pt>
                <c:pt idx="6970">
                  <c:v>121.033472</c:v>
                </c:pt>
                <c:pt idx="6971">
                  <c:v>121.032611</c:v>
                </c:pt>
                <c:pt idx="6972">
                  <c:v>121.031806</c:v>
                </c:pt>
                <c:pt idx="6973">
                  <c:v>121.03097200000001</c:v>
                </c:pt>
                <c:pt idx="6974">
                  <c:v>121.03011100000001</c:v>
                </c:pt>
                <c:pt idx="6975">
                  <c:v>121.02930600000001</c:v>
                </c:pt>
                <c:pt idx="6976">
                  <c:v>121.02849999999999</c:v>
                </c:pt>
                <c:pt idx="6977">
                  <c:v>121.022278</c:v>
                </c:pt>
                <c:pt idx="6978">
                  <c:v>121.02225</c:v>
                </c:pt>
                <c:pt idx="6979">
                  <c:v>121.021389</c:v>
                </c:pt>
                <c:pt idx="6980">
                  <c:v>121.021389</c:v>
                </c:pt>
                <c:pt idx="6981">
                  <c:v>121.019694</c:v>
                </c:pt>
                <c:pt idx="6982">
                  <c:v>121.019694</c:v>
                </c:pt>
                <c:pt idx="6983">
                  <c:v>121.018056</c:v>
                </c:pt>
                <c:pt idx="6984">
                  <c:v>121.018083</c:v>
                </c:pt>
                <c:pt idx="6985">
                  <c:v>121.017222</c:v>
                </c:pt>
                <c:pt idx="6986">
                  <c:v>121.017222</c:v>
                </c:pt>
                <c:pt idx="6987">
                  <c:v>121.016389</c:v>
                </c:pt>
                <c:pt idx="6988">
                  <c:v>121.016389</c:v>
                </c:pt>
                <c:pt idx="6989">
                  <c:v>121.015528</c:v>
                </c:pt>
                <c:pt idx="6990">
                  <c:v>121.015556</c:v>
                </c:pt>
                <c:pt idx="6991">
                  <c:v>121.01475000000001</c:v>
                </c:pt>
                <c:pt idx="6992">
                  <c:v>121.01475000000001</c:v>
                </c:pt>
                <c:pt idx="6993">
                  <c:v>121.01386100000001</c:v>
                </c:pt>
                <c:pt idx="6994">
                  <c:v>121.01386100000001</c:v>
                </c:pt>
                <c:pt idx="6995">
                  <c:v>121.01302800000001</c:v>
                </c:pt>
                <c:pt idx="6996">
                  <c:v>121.01302800000001</c:v>
                </c:pt>
                <c:pt idx="6997">
                  <c:v>121.01227799999999</c:v>
                </c:pt>
                <c:pt idx="6998">
                  <c:v>121.01227799999999</c:v>
                </c:pt>
                <c:pt idx="6999">
                  <c:v>121.01138899999999</c:v>
                </c:pt>
                <c:pt idx="7000">
                  <c:v>121.01136099999999</c:v>
                </c:pt>
                <c:pt idx="7001">
                  <c:v>121.01055599999999</c:v>
                </c:pt>
                <c:pt idx="7002">
                  <c:v>121.010583</c:v>
                </c:pt>
                <c:pt idx="7003">
                  <c:v>121.009722</c:v>
                </c:pt>
                <c:pt idx="7004">
                  <c:v>121.009778</c:v>
                </c:pt>
                <c:pt idx="7005">
                  <c:v>121.008889</c:v>
                </c:pt>
                <c:pt idx="7006">
                  <c:v>121.008861</c:v>
                </c:pt>
                <c:pt idx="7007">
                  <c:v>121.008056</c:v>
                </c:pt>
                <c:pt idx="7008">
                  <c:v>121.008028</c:v>
                </c:pt>
                <c:pt idx="7009">
                  <c:v>121.00725</c:v>
                </c:pt>
                <c:pt idx="7010">
                  <c:v>121.007222</c:v>
                </c:pt>
                <c:pt idx="7011">
                  <c:v>121.006389</c:v>
                </c:pt>
                <c:pt idx="7012">
                  <c:v>121.006417</c:v>
                </c:pt>
                <c:pt idx="7013">
                  <c:v>121.005556</c:v>
                </c:pt>
                <c:pt idx="7014">
                  <c:v>121.005556</c:v>
                </c:pt>
                <c:pt idx="7015">
                  <c:v>121.004694</c:v>
                </c:pt>
                <c:pt idx="7016">
                  <c:v>121.004694</c:v>
                </c:pt>
                <c:pt idx="7017">
                  <c:v>121.003833</c:v>
                </c:pt>
                <c:pt idx="7018">
                  <c:v>121.003917</c:v>
                </c:pt>
                <c:pt idx="7019">
                  <c:v>121.003056</c:v>
                </c:pt>
                <c:pt idx="7020">
                  <c:v>121.003028</c:v>
                </c:pt>
                <c:pt idx="7021">
                  <c:v>121.00225</c:v>
                </c:pt>
                <c:pt idx="7022">
                  <c:v>121.002167</c:v>
                </c:pt>
                <c:pt idx="7023">
                  <c:v>121.003056</c:v>
                </c:pt>
                <c:pt idx="7024">
                  <c:v>121.003</c:v>
                </c:pt>
                <c:pt idx="7025">
                  <c:v>121.002222</c:v>
                </c:pt>
                <c:pt idx="7026">
                  <c:v>121.002222</c:v>
                </c:pt>
                <c:pt idx="7027">
                  <c:v>121.001417</c:v>
                </c:pt>
                <c:pt idx="7028">
                  <c:v>121.001417</c:v>
                </c:pt>
                <c:pt idx="7029">
                  <c:v>121</c:v>
                </c:pt>
                <c:pt idx="7030">
                  <c:v>120.997944</c:v>
                </c:pt>
                <c:pt idx="7031">
                  <c:v>120.997944</c:v>
                </c:pt>
                <c:pt idx="7032">
                  <c:v>120.997111</c:v>
                </c:pt>
                <c:pt idx="7033">
                  <c:v>120.997028</c:v>
                </c:pt>
                <c:pt idx="7034">
                  <c:v>120.99083299999999</c:v>
                </c:pt>
                <c:pt idx="7035">
                  <c:v>120.99</c:v>
                </c:pt>
                <c:pt idx="7036">
                  <c:v>120.9875</c:v>
                </c:pt>
                <c:pt idx="7037">
                  <c:v>120.986667</c:v>
                </c:pt>
                <c:pt idx="7038">
                  <c:v>120.984972</c:v>
                </c:pt>
                <c:pt idx="7039">
                  <c:v>120.984167</c:v>
                </c:pt>
                <c:pt idx="7040">
                  <c:v>120.983306</c:v>
                </c:pt>
                <c:pt idx="7041">
                  <c:v>120.982444</c:v>
                </c:pt>
                <c:pt idx="7042">
                  <c:v>120.974611</c:v>
                </c:pt>
                <c:pt idx="7043">
                  <c:v>120.97455600000001</c:v>
                </c:pt>
                <c:pt idx="7044">
                  <c:v>120.97205599999999</c:v>
                </c:pt>
                <c:pt idx="7045">
                  <c:v>120.97205599999999</c:v>
                </c:pt>
                <c:pt idx="7046">
                  <c:v>120.971278</c:v>
                </c:pt>
                <c:pt idx="7047">
                  <c:v>120.97125</c:v>
                </c:pt>
                <c:pt idx="7048">
                  <c:v>120.970389</c:v>
                </c:pt>
                <c:pt idx="7049">
                  <c:v>120.970389</c:v>
                </c:pt>
                <c:pt idx="7050">
                  <c:v>120.969583</c:v>
                </c:pt>
                <c:pt idx="7051">
                  <c:v>120.969583</c:v>
                </c:pt>
                <c:pt idx="7052">
                  <c:v>120.968778</c:v>
                </c:pt>
                <c:pt idx="7053">
                  <c:v>120.968722</c:v>
                </c:pt>
                <c:pt idx="7054">
                  <c:v>120.967889</c:v>
                </c:pt>
                <c:pt idx="7055">
                  <c:v>120.967917</c:v>
                </c:pt>
                <c:pt idx="7056">
                  <c:v>120.967083</c:v>
                </c:pt>
                <c:pt idx="7057">
                  <c:v>120.967111</c:v>
                </c:pt>
                <c:pt idx="7058">
                  <c:v>120.966222</c:v>
                </c:pt>
                <c:pt idx="7059">
                  <c:v>120.966194</c:v>
                </c:pt>
                <c:pt idx="7060">
                  <c:v>120.965417</c:v>
                </c:pt>
                <c:pt idx="7061">
                  <c:v>120.96544400000001</c:v>
                </c:pt>
                <c:pt idx="7062">
                  <c:v>120.964611</c:v>
                </c:pt>
                <c:pt idx="7063">
                  <c:v>120.964556</c:v>
                </c:pt>
                <c:pt idx="7064">
                  <c:v>120.96375</c:v>
                </c:pt>
                <c:pt idx="7065">
                  <c:v>120.963722</c:v>
                </c:pt>
                <c:pt idx="7066">
                  <c:v>120.96294399999999</c:v>
                </c:pt>
                <c:pt idx="7067">
                  <c:v>120.962889</c:v>
                </c:pt>
                <c:pt idx="7068">
                  <c:v>120.96213899999999</c:v>
                </c:pt>
                <c:pt idx="7069">
                  <c:v>120.962056</c:v>
                </c:pt>
                <c:pt idx="7070">
                  <c:v>120.96122200000001</c:v>
                </c:pt>
                <c:pt idx="7071">
                  <c:v>120.96122200000001</c:v>
                </c:pt>
                <c:pt idx="7072">
                  <c:v>120.960444</c:v>
                </c:pt>
                <c:pt idx="7073">
                  <c:v>120.96036100000001</c:v>
                </c:pt>
                <c:pt idx="7074">
                  <c:v>120.95958299999999</c:v>
                </c:pt>
                <c:pt idx="7075">
                  <c:v>120.959639</c:v>
                </c:pt>
                <c:pt idx="7076">
                  <c:v>120.95874999999999</c:v>
                </c:pt>
                <c:pt idx="7077">
                  <c:v>120.95874999999999</c:v>
                </c:pt>
                <c:pt idx="7078">
                  <c:v>120.95786099999999</c:v>
                </c:pt>
                <c:pt idx="7079">
                  <c:v>120.95788899999999</c:v>
                </c:pt>
                <c:pt idx="7080">
                  <c:v>120.957111</c:v>
                </c:pt>
                <c:pt idx="7081">
                  <c:v>120.957111</c:v>
                </c:pt>
                <c:pt idx="7082">
                  <c:v>120.956278</c:v>
                </c:pt>
                <c:pt idx="7083">
                  <c:v>120.956278</c:v>
                </c:pt>
                <c:pt idx="7084">
                  <c:v>120.955417</c:v>
                </c:pt>
                <c:pt idx="7085">
                  <c:v>120.955361</c:v>
                </c:pt>
                <c:pt idx="7086">
                  <c:v>120.954583</c:v>
                </c:pt>
                <c:pt idx="7087">
                  <c:v>120.954583</c:v>
                </c:pt>
                <c:pt idx="7088">
                  <c:v>120.953722</c:v>
                </c:pt>
                <c:pt idx="7089">
                  <c:v>120.953778</c:v>
                </c:pt>
                <c:pt idx="7090">
                  <c:v>120.952889</c:v>
                </c:pt>
                <c:pt idx="7091">
                  <c:v>120.952917</c:v>
                </c:pt>
                <c:pt idx="7092">
                  <c:v>120.952056</c:v>
                </c:pt>
                <c:pt idx="7093">
                  <c:v>120.952083</c:v>
                </c:pt>
                <c:pt idx="7094">
                  <c:v>120.951222</c:v>
                </c:pt>
                <c:pt idx="7095">
                  <c:v>120.951222</c:v>
                </c:pt>
                <c:pt idx="7096">
                  <c:v>120.950389</c:v>
                </c:pt>
                <c:pt idx="7097">
                  <c:v>120.950389</c:v>
                </c:pt>
                <c:pt idx="7098">
                  <c:v>120.949611</c:v>
                </c:pt>
                <c:pt idx="7099">
                  <c:v>120.949583</c:v>
                </c:pt>
                <c:pt idx="7100">
                  <c:v>120.948778</c:v>
                </c:pt>
                <c:pt idx="7101">
                  <c:v>120.94875</c:v>
                </c:pt>
                <c:pt idx="7102">
                  <c:v>120.947917</c:v>
                </c:pt>
                <c:pt idx="7103">
                  <c:v>120.947917</c:v>
                </c:pt>
                <c:pt idx="7104">
                  <c:v>120.94708300000001</c:v>
                </c:pt>
                <c:pt idx="7105">
                  <c:v>120.947028</c:v>
                </c:pt>
                <c:pt idx="7106">
                  <c:v>120.94625000000001</c:v>
                </c:pt>
                <c:pt idx="7107">
                  <c:v>120.94627800000001</c:v>
                </c:pt>
                <c:pt idx="7108">
                  <c:v>120.94544399999999</c:v>
                </c:pt>
                <c:pt idx="7109">
                  <c:v>120.94541700000001</c:v>
                </c:pt>
                <c:pt idx="7110">
                  <c:v>120.94452800000001</c:v>
                </c:pt>
                <c:pt idx="7111">
                  <c:v>120.94455600000001</c:v>
                </c:pt>
                <c:pt idx="7112">
                  <c:v>120.94377799999999</c:v>
                </c:pt>
                <c:pt idx="7113">
                  <c:v>120.94374999999999</c:v>
                </c:pt>
                <c:pt idx="7114">
                  <c:v>120.94288899999999</c:v>
                </c:pt>
                <c:pt idx="7115">
                  <c:v>120.942944</c:v>
                </c:pt>
                <c:pt idx="7116">
                  <c:v>120.942083</c:v>
                </c:pt>
                <c:pt idx="7117">
                  <c:v>120.94205599999999</c:v>
                </c:pt>
                <c:pt idx="7118">
                  <c:v>120.941194</c:v>
                </c:pt>
                <c:pt idx="7119">
                  <c:v>120.94125</c:v>
                </c:pt>
                <c:pt idx="7120">
                  <c:v>120.940389</c:v>
                </c:pt>
                <c:pt idx="7121">
                  <c:v>120.940389</c:v>
                </c:pt>
                <c:pt idx="7122">
                  <c:v>120.939583</c:v>
                </c:pt>
                <c:pt idx="7123">
                  <c:v>120.939556</c:v>
                </c:pt>
                <c:pt idx="7124">
                  <c:v>120.938722</c:v>
                </c:pt>
                <c:pt idx="7125">
                  <c:v>120.93875</c:v>
                </c:pt>
                <c:pt idx="7126">
                  <c:v>120.937917</c:v>
                </c:pt>
                <c:pt idx="7127">
                  <c:v>120.937917</c:v>
                </c:pt>
                <c:pt idx="7128">
                  <c:v>120.937083</c:v>
                </c:pt>
                <c:pt idx="7129">
                  <c:v>120.937083</c:v>
                </c:pt>
                <c:pt idx="7130">
                  <c:v>120.936222</c:v>
                </c:pt>
                <c:pt idx="7131">
                  <c:v>120.93625</c:v>
                </c:pt>
                <c:pt idx="7132">
                  <c:v>120.935389</c:v>
                </c:pt>
                <c:pt idx="7133">
                  <c:v>120.935389</c:v>
                </c:pt>
                <c:pt idx="7134">
                  <c:v>120.934611</c:v>
                </c:pt>
                <c:pt idx="7135">
                  <c:v>120.934583</c:v>
                </c:pt>
                <c:pt idx="7136">
                  <c:v>120.933694</c:v>
                </c:pt>
                <c:pt idx="7137">
                  <c:v>120.933722</c:v>
                </c:pt>
                <c:pt idx="7138">
                  <c:v>120.932861</c:v>
                </c:pt>
                <c:pt idx="7139">
                  <c:v>120.932889</c:v>
                </c:pt>
                <c:pt idx="7140">
                  <c:v>120.93213900000001</c:v>
                </c:pt>
                <c:pt idx="7141">
                  <c:v>120.932056</c:v>
                </c:pt>
                <c:pt idx="7142">
                  <c:v>120.93122200000001</c:v>
                </c:pt>
                <c:pt idx="7143">
                  <c:v>120.93125000000001</c:v>
                </c:pt>
                <c:pt idx="7144">
                  <c:v>120.93038900000001</c:v>
                </c:pt>
                <c:pt idx="7145">
                  <c:v>120.93041700000001</c:v>
                </c:pt>
                <c:pt idx="7146">
                  <c:v>120.92955600000001</c:v>
                </c:pt>
                <c:pt idx="7147">
                  <c:v>120.92958299999999</c:v>
                </c:pt>
                <c:pt idx="7148">
                  <c:v>120.92874999999999</c:v>
                </c:pt>
                <c:pt idx="7149">
                  <c:v>120.92877799999999</c:v>
                </c:pt>
                <c:pt idx="7150">
                  <c:v>120.92791699999999</c:v>
                </c:pt>
                <c:pt idx="7151">
                  <c:v>120.927944</c:v>
                </c:pt>
                <c:pt idx="7152">
                  <c:v>120.927083</c:v>
                </c:pt>
                <c:pt idx="7153">
                  <c:v>120.92705599999999</c:v>
                </c:pt>
                <c:pt idx="7154">
                  <c:v>120.92625</c:v>
                </c:pt>
                <c:pt idx="7155">
                  <c:v>120.926278</c:v>
                </c:pt>
                <c:pt idx="7156">
                  <c:v>120.925417</c:v>
                </c:pt>
                <c:pt idx="7157">
                  <c:v>120.925417</c:v>
                </c:pt>
                <c:pt idx="7158">
                  <c:v>120.924583</c:v>
                </c:pt>
                <c:pt idx="7159">
                  <c:v>120.924528</c:v>
                </c:pt>
                <c:pt idx="7160">
                  <c:v>120.922889</c:v>
                </c:pt>
                <c:pt idx="7161">
                  <c:v>120.922917</c:v>
                </c:pt>
                <c:pt idx="7162">
                  <c:v>120.922111</c:v>
                </c:pt>
                <c:pt idx="7163">
                  <c:v>120.922056</c:v>
                </c:pt>
                <c:pt idx="7164">
                  <c:v>120.920389</c:v>
                </c:pt>
                <c:pt idx="7165">
                  <c:v>120.920389</c:v>
                </c:pt>
                <c:pt idx="7166">
                  <c:v>120.919583</c:v>
                </c:pt>
                <c:pt idx="7167">
                  <c:v>120.919611</c:v>
                </c:pt>
                <c:pt idx="7168">
                  <c:v>120.91875</c:v>
                </c:pt>
                <c:pt idx="7169">
                  <c:v>120.91875</c:v>
                </c:pt>
                <c:pt idx="7170">
                  <c:v>120.917917</c:v>
                </c:pt>
                <c:pt idx="7171">
                  <c:v>120.917917</c:v>
                </c:pt>
                <c:pt idx="7172">
                  <c:v>120.917056</c:v>
                </c:pt>
                <c:pt idx="7173">
                  <c:v>120.91708300000001</c:v>
                </c:pt>
                <c:pt idx="7174">
                  <c:v>120.916222</c:v>
                </c:pt>
                <c:pt idx="7175">
                  <c:v>120.91625000000001</c:v>
                </c:pt>
                <c:pt idx="7176">
                  <c:v>120.91541700000001</c:v>
                </c:pt>
                <c:pt idx="7177">
                  <c:v>120.91541700000001</c:v>
                </c:pt>
                <c:pt idx="7178">
                  <c:v>120.91461099999999</c:v>
                </c:pt>
                <c:pt idx="7179">
                  <c:v>120.91458299999999</c:v>
                </c:pt>
                <c:pt idx="7180">
                  <c:v>120.91372200000001</c:v>
                </c:pt>
                <c:pt idx="7181">
                  <c:v>120.91374999999999</c:v>
                </c:pt>
                <c:pt idx="7182">
                  <c:v>120.912111</c:v>
                </c:pt>
                <c:pt idx="7183">
                  <c:v>120.91205600000001</c:v>
                </c:pt>
                <c:pt idx="7184">
                  <c:v>120.908722</c:v>
                </c:pt>
                <c:pt idx="7185">
                  <c:v>120.90875</c:v>
                </c:pt>
                <c:pt idx="7186">
                  <c:v>120.907083</c:v>
                </c:pt>
                <c:pt idx="7187">
                  <c:v>120.907083</c:v>
                </c:pt>
                <c:pt idx="7188">
                  <c:v>120.90625</c:v>
                </c:pt>
                <c:pt idx="7189">
                  <c:v>120.906222</c:v>
                </c:pt>
                <c:pt idx="7190">
                  <c:v>120.905417</c:v>
                </c:pt>
                <c:pt idx="7191">
                  <c:v>120.905444</c:v>
                </c:pt>
                <c:pt idx="7192">
                  <c:v>120.904611</c:v>
                </c:pt>
                <c:pt idx="7193">
                  <c:v>120.904583</c:v>
                </c:pt>
                <c:pt idx="7194">
                  <c:v>120.903722</c:v>
                </c:pt>
                <c:pt idx="7195">
                  <c:v>120.903722</c:v>
                </c:pt>
                <c:pt idx="7196">
                  <c:v>120.902889</c:v>
                </c:pt>
                <c:pt idx="7197">
                  <c:v>120.902917</c:v>
                </c:pt>
                <c:pt idx="7198">
                  <c:v>120.902056</c:v>
                </c:pt>
                <c:pt idx="7199">
                  <c:v>120.902028</c:v>
                </c:pt>
                <c:pt idx="7200">
                  <c:v>120.90125</c:v>
                </c:pt>
                <c:pt idx="7201">
                  <c:v>120.901222</c:v>
                </c:pt>
                <c:pt idx="7202">
                  <c:v>120.900389</c:v>
                </c:pt>
                <c:pt idx="7203">
                  <c:v>120.900417</c:v>
                </c:pt>
                <c:pt idx="7204">
                  <c:v>120.894611</c:v>
                </c:pt>
                <c:pt idx="7205">
                  <c:v>120.894611</c:v>
                </c:pt>
                <c:pt idx="7206">
                  <c:v>120.893778</c:v>
                </c:pt>
                <c:pt idx="7207">
                  <c:v>120.89375</c:v>
                </c:pt>
                <c:pt idx="7208">
                  <c:v>120.892861</c:v>
                </c:pt>
                <c:pt idx="7209">
                  <c:v>120.892889</c:v>
                </c:pt>
                <c:pt idx="7210">
                  <c:v>120.892083</c:v>
                </c:pt>
                <c:pt idx="7211">
                  <c:v>120.892111</c:v>
                </c:pt>
                <c:pt idx="7212">
                  <c:v>120.891278</c:v>
                </c:pt>
                <c:pt idx="7213">
                  <c:v>120.891222</c:v>
                </c:pt>
                <c:pt idx="7214">
                  <c:v>120.890361</c:v>
                </c:pt>
                <c:pt idx="7215">
                  <c:v>120.890417</c:v>
                </c:pt>
                <c:pt idx="7216">
                  <c:v>120.889556</c:v>
                </c:pt>
                <c:pt idx="7217">
                  <c:v>120.889583</c:v>
                </c:pt>
                <c:pt idx="7218">
                  <c:v>120.888722</c:v>
                </c:pt>
                <c:pt idx="7219">
                  <c:v>120.88875</c:v>
                </c:pt>
                <c:pt idx="7220">
                  <c:v>120.887889</c:v>
                </c:pt>
                <c:pt idx="7221">
                  <c:v>120.887889</c:v>
                </c:pt>
                <c:pt idx="7222">
                  <c:v>120.887111</c:v>
                </c:pt>
                <c:pt idx="7223">
                  <c:v>120.887056</c:v>
                </c:pt>
                <c:pt idx="7224">
                  <c:v>120.886194</c:v>
                </c:pt>
                <c:pt idx="7225">
                  <c:v>120.886222</c:v>
                </c:pt>
                <c:pt idx="7226">
                  <c:v>120.885417</c:v>
                </c:pt>
                <c:pt idx="7227">
                  <c:v>120.885417</c:v>
                </c:pt>
                <c:pt idx="7228">
                  <c:v>120.884556</c:v>
                </c:pt>
                <c:pt idx="7229">
                  <c:v>120.88458300000001</c:v>
                </c:pt>
                <c:pt idx="7230">
                  <c:v>120.88372200000001</c:v>
                </c:pt>
                <c:pt idx="7231">
                  <c:v>120.88372200000001</c:v>
                </c:pt>
                <c:pt idx="7232">
                  <c:v>120.88294399999999</c:v>
                </c:pt>
                <c:pt idx="7233">
                  <c:v>120.88294399999999</c:v>
                </c:pt>
                <c:pt idx="7234">
                  <c:v>120.88377800000001</c:v>
                </c:pt>
                <c:pt idx="7235">
                  <c:v>120.88375000000001</c:v>
                </c:pt>
                <c:pt idx="7236">
                  <c:v>120.88294399999999</c:v>
                </c:pt>
                <c:pt idx="7237">
                  <c:v>120.88294399999999</c:v>
                </c:pt>
                <c:pt idx="7238">
                  <c:v>120.88372200000001</c:v>
                </c:pt>
                <c:pt idx="7239">
                  <c:v>120.88372200000001</c:v>
                </c:pt>
                <c:pt idx="7240">
                  <c:v>120.88461100000001</c:v>
                </c:pt>
                <c:pt idx="7241">
                  <c:v>120.884556</c:v>
                </c:pt>
                <c:pt idx="7242">
                  <c:v>120.885417</c:v>
                </c:pt>
                <c:pt idx="7243">
                  <c:v>120.885417</c:v>
                </c:pt>
                <c:pt idx="7244">
                  <c:v>120.886278</c:v>
                </c:pt>
                <c:pt idx="7245">
                  <c:v>120.886278</c:v>
                </c:pt>
                <c:pt idx="7246">
                  <c:v>120.887083</c:v>
                </c:pt>
                <c:pt idx="7247">
                  <c:v>120.887056</c:v>
                </c:pt>
                <c:pt idx="7248">
                  <c:v>120.887944</c:v>
                </c:pt>
                <c:pt idx="7249">
                  <c:v>120.887889</c:v>
                </c:pt>
                <c:pt idx="7250">
                  <c:v>120.888722</c:v>
                </c:pt>
                <c:pt idx="7251">
                  <c:v>120.888722</c:v>
                </c:pt>
                <c:pt idx="7252">
                  <c:v>120.889556</c:v>
                </c:pt>
                <c:pt idx="7253">
                  <c:v>120.889556</c:v>
                </c:pt>
                <c:pt idx="7254">
                  <c:v>120.890444</c:v>
                </c:pt>
                <c:pt idx="7255">
                  <c:v>120.890389</c:v>
                </c:pt>
                <c:pt idx="7256">
                  <c:v>120.889611</c:v>
                </c:pt>
                <c:pt idx="7257">
                  <c:v>120.889556</c:v>
                </c:pt>
                <c:pt idx="7258">
                  <c:v>120.886222</c:v>
                </c:pt>
                <c:pt idx="7259">
                  <c:v>120.88625</c:v>
                </c:pt>
                <c:pt idx="7260">
                  <c:v>120.885389</c:v>
                </c:pt>
                <c:pt idx="7261">
                  <c:v>120.885389</c:v>
                </c:pt>
                <c:pt idx="7262">
                  <c:v>120.88458300000001</c:v>
                </c:pt>
                <c:pt idx="7263">
                  <c:v>120.884556</c:v>
                </c:pt>
                <c:pt idx="7264">
                  <c:v>120.885417</c:v>
                </c:pt>
                <c:pt idx="7265">
                  <c:v>120.885417</c:v>
                </c:pt>
                <c:pt idx="7266">
                  <c:v>120.88625</c:v>
                </c:pt>
                <c:pt idx="7267">
                  <c:v>120.88625</c:v>
                </c:pt>
                <c:pt idx="7268">
                  <c:v>120.887056</c:v>
                </c:pt>
                <c:pt idx="7269">
                  <c:v>120.887083</c:v>
                </c:pt>
                <c:pt idx="7270">
                  <c:v>120.886222</c:v>
                </c:pt>
                <c:pt idx="7271">
                  <c:v>120.88625</c:v>
                </c:pt>
                <c:pt idx="7272">
                  <c:v>120.88416700000001</c:v>
                </c:pt>
                <c:pt idx="7273">
                  <c:v>120.883306</c:v>
                </c:pt>
                <c:pt idx="7274">
                  <c:v>120.88124999999999</c:v>
                </c:pt>
                <c:pt idx="7275">
                  <c:v>120.88119399999999</c:v>
                </c:pt>
                <c:pt idx="7276">
                  <c:v>120.88208299999999</c:v>
                </c:pt>
                <c:pt idx="7277">
                  <c:v>120.88208299999999</c:v>
                </c:pt>
                <c:pt idx="7278">
                  <c:v>120.88291700000001</c:v>
                </c:pt>
                <c:pt idx="7279">
                  <c:v>120.88294399999999</c:v>
                </c:pt>
                <c:pt idx="7280">
                  <c:v>120.88377800000001</c:v>
                </c:pt>
                <c:pt idx="7281">
                  <c:v>120.88377800000001</c:v>
                </c:pt>
                <c:pt idx="7282">
                  <c:v>120.886194</c:v>
                </c:pt>
                <c:pt idx="7283">
                  <c:v>120.88458300000001</c:v>
                </c:pt>
                <c:pt idx="7284">
                  <c:v>120.88461100000001</c:v>
                </c:pt>
                <c:pt idx="7285">
                  <c:v>120.885417</c:v>
                </c:pt>
                <c:pt idx="7286">
                  <c:v>120.885417</c:v>
                </c:pt>
                <c:pt idx="7287">
                  <c:v>120.88458300000001</c:v>
                </c:pt>
                <c:pt idx="7288">
                  <c:v>120.884528</c:v>
                </c:pt>
                <c:pt idx="7289">
                  <c:v>120.88375000000001</c:v>
                </c:pt>
                <c:pt idx="7290">
                  <c:v>120.88377800000001</c:v>
                </c:pt>
                <c:pt idx="7291">
                  <c:v>120.88294399999999</c:v>
                </c:pt>
                <c:pt idx="7292">
                  <c:v>120.88294399999999</c:v>
                </c:pt>
                <c:pt idx="7293">
                  <c:v>120.88372200000001</c:v>
                </c:pt>
                <c:pt idx="7294">
                  <c:v>120.88375000000001</c:v>
                </c:pt>
                <c:pt idx="7295">
                  <c:v>120.884556</c:v>
                </c:pt>
                <c:pt idx="7296">
                  <c:v>120.88458300000001</c:v>
                </c:pt>
                <c:pt idx="7297">
                  <c:v>120.885417</c:v>
                </c:pt>
                <c:pt idx="7298">
                  <c:v>120.885389</c:v>
                </c:pt>
                <c:pt idx="7299">
                  <c:v>120.88625</c:v>
                </c:pt>
                <c:pt idx="7300">
                  <c:v>120.885417</c:v>
                </c:pt>
                <c:pt idx="7301">
                  <c:v>120.885417</c:v>
                </c:pt>
                <c:pt idx="7302">
                  <c:v>120.884556</c:v>
                </c:pt>
                <c:pt idx="7303">
                  <c:v>120.88458300000001</c:v>
                </c:pt>
                <c:pt idx="7304">
                  <c:v>120.88372200000001</c:v>
                </c:pt>
                <c:pt idx="7305">
                  <c:v>120.88369400000001</c:v>
                </c:pt>
                <c:pt idx="7306">
                  <c:v>120.88583300000001</c:v>
                </c:pt>
                <c:pt idx="7307">
                  <c:v>120.8875</c:v>
                </c:pt>
                <c:pt idx="7308">
                  <c:v>120.88875</c:v>
                </c:pt>
                <c:pt idx="7309">
                  <c:v>120.888694</c:v>
                </c:pt>
                <c:pt idx="7310">
                  <c:v>120.887917</c:v>
                </c:pt>
                <c:pt idx="7311">
                  <c:v>120.887889</c:v>
                </c:pt>
                <c:pt idx="7312">
                  <c:v>120.884944</c:v>
                </c:pt>
                <c:pt idx="7313">
                  <c:v>120.883306</c:v>
                </c:pt>
                <c:pt idx="7314">
                  <c:v>120.881694</c:v>
                </c:pt>
                <c:pt idx="7315">
                  <c:v>120.880861</c:v>
                </c:pt>
                <c:pt idx="7316">
                  <c:v>120.877111</c:v>
                </c:pt>
                <c:pt idx="7317">
                  <c:v>120.877111</c:v>
                </c:pt>
                <c:pt idx="7318">
                  <c:v>120.877917</c:v>
                </c:pt>
                <c:pt idx="7319">
                  <c:v>120.877917</c:v>
                </c:pt>
                <c:pt idx="7320">
                  <c:v>120.878722</c:v>
                </c:pt>
                <c:pt idx="7321">
                  <c:v>120.878722</c:v>
                </c:pt>
                <c:pt idx="7322">
                  <c:v>120.879583</c:v>
                </c:pt>
                <c:pt idx="7323">
                  <c:v>120.87955599999999</c:v>
                </c:pt>
                <c:pt idx="7324">
                  <c:v>120.880444</c:v>
                </c:pt>
                <c:pt idx="7325">
                  <c:v>120.880472</c:v>
                </c:pt>
                <c:pt idx="7326">
                  <c:v>120.88124999999999</c:v>
                </c:pt>
                <c:pt idx="7327">
                  <c:v>120.88119399999999</c:v>
                </c:pt>
                <c:pt idx="7328">
                  <c:v>120.88291700000001</c:v>
                </c:pt>
                <c:pt idx="7329">
                  <c:v>120.88291700000001</c:v>
                </c:pt>
                <c:pt idx="7330">
                  <c:v>120.88416700000001</c:v>
                </c:pt>
                <c:pt idx="7331">
                  <c:v>120.88500000000001</c:v>
                </c:pt>
                <c:pt idx="7332">
                  <c:v>120.885806</c:v>
                </c:pt>
                <c:pt idx="7333">
                  <c:v>120.886639</c:v>
                </c:pt>
                <c:pt idx="7334">
                  <c:v>120.8875</c:v>
                </c:pt>
                <c:pt idx="7335">
                  <c:v>120.888306</c:v>
                </c:pt>
                <c:pt idx="7336">
                  <c:v>120.889167</c:v>
                </c:pt>
                <c:pt idx="7337">
                  <c:v>120.889972</c:v>
                </c:pt>
                <c:pt idx="7338">
                  <c:v>120.891306</c:v>
                </c:pt>
                <c:pt idx="7339">
                  <c:v>120.891278</c:v>
                </c:pt>
                <c:pt idx="7340">
                  <c:v>120.889556</c:v>
                </c:pt>
                <c:pt idx="7341">
                  <c:v>120.889556</c:v>
                </c:pt>
                <c:pt idx="7342">
                  <c:v>120.888694</c:v>
                </c:pt>
                <c:pt idx="7343">
                  <c:v>120.888722</c:v>
                </c:pt>
                <c:pt idx="7344">
                  <c:v>120.887944</c:v>
                </c:pt>
                <c:pt idx="7345">
                  <c:v>120.887917</c:v>
                </c:pt>
                <c:pt idx="7346">
                  <c:v>120.887056</c:v>
                </c:pt>
                <c:pt idx="7347">
                  <c:v>120.887083</c:v>
                </c:pt>
                <c:pt idx="7348">
                  <c:v>120.885806</c:v>
                </c:pt>
                <c:pt idx="7349">
                  <c:v>120.88500000000001</c:v>
                </c:pt>
                <c:pt idx="7350">
                  <c:v>120.883306</c:v>
                </c:pt>
                <c:pt idx="7351">
                  <c:v>120.88249999999999</c:v>
                </c:pt>
                <c:pt idx="7352">
                  <c:v>120.88208299999999</c:v>
                </c:pt>
                <c:pt idx="7353">
                  <c:v>120.88205600000001</c:v>
                </c:pt>
                <c:pt idx="7354">
                  <c:v>120.88124999999999</c:v>
                </c:pt>
                <c:pt idx="7355">
                  <c:v>120.88119399999999</c:v>
                </c:pt>
                <c:pt idx="7356">
                  <c:v>120.88208299999999</c:v>
                </c:pt>
                <c:pt idx="7357">
                  <c:v>120.88208299999999</c:v>
                </c:pt>
                <c:pt idx="7358">
                  <c:v>120.88294399999999</c:v>
                </c:pt>
                <c:pt idx="7359">
                  <c:v>120.88294399999999</c:v>
                </c:pt>
                <c:pt idx="7360">
                  <c:v>120.88372200000001</c:v>
                </c:pt>
                <c:pt idx="7361">
                  <c:v>120.88372200000001</c:v>
                </c:pt>
                <c:pt idx="7362">
                  <c:v>120.88286100000001</c:v>
                </c:pt>
                <c:pt idx="7363">
                  <c:v>120.88291700000001</c:v>
                </c:pt>
                <c:pt idx="7364">
                  <c:v>120.88375000000001</c:v>
                </c:pt>
                <c:pt idx="7365">
                  <c:v>120.88375000000001</c:v>
                </c:pt>
                <c:pt idx="7366">
                  <c:v>120.884556</c:v>
                </c:pt>
                <c:pt idx="7367">
                  <c:v>120.88458300000001</c:v>
                </c:pt>
                <c:pt idx="7368">
                  <c:v>120.88375000000001</c:v>
                </c:pt>
                <c:pt idx="7369">
                  <c:v>120.88375000000001</c:v>
                </c:pt>
                <c:pt idx="7370">
                  <c:v>120.884556</c:v>
                </c:pt>
                <c:pt idx="7371">
                  <c:v>120.88458300000001</c:v>
                </c:pt>
                <c:pt idx="7372">
                  <c:v>120.886278</c:v>
                </c:pt>
                <c:pt idx="7373">
                  <c:v>120.886278</c:v>
                </c:pt>
                <c:pt idx="7374">
                  <c:v>120.887083</c:v>
                </c:pt>
                <c:pt idx="7375">
                  <c:v>120.887111</c:v>
                </c:pt>
                <c:pt idx="7376">
                  <c:v>120.887917</c:v>
                </c:pt>
                <c:pt idx="7377">
                  <c:v>120.887889</c:v>
                </c:pt>
                <c:pt idx="7378">
                  <c:v>120.88875</c:v>
                </c:pt>
                <c:pt idx="7379">
                  <c:v>120.88875</c:v>
                </c:pt>
                <c:pt idx="7380">
                  <c:v>120.889583</c:v>
                </c:pt>
                <c:pt idx="7381">
                  <c:v>120.889583</c:v>
                </c:pt>
                <c:pt idx="7382">
                  <c:v>120.890417</c:v>
                </c:pt>
                <c:pt idx="7383">
                  <c:v>120.890361</c:v>
                </c:pt>
                <c:pt idx="7384">
                  <c:v>120.890056</c:v>
                </c:pt>
                <c:pt idx="7385">
                  <c:v>120.889139</c:v>
                </c:pt>
                <c:pt idx="7386">
                  <c:v>120.888306</c:v>
                </c:pt>
                <c:pt idx="7387">
                  <c:v>120.887444</c:v>
                </c:pt>
                <c:pt idx="7388">
                  <c:v>120.886667</c:v>
                </c:pt>
                <c:pt idx="7389">
                  <c:v>120.885806</c:v>
                </c:pt>
                <c:pt idx="7390">
                  <c:v>120.880833</c:v>
                </c:pt>
                <c:pt idx="7391">
                  <c:v>120.879972</c:v>
                </c:pt>
                <c:pt idx="7392">
                  <c:v>120.87875</c:v>
                </c:pt>
                <c:pt idx="7393">
                  <c:v>120.878722</c:v>
                </c:pt>
                <c:pt idx="7394">
                  <c:v>120.877917</c:v>
                </c:pt>
                <c:pt idx="7395">
                  <c:v>120.877889</c:v>
                </c:pt>
                <c:pt idx="7396">
                  <c:v>120.87875</c:v>
                </c:pt>
                <c:pt idx="7397">
                  <c:v>120.878722</c:v>
                </c:pt>
                <c:pt idx="7398">
                  <c:v>120.877861</c:v>
                </c:pt>
                <c:pt idx="7399">
                  <c:v>120.877889</c:v>
                </c:pt>
                <c:pt idx="7400">
                  <c:v>120.877472</c:v>
                </c:pt>
                <c:pt idx="7401">
                  <c:v>120.876667</c:v>
                </c:pt>
                <c:pt idx="7402">
                  <c:v>120.874194</c:v>
                </c:pt>
                <c:pt idx="7403">
                  <c:v>120.872528</c:v>
                </c:pt>
                <c:pt idx="7404">
                  <c:v>120.871667</c:v>
                </c:pt>
                <c:pt idx="7405">
                  <c:v>120.870028</c:v>
                </c:pt>
                <c:pt idx="7406">
                  <c:v>120.86875000000001</c:v>
                </c:pt>
                <c:pt idx="7407">
                  <c:v>120.86877800000001</c:v>
                </c:pt>
                <c:pt idx="7408">
                  <c:v>120.86791700000001</c:v>
                </c:pt>
                <c:pt idx="7409">
                  <c:v>120.86791700000001</c:v>
                </c:pt>
                <c:pt idx="7410">
                  <c:v>120.86705600000001</c:v>
                </c:pt>
                <c:pt idx="7411">
                  <c:v>120.86708299999999</c:v>
                </c:pt>
                <c:pt idx="7412">
                  <c:v>120.86663900000001</c:v>
                </c:pt>
                <c:pt idx="7413">
                  <c:v>120.86499999999999</c:v>
                </c:pt>
                <c:pt idx="7414">
                  <c:v>120.86455599999999</c:v>
                </c:pt>
                <c:pt idx="7415">
                  <c:v>120.86413899999999</c:v>
                </c:pt>
                <c:pt idx="7416">
                  <c:v>119.532889</c:v>
                </c:pt>
                <c:pt idx="7417">
                  <c:v>119.532861</c:v>
                </c:pt>
                <c:pt idx="7418">
                  <c:v>119.53375</c:v>
                </c:pt>
                <c:pt idx="7419">
                  <c:v>119.533778</c:v>
                </c:pt>
                <c:pt idx="7420">
                  <c:v>119.534972</c:v>
                </c:pt>
                <c:pt idx="7421">
                  <c:v>119.535861</c:v>
                </c:pt>
                <c:pt idx="7422">
                  <c:v>119.53663899999999</c:v>
                </c:pt>
                <c:pt idx="7423">
                  <c:v>119.53702800000001</c:v>
                </c:pt>
                <c:pt idx="7424">
                  <c:v>119.53702800000001</c:v>
                </c:pt>
                <c:pt idx="7425">
                  <c:v>119.53874999999999</c:v>
                </c:pt>
                <c:pt idx="7426">
                  <c:v>119.53874999999999</c:v>
                </c:pt>
                <c:pt idx="7427">
                  <c:v>119.54086100000001</c:v>
                </c:pt>
                <c:pt idx="7428">
                  <c:v>119.541667</c:v>
                </c:pt>
                <c:pt idx="7429">
                  <c:v>119.54208300000001</c:v>
                </c:pt>
                <c:pt idx="7430">
                  <c:v>119.54208300000001</c:v>
                </c:pt>
                <c:pt idx="7431">
                  <c:v>119.543722</c:v>
                </c:pt>
                <c:pt idx="7432">
                  <c:v>119.543722</c:v>
                </c:pt>
                <c:pt idx="7433">
                  <c:v>119.542917</c:v>
                </c:pt>
                <c:pt idx="7434">
                  <c:v>119.542917</c:v>
                </c:pt>
                <c:pt idx="7435">
                  <c:v>119.544167</c:v>
                </c:pt>
                <c:pt idx="7436">
                  <c:v>119.545778</c:v>
                </c:pt>
                <c:pt idx="7437">
                  <c:v>119.546694</c:v>
                </c:pt>
                <c:pt idx="7438">
                  <c:v>119.549139</c:v>
                </c:pt>
                <c:pt idx="7439">
                  <c:v>119.549556</c:v>
                </c:pt>
                <c:pt idx="7440">
                  <c:v>119.549556</c:v>
                </c:pt>
                <c:pt idx="7441">
                  <c:v>119.547889</c:v>
                </c:pt>
                <c:pt idx="7442">
                  <c:v>119.550833</c:v>
                </c:pt>
                <c:pt idx="7443">
                  <c:v>119.55249999999999</c:v>
                </c:pt>
                <c:pt idx="7444">
                  <c:v>119.55288899999999</c:v>
                </c:pt>
                <c:pt idx="7445">
                  <c:v>119.55288899999999</c:v>
                </c:pt>
                <c:pt idx="7446">
                  <c:v>119.55327800000001</c:v>
                </c:pt>
                <c:pt idx="7447">
                  <c:v>119.55497200000001</c:v>
                </c:pt>
                <c:pt idx="7448">
                  <c:v>119.55583300000001</c:v>
                </c:pt>
                <c:pt idx="7449">
                  <c:v>119.556667</c:v>
                </c:pt>
                <c:pt idx="7450">
                  <c:v>119.557028</c:v>
                </c:pt>
                <c:pt idx="7451">
                  <c:v>119.557056</c:v>
                </c:pt>
                <c:pt idx="7452">
                  <c:v>119.5575</c:v>
                </c:pt>
                <c:pt idx="7453">
                  <c:v>119.558306</c:v>
                </c:pt>
                <c:pt idx="7454">
                  <c:v>119.559528</c:v>
                </c:pt>
                <c:pt idx="7455">
                  <c:v>119.559611</c:v>
                </c:pt>
                <c:pt idx="7456">
                  <c:v>119.560778</c:v>
                </c:pt>
                <c:pt idx="7457">
                  <c:v>119.562472</c:v>
                </c:pt>
                <c:pt idx="7458">
                  <c:v>119.563333</c:v>
                </c:pt>
                <c:pt idx="7459">
                  <c:v>119.564167</c:v>
                </c:pt>
                <c:pt idx="7460">
                  <c:v>119.564556</c:v>
                </c:pt>
                <c:pt idx="7461">
                  <c:v>119.564556</c:v>
                </c:pt>
                <c:pt idx="7462">
                  <c:v>119.563722</c:v>
                </c:pt>
                <c:pt idx="7463">
                  <c:v>119.563722</c:v>
                </c:pt>
                <c:pt idx="7464">
                  <c:v>119.564139</c:v>
                </c:pt>
                <c:pt idx="7465">
                  <c:v>119.56744399999999</c:v>
                </c:pt>
                <c:pt idx="7466">
                  <c:v>119.567972</c:v>
                </c:pt>
                <c:pt idx="7467">
                  <c:v>119.567944</c:v>
                </c:pt>
                <c:pt idx="7468">
                  <c:v>119.567472</c:v>
                </c:pt>
                <c:pt idx="7469">
                  <c:v>119.566694</c:v>
                </c:pt>
                <c:pt idx="7470">
                  <c:v>119.565833</c:v>
                </c:pt>
                <c:pt idx="7471">
                  <c:v>119.564972</c:v>
                </c:pt>
                <c:pt idx="7472">
                  <c:v>119.564583</c:v>
                </c:pt>
                <c:pt idx="7473">
                  <c:v>119.566222</c:v>
                </c:pt>
                <c:pt idx="7474">
                  <c:v>119.566194</c:v>
                </c:pt>
                <c:pt idx="7475">
                  <c:v>119.568333</c:v>
                </c:pt>
                <c:pt idx="7476">
                  <c:v>119.56872199999999</c:v>
                </c:pt>
                <c:pt idx="7477">
                  <c:v>119.56872199999999</c:v>
                </c:pt>
                <c:pt idx="7478">
                  <c:v>119.57</c:v>
                </c:pt>
                <c:pt idx="7479">
                  <c:v>119.570806</c:v>
                </c:pt>
                <c:pt idx="7480">
                  <c:v>119.57125000000001</c:v>
                </c:pt>
                <c:pt idx="7481">
                  <c:v>119.57119400000001</c:v>
                </c:pt>
                <c:pt idx="7482">
                  <c:v>119.572028</c:v>
                </c:pt>
                <c:pt idx="7483">
                  <c:v>119.572056</c:v>
                </c:pt>
                <c:pt idx="7484">
                  <c:v>119.572917</c:v>
                </c:pt>
                <c:pt idx="7485">
                  <c:v>119.572917</c:v>
                </c:pt>
                <c:pt idx="7486">
                  <c:v>119.574167</c:v>
                </c:pt>
                <c:pt idx="7487">
                  <c:v>119.578333</c:v>
                </c:pt>
                <c:pt idx="7488">
                  <c:v>119.580028</c:v>
                </c:pt>
                <c:pt idx="7489">
                  <c:v>119.580861</c:v>
                </c:pt>
                <c:pt idx="7490">
                  <c:v>119.581611</c:v>
                </c:pt>
                <c:pt idx="7491">
                  <c:v>119.58330599999999</c:v>
                </c:pt>
                <c:pt idx="7492">
                  <c:v>119.58458299999999</c:v>
                </c:pt>
                <c:pt idx="7493">
                  <c:v>119.58455600000001</c:v>
                </c:pt>
                <c:pt idx="7494">
                  <c:v>119.58583299999999</c:v>
                </c:pt>
                <c:pt idx="7495">
                  <c:v>119.589139</c:v>
                </c:pt>
                <c:pt idx="7496">
                  <c:v>119.592083</c:v>
                </c:pt>
                <c:pt idx="7497">
                  <c:v>119.592111</c:v>
                </c:pt>
                <c:pt idx="7498">
                  <c:v>119.590778</c:v>
                </c:pt>
                <c:pt idx="7499">
                  <c:v>119.589972</c:v>
                </c:pt>
                <c:pt idx="7500">
                  <c:v>119.587917</c:v>
                </c:pt>
                <c:pt idx="7501">
                  <c:v>119.587917</c:v>
                </c:pt>
                <c:pt idx="7502">
                  <c:v>119.589111</c:v>
                </c:pt>
                <c:pt idx="7503">
                  <c:v>119.59</c:v>
                </c:pt>
                <c:pt idx="7504">
                  <c:v>119.590778</c:v>
                </c:pt>
                <c:pt idx="7505">
                  <c:v>119.591667</c:v>
                </c:pt>
                <c:pt idx="7506">
                  <c:v>119.592472</c:v>
                </c:pt>
                <c:pt idx="7507">
                  <c:v>119.593333</c:v>
                </c:pt>
                <c:pt idx="7508">
                  <c:v>119.595861</c:v>
                </c:pt>
                <c:pt idx="7509">
                  <c:v>119.596222</c:v>
                </c:pt>
                <c:pt idx="7510">
                  <c:v>119.593722</c:v>
                </c:pt>
                <c:pt idx="7511">
                  <c:v>119.59375</c:v>
                </c:pt>
                <c:pt idx="7512">
                  <c:v>119.592889</c:v>
                </c:pt>
                <c:pt idx="7513">
                  <c:v>119.592917</c:v>
                </c:pt>
                <c:pt idx="7514">
                  <c:v>119.593722</c:v>
                </c:pt>
                <c:pt idx="7515">
                  <c:v>119.59375</c:v>
                </c:pt>
                <c:pt idx="7516">
                  <c:v>119.595833</c:v>
                </c:pt>
                <c:pt idx="7517">
                  <c:v>119.596639</c:v>
                </c:pt>
                <c:pt idx="7518">
                  <c:v>119.597083</c:v>
                </c:pt>
                <c:pt idx="7519">
                  <c:v>119.594944</c:v>
                </c:pt>
                <c:pt idx="7520">
                  <c:v>119.593333</c:v>
                </c:pt>
                <c:pt idx="7521">
                  <c:v>119.591694</c:v>
                </c:pt>
                <c:pt idx="7522">
                  <c:v>119.589972</c:v>
                </c:pt>
                <c:pt idx="7523">
                  <c:v>119.589111</c:v>
                </c:pt>
                <c:pt idx="7524">
                  <c:v>119.588306</c:v>
                </c:pt>
                <c:pt idx="7525">
                  <c:v>119.58663900000001</c:v>
                </c:pt>
                <c:pt idx="7526">
                  <c:v>119.58413899999999</c:v>
                </c:pt>
                <c:pt idx="7527">
                  <c:v>119.5825</c:v>
                </c:pt>
                <c:pt idx="7528">
                  <c:v>119.581639</c:v>
                </c:pt>
                <c:pt idx="7529">
                  <c:v>119.579944</c:v>
                </c:pt>
                <c:pt idx="7530">
                  <c:v>119.577917</c:v>
                </c:pt>
                <c:pt idx="7531">
                  <c:v>119.577917</c:v>
                </c:pt>
                <c:pt idx="7532">
                  <c:v>119.577472</c:v>
                </c:pt>
                <c:pt idx="7533">
                  <c:v>119.574167</c:v>
                </c:pt>
                <c:pt idx="7534">
                  <c:v>119.573306</c:v>
                </c:pt>
                <c:pt idx="7535">
                  <c:v>119.57250000000001</c:v>
                </c:pt>
                <c:pt idx="7536">
                  <c:v>119.57169399999999</c:v>
                </c:pt>
                <c:pt idx="7537">
                  <c:v>119.570806</c:v>
                </c:pt>
                <c:pt idx="7538">
                  <c:v>119.56744399999999</c:v>
                </c:pt>
                <c:pt idx="7539">
                  <c:v>119.567083</c:v>
                </c:pt>
                <c:pt idx="7540">
                  <c:v>119.567083</c:v>
                </c:pt>
                <c:pt idx="7541">
                  <c:v>119.56625</c:v>
                </c:pt>
                <c:pt idx="7542">
                  <c:v>119.566194</c:v>
                </c:pt>
                <c:pt idx="7543">
                  <c:v>119.565028</c:v>
                </c:pt>
                <c:pt idx="7544">
                  <c:v>119.562472</c:v>
                </c:pt>
                <c:pt idx="7545">
                  <c:v>119.561667</c:v>
                </c:pt>
                <c:pt idx="7546">
                  <c:v>119.560778</c:v>
                </c:pt>
                <c:pt idx="7547">
                  <c:v>119.559972</c:v>
                </c:pt>
                <c:pt idx="7548">
                  <c:v>119.559167</c:v>
                </c:pt>
                <c:pt idx="7549">
                  <c:v>119.558361</c:v>
                </c:pt>
                <c:pt idx="7550">
                  <c:v>119.55583300000001</c:v>
                </c:pt>
                <c:pt idx="7551">
                  <c:v>119.55541700000001</c:v>
                </c:pt>
                <c:pt idx="7552">
                  <c:v>119.55538900000001</c:v>
                </c:pt>
                <c:pt idx="7553">
                  <c:v>119.555778</c:v>
                </c:pt>
                <c:pt idx="7554">
                  <c:v>119.556639</c:v>
                </c:pt>
                <c:pt idx="7555">
                  <c:v>119.55711100000001</c:v>
                </c:pt>
                <c:pt idx="7556">
                  <c:v>119.556667</c:v>
                </c:pt>
                <c:pt idx="7557">
                  <c:v>119.55497200000001</c:v>
                </c:pt>
                <c:pt idx="7558">
                  <c:v>119.55374999999999</c:v>
                </c:pt>
                <c:pt idx="7559">
                  <c:v>119.55374999999999</c:v>
                </c:pt>
                <c:pt idx="7560">
                  <c:v>119.55413900000001</c:v>
                </c:pt>
                <c:pt idx="7561">
                  <c:v>119.556639</c:v>
                </c:pt>
                <c:pt idx="7562">
                  <c:v>119.557472</c:v>
                </c:pt>
                <c:pt idx="7563">
                  <c:v>119.558278</c:v>
                </c:pt>
                <c:pt idx="7564">
                  <c:v>119.559944</c:v>
                </c:pt>
                <c:pt idx="7565">
                  <c:v>119.560833</c:v>
                </c:pt>
                <c:pt idx="7566">
                  <c:v>119.561667</c:v>
                </c:pt>
                <c:pt idx="7567">
                  <c:v>119.564139</c:v>
                </c:pt>
                <c:pt idx="7568">
                  <c:v>119.564972</c:v>
                </c:pt>
                <c:pt idx="7569">
                  <c:v>119.566639</c:v>
                </c:pt>
                <c:pt idx="7570">
                  <c:v>119.56958299999999</c:v>
                </c:pt>
                <c:pt idx="7571">
                  <c:v>119.56952800000001</c:v>
                </c:pt>
                <c:pt idx="7572">
                  <c:v>119.56872199999999</c:v>
                </c:pt>
                <c:pt idx="7573">
                  <c:v>119.56874999999999</c:v>
                </c:pt>
                <c:pt idx="7574">
                  <c:v>119.56916699999999</c:v>
                </c:pt>
                <c:pt idx="7575">
                  <c:v>119.57083299999999</c:v>
                </c:pt>
                <c:pt idx="7576">
                  <c:v>119.57166700000001</c:v>
                </c:pt>
                <c:pt idx="7577">
                  <c:v>119.57252800000001</c:v>
                </c:pt>
                <c:pt idx="7578">
                  <c:v>119.574167</c:v>
                </c:pt>
                <c:pt idx="7579">
                  <c:v>119.575389</c:v>
                </c:pt>
                <c:pt idx="7580">
                  <c:v>119.575389</c:v>
                </c:pt>
                <c:pt idx="7581">
                  <c:v>119.574972</c:v>
                </c:pt>
                <c:pt idx="7582">
                  <c:v>119.574139</c:v>
                </c:pt>
                <c:pt idx="7583">
                  <c:v>119.573306</c:v>
                </c:pt>
                <c:pt idx="7584">
                  <c:v>119.572444</c:v>
                </c:pt>
                <c:pt idx="7585">
                  <c:v>119.57166700000001</c:v>
                </c:pt>
                <c:pt idx="7586">
                  <c:v>119.570778</c:v>
                </c:pt>
                <c:pt idx="7587">
                  <c:v>119.56916699999999</c:v>
                </c:pt>
                <c:pt idx="7588">
                  <c:v>119.568333</c:v>
                </c:pt>
                <c:pt idx="7589">
                  <c:v>119.566722</c:v>
                </c:pt>
                <c:pt idx="7590">
                  <c:v>119.56580599999999</c:v>
                </c:pt>
                <c:pt idx="7591">
                  <c:v>119.564972</c:v>
                </c:pt>
                <c:pt idx="7592">
                  <c:v>119.564111</c:v>
                </c:pt>
                <c:pt idx="7593">
                  <c:v>119.56125</c:v>
                </c:pt>
                <c:pt idx="7594">
                  <c:v>119.56125</c:v>
                </c:pt>
                <c:pt idx="7595">
                  <c:v>119.559972</c:v>
                </c:pt>
                <c:pt idx="7596">
                  <c:v>119.559167</c:v>
                </c:pt>
                <c:pt idx="7597">
                  <c:v>119.558361</c:v>
                </c:pt>
                <c:pt idx="7598">
                  <c:v>119.55330600000001</c:v>
                </c:pt>
                <c:pt idx="7599">
                  <c:v>119.55291699999999</c:v>
                </c:pt>
                <c:pt idx="7600">
                  <c:v>119.55291699999999</c:v>
                </c:pt>
                <c:pt idx="7601">
                  <c:v>119.55249999999999</c:v>
                </c:pt>
                <c:pt idx="7602">
                  <c:v>119.55166699999999</c:v>
                </c:pt>
                <c:pt idx="7603">
                  <c:v>119.550833</c:v>
                </c:pt>
                <c:pt idx="7604">
                  <c:v>119.549944</c:v>
                </c:pt>
                <c:pt idx="7605">
                  <c:v>119.549583</c:v>
                </c:pt>
                <c:pt idx="7606">
                  <c:v>119.549556</c:v>
                </c:pt>
                <c:pt idx="7607">
                  <c:v>119.548694</c:v>
                </c:pt>
                <c:pt idx="7608">
                  <c:v>119.54875</c:v>
                </c:pt>
                <c:pt idx="7609">
                  <c:v>119.549167</c:v>
                </c:pt>
                <c:pt idx="7610">
                  <c:v>119.550833</c:v>
                </c:pt>
                <c:pt idx="7611">
                  <c:v>119.551278</c:v>
                </c:pt>
                <c:pt idx="7612">
                  <c:v>119.55125</c:v>
                </c:pt>
                <c:pt idx="7613">
                  <c:v>119.55205599999999</c:v>
                </c:pt>
                <c:pt idx="7614">
                  <c:v>119.552111</c:v>
                </c:pt>
                <c:pt idx="7615">
                  <c:v>119.55249999999999</c:v>
                </c:pt>
                <c:pt idx="7616">
                  <c:v>119.55327800000001</c:v>
                </c:pt>
                <c:pt idx="7617">
                  <c:v>119.55416700000001</c:v>
                </c:pt>
                <c:pt idx="7618">
                  <c:v>119.55497200000001</c:v>
                </c:pt>
                <c:pt idx="7619">
                  <c:v>119.555361</c:v>
                </c:pt>
                <c:pt idx="7620">
                  <c:v>119.55541700000001</c:v>
                </c:pt>
                <c:pt idx="7621">
                  <c:v>119.556667</c:v>
                </c:pt>
                <c:pt idx="7622">
                  <c:v>119.557472</c:v>
                </c:pt>
                <c:pt idx="7623">
                  <c:v>119.55875</c:v>
                </c:pt>
                <c:pt idx="7624">
                  <c:v>119.55875</c:v>
                </c:pt>
                <c:pt idx="7625">
                  <c:v>119.557028</c:v>
                </c:pt>
                <c:pt idx="7626">
                  <c:v>119.557056</c:v>
                </c:pt>
                <c:pt idx="7627">
                  <c:v>119.556639</c:v>
                </c:pt>
                <c:pt idx="7628">
                  <c:v>119.555806</c:v>
                </c:pt>
                <c:pt idx="7629">
                  <c:v>119.55288899999999</c:v>
                </c:pt>
                <c:pt idx="7630">
                  <c:v>119.55291699999999</c:v>
                </c:pt>
                <c:pt idx="7631">
                  <c:v>119.55416700000001</c:v>
                </c:pt>
                <c:pt idx="7632">
                  <c:v>119.559139</c:v>
                </c:pt>
                <c:pt idx="7633">
                  <c:v>119.559972</c:v>
                </c:pt>
                <c:pt idx="7634">
                  <c:v>119.562528</c:v>
                </c:pt>
                <c:pt idx="7635">
                  <c:v>119.563333</c:v>
                </c:pt>
                <c:pt idx="7636">
                  <c:v>119.56580599999999</c:v>
                </c:pt>
                <c:pt idx="7637">
                  <c:v>119.566639</c:v>
                </c:pt>
                <c:pt idx="7638">
                  <c:v>119.56744399999999</c:v>
                </c:pt>
                <c:pt idx="7639">
                  <c:v>119.56788899999999</c:v>
                </c:pt>
                <c:pt idx="7640">
                  <c:v>119.567944</c:v>
                </c:pt>
                <c:pt idx="7641">
                  <c:v>119.569194</c:v>
                </c:pt>
                <c:pt idx="7642">
                  <c:v>119.571611</c:v>
                </c:pt>
                <c:pt idx="7643">
                  <c:v>119.573694</c:v>
                </c:pt>
                <c:pt idx="7644">
                  <c:v>119.57375</c:v>
                </c:pt>
                <c:pt idx="7645">
                  <c:v>119.574167</c:v>
                </c:pt>
                <c:pt idx="7646">
                  <c:v>119.575806</c:v>
                </c:pt>
                <c:pt idx="7647">
                  <c:v>119.57625</c:v>
                </c:pt>
                <c:pt idx="7648">
                  <c:v>119.576222</c:v>
                </c:pt>
                <c:pt idx="7649">
                  <c:v>119.575417</c:v>
                </c:pt>
                <c:pt idx="7650">
                  <c:v>119.575833</c:v>
                </c:pt>
                <c:pt idx="7651">
                  <c:v>119.577556</c:v>
                </c:pt>
                <c:pt idx="7652">
                  <c:v>119.577889</c:v>
                </c:pt>
                <c:pt idx="7653">
                  <c:v>119.577917</c:v>
                </c:pt>
                <c:pt idx="7654">
                  <c:v>119.578722</c:v>
                </c:pt>
                <c:pt idx="7655">
                  <c:v>119.578806</c:v>
                </c:pt>
                <c:pt idx="7656">
                  <c:v>119.576667</c:v>
                </c:pt>
                <c:pt idx="7657">
                  <c:v>119.575806</c:v>
                </c:pt>
                <c:pt idx="7658">
                  <c:v>119.575417</c:v>
                </c:pt>
                <c:pt idx="7659">
                  <c:v>119.575389</c:v>
                </c:pt>
                <c:pt idx="7660">
                  <c:v>119.577528</c:v>
                </c:pt>
                <c:pt idx="7661">
                  <c:v>119.579194</c:v>
                </c:pt>
                <c:pt idx="7662">
                  <c:v>119.579556</c:v>
                </c:pt>
                <c:pt idx="7663">
                  <c:v>119.579583</c:v>
                </c:pt>
                <c:pt idx="7664">
                  <c:v>119.580417</c:v>
                </c:pt>
                <c:pt idx="7665">
                  <c:v>119.580417</c:v>
                </c:pt>
                <c:pt idx="7666">
                  <c:v>119.580806</c:v>
                </c:pt>
                <c:pt idx="7667">
                  <c:v>119.581667</c:v>
                </c:pt>
                <c:pt idx="7668">
                  <c:v>119.58202799999999</c:v>
                </c:pt>
                <c:pt idx="7669">
                  <c:v>119.58202799999999</c:v>
                </c:pt>
                <c:pt idx="7670">
                  <c:v>119.579944</c:v>
                </c:pt>
                <c:pt idx="7671">
                  <c:v>119.579139</c:v>
                </c:pt>
                <c:pt idx="7672">
                  <c:v>119.577861</c:v>
                </c:pt>
                <c:pt idx="7673">
                  <c:v>119.577917</c:v>
                </c:pt>
                <c:pt idx="7674">
                  <c:v>119.579139</c:v>
                </c:pt>
                <c:pt idx="7675">
                  <c:v>119.581694</c:v>
                </c:pt>
                <c:pt idx="7676">
                  <c:v>119.58327800000001</c:v>
                </c:pt>
                <c:pt idx="7677">
                  <c:v>119.58663900000001</c:v>
                </c:pt>
                <c:pt idx="7678">
                  <c:v>119.587056</c:v>
                </c:pt>
                <c:pt idx="7679">
                  <c:v>119.58708300000001</c:v>
                </c:pt>
                <c:pt idx="7680">
                  <c:v>119.58622200000001</c:v>
                </c:pt>
                <c:pt idx="7681">
                  <c:v>119.58625000000001</c:v>
                </c:pt>
                <c:pt idx="7682">
                  <c:v>119.58666700000001</c:v>
                </c:pt>
                <c:pt idx="7683">
                  <c:v>119.58747200000001</c:v>
                </c:pt>
                <c:pt idx="7684">
                  <c:v>119.58836100000001</c:v>
                </c:pt>
                <c:pt idx="7685">
                  <c:v>119.589139</c:v>
                </c:pt>
                <c:pt idx="7686">
                  <c:v>119.589528</c:v>
                </c:pt>
                <c:pt idx="7687">
                  <c:v>119.589556</c:v>
                </c:pt>
                <c:pt idx="7688">
                  <c:v>119.588778</c:v>
                </c:pt>
                <c:pt idx="7689">
                  <c:v>119.588722</c:v>
                </c:pt>
                <c:pt idx="7690">
                  <c:v>119.591639</c:v>
                </c:pt>
                <c:pt idx="7691">
                  <c:v>119.593333</c:v>
                </c:pt>
                <c:pt idx="7692">
                  <c:v>119.59375</c:v>
                </c:pt>
                <c:pt idx="7693">
                  <c:v>119.593333</c:v>
                </c:pt>
                <c:pt idx="7694">
                  <c:v>119.592472</c:v>
                </c:pt>
                <c:pt idx="7695">
                  <c:v>119.59125</c:v>
                </c:pt>
                <c:pt idx="7696">
                  <c:v>119.59125</c:v>
                </c:pt>
                <c:pt idx="7697">
                  <c:v>119.593333</c:v>
                </c:pt>
                <c:pt idx="7698">
                  <c:v>119.594972</c:v>
                </c:pt>
                <c:pt idx="7699">
                  <c:v>119.595806</c:v>
                </c:pt>
                <c:pt idx="7700">
                  <c:v>119.598361</c:v>
                </c:pt>
                <c:pt idx="7701">
                  <c:v>119.598722</c:v>
                </c:pt>
                <c:pt idx="7702">
                  <c:v>119.597889</c:v>
                </c:pt>
                <c:pt idx="7703">
                  <c:v>119.597889</c:v>
                </c:pt>
                <c:pt idx="7704">
                  <c:v>119.598722</c:v>
                </c:pt>
                <c:pt idx="7705">
                  <c:v>119.598722</c:v>
                </c:pt>
                <c:pt idx="7706">
                  <c:v>119.597889</c:v>
                </c:pt>
                <c:pt idx="7707">
                  <c:v>119.597889</c:v>
                </c:pt>
                <c:pt idx="7708">
                  <c:v>119.598722</c:v>
                </c:pt>
                <c:pt idx="7709">
                  <c:v>119.59875</c:v>
                </c:pt>
                <c:pt idx="7710">
                  <c:v>119.597889</c:v>
                </c:pt>
                <c:pt idx="7711">
                  <c:v>119.597944</c:v>
                </c:pt>
                <c:pt idx="7712">
                  <c:v>119.596722</c:v>
                </c:pt>
                <c:pt idx="7713">
                  <c:v>119.595833</c:v>
                </c:pt>
                <c:pt idx="7714">
                  <c:v>119.594583</c:v>
                </c:pt>
                <c:pt idx="7715">
                  <c:v>119.594583</c:v>
                </c:pt>
                <c:pt idx="7716">
                  <c:v>119.595</c:v>
                </c:pt>
                <c:pt idx="7717">
                  <c:v>119.597472</c:v>
                </c:pt>
                <c:pt idx="7718">
                  <c:v>119.6</c:v>
                </c:pt>
                <c:pt idx="7719">
                  <c:v>119.60250000000001</c:v>
                </c:pt>
                <c:pt idx="7720">
                  <c:v>119.60336100000001</c:v>
                </c:pt>
                <c:pt idx="7721">
                  <c:v>119.604167</c:v>
                </c:pt>
                <c:pt idx="7722">
                  <c:v>119.605028</c:v>
                </c:pt>
                <c:pt idx="7723">
                  <c:v>119.605833</c:v>
                </c:pt>
                <c:pt idx="7724">
                  <c:v>119.606639</c:v>
                </c:pt>
                <c:pt idx="7725">
                  <c:v>119.609167</c:v>
                </c:pt>
                <c:pt idx="7726">
                  <c:v>119.610833</c:v>
                </c:pt>
                <c:pt idx="7727">
                  <c:v>119.611667</c:v>
                </c:pt>
                <c:pt idx="7728">
                  <c:v>119.6125</c:v>
                </c:pt>
                <c:pt idx="7729">
                  <c:v>119.612917</c:v>
                </c:pt>
                <c:pt idx="7730">
                  <c:v>119.612917</c:v>
                </c:pt>
                <c:pt idx="7731">
                  <c:v>119.612083</c:v>
                </c:pt>
                <c:pt idx="7732">
                  <c:v>119.612083</c:v>
                </c:pt>
                <c:pt idx="7733">
                  <c:v>119.612444</c:v>
                </c:pt>
                <c:pt idx="7734">
                  <c:v>119.61580600000001</c:v>
                </c:pt>
                <c:pt idx="7735">
                  <c:v>119.61663900000001</c:v>
                </c:pt>
                <c:pt idx="7736">
                  <c:v>119.61750000000001</c:v>
                </c:pt>
                <c:pt idx="7737">
                  <c:v>119.619167</c:v>
                </c:pt>
                <c:pt idx="7738">
                  <c:v>119.619972</c:v>
                </c:pt>
                <c:pt idx="7739">
                  <c:v>119.620806</c:v>
                </c:pt>
                <c:pt idx="7740">
                  <c:v>119.622472</c:v>
                </c:pt>
                <c:pt idx="7741">
                  <c:v>119.622889</c:v>
                </c:pt>
                <c:pt idx="7742">
                  <c:v>119.622917</c:v>
                </c:pt>
                <c:pt idx="7743">
                  <c:v>119.621639</c:v>
                </c:pt>
                <c:pt idx="7744">
                  <c:v>119.619972</c:v>
                </c:pt>
                <c:pt idx="7745">
                  <c:v>119.61961100000001</c:v>
                </c:pt>
                <c:pt idx="7746">
                  <c:v>119.619556</c:v>
                </c:pt>
                <c:pt idx="7747">
                  <c:v>119.61919399999999</c:v>
                </c:pt>
                <c:pt idx="7748">
                  <c:v>119.618306</c:v>
                </c:pt>
                <c:pt idx="7749">
                  <c:v>119.61705600000001</c:v>
                </c:pt>
                <c:pt idx="7750">
                  <c:v>119.61747200000001</c:v>
                </c:pt>
                <c:pt idx="7751">
                  <c:v>119.618278</c:v>
                </c:pt>
                <c:pt idx="7752">
                  <c:v>119.620417</c:v>
                </c:pt>
                <c:pt idx="7753">
                  <c:v>119.620361</c:v>
                </c:pt>
                <c:pt idx="7754">
                  <c:v>119.62</c:v>
                </c:pt>
                <c:pt idx="7755">
                  <c:v>119.619111</c:v>
                </c:pt>
                <c:pt idx="7756">
                  <c:v>119.61875000000001</c:v>
                </c:pt>
                <c:pt idx="7757">
                  <c:v>119.61872200000001</c:v>
                </c:pt>
                <c:pt idx="7758">
                  <c:v>119.61788900000001</c:v>
                </c:pt>
                <c:pt idx="7759">
                  <c:v>119.61794399999999</c:v>
                </c:pt>
                <c:pt idx="7760">
                  <c:v>119.61705600000001</c:v>
                </c:pt>
                <c:pt idx="7761">
                  <c:v>119.61705600000001</c:v>
                </c:pt>
                <c:pt idx="7762">
                  <c:v>119.61622199999999</c:v>
                </c:pt>
                <c:pt idx="7763">
                  <c:v>119.61627799999999</c:v>
                </c:pt>
                <c:pt idx="7764">
                  <c:v>119.61663900000001</c:v>
                </c:pt>
                <c:pt idx="7765">
                  <c:v>119.61747200000001</c:v>
                </c:pt>
                <c:pt idx="7766">
                  <c:v>119.61872200000001</c:v>
                </c:pt>
                <c:pt idx="7767">
                  <c:v>119.61872200000001</c:v>
                </c:pt>
                <c:pt idx="7768">
                  <c:v>119.61622199999999</c:v>
                </c:pt>
                <c:pt idx="7769">
                  <c:v>119.61622199999999</c:v>
                </c:pt>
                <c:pt idx="7770">
                  <c:v>119.61705600000001</c:v>
                </c:pt>
                <c:pt idx="7771">
                  <c:v>119.61622199999999</c:v>
                </c:pt>
                <c:pt idx="7772">
                  <c:v>119.61666700000001</c:v>
                </c:pt>
                <c:pt idx="7773">
                  <c:v>119.618306</c:v>
                </c:pt>
                <c:pt idx="7774">
                  <c:v>119.619972</c:v>
                </c:pt>
                <c:pt idx="7775">
                  <c:v>119.620417</c:v>
                </c:pt>
                <c:pt idx="7776">
                  <c:v>119.620389</c:v>
                </c:pt>
                <c:pt idx="7777">
                  <c:v>119.62375</c:v>
                </c:pt>
                <c:pt idx="7778">
                  <c:v>119.623722</c:v>
                </c:pt>
                <c:pt idx="7779">
                  <c:v>119.624556</c:v>
                </c:pt>
                <c:pt idx="7780">
                  <c:v>119.624583</c:v>
                </c:pt>
                <c:pt idx="7781">
                  <c:v>119.625417</c:v>
                </c:pt>
                <c:pt idx="7782">
                  <c:v>119.625417</c:v>
                </c:pt>
                <c:pt idx="7783">
                  <c:v>119.624583</c:v>
                </c:pt>
                <c:pt idx="7784">
                  <c:v>119.624556</c:v>
                </c:pt>
                <c:pt idx="7785">
                  <c:v>119.625833</c:v>
                </c:pt>
                <c:pt idx="7786">
                  <c:v>119.626611</c:v>
                </c:pt>
                <c:pt idx="7787">
                  <c:v>119.629972</c:v>
                </c:pt>
                <c:pt idx="7788">
                  <c:v>119.631694</c:v>
                </c:pt>
                <c:pt idx="7789">
                  <c:v>119.63208299999999</c:v>
                </c:pt>
                <c:pt idx="7790">
                  <c:v>119.63205600000001</c:v>
                </c:pt>
                <c:pt idx="7791">
                  <c:v>119.63294399999999</c:v>
                </c:pt>
                <c:pt idx="7792">
                  <c:v>119.63294399999999</c:v>
                </c:pt>
                <c:pt idx="7793">
                  <c:v>119.63119399999999</c:v>
                </c:pt>
                <c:pt idx="7794">
                  <c:v>119.63122199999999</c:v>
                </c:pt>
                <c:pt idx="7795">
                  <c:v>119.63294399999999</c:v>
                </c:pt>
                <c:pt idx="7796">
                  <c:v>119.63294399999999</c:v>
                </c:pt>
                <c:pt idx="7797">
                  <c:v>119.63202800000001</c:v>
                </c:pt>
                <c:pt idx="7798">
                  <c:v>119.63252799999999</c:v>
                </c:pt>
                <c:pt idx="7799">
                  <c:v>119.635806</c:v>
                </c:pt>
                <c:pt idx="7800">
                  <c:v>119.637083</c:v>
                </c:pt>
                <c:pt idx="7801">
                  <c:v>119.637111</c:v>
                </c:pt>
                <c:pt idx="7802">
                  <c:v>119.6375</c:v>
                </c:pt>
                <c:pt idx="7803">
                  <c:v>119.640778</c:v>
                </c:pt>
                <c:pt idx="7804">
                  <c:v>119.642056</c:v>
                </c:pt>
                <c:pt idx="7805">
                  <c:v>119.642083</c:v>
                </c:pt>
                <c:pt idx="7806">
                  <c:v>119.641222</c:v>
                </c:pt>
                <c:pt idx="7807">
                  <c:v>119.641222</c:v>
                </c:pt>
                <c:pt idx="7808">
                  <c:v>119.640056</c:v>
                </c:pt>
                <c:pt idx="7809">
                  <c:v>119.639583</c:v>
                </c:pt>
                <c:pt idx="7810">
                  <c:v>119.639556</c:v>
                </c:pt>
                <c:pt idx="7811">
                  <c:v>119.637917</c:v>
                </c:pt>
                <c:pt idx="7812">
                  <c:v>119.637889</c:v>
                </c:pt>
                <c:pt idx="7813">
                  <c:v>119.6375</c:v>
                </c:pt>
                <c:pt idx="7814">
                  <c:v>119.636667</c:v>
                </c:pt>
                <c:pt idx="7815">
                  <c:v>119.63416700000001</c:v>
                </c:pt>
                <c:pt idx="7816">
                  <c:v>119.63372200000001</c:v>
                </c:pt>
                <c:pt idx="7817">
                  <c:v>119.63372200000001</c:v>
                </c:pt>
                <c:pt idx="7818">
                  <c:v>119.63583300000001</c:v>
                </c:pt>
                <c:pt idx="7819">
                  <c:v>119.636667</c:v>
                </c:pt>
                <c:pt idx="7820">
                  <c:v>119.637917</c:v>
                </c:pt>
                <c:pt idx="7821">
                  <c:v>119.637889</c:v>
                </c:pt>
                <c:pt idx="7822">
                  <c:v>119.638806</c:v>
                </c:pt>
                <c:pt idx="7823">
                  <c:v>119.638722</c:v>
                </c:pt>
                <c:pt idx="7824">
                  <c:v>119.642083</c:v>
                </c:pt>
                <c:pt idx="7825">
                  <c:v>119.642056</c:v>
                </c:pt>
                <c:pt idx="7826">
                  <c:v>119.642528</c:v>
                </c:pt>
                <c:pt idx="7827">
                  <c:v>119.643306</c:v>
                </c:pt>
                <c:pt idx="7828">
                  <c:v>119.644139</c:v>
                </c:pt>
                <c:pt idx="7829">
                  <c:v>119.64663899999999</c:v>
                </c:pt>
                <c:pt idx="7830">
                  <c:v>119.649556</c:v>
                </c:pt>
                <c:pt idx="7831">
                  <c:v>119.649556</c:v>
                </c:pt>
                <c:pt idx="7832">
                  <c:v>119.650417</c:v>
                </c:pt>
                <c:pt idx="7833">
                  <c:v>119.650361</c:v>
                </c:pt>
                <c:pt idx="7834">
                  <c:v>119.65</c:v>
                </c:pt>
                <c:pt idx="7835">
                  <c:v>119.649111</c:v>
                </c:pt>
                <c:pt idx="7836">
                  <c:v>119.64791700000001</c:v>
                </c:pt>
                <c:pt idx="7837">
                  <c:v>119.64788900000001</c:v>
                </c:pt>
                <c:pt idx="7838">
                  <c:v>119.64997200000001</c:v>
                </c:pt>
                <c:pt idx="7839">
                  <c:v>119.651639</c:v>
                </c:pt>
                <c:pt idx="7840">
                  <c:v>119.652861</c:v>
                </c:pt>
                <c:pt idx="7841">
                  <c:v>119.652917</c:v>
                </c:pt>
                <c:pt idx="7842">
                  <c:v>119.653361</c:v>
                </c:pt>
                <c:pt idx="7843">
                  <c:v>119.656694</c:v>
                </c:pt>
                <c:pt idx="7844">
                  <c:v>119.657472</c:v>
                </c:pt>
                <c:pt idx="7845">
                  <c:v>119.659167</c:v>
                </c:pt>
                <c:pt idx="7846">
                  <c:v>119.660472</c:v>
                </c:pt>
                <c:pt idx="7847">
                  <c:v>119.660389</c:v>
                </c:pt>
                <c:pt idx="7848">
                  <c:v>119.65955599999999</c:v>
                </c:pt>
                <c:pt idx="7849">
                  <c:v>119.65955599999999</c:v>
                </c:pt>
                <c:pt idx="7850">
                  <c:v>119.66</c:v>
                </c:pt>
                <c:pt idx="7851">
                  <c:v>119.660833</c:v>
                </c:pt>
                <c:pt idx="7852">
                  <c:v>119.66125</c:v>
                </c:pt>
                <c:pt idx="7853">
                  <c:v>119.66119399999999</c:v>
                </c:pt>
                <c:pt idx="7854">
                  <c:v>119.660389</c:v>
                </c:pt>
                <c:pt idx="7855">
                  <c:v>119.660472</c:v>
                </c:pt>
                <c:pt idx="7856">
                  <c:v>119.66163899999999</c:v>
                </c:pt>
                <c:pt idx="7857">
                  <c:v>119.66249999999999</c:v>
                </c:pt>
                <c:pt idx="7858">
                  <c:v>119.66372200000001</c:v>
                </c:pt>
                <c:pt idx="7859">
                  <c:v>119.66377799999999</c:v>
                </c:pt>
                <c:pt idx="7860">
                  <c:v>119.664556</c:v>
                </c:pt>
                <c:pt idx="7861">
                  <c:v>119.664528</c:v>
                </c:pt>
                <c:pt idx="7862">
                  <c:v>119.66541700000001</c:v>
                </c:pt>
                <c:pt idx="7863">
                  <c:v>119.665361</c:v>
                </c:pt>
                <c:pt idx="7864">
                  <c:v>119.666222</c:v>
                </c:pt>
                <c:pt idx="7865">
                  <c:v>119.66627800000001</c:v>
                </c:pt>
                <c:pt idx="7866">
                  <c:v>119.666667</c:v>
                </c:pt>
                <c:pt idx="7867">
                  <c:v>119.6675</c:v>
                </c:pt>
                <c:pt idx="7868">
                  <c:v>119.668722</c:v>
                </c:pt>
                <c:pt idx="7869">
                  <c:v>119.668694</c:v>
                </c:pt>
                <c:pt idx="7870">
                  <c:v>119.670417</c:v>
                </c:pt>
                <c:pt idx="7871">
                  <c:v>119.670389</c:v>
                </c:pt>
                <c:pt idx="7872">
                  <c:v>119.671222</c:v>
                </c:pt>
                <c:pt idx="7873">
                  <c:v>119.671222</c:v>
                </c:pt>
                <c:pt idx="7874">
                  <c:v>119.67375</c:v>
                </c:pt>
                <c:pt idx="7875">
                  <c:v>119.673694</c:v>
                </c:pt>
                <c:pt idx="7876">
                  <c:v>119.672917</c:v>
                </c:pt>
                <c:pt idx="7877">
                  <c:v>119.672917</c:v>
                </c:pt>
                <c:pt idx="7878">
                  <c:v>119.673694</c:v>
                </c:pt>
                <c:pt idx="7879">
                  <c:v>119.673778</c:v>
                </c:pt>
                <c:pt idx="7880">
                  <c:v>119.674583</c:v>
                </c:pt>
                <c:pt idx="7881">
                  <c:v>119.674583</c:v>
                </c:pt>
                <c:pt idx="7882">
                  <c:v>119.675417</c:v>
                </c:pt>
                <c:pt idx="7883">
                  <c:v>119.675389</c:v>
                </c:pt>
                <c:pt idx="7884">
                  <c:v>119.676222</c:v>
                </c:pt>
                <c:pt idx="7885">
                  <c:v>119.67625</c:v>
                </c:pt>
                <c:pt idx="7886">
                  <c:v>119.67747199999999</c:v>
                </c:pt>
                <c:pt idx="7887">
                  <c:v>119.67833299999999</c:v>
                </c:pt>
                <c:pt idx="7888">
                  <c:v>119.67911100000001</c:v>
                </c:pt>
                <c:pt idx="7889">
                  <c:v>119.680778</c:v>
                </c:pt>
                <c:pt idx="7890">
                  <c:v>119.681639</c:v>
                </c:pt>
                <c:pt idx="7891">
                  <c:v>119.683306</c:v>
                </c:pt>
                <c:pt idx="7892">
                  <c:v>119.684111</c:v>
                </c:pt>
                <c:pt idx="7893">
                  <c:v>119.684972</c:v>
                </c:pt>
                <c:pt idx="7894">
                  <c:v>119.686278</c:v>
                </c:pt>
                <c:pt idx="7895">
                  <c:v>119.68625</c:v>
                </c:pt>
                <c:pt idx="7896">
                  <c:v>119.687083</c:v>
                </c:pt>
                <c:pt idx="7897">
                  <c:v>119.687083</c:v>
                </c:pt>
                <c:pt idx="7898">
                  <c:v>119.685833</c:v>
                </c:pt>
                <c:pt idx="7899">
                  <c:v>119.685</c:v>
                </c:pt>
                <c:pt idx="7900">
                  <c:v>119.684139</c:v>
                </c:pt>
                <c:pt idx="7901">
                  <c:v>119.680806</c:v>
                </c:pt>
                <c:pt idx="7902">
                  <c:v>119.67997200000001</c:v>
                </c:pt>
                <c:pt idx="7903">
                  <c:v>119.67916700000001</c:v>
                </c:pt>
                <c:pt idx="7904">
                  <c:v>119.67833299999999</c:v>
                </c:pt>
                <c:pt idx="7905">
                  <c:v>119.673306</c:v>
                </c:pt>
                <c:pt idx="7906">
                  <c:v>119.672472</c:v>
                </c:pt>
                <c:pt idx="7907">
                  <c:v>119.671667</c:v>
                </c:pt>
                <c:pt idx="7908">
                  <c:v>119.670778</c:v>
                </c:pt>
                <c:pt idx="7909">
                  <c:v>119.669167</c:v>
                </c:pt>
                <c:pt idx="7910">
                  <c:v>119.666222</c:v>
                </c:pt>
                <c:pt idx="7911">
                  <c:v>119.666194</c:v>
                </c:pt>
                <c:pt idx="7912">
                  <c:v>119.667472</c:v>
                </c:pt>
                <c:pt idx="7913">
                  <c:v>119.668333</c:v>
                </c:pt>
                <c:pt idx="7914">
                  <c:v>119.669556</c:v>
                </c:pt>
                <c:pt idx="7915">
                  <c:v>119.668694</c:v>
                </c:pt>
                <c:pt idx="7916">
                  <c:v>119.668722</c:v>
                </c:pt>
                <c:pt idx="7917">
                  <c:v>119.668361</c:v>
                </c:pt>
                <c:pt idx="7918">
                  <c:v>119.667472</c:v>
                </c:pt>
                <c:pt idx="7919">
                  <c:v>119.66669400000001</c:v>
                </c:pt>
                <c:pt idx="7920">
                  <c:v>119.66333299999999</c:v>
                </c:pt>
                <c:pt idx="7921">
                  <c:v>119.66247199999999</c:v>
                </c:pt>
                <c:pt idx="7922">
                  <c:v>119.658306</c:v>
                </c:pt>
                <c:pt idx="7923">
                  <c:v>119.656667</c:v>
                </c:pt>
                <c:pt idx="7924">
                  <c:v>119.64997200000001</c:v>
                </c:pt>
                <c:pt idx="7925">
                  <c:v>119.64916700000001</c:v>
                </c:pt>
                <c:pt idx="7926">
                  <c:v>119.641694</c:v>
                </c:pt>
                <c:pt idx="7927">
                  <c:v>119.640806</c:v>
                </c:pt>
                <c:pt idx="7928">
                  <c:v>119.638306</c:v>
                </c:pt>
                <c:pt idx="7929">
                  <c:v>119.6375</c:v>
                </c:pt>
                <c:pt idx="7930">
                  <c:v>119.636639</c:v>
                </c:pt>
                <c:pt idx="7931">
                  <c:v>119.63586100000001</c:v>
                </c:pt>
                <c:pt idx="7932">
                  <c:v>119.63500000000001</c:v>
                </c:pt>
                <c:pt idx="7933">
                  <c:v>119.63208299999999</c:v>
                </c:pt>
                <c:pt idx="7934">
                  <c:v>119.63205600000001</c:v>
                </c:pt>
                <c:pt idx="7935">
                  <c:v>119.625806</c:v>
                </c:pt>
                <c:pt idx="7936">
                  <c:v>119.624167</c:v>
                </c:pt>
                <c:pt idx="7937">
                  <c:v>119.623333</c:v>
                </c:pt>
                <c:pt idx="7938">
                  <c:v>119.620861</c:v>
                </c:pt>
                <c:pt idx="7939">
                  <c:v>119.619167</c:v>
                </c:pt>
                <c:pt idx="7940">
                  <c:v>119.61750000000001</c:v>
                </c:pt>
                <c:pt idx="7941">
                  <c:v>119.61452800000001</c:v>
                </c:pt>
                <c:pt idx="7942">
                  <c:v>119.614583</c:v>
                </c:pt>
                <c:pt idx="7943">
                  <c:v>119.61375</c:v>
                </c:pt>
                <c:pt idx="7944">
                  <c:v>119.613722</c:v>
                </c:pt>
                <c:pt idx="7945">
                  <c:v>119.61330599999999</c:v>
                </c:pt>
                <c:pt idx="7946">
                  <c:v>119.611639</c:v>
                </c:pt>
                <c:pt idx="7947">
                  <c:v>119.610833</c:v>
                </c:pt>
                <c:pt idx="7948">
                  <c:v>119.608278</c:v>
                </c:pt>
                <c:pt idx="7949">
                  <c:v>119.605417</c:v>
                </c:pt>
                <c:pt idx="7950">
                  <c:v>119.605417</c:v>
                </c:pt>
                <c:pt idx="7951">
                  <c:v>119.604167</c:v>
                </c:pt>
                <c:pt idx="7952">
                  <c:v>119.60336100000001</c:v>
                </c:pt>
                <c:pt idx="7953">
                  <c:v>119.60291700000001</c:v>
                </c:pt>
                <c:pt idx="7954">
                  <c:v>119.60291700000001</c:v>
                </c:pt>
                <c:pt idx="7955">
                  <c:v>119.59952800000001</c:v>
                </c:pt>
                <c:pt idx="7956">
                  <c:v>119.599583</c:v>
                </c:pt>
                <c:pt idx="7957">
                  <c:v>119.597944</c:v>
                </c:pt>
                <c:pt idx="7958">
                  <c:v>119.597944</c:v>
                </c:pt>
                <c:pt idx="7959">
                  <c:v>119.597083</c:v>
                </c:pt>
                <c:pt idx="7960">
                  <c:v>119.59705599999999</c:v>
                </c:pt>
                <c:pt idx="7961">
                  <c:v>119.5975</c:v>
                </c:pt>
                <c:pt idx="7962">
                  <c:v>119.59830599999999</c:v>
                </c:pt>
                <c:pt idx="7963">
                  <c:v>119.59913899999999</c:v>
                </c:pt>
                <c:pt idx="7964">
                  <c:v>119.59997199999999</c:v>
                </c:pt>
                <c:pt idx="7965">
                  <c:v>119.604167</c:v>
                </c:pt>
                <c:pt idx="7966">
                  <c:v>119.604556</c:v>
                </c:pt>
                <c:pt idx="7967">
                  <c:v>119.604556</c:v>
                </c:pt>
                <c:pt idx="7968">
                  <c:v>119.60333300000001</c:v>
                </c:pt>
                <c:pt idx="7969">
                  <c:v>119.60247200000001</c:v>
                </c:pt>
                <c:pt idx="7970">
                  <c:v>119.60166700000001</c:v>
                </c:pt>
                <c:pt idx="7971">
                  <c:v>119.59997199999999</c:v>
                </c:pt>
                <c:pt idx="7972">
                  <c:v>119.599583</c:v>
                </c:pt>
                <c:pt idx="7973">
                  <c:v>119.59955600000001</c:v>
                </c:pt>
                <c:pt idx="7974">
                  <c:v>119.600444</c:v>
                </c:pt>
                <c:pt idx="7975">
                  <c:v>119.600444</c:v>
                </c:pt>
                <c:pt idx="7976">
                  <c:v>119.60122200000001</c:v>
                </c:pt>
                <c:pt idx="7977">
                  <c:v>119.60119400000001</c:v>
                </c:pt>
                <c:pt idx="7978">
                  <c:v>119.60036100000001</c:v>
                </c:pt>
                <c:pt idx="7979">
                  <c:v>119.600444</c:v>
                </c:pt>
                <c:pt idx="7980">
                  <c:v>119.59997199999999</c:v>
                </c:pt>
                <c:pt idx="7981">
                  <c:v>119.59911099999999</c:v>
                </c:pt>
                <c:pt idx="7982">
                  <c:v>119.59830599999999</c:v>
                </c:pt>
                <c:pt idx="7983">
                  <c:v>119.595833</c:v>
                </c:pt>
                <c:pt idx="7984">
                  <c:v>119.594972</c:v>
                </c:pt>
                <c:pt idx="7985">
                  <c:v>119.593333</c:v>
                </c:pt>
                <c:pt idx="7986">
                  <c:v>119.591639</c:v>
                </c:pt>
                <c:pt idx="7987">
                  <c:v>119.589111</c:v>
                </c:pt>
                <c:pt idx="7988">
                  <c:v>119.588306</c:v>
                </c:pt>
                <c:pt idx="7989">
                  <c:v>119.581667</c:v>
                </c:pt>
                <c:pt idx="7990">
                  <c:v>119.580833</c:v>
                </c:pt>
                <c:pt idx="7991">
                  <c:v>119.579167</c:v>
                </c:pt>
                <c:pt idx="7992">
                  <c:v>119.576694</c:v>
                </c:pt>
                <c:pt idx="7993">
                  <c:v>119.575806</c:v>
                </c:pt>
                <c:pt idx="7994">
                  <c:v>119.574972</c:v>
                </c:pt>
                <c:pt idx="7995">
                  <c:v>119.57333300000001</c:v>
                </c:pt>
                <c:pt idx="7996">
                  <c:v>119.57250000000001</c:v>
                </c:pt>
                <c:pt idx="7997">
                  <c:v>119.57002799999999</c:v>
                </c:pt>
                <c:pt idx="7998">
                  <c:v>119.565</c:v>
                </c:pt>
                <c:pt idx="7999">
                  <c:v>119.562917</c:v>
                </c:pt>
                <c:pt idx="8000">
                  <c:v>119.562889</c:v>
                </c:pt>
                <c:pt idx="8001">
                  <c:v>119.562083</c:v>
                </c:pt>
                <c:pt idx="8002">
                  <c:v>119.564139</c:v>
                </c:pt>
                <c:pt idx="8003">
                  <c:v>119.565</c:v>
                </c:pt>
                <c:pt idx="8004">
                  <c:v>119.565389</c:v>
                </c:pt>
                <c:pt idx="8005">
                  <c:v>119.565417</c:v>
                </c:pt>
                <c:pt idx="8006">
                  <c:v>119.564556</c:v>
                </c:pt>
                <c:pt idx="8007">
                  <c:v>119.564556</c:v>
                </c:pt>
                <c:pt idx="8008">
                  <c:v>119.5625</c:v>
                </c:pt>
                <c:pt idx="8009">
                  <c:v>119.561694</c:v>
                </c:pt>
                <c:pt idx="8010">
                  <c:v>119.560861</c:v>
                </c:pt>
                <c:pt idx="8011">
                  <c:v>119.559972</c:v>
                </c:pt>
                <c:pt idx="8012">
                  <c:v>119.559167</c:v>
                </c:pt>
                <c:pt idx="8013">
                  <c:v>119.55838900000001</c:v>
                </c:pt>
                <c:pt idx="8014">
                  <c:v>119.5575</c:v>
                </c:pt>
                <c:pt idx="8015">
                  <c:v>119.556639</c:v>
                </c:pt>
                <c:pt idx="8016">
                  <c:v>119.55622200000001</c:v>
                </c:pt>
                <c:pt idx="8017">
                  <c:v>119.55625000000001</c:v>
                </c:pt>
                <c:pt idx="8018">
                  <c:v>119.55497200000001</c:v>
                </c:pt>
                <c:pt idx="8019">
                  <c:v>119.55249999999999</c:v>
                </c:pt>
                <c:pt idx="8020">
                  <c:v>119.55163899999999</c:v>
                </c:pt>
                <c:pt idx="8021">
                  <c:v>119.550833</c:v>
                </c:pt>
                <c:pt idx="8022">
                  <c:v>119.550028</c:v>
                </c:pt>
                <c:pt idx="8023">
                  <c:v>119.548306</c:v>
                </c:pt>
                <c:pt idx="8024">
                  <c:v>119.547889</c:v>
                </c:pt>
                <c:pt idx="8025">
                  <c:v>119.547917</c:v>
                </c:pt>
                <c:pt idx="8026">
                  <c:v>119.547056</c:v>
                </c:pt>
                <c:pt idx="8027">
                  <c:v>119.547083</c:v>
                </c:pt>
                <c:pt idx="8028">
                  <c:v>119.546222</c:v>
                </c:pt>
                <c:pt idx="8029">
                  <c:v>119.546222</c:v>
                </c:pt>
                <c:pt idx="8030">
                  <c:v>119.545389</c:v>
                </c:pt>
                <c:pt idx="8031">
                  <c:v>119.545389</c:v>
                </c:pt>
                <c:pt idx="8032">
                  <c:v>119.542472</c:v>
                </c:pt>
                <c:pt idx="8033">
                  <c:v>119.541667</c:v>
                </c:pt>
                <c:pt idx="8034">
                  <c:v>119.541222</c:v>
                </c:pt>
                <c:pt idx="8035">
                  <c:v>119.541222</c:v>
                </c:pt>
                <c:pt idx="8036">
                  <c:v>119.542056</c:v>
                </c:pt>
                <c:pt idx="8037">
                  <c:v>119.54208300000001</c:v>
                </c:pt>
                <c:pt idx="8038">
                  <c:v>119.541667</c:v>
                </c:pt>
                <c:pt idx="8039">
                  <c:v>119.53830600000001</c:v>
                </c:pt>
                <c:pt idx="8040">
                  <c:v>119.53747199999999</c:v>
                </c:pt>
                <c:pt idx="8041">
                  <c:v>119.533306</c:v>
                </c:pt>
                <c:pt idx="8042">
                  <c:v>119.532889</c:v>
                </c:pt>
                <c:pt idx="8043">
                  <c:v>121.490444</c:v>
                </c:pt>
                <c:pt idx="8044">
                  <c:v>121.49127799999999</c:v>
                </c:pt>
                <c:pt idx="8045">
                  <c:v>121.49127799999999</c:v>
                </c:pt>
                <c:pt idx="8046">
                  <c:v>121.49333300000001</c:v>
                </c:pt>
                <c:pt idx="8047">
                  <c:v>121.495</c:v>
                </c:pt>
                <c:pt idx="8048">
                  <c:v>121.49588900000001</c:v>
                </c:pt>
                <c:pt idx="8049">
                  <c:v>121.498389</c:v>
                </c:pt>
                <c:pt idx="8050">
                  <c:v>121.5</c:v>
                </c:pt>
                <c:pt idx="8051">
                  <c:v>121.500861</c:v>
                </c:pt>
                <c:pt idx="8052">
                  <c:v>121.502528</c:v>
                </c:pt>
                <c:pt idx="8053">
                  <c:v>121.503333</c:v>
                </c:pt>
                <c:pt idx="8054">
                  <c:v>121.504222</c:v>
                </c:pt>
                <c:pt idx="8055">
                  <c:v>121.505</c:v>
                </c:pt>
                <c:pt idx="8056">
                  <c:v>121.505889</c:v>
                </c:pt>
                <c:pt idx="8057">
                  <c:v>121.506694</c:v>
                </c:pt>
                <c:pt idx="8058">
                  <c:v>121.50752799999999</c:v>
                </c:pt>
                <c:pt idx="8059">
                  <c:v>121.51172200000001</c:v>
                </c:pt>
                <c:pt idx="8060">
                  <c:v>121.5125</c:v>
                </c:pt>
                <c:pt idx="8061">
                  <c:v>121.51425</c:v>
                </c:pt>
                <c:pt idx="8062">
                  <c:v>121.515056</c:v>
                </c:pt>
                <c:pt idx="8063">
                  <c:v>121.52</c:v>
                </c:pt>
                <c:pt idx="8064">
                  <c:v>121.52124999999999</c:v>
                </c:pt>
                <c:pt idx="8065">
                  <c:v>121.52124999999999</c:v>
                </c:pt>
                <c:pt idx="8066">
                  <c:v>121.522167</c:v>
                </c:pt>
                <c:pt idx="8067">
                  <c:v>121.522167</c:v>
                </c:pt>
                <c:pt idx="8068">
                  <c:v>121.52252799999999</c:v>
                </c:pt>
                <c:pt idx="8069">
                  <c:v>121.522944</c:v>
                </c:pt>
                <c:pt idx="8070">
                  <c:v>121.522944</c:v>
                </c:pt>
                <c:pt idx="8071">
                  <c:v>121.52422199999999</c:v>
                </c:pt>
                <c:pt idx="8072">
                  <c:v>121.52588900000001</c:v>
                </c:pt>
                <c:pt idx="8073">
                  <c:v>121.52672200000001</c:v>
                </c:pt>
                <c:pt idx="8074">
                  <c:v>121.527528</c:v>
                </c:pt>
                <c:pt idx="8075">
                  <c:v>121.528389</c:v>
                </c:pt>
                <c:pt idx="8076">
                  <c:v>121.53175</c:v>
                </c:pt>
                <c:pt idx="8077">
                  <c:v>121.5325</c:v>
                </c:pt>
                <c:pt idx="8078">
                  <c:v>121.533361</c:v>
                </c:pt>
                <c:pt idx="8079">
                  <c:v>121.534167</c:v>
                </c:pt>
                <c:pt idx="8080">
                  <c:v>121.54</c:v>
                </c:pt>
                <c:pt idx="8081">
                  <c:v>121.54086100000001</c:v>
                </c:pt>
                <c:pt idx="8082">
                  <c:v>121.54425000000001</c:v>
                </c:pt>
                <c:pt idx="8083">
                  <c:v>121.54508300000001</c:v>
                </c:pt>
                <c:pt idx="8084">
                  <c:v>121.546722</c:v>
                </c:pt>
                <c:pt idx="8085">
                  <c:v>121.547556</c:v>
                </c:pt>
                <c:pt idx="8086">
                  <c:v>121.549222</c:v>
                </c:pt>
                <c:pt idx="8087">
                  <c:v>121.55166699999999</c:v>
                </c:pt>
                <c:pt idx="8088">
                  <c:v>121.55249999999999</c:v>
                </c:pt>
                <c:pt idx="8089">
                  <c:v>121.55416700000001</c:v>
                </c:pt>
                <c:pt idx="8090">
                  <c:v>121.55497200000001</c:v>
                </c:pt>
                <c:pt idx="8091">
                  <c:v>121.55583300000001</c:v>
                </c:pt>
                <c:pt idx="8092">
                  <c:v>121.557056</c:v>
                </c:pt>
                <c:pt idx="8093">
                  <c:v>121.557028</c:v>
                </c:pt>
                <c:pt idx="8094">
                  <c:v>121.559167</c:v>
                </c:pt>
                <c:pt idx="8095">
                  <c:v>121.560861</c:v>
                </c:pt>
                <c:pt idx="8096">
                  <c:v>121.561194</c:v>
                </c:pt>
                <c:pt idx="8097">
                  <c:v>121.560417</c:v>
                </c:pt>
                <c:pt idx="8098">
                  <c:v>121.560444</c:v>
                </c:pt>
                <c:pt idx="8099">
                  <c:v>121.562917</c:v>
                </c:pt>
                <c:pt idx="8100">
                  <c:v>121.562889</c:v>
                </c:pt>
                <c:pt idx="8101">
                  <c:v>121.562083</c:v>
                </c:pt>
                <c:pt idx="8102">
                  <c:v>121.562083</c:v>
                </c:pt>
                <c:pt idx="8103">
                  <c:v>121.560417</c:v>
                </c:pt>
                <c:pt idx="8104">
                  <c:v>121.560389</c:v>
                </c:pt>
                <c:pt idx="8105">
                  <c:v>121.56125</c:v>
                </c:pt>
                <c:pt idx="8106">
                  <c:v>121.561194</c:v>
                </c:pt>
                <c:pt idx="8107">
                  <c:v>121.562083</c:v>
                </c:pt>
                <c:pt idx="8108">
                  <c:v>121.562083</c:v>
                </c:pt>
                <c:pt idx="8109">
                  <c:v>121.561222</c:v>
                </c:pt>
                <c:pt idx="8110">
                  <c:v>121.564139</c:v>
                </c:pt>
                <c:pt idx="8111">
                  <c:v>121.565</c:v>
                </c:pt>
                <c:pt idx="8112">
                  <c:v>121.56661099999999</c:v>
                </c:pt>
                <c:pt idx="8113">
                  <c:v>121.567472</c:v>
                </c:pt>
                <c:pt idx="8114">
                  <c:v>121.56872199999999</c:v>
                </c:pt>
                <c:pt idx="8115">
                  <c:v>121.56872199999999</c:v>
                </c:pt>
                <c:pt idx="8116">
                  <c:v>121.56830600000001</c:v>
                </c:pt>
                <c:pt idx="8117">
                  <c:v>121.562472</c:v>
                </c:pt>
                <c:pt idx="8118">
                  <c:v>121.562056</c:v>
                </c:pt>
                <c:pt idx="8119">
                  <c:v>121.562083</c:v>
                </c:pt>
                <c:pt idx="8120">
                  <c:v>121.560861</c:v>
                </c:pt>
                <c:pt idx="8121">
                  <c:v>121.559111</c:v>
                </c:pt>
                <c:pt idx="8122">
                  <c:v>121.55875</c:v>
                </c:pt>
                <c:pt idx="8123">
                  <c:v>121.558694</c:v>
                </c:pt>
                <c:pt idx="8124">
                  <c:v>121.558361</c:v>
                </c:pt>
                <c:pt idx="8125">
                  <c:v>121.557472</c:v>
                </c:pt>
                <c:pt idx="8126">
                  <c:v>121.557056</c:v>
                </c:pt>
                <c:pt idx="8127">
                  <c:v>121.55711100000001</c:v>
                </c:pt>
                <c:pt idx="8128">
                  <c:v>121.55622200000001</c:v>
                </c:pt>
                <c:pt idx="8129">
                  <c:v>121.557889</c:v>
                </c:pt>
                <c:pt idx="8130">
                  <c:v>121.557889</c:v>
                </c:pt>
                <c:pt idx="8131">
                  <c:v>121.559583</c:v>
                </c:pt>
                <c:pt idx="8132">
                  <c:v>121.559583</c:v>
                </c:pt>
                <c:pt idx="8133">
                  <c:v>121.560361</c:v>
                </c:pt>
                <c:pt idx="8134">
                  <c:v>121.560389</c:v>
                </c:pt>
                <c:pt idx="8135">
                  <c:v>121.560833</c:v>
                </c:pt>
                <c:pt idx="8136">
                  <c:v>121.561667</c:v>
                </c:pt>
                <c:pt idx="8137">
                  <c:v>121.562472</c:v>
                </c:pt>
                <c:pt idx="8138">
                  <c:v>121.563306</c:v>
                </c:pt>
                <c:pt idx="8139">
                  <c:v>121.563722</c:v>
                </c:pt>
                <c:pt idx="8140">
                  <c:v>121.563722</c:v>
                </c:pt>
                <c:pt idx="8141">
                  <c:v>121.566639</c:v>
                </c:pt>
                <c:pt idx="8142">
                  <c:v>121.56744399999999</c:v>
                </c:pt>
                <c:pt idx="8143">
                  <c:v>121.569056</c:v>
                </c:pt>
                <c:pt idx="8144">
                  <c:v>121.569917</c:v>
                </c:pt>
                <c:pt idx="8145">
                  <c:v>121.57075</c:v>
                </c:pt>
                <c:pt idx="8146">
                  <c:v>121.571583</c:v>
                </c:pt>
                <c:pt idx="8147">
                  <c:v>121.573278</c:v>
                </c:pt>
                <c:pt idx="8148">
                  <c:v>121.574917</c:v>
                </c:pt>
                <c:pt idx="8149">
                  <c:v>121.57575</c:v>
                </c:pt>
                <c:pt idx="8150">
                  <c:v>121.576639</c:v>
                </c:pt>
                <c:pt idx="8151">
                  <c:v>121.577417</c:v>
                </c:pt>
                <c:pt idx="8152">
                  <c:v>121.578278</c:v>
                </c:pt>
                <c:pt idx="8153">
                  <c:v>121.579111</c:v>
                </c:pt>
                <c:pt idx="8154">
                  <c:v>121.579944</c:v>
                </c:pt>
                <c:pt idx="8155">
                  <c:v>121.58074999999999</c:v>
                </c:pt>
                <c:pt idx="8156">
                  <c:v>121.58327800000001</c:v>
                </c:pt>
                <c:pt idx="8157">
                  <c:v>121.58497199999999</c:v>
                </c:pt>
                <c:pt idx="8158">
                  <c:v>121.58575</c:v>
                </c:pt>
                <c:pt idx="8159">
                  <c:v>121.586611</c:v>
                </c:pt>
                <c:pt idx="8160">
                  <c:v>121.588278</c:v>
                </c:pt>
                <c:pt idx="8161">
                  <c:v>121.591167</c:v>
                </c:pt>
                <c:pt idx="8162">
                  <c:v>121.591167</c:v>
                </c:pt>
                <c:pt idx="8163">
                  <c:v>121.592</c:v>
                </c:pt>
                <c:pt idx="8164">
                  <c:v>121.592</c:v>
                </c:pt>
                <c:pt idx="8165">
                  <c:v>121.5895</c:v>
                </c:pt>
                <c:pt idx="8166">
                  <c:v>121.589528</c:v>
                </c:pt>
                <c:pt idx="8167">
                  <c:v>121.588694</c:v>
                </c:pt>
                <c:pt idx="8168">
                  <c:v>121.588694</c:v>
                </c:pt>
                <c:pt idx="8169">
                  <c:v>121.587833</c:v>
                </c:pt>
                <c:pt idx="8170">
                  <c:v>121.587833</c:v>
                </c:pt>
                <c:pt idx="8171">
                  <c:v>121.586972</c:v>
                </c:pt>
                <c:pt idx="8172">
                  <c:v>121.587</c:v>
                </c:pt>
                <c:pt idx="8173">
                  <c:v>121.586139</c:v>
                </c:pt>
                <c:pt idx="8174">
                  <c:v>121.58619400000001</c:v>
                </c:pt>
                <c:pt idx="8175">
                  <c:v>121.58575</c:v>
                </c:pt>
                <c:pt idx="8176">
                  <c:v>121.584889</c:v>
                </c:pt>
                <c:pt idx="8177">
                  <c:v>121.58408300000001</c:v>
                </c:pt>
                <c:pt idx="8178">
                  <c:v>121.58322200000001</c:v>
                </c:pt>
                <c:pt idx="8179">
                  <c:v>121.582472</c:v>
                </c:pt>
                <c:pt idx="8180">
                  <c:v>121.575778</c:v>
                </c:pt>
                <c:pt idx="8181">
                  <c:v>121.57325</c:v>
                </c:pt>
                <c:pt idx="8182">
                  <c:v>121.572444</c:v>
                </c:pt>
                <c:pt idx="8183">
                  <c:v>121.571583</c:v>
                </c:pt>
                <c:pt idx="8184">
                  <c:v>121.570778</c:v>
                </c:pt>
                <c:pt idx="8185">
                  <c:v>121.564083</c:v>
                </c:pt>
                <c:pt idx="8186">
                  <c:v>121.563222</c:v>
                </c:pt>
                <c:pt idx="8187">
                  <c:v>121.562444</c:v>
                </c:pt>
                <c:pt idx="8188">
                  <c:v>121.560306</c:v>
                </c:pt>
                <c:pt idx="8189">
                  <c:v>121.560278</c:v>
                </c:pt>
                <c:pt idx="8190">
                  <c:v>121.559528</c:v>
                </c:pt>
                <c:pt idx="8191">
                  <c:v>121.559528</c:v>
                </c:pt>
                <c:pt idx="8192">
                  <c:v>121.556972</c:v>
                </c:pt>
                <c:pt idx="8193">
                  <c:v>121.557028</c:v>
                </c:pt>
                <c:pt idx="8194">
                  <c:v>121.556611</c:v>
                </c:pt>
                <c:pt idx="8195">
                  <c:v>121.55575</c:v>
                </c:pt>
                <c:pt idx="8196">
                  <c:v>121.55497200000001</c:v>
                </c:pt>
                <c:pt idx="8197">
                  <c:v>121.55408300000001</c:v>
                </c:pt>
                <c:pt idx="8198">
                  <c:v>121.55372199999999</c:v>
                </c:pt>
                <c:pt idx="8199">
                  <c:v>121.55372199999999</c:v>
                </c:pt>
                <c:pt idx="8200">
                  <c:v>121.550389</c:v>
                </c:pt>
                <c:pt idx="8201">
                  <c:v>121.550389</c:v>
                </c:pt>
                <c:pt idx="8202">
                  <c:v>121.548333</c:v>
                </c:pt>
                <c:pt idx="8203">
                  <c:v>121.547472</c:v>
                </c:pt>
                <c:pt idx="8204">
                  <c:v>121.546667</c:v>
                </c:pt>
                <c:pt idx="8205">
                  <c:v>121.545</c:v>
                </c:pt>
                <c:pt idx="8206">
                  <c:v>121.544139</c:v>
                </c:pt>
                <c:pt idx="8207">
                  <c:v>121.542472</c:v>
                </c:pt>
                <c:pt idx="8208">
                  <c:v>121.541667</c:v>
                </c:pt>
                <c:pt idx="8209">
                  <c:v>121.540806</c:v>
                </c:pt>
                <c:pt idx="8210">
                  <c:v>121.54</c:v>
                </c:pt>
                <c:pt idx="8211">
                  <c:v>121.53916700000001</c:v>
                </c:pt>
                <c:pt idx="8212">
                  <c:v>121.53833299999999</c:v>
                </c:pt>
                <c:pt idx="8213">
                  <c:v>121.53747199999999</c:v>
                </c:pt>
                <c:pt idx="8214">
                  <c:v>121.536694</c:v>
                </c:pt>
                <c:pt idx="8215">
                  <c:v>121.53580599999999</c:v>
                </c:pt>
                <c:pt idx="8216">
                  <c:v>121.535028</c:v>
                </c:pt>
                <c:pt idx="8217">
                  <c:v>121.5325</c:v>
                </c:pt>
                <c:pt idx="8218">
                  <c:v>121.531639</c:v>
                </c:pt>
                <c:pt idx="8219">
                  <c:v>121.528361</c:v>
                </c:pt>
                <c:pt idx="8220">
                  <c:v>121.526639</c:v>
                </c:pt>
                <c:pt idx="8221">
                  <c:v>121.525778</c:v>
                </c:pt>
                <c:pt idx="8222">
                  <c:v>121.525417</c:v>
                </c:pt>
                <c:pt idx="8223">
                  <c:v>121.525417</c:v>
                </c:pt>
                <c:pt idx="8224">
                  <c:v>121.52497200000001</c:v>
                </c:pt>
                <c:pt idx="8225">
                  <c:v>121.52416700000001</c:v>
                </c:pt>
                <c:pt idx="8226">
                  <c:v>121.521694</c:v>
                </c:pt>
                <c:pt idx="8227">
                  <c:v>121.520833</c:v>
                </c:pt>
                <c:pt idx="8228">
                  <c:v>121.518694</c:v>
                </c:pt>
                <c:pt idx="8229">
                  <c:v>121.518694</c:v>
                </c:pt>
                <c:pt idx="8230">
                  <c:v>121.517889</c:v>
                </c:pt>
                <c:pt idx="8231">
                  <c:v>121.517889</c:v>
                </c:pt>
                <c:pt idx="8232">
                  <c:v>121.517083</c:v>
                </c:pt>
                <c:pt idx="8233">
                  <c:v>121.517056</c:v>
                </c:pt>
                <c:pt idx="8234">
                  <c:v>121.514944</c:v>
                </c:pt>
                <c:pt idx="8235">
                  <c:v>121.513278</c:v>
                </c:pt>
                <c:pt idx="8236">
                  <c:v>121.51125</c:v>
                </c:pt>
                <c:pt idx="8237">
                  <c:v>121.511222</c:v>
                </c:pt>
                <c:pt idx="8238">
                  <c:v>121.51086100000001</c:v>
                </c:pt>
                <c:pt idx="8239">
                  <c:v>121.51</c:v>
                </c:pt>
                <c:pt idx="8240">
                  <c:v>121.509556</c:v>
                </c:pt>
                <c:pt idx="8241">
                  <c:v>121.509556</c:v>
                </c:pt>
                <c:pt idx="8242">
                  <c:v>121.508</c:v>
                </c:pt>
                <c:pt idx="8243">
                  <c:v>121.508</c:v>
                </c:pt>
                <c:pt idx="8244">
                  <c:v>121.506694</c:v>
                </c:pt>
                <c:pt idx="8245">
                  <c:v>121.503361</c:v>
                </c:pt>
                <c:pt idx="8246">
                  <c:v>121.502583</c:v>
                </c:pt>
                <c:pt idx="8247">
                  <c:v>121.50175</c:v>
                </c:pt>
                <c:pt idx="8248">
                  <c:v>121.5005</c:v>
                </c:pt>
                <c:pt idx="8249">
                  <c:v>121.500528</c:v>
                </c:pt>
                <c:pt idx="8250">
                  <c:v>121.501306</c:v>
                </c:pt>
                <c:pt idx="8251">
                  <c:v>121.501278</c:v>
                </c:pt>
                <c:pt idx="8252">
                  <c:v>121.502139</c:v>
                </c:pt>
                <c:pt idx="8253">
                  <c:v>121.502139</c:v>
                </c:pt>
                <c:pt idx="8254">
                  <c:v>121.500444</c:v>
                </c:pt>
                <c:pt idx="8255">
                  <c:v>121.500444</c:v>
                </c:pt>
                <c:pt idx="8256">
                  <c:v>121.499639</c:v>
                </c:pt>
                <c:pt idx="8257">
                  <c:v>121.499639</c:v>
                </c:pt>
                <c:pt idx="8258">
                  <c:v>121.49875</c:v>
                </c:pt>
                <c:pt idx="8259">
                  <c:v>121.498806</c:v>
                </c:pt>
                <c:pt idx="8260">
                  <c:v>121.499611</c:v>
                </c:pt>
                <c:pt idx="8261">
                  <c:v>121.499611</c:v>
                </c:pt>
                <c:pt idx="8262">
                  <c:v>121.502111</c:v>
                </c:pt>
                <c:pt idx="8263">
                  <c:v>121.502167</c:v>
                </c:pt>
                <c:pt idx="8264">
                  <c:v>121.501278</c:v>
                </c:pt>
                <c:pt idx="8265">
                  <c:v>121.501278</c:v>
                </c:pt>
                <c:pt idx="8266">
                  <c:v>121.5005</c:v>
                </c:pt>
                <c:pt idx="8267">
                  <c:v>121.5005</c:v>
                </c:pt>
                <c:pt idx="8268">
                  <c:v>121.498778</c:v>
                </c:pt>
                <c:pt idx="8269">
                  <c:v>121.498778</c:v>
                </c:pt>
                <c:pt idx="8270">
                  <c:v>121.497972</c:v>
                </c:pt>
                <c:pt idx="8271">
                  <c:v>121.497944</c:v>
                </c:pt>
                <c:pt idx="8272">
                  <c:v>121.497528</c:v>
                </c:pt>
                <c:pt idx="8273">
                  <c:v>121.49672200000001</c:v>
                </c:pt>
                <c:pt idx="8274">
                  <c:v>121.49588900000001</c:v>
                </c:pt>
                <c:pt idx="8275">
                  <c:v>121.49505600000001</c:v>
                </c:pt>
                <c:pt idx="8276">
                  <c:v>121.49299999999999</c:v>
                </c:pt>
                <c:pt idx="8277">
                  <c:v>121.49299999999999</c:v>
                </c:pt>
                <c:pt idx="8278">
                  <c:v>121.49130599999999</c:v>
                </c:pt>
                <c:pt idx="8279">
                  <c:v>121.49130599999999</c:v>
                </c:pt>
                <c:pt idx="8280">
                  <c:v>121.490444</c:v>
                </c:pt>
                <c:pt idx="8281">
                  <c:v>119.439556</c:v>
                </c:pt>
                <c:pt idx="8282">
                  <c:v>119.439556</c:v>
                </c:pt>
                <c:pt idx="8283">
                  <c:v>119.439972</c:v>
                </c:pt>
                <c:pt idx="8284">
                  <c:v>119.44080599999999</c:v>
                </c:pt>
                <c:pt idx="8285">
                  <c:v>119.442083</c:v>
                </c:pt>
                <c:pt idx="8286">
                  <c:v>119.442083</c:v>
                </c:pt>
                <c:pt idx="8287">
                  <c:v>119.441222</c:v>
                </c:pt>
                <c:pt idx="8288">
                  <c:v>119.44125</c:v>
                </c:pt>
                <c:pt idx="8289">
                  <c:v>119.441639</c:v>
                </c:pt>
                <c:pt idx="8290">
                  <c:v>119.44244399999999</c:v>
                </c:pt>
                <c:pt idx="8291">
                  <c:v>119.445778</c:v>
                </c:pt>
                <c:pt idx="8292">
                  <c:v>119.44666700000001</c:v>
                </c:pt>
                <c:pt idx="8293">
                  <c:v>119.449167</c:v>
                </c:pt>
                <c:pt idx="8294">
                  <c:v>119.452472</c:v>
                </c:pt>
                <c:pt idx="8295">
                  <c:v>119.453306</c:v>
                </c:pt>
                <c:pt idx="8296">
                  <c:v>119.455028</c:v>
                </c:pt>
                <c:pt idx="8297">
                  <c:v>119.455778</c:v>
                </c:pt>
                <c:pt idx="8298">
                  <c:v>119.4575</c:v>
                </c:pt>
                <c:pt idx="8299">
                  <c:v>119.45874999999999</c:v>
                </c:pt>
                <c:pt idx="8300">
                  <c:v>119.45872199999999</c:v>
                </c:pt>
                <c:pt idx="8301">
                  <c:v>119.45958299999999</c:v>
                </c:pt>
                <c:pt idx="8302">
                  <c:v>119.45955600000001</c:v>
                </c:pt>
                <c:pt idx="8303">
                  <c:v>119.45872199999999</c:v>
                </c:pt>
                <c:pt idx="8304">
                  <c:v>119.45874999999999</c:v>
                </c:pt>
                <c:pt idx="8305">
                  <c:v>119.45916699999999</c:v>
                </c:pt>
                <c:pt idx="8306">
                  <c:v>119.46336100000001</c:v>
                </c:pt>
                <c:pt idx="8307">
                  <c:v>119.464139</c:v>
                </c:pt>
                <c:pt idx="8308">
                  <c:v>119.466639</c:v>
                </c:pt>
                <c:pt idx="8309">
                  <c:v>119.468722</c:v>
                </c:pt>
                <c:pt idx="8310">
                  <c:v>119.46875</c:v>
                </c:pt>
                <c:pt idx="8311">
                  <c:v>119.467889</c:v>
                </c:pt>
                <c:pt idx="8312">
                  <c:v>119.467917</c:v>
                </c:pt>
                <c:pt idx="8313">
                  <c:v>119.46875</c:v>
                </c:pt>
                <c:pt idx="8314">
                  <c:v>119.468694</c:v>
                </c:pt>
                <c:pt idx="8315">
                  <c:v>119.470389</c:v>
                </c:pt>
                <c:pt idx="8316">
                  <c:v>119.470417</c:v>
                </c:pt>
                <c:pt idx="8317">
                  <c:v>119.470806</c:v>
                </c:pt>
                <c:pt idx="8318">
                  <c:v>119.472528</c:v>
                </c:pt>
                <c:pt idx="8319">
                  <c:v>119.473333</c:v>
                </c:pt>
                <c:pt idx="8320">
                  <c:v>119.47413899999999</c:v>
                </c:pt>
                <c:pt idx="8321">
                  <c:v>119.47580600000001</c:v>
                </c:pt>
                <c:pt idx="8322">
                  <c:v>119.47661100000001</c:v>
                </c:pt>
                <c:pt idx="8323">
                  <c:v>119.477056</c:v>
                </c:pt>
                <c:pt idx="8324">
                  <c:v>119.47622200000001</c:v>
                </c:pt>
                <c:pt idx="8325">
                  <c:v>119.47627799999999</c:v>
                </c:pt>
                <c:pt idx="8326">
                  <c:v>119.47708299999999</c:v>
                </c:pt>
                <c:pt idx="8327">
                  <c:v>119.477056</c:v>
                </c:pt>
                <c:pt idx="8328">
                  <c:v>119.47791700000001</c:v>
                </c:pt>
                <c:pt idx="8329">
                  <c:v>119.47791700000001</c:v>
                </c:pt>
                <c:pt idx="8330">
                  <c:v>119.479556</c:v>
                </c:pt>
                <c:pt idx="8331">
                  <c:v>119.479556</c:v>
                </c:pt>
                <c:pt idx="8332">
                  <c:v>119.477056</c:v>
                </c:pt>
                <c:pt idx="8333">
                  <c:v>119.47791700000001</c:v>
                </c:pt>
                <c:pt idx="8334">
                  <c:v>119.47791700000001</c:v>
                </c:pt>
                <c:pt idx="8335">
                  <c:v>119.478694</c:v>
                </c:pt>
                <c:pt idx="8336">
                  <c:v>119.47875000000001</c:v>
                </c:pt>
                <c:pt idx="8337">
                  <c:v>119.479167</c:v>
                </c:pt>
                <c:pt idx="8338">
                  <c:v>119.48</c:v>
                </c:pt>
                <c:pt idx="8339">
                  <c:v>119.480806</c:v>
                </c:pt>
                <c:pt idx="8340">
                  <c:v>119.483306</c:v>
                </c:pt>
                <c:pt idx="8341">
                  <c:v>119.484111</c:v>
                </c:pt>
                <c:pt idx="8342">
                  <c:v>119.48916699999999</c:v>
                </c:pt>
                <c:pt idx="8343">
                  <c:v>119.48955599999999</c:v>
                </c:pt>
                <c:pt idx="8344">
                  <c:v>119.48955599999999</c:v>
                </c:pt>
                <c:pt idx="8345">
                  <c:v>119.487028</c:v>
                </c:pt>
                <c:pt idx="8346">
                  <c:v>119.48830599999999</c:v>
                </c:pt>
                <c:pt idx="8347">
                  <c:v>119.49</c:v>
                </c:pt>
                <c:pt idx="8348">
                  <c:v>119.49247200000001</c:v>
                </c:pt>
                <c:pt idx="8349">
                  <c:v>119.494139</c:v>
                </c:pt>
                <c:pt idx="8350">
                  <c:v>119.495417</c:v>
                </c:pt>
                <c:pt idx="8351">
                  <c:v>119.49461100000001</c:v>
                </c:pt>
                <c:pt idx="8352">
                  <c:v>119.494556</c:v>
                </c:pt>
                <c:pt idx="8353">
                  <c:v>119.496222</c:v>
                </c:pt>
                <c:pt idx="8354">
                  <c:v>119.494556</c:v>
                </c:pt>
                <c:pt idx="8355">
                  <c:v>119.49461100000001</c:v>
                </c:pt>
                <c:pt idx="8356">
                  <c:v>119.49625</c:v>
                </c:pt>
                <c:pt idx="8357">
                  <c:v>119.496222</c:v>
                </c:pt>
                <c:pt idx="8358">
                  <c:v>119.495389</c:v>
                </c:pt>
                <c:pt idx="8359">
                  <c:v>119.495389</c:v>
                </c:pt>
                <c:pt idx="8360">
                  <c:v>119.497917</c:v>
                </c:pt>
                <c:pt idx="8361">
                  <c:v>119.496611</c:v>
                </c:pt>
                <c:pt idx="8362">
                  <c:v>119.494972</c:v>
                </c:pt>
                <c:pt idx="8363">
                  <c:v>119.49463900000001</c:v>
                </c:pt>
                <c:pt idx="8364">
                  <c:v>119.495389</c:v>
                </c:pt>
                <c:pt idx="8365">
                  <c:v>119.495417</c:v>
                </c:pt>
                <c:pt idx="8366">
                  <c:v>119.5</c:v>
                </c:pt>
                <c:pt idx="8367">
                  <c:v>119.500833</c:v>
                </c:pt>
                <c:pt idx="8368">
                  <c:v>119.504139</c:v>
                </c:pt>
                <c:pt idx="8369">
                  <c:v>119.504972</c:v>
                </c:pt>
                <c:pt idx="8370">
                  <c:v>119.505833</c:v>
                </c:pt>
                <c:pt idx="8371">
                  <c:v>119.506694</c:v>
                </c:pt>
                <c:pt idx="8372">
                  <c:v>119.508306</c:v>
                </c:pt>
                <c:pt idx="8373">
                  <c:v>119.509944</c:v>
                </c:pt>
                <c:pt idx="8374">
                  <c:v>119.511667</c:v>
                </c:pt>
                <c:pt idx="8375">
                  <c:v>119.5125</c:v>
                </c:pt>
                <c:pt idx="8376">
                  <c:v>119.51375</c:v>
                </c:pt>
                <c:pt idx="8377">
                  <c:v>119.513722</c:v>
                </c:pt>
                <c:pt idx="8378">
                  <c:v>119.515389</c:v>
                </c:pt>
                <c:pt idx="8379">
                  <c:v>119.515361</c:v>
                </c:pt>
                <c:pt idx="8380">
                  <c:v>119.516667</c:v>
                </c:pt>
                <c:pt idx="8381">
                  <c:v>119.517528</c:v>
                </c:pt>
                <c:pt idx="8382">
                  <c:v>119.517861</c:v>
                </c:pt>
                <c:pt idx="8383">
                  <c:v>119.517917</c:v>
                </c:pt>
                <c:pt idx="8384">
                  <c:v>119.518333</c:v>
                </c:pt>
                <c:pt idx="8385">
                  <c:v>119.52</c:v>
                </c:pt>
                <c:pt idx="8386">
                  <c:v>119.52077800000001</c:v>
                </c:pt>
                <c:pt idx="8387">
                  <c:v>119.52247199999999</c:v>
                </c:pt>
                <c:pt idx="8388">
                  <c:v>119.523278</c:v>
                </c:pt>
                <c:pt idx="8389">
                  <c:v>119.52500000000001</c:v>
                </c:pt>
                <c:pt idx="8390">
                  <c:v>119.52588900000001</c:v>
                </c:pt>
                <c:pt idx="8391">
                  <c:v>119.526667</c:v>
                </c:pt>
                <c:pt idx="8392">
                  <c:v>119.528361</c:v>
                </c:pt>
                <c:pt idx="8393">
                  <c:v>119.530833</c:v>
                </c:pt>
                <c:pt idx="8394">
                  <c:v>119.531667</c:v>
                </c:pt>
                <c:pt idx="8395">
                  <c:v>119.535</c:v>
                </c:pt>
                <c:pt idx="8396">
                  <c:v>119.53580599999999</c:v>
                </c:pt>
                <c:pt idx="8397">
                  <c:v>119.53661099999999</c:v>
                </c:pt>
                <c:pt idx="8398">
                  <c:v>119.53749999999999</c:v>
                </c:pt>
                <c:pt idx="8399">
                  <c:v>119.540778</c:v>
                </c:pt>
                <c:pt idx="8400">
                  <c:v>119.542917</c:v>
                </c:pt>
                <c:pt idx="8401">
                  <c:v>119.542917</c:v>
                </c:pt>
                <c:pt idx="8402">
                  <c:v>119.544528</c:v>
                </c:pt>
                <c:pt idx="8403">
                  <c:v>119.544556</c:v>
                </c:pt>
                <c:pt idx="8404">
                  <c:v>119.544944</c:v>
                </c:pt>
                <c:pt idx="8405">
                  <c:v>119.547472</c:v>
                </c:pt>
                <c:pt idx="8406">
                  <c:v>119.548306</c:v>
                </c:pt>
                <c:pt idx="8407">
                  <c:v>119.550028</c:v>
                </c:pt>
                <c:pt idx="8408">
                  <c:v>119.550389</c:v>
                </c:pt>
                <c:pt idx="8409">
                  <c:v>119.550361</c:v>
                </c:pt>
                <c:pt idx="8410">
                  <c:v>119.548778</c:v>
                </c:pt>
                <c:pt idx="8411">
                  <c:v>119.548778</c:v>
                </c:pt>
                <c:pt idx="8412">
                  <c:v>119.549139</c:v>
                </c:pt>
                <c:pt idx="8413">
                  <c:v>119.550833</c:v>
                </c:pt>
                <c:pt idx="8414">
                  <c:v>119.55163899999999</c:v>
                </c:pt>
                <c:pt idx="8415">
                  <c:v>119.55333299999999</c:v>
                </c:pt>
                <c:pt idx="8416">
                  <c:v>119.55455600000001</c:v>
                </c:pt>
                <c:pt idx="8417">
                  <c:v>119.55455600000001</c:v>
                </c:pt>
                <c:pt idx="8418">
                  <c:v>119.55497200000001</c:v>
                </c:pt>
                <c:pt idx="8419">
                  <c:v>119.555806</c:v>
                </c:pt>
                <c:pt idx="8420">
                  <c:v>119.556667</c:v>
                </c:pt>
                <c:pt idx="8421">
                  <c:v>119.557472</c:v>
                </c:pt>
                <c:pt idx="8422">
                  <c:v>119.558306</c:v>
                </c:pt>
                <c:pt idx="8423">
                  <c:v>119.559139</c:v>
                </c:pt>
                <c:pt idx="8424">
                  <c:v>119.560833</c:v>
                </c:pt>
                <c:pt idx="8425">
                  <c:v>119.561639</c:v>
                </c:pt>
                <c:pt idx="8426">
                  <c:v>119.562917</c:v>
                </c:pt>
                <c:pt idx="8427">
                  <c:v>119.562944</c:v>
                </c:pt>
                <c:pt idx="8428">
                  <c:v>119.563333</c:v>
                </c:pt>
                <c:pt idx="8429">
                  <c:v>119.564139</c:v>
                </c:pt>
                <c:pt idx="8430">
                  <c:v>119.564972</c:v>
                </c:pt>
                <c:pt idx="8431">
                  <c:v>119.56580599999999</c:v>
                </c:pt>
                <c:pt idx="8432">
                  <c:v>119.567472</c:v>
                </c:pt>
                <c:pt idx="8433">
                  <c:v>119.57250000000001</c:v>
                </c:pt>
                <c:pt idx="8434">
                  <c:v>119.573306</c:v>
                </c:pt>
                <c:pt idx="8435">
                  <c:v>119.574944</c:v>
                </c:pt>
                <c:pt idx="8436">
                  <c:v>119.575444</c:v>
                </c:pt>
                <c:pt idx="8437">
                  <c:v>119.574528</c:v>
                </c:pt>
                <c:pt idx="8438">
                  <c:v>119.574528</c:v>
                </c:pt>
                <c:pt idx="8439">
                  <c:v>119.573306</c:v>
                </c:pt>
                <c:pt idx="8440">
                  <c:v>119.56916699999999</c:v>
                </c:pt>
                <c:pt idx="8441">
                  <c:v>119.56874999999999</c:v>
                </c:pt>
                <c:pt idx="8442">
                  <c:v>119.56874999999999</c:v>
                </c:pt>
                <c:pt idx="8443">
                  <c:v>119.56911100000001</c:v>
                </c:pt>
                <c:pt idx="8444">
                  <c:v>119.57</c:v>
                </c:pt>
                <c:pt idx="8445">
                  <c:v>119.570806</c:v>
                </c:pt>
                <c:pt idx="8446">
                  <c:v>119.57250000000001</c:v>
                </c:pt>
                <c:pt idx="8447">
                  <c:v>119.57375</c:v>
                </c:pt>
                <c:pt idx="8448">
                  <c:v>119.57</c:v>
                </c:pt>
                <c:pt idx="8449">
                  <c:v>119.566694</c:v>
                </c:pt>
                <c:pt idx="8450">
                  <c:v>119.56580599999999</c:v>
                </c:pt>
                <c:pt idx="8451">
                  <c:v>119.563306</c:v>
                </c:pt>
                <c:pt idx="8452">
                  <c:v>119.5625</c:v>
                </c:pt>
                <c:pt idx="8453">
                  <c:v>119.561639</c:v>
                </c:pt>
                <c:pt idx="8454">
                  <c:v>119.560861</c:v>
                </c:pt>
                <c:pt idx="8455">
                  <c:v>119.558306</c:v>
                </c:pt>
                <c:pt idx="8456">
                  <c:v>119.556667</c:v>
                </c:pt>
                <c:pt idx="8457">
                  <c:v>119.55583300000001</c:v>
                </c:pt>
                <c:pt idx="8458">
                  <c:v>119.55411100000001</c:v>
                </c:pt>
                <c:pt idx="8459">
                  <c:v>119.55327800000001</c:v>
                </c:pt>
                <c:pt idx="8460">
                  <c:v>119.55249999999999</c:v>
                </c:pt>
                <c:pt idx="8461">
                  <c:v>119.550861</c:v>
                </c:pt>
                <c:pt idx="8462">
                  <c:v>119.55</c:v>
                </c:pt>
                <c:pt idx="8463">
                  <c:v>119.547917</c:v>
                </c:pt>
                <c:pt idx="8464">
                  <c:v>119.547889</c:v>
                </c:pt>
                <c:pt idx="8465">
                  <c:v>119.547111</c:v>
                </c:pt>
                <c:pt idx="8466">
                  <c:v>119.547083</c:v>
                </c:pt>
                <c:pt idx="8467">
                  <c:v>119.54208300000001</c:v>
                </c:pt>
                <c:pt idx="8468">
                  <c:v>119.542889</c:v>
                </c:pt>
                <c:pt idx="8469">
                  <c:v>119.542889</c:v>
                </c:pt>
                <c:pt idx="8470">
                  <c:v>119.543361</c:v>
                </c:pt>
                <c:pt idx="8471">
                  <c:v>119.544167</c:v>
                </c:pt>
                <c:pt idx="8472">
                  <c:v>119.544972</c:v>
                </c:pt>
                <c:pt idx="8473">
                  <c:v>119.545778</c:v>
                </c:pt>
                <c:pt idx="8474">
                  <c:v>119.546667</c:v>
                </c:pt>
                <c:pt idx="8475">
                  <c:v>119.547472</c:v>
                </c:pt>
                <c:pt idx="8476">
                  <c:v>119.547917</c:v>
                </c:pt>
                <c:pt idx="8477">
                  <c:v>119.547861</c:v>
                </c:pt>
                <c:pt idx="8478">
                  <c:v>119.547083</c:v>
                </c:pt>
                <c:pt idx="8479">
                  <c:v>119.547083</c:v>
                </c:pt>
                <c:pt idx="8480">
                  <c:v>119.547889</c:v>
                </c:pt>
                <c:pt idx="8481">
                  <c:v>119.547917</c:v>
                </c:pt>
                <c:pt idx="8482">
                  <c:v>119.548306</c:v>
                </c:pt>
                <c:pt idx="8483">
                  <c:v>119.55247199999999</c:v>
                </c:pt>
                <c:pt idx="8484">
                  <c:v>119.55374999999999</c:v>
                </c:pt>
                <c:pt idx="8485">
                  <c:v>119.55291699999999</c:v>
                </c:pt>
                <c:pt idx="8486">
                  <c:v>119.55288899999999</c:v>
                </c:pt>
                <c:pt idx="8487">
                  <c:v>119.55205599999999</c:v>
                </c:pt>
                <c:pt idx="8488">
                  <c:v>119.55202800000001</c:v>
                </c:pt>
                <c:pt idx="8489">
                  <c:v>119.55166699999999</c:v>
                </c:pt>
                <c:pt idx="8490">
                  <c:v>119.550833</c:v>
                </c:pt>
                <c:pt idx="8491">
                  <c:v>119.54875</c:v>
                </c:pt>
                <c:pt idx="8492">
                  <c:v>119.548778</c:v>
                </c:pt>
                <c:pt idx="8493">
                  <c:v>119.549139</c:v>
                </c:pt>
                <c:pt idx="8494">
                  <c:v>119.550833</c:v>
                </c:pt>
                <c:pt idx="8495">
                  <c:v>119.55163899999999</c:v>
                </c:pt>
                <c:pt idx="8496">
                  <c:v>119.55247199999999</c:v>
                </c:pt>
                <c:pt idx="8497">
                  <c:v>119.55288899999999</c:v>
                </c:pt>
                <c:pt idx="8498">
                  <c:v>119.55291699999999</c:v>
                </c:pt>
                <c:pt idx="8499">
                  <c:v>119.55249999999999</c:v>
                </c:pt>
                <c:pt idx="8500">
                  <c:v>119.55163899999999</c:v>
                </c:pt>
                <c:pt idx="8501">
                  <c:v>119.55080599999999</c:v>
                </c:pt>
                <c:pt idx="8502">
                  <c:v>119.550028</c:v>
                </c:pt>
                <c:pt idx="8503">
                  <c:v>119.531694</c:v>
                </c:pt>
                <c:pt idx="8504">
                  <c:v>119.530833</c:v>
                </c:pt>
                <c:pt idx="8505">
                  <c:v>119.529972</c:v>
                </c:pt>
                <c:pt idx="8506">
                  <c:v>119.526611</c:v>
                </c:pt>
                <c:pt idx="8507">
                  <c:v>119.52500000000001</c:v>
                </c:pt>
                <c:pt idx="8508">
                  <c:v>119.524556</c:v>
                </c:pt>
                <c:pt idx="8509">
                  <c:v>119.524556</c:v>
                </c:pt>
                <c:pt idx="8510">
                  <c:v>119.525417</c:v>
                </c:pt>
                <c:pt idx="8511">
                  <c:v>119.52463899999999</c:v>
                </c:pt>
                <c:pt idx="8512">
                  <c:v>119.524556</c:v>
                </c:pt>
                <c:pt idx="8513">
                  <c:v>119.52372200000001</c:v>
                </c:pt>
                <c:pt idx="8514">
                  <c:v>119.52375000000001</c:v>
                </c:pt>
                <c:pt idx="8515">
                  <c:v>119.52330600000001</c:v>
                </c:pt>
                <c:pt idx="8516">
                  <c:v>119.52166699999999</c:v>
                </c:pt>
                <c:pt idx="8517">
                  <c:v>119.516667</c:v>
                </c:pt>
                <c:pt idx="8518">
                  <c:v>119.514972</c:v>
                </c:pt>
                <c:pt idx="8519">
                  <c:v>119.514139</c:v>
                </c:pt>
                <c:pt idx="8520">
                  <c:v>119.51083300000001</c:v>
                </c:pt>
                <c:pt idx="8521">
                  <c:v>119.509972</c:v>
                </c:pt>
                <c:pt idx="8522">
                  <c:v>119.50916700000001</c:v>
                </c:pt>
                <c:pt idx="8523">
                  <c:v>119.50872200000001</c:v>
                </c:pt>
                <c:pt idx="8524">
                  <c:v>119.50869400000001</c:v>
                </c:pt>
                <c:pt idx="8525">
                  <c:v>119.50958300000001</c:v>
                </c:pt>
                <c:pt idx="8526">
                  <c:v>119.508306</c:v>
                </c:pt>
                <c:pt idx="8527">
                  <c:v>119.50747200000001</c:v>
                </c:pt>
                <c:pt idx="8528">
                  <c:v>119.50705600000001</c:v>
                </c:pt>
                <c:pt idx="8529">
                  <c:v>119.50702800000001</c:v>
                </c:pt>
                <c:pt idx="8530">
                  <c:v>119.50786100000001</c:v>
                </c:pt>
                <c:pt idx="8531">
                  <c:v>119.50791700000001</c:v>
                </c:pt>
                <c:pt idx="8532">
                  <c:v>119.50872200000001</c:v>
                </c:pt>
                <c:pt idx="8533">
                  <c:v>119.50869400000001</c:v>
                </c:pt>
                <c:pt idx="8534">
                  <c:v>119.50916700000001</c:v>
                </c:pt>
                <c:pt idx="8535">
                  <c:v>119.509972</c:v>
                </c:pt>
                <c:pt idx="8536">
                  <c:v>119.510806</c:v>
                </c:pt>
                <c:pt idx="8537">
                  <c:v>119.511667</c:v>
                </c:pt>
                <c:pt idx="8538">
                  <c:v>119.512472</c:v>
                </c:pt>
                <c:pt idx="8539">
                  <c:v>119.514167</c:v>
                </c:pt>
                <c:pt idx="8540">
                  <c:v>119.515028</c:v>
                </c:pt>
                <c:pt idx="8541">
                  <c:v>119.516639</c:v>
                </c:pt>
                <c:pt idx="8542">
                  <c:v>119.5175</c:v>
                </c:pt>
                <c:pt idx="8543">
                  <c:v>119.52</c:v>
                </c:pt>
                <c:pt idx="8544">
                  <c:v>119.52080599999999</c:v>
                </c:pt>
                <c:pt idx="8545">
                  <c:v>119.52161099999999</c:v>
                </c:pt>
                <c:pt idx="8546">
                  <c:v>119.52247199999999</c:v>
                </c:pt>
                <c:pt idx="8547">
                  <c:v>119.52330600000001</c:v>
                </c:pt>
                <c:pt idx="8548">
                  <c:v>119.52372200000001</c:v>
                </c:pt>
                <c:pt idx="8549">
                  <c:v>119.52252799999999</c:v>
                </c:pt>
                <c:pt idx="8550">
                  <c:v>119.52163899999999</c:v>
                </c:pt>
                <c:pt idx="8551">
                  <c:v>119.520833</c:v>
                </c:pt>
                <c:pt idx="8552">
                  <c:v>119.519972</c:v>
                </c:pt>
                <c:pt idx="8553">
                  <c:v>119.517056</c:v>
                </c:pt>
                <c:pt idx="8554">
                  <c:v>119.517056</c:v>
                </c:pt>
                <c:pt idx="8555">
                  <c:v>119.515417</c:v>
                </c:pt>
                <c:pt idx="8556">
                  <c:v>119.515389</c:v>
                </c:pt>
                <c:pt idx="8557">
                  <c:v>119.513278</c:v>
                </c:pt>
                <c:pt idx="8558">
                  <c:v>119.512472</c:v>
                </c:pt>
                <c:pt idx="8559">
                  <c:v>119.50833299999999</c:v>
                </c:pt>
                <c:pt idx="8560">
                  <c:v>119.50666699999999</c:v>
                </c:pt>
                <c:pt idx="8561">
                  <c:v>119.505833</c:v>
                </c:pt>
                <c:pt idx="8562">
                  <c:v>119.499167</c:v>
                </c:pt>
                <c:pt idx="8563">
                  <c:v>119.498361</c:v>
                </c:pt>
                <c:pt idx="8564">
                  <c:v>119.496611</c:v>
                </c:pt>
                <c:pt idx="8565">
                  <c:v>119.495778</c:v>
                </c:pt>
                <c:pt idx="8566">
                  <c:v>119.494972</c:v>
                </c:pt>
                <c:pt idx="8567">
                  <c:v>119.494139</c:v>
                </c:pt>
                <c:pt idx="8568">
                  <c:v>119.49166700000001</c:v>
                </c:pt>
                <c:pt idx="8569">
                  <c:v>119.49083299999999</c:v>
                </c:pt>
                <c:pt idx="8570">
                  <c:v>119.487528</c:v>
                </c:pt>
                <c:pt idx="8571">
                  <c:v>119.487056</c:v>
                </c:pt>
                <c:pt idx="8572">
                  <c:v>119.487083</c:v>
                </c:pt>
                <c:pt idx="8573">
                  <c:v>119.48955599999999</c:v>
                </c:pt>
                <c:pt idx="8574">
                  <c:v>119.48955599999999</c:v>
                </c:pt>
                <c:pt idx="8575">
                  <c:v>119.49041699999999</c:v>
                </c:pt>
                <c:pt idx="8576">
                  <c:v>119.49038899999999</c:v>
                </c:pt>
                <c:pt idx="8577">
                  <c:v>119.487528</c:v>
                </c:pt>
                <c:pt idx="8578">
                  <c:v>119.484972</c:v>
                </c:pt>
                <c:pt idx="8579">
                  <c:v>119.482889</c:v>
                </c:pt>
                <c:pt idx="8580">
                  <c:v>119.482889</c:v>
                </c:pt>
                <c:pt idx="8581">
                  <c:v>119.480861</c:v>
                </c:pt>
                <c:pt idx="8582">
                  <c:v>119.479972</c:v>
                </c:pt>
                <c:pt idx="8583">
                  <c:v>119.479167</c:v>
                </c:pt>
                <c:pt idx="8584">
                  <c:v>119.478306</c:v>
                </c:pt>
                <c:pt idx="8585">
                  <c:v>119.47661100000001</c:v>
                </c:pt>
                <c:pt idx="8586">
                  <c:v>119.47580600000001</c:v>
                </c:pt>
                <c:pt idx="8587">
                  <c:v>119.47494399999999</c:v>
                </c:pt>
                <c:pt idx="8588">
                  <c:v>119.47411099999999</c:v>
                </c:pt>
                <c:pt idx="8589">
                  <c:v>119.473333</c:v>
                </c:pt>
                <c:pt idx="8590">
                  <c:v>119.470806</c:v>
                </c:pt>
                <c:pt idx="8591">
                  <c:v>119.47</c:v>
                </c:pt>
                <c:pt idx="8592">
                  <c:v>119.468333</c:v>
                </c:pt>
                <c:pt idx="8593">
                  <c:v>119.4675</c:v>
                </c:pt>
                <c:pt idx="8594">
                  <c:v>119.465861</c:v>
                </c:pt>
                <c:pt idx="8595">
                  <c:v>119.465</c:v>
                </c:pt>
                <c:pt idx="8596">
                  <c:v>119.46166700000001</c:v>
                </c:pt>
                <c:pt idx="8597">
                  <c:v>119.460778</c:v>
                </c:pt>
                <c:pt idx="8598">
                  <c:v>119.450833</c:v>
                </c:pt>
                <c:pt idx="8599">
                  <c:v>119.449167</c:v>
                </c:pt>
                <c:pt idx="8600">
                  <c:v>119.447472</c:v>
                </c:pt>
                <c:pt idx="8601">
                  <c:v>119.44666700000001</c:v>
                </c:pt>
                <c:pt idx="8602">
                  <c:v>119.445778</c:v>
                </c:pt>
                <c:pt idx="8603">
                  <c:v>119.44455600000001</c:v>
                </c:pt>
                <c:pt idx="8604">
                  <c:v>119.44455600000001</c:v>
                </c:pt>
                <c:pt idx="8605">
                  <c:v>119.44288899999999</c:v>
                </c:pt>
                <c:pt idx="8606">
                  <c:v>119.44286099999999</c:v>
                </c:pt>
                <c:pt idx="8607">
                  <c:v>119.44374999999999</c:v>
                </c:pt>
                <c:pt idx="8608">
                  <c:v>119.44374999999999</c:v>
                </c:pt>
                <c:pt idx="8609">
                  <c:v>119.44452800000001</c:v>
                </c:pt>
                <c:pt idx="8610">
                  <c:v>119.44458299999999</c:v>
                </c:pt>
                <c:pt idx="8611">
                  <c:v>119.44544399999999</c:v>
                </c:pt>
                <c:pt idx="8612">
                  <c:v>119.44544399999999</c:v>
                </c:pt>
                <c:pt idx="8613">
                  <c:v>119.447472</c:v>
                </c:pt>
                <c:pt idx="8614">
                  <c:v>119.448306</c:v>
                </c:pt>
                <c:pt idx="8615">
                  <c:v>119.449167</c:v>
                </c:pt>
                <c:pt idx="8616">
                  <c:v>119.449944</c:v>
                </c:pt>
                <c:pt idx="8617">
                  <c:v>119.450389</c:v>
                </c:pt>
                <c:pt idx="8618">
                  <c:v>119.450417</c:v>
                </c:pt>
                <c:pt idx="8619">
                  <c:v>119.449528</c:v>
                </c:pt>
                <c:pt idx="8620">
                  <c:v>119.449556</c:v>
                </c:pt>
                <c:pt idx="8621">
                  <c:v>119.447917</c:v>
                </c:pt>
                <c:pt idx="8622">
                  <c:v>119.447917</c:v>
                </c:pt>
                <c:pt idx="8623">
                  <c:v>119.44416699999999</c:v>
                </c:pt>
                <c:pt idx="8624">
                  <c:v>119.4425</c:v>
                </c:pt>
                <c:pt idx="8625">
                  <c:v>119.441639</c:v>
                </c:pt>
                <c:pt idx="8626">
                  <c:v>119.44</c:v>
                </c:pt>
                <c:pt idx="8627">
                  <c:v>119.439556</c:v>
                </c:pt>
                <c:pt idx="8628">
                  <c:v>119.46041700000001</c:v>
                </c:pt>
                <c:pt idx="8629">
                  <c:v>119.46041700000001</c:v>
                </c:pt>
                <c:pt idx="8630">
                  <c:v>119.46336100000001</c:v>
                </c:pt>
                <c:pt idx="8631">
                  <c:v>119.464139</c:v>
                </c:pt>
                <c:pt idx="8632">
                  <c:v>119.464944</c:v>
                </c:pt>
                <c:pt idx="8633">
                  <c:v>119.466639</c:v>
                </c:pt>
                <c:pt idx="8634">
                  <c:v>119.467472</c:v>
                </c:pt>
                <c:pt idx="8635">
                  <c:v>119.468333</c:v>
                </c:pt>
                <c:pt idx="8636">
                  <c:v>119.469167</c:v>
                </c:pt>
                <c:pt idx="8637">
                  <c:v>119.469972</c:v>
                </c:pt>
                <c:pt idx="8638">
                  <c:v>119.470417</c:v>
                </c:pt>
                <c:pt idx="8639">
                  <c:v>119.470417</c:v>
                </c:pt>
                <c:pt idx="8640">
                  <c:v>119.47125</c:v>
                </c:pt>
                <c:pt idx="8641">
                  <c:v>119.47125</c:v>
                </c:pt>
                <c:pt idx="8642">
                  <c:v>119.472083</c:v>
                </c:pt>
                <c:pt idx="8643">
                  <c:v>119.47205599999999</c:v>
                </c:pt>
                <c:pt idx="8644">
                  <c:v>119.47330599999999</c:v>
                </c:pt>
                <c:pt idx="8645">
                  <c:v>119.47669399999999</c:v>
                </c:pt>
                <c:pt idx="8646">
                  <c:v>119.47744400000001</c:v>
                </c:pt>
                <c:pt idx="8647">
                  <c:v>119.47833300000001</c:v>
                </c:pt>
                <c:pt idx="8648">
                  <c:v>119.480833</c:v>
                </c:pt>
                <c:pt idx="8649">
                  <c:v>119.488361</c:v>
                </c:pt>
                <c:pt idx="8650">
                  <c:v>119.495389</c:v>
                </c:pt>
                <c:pt idx="8651">
                  <c:v>119.495389</c:v>
                </c:pt>
                <c:pt idx="8652">
                  <c:v>119.496194</c:v>
                </c:pt>
                <c:pt idx="8653">
                  <c:v>119.496222</c:v>
                </c:pt>
                <c:pt idx="8654">
                  <c:v>119.495361</c:v>
                </c:pt>
                <c:pt idx="8655">
                  <c:v>119.495417</c:v>
                </c:pt>
                <c:pt idx="8656">
                  <c:v>119.494972</c:v>
                </c:pt>
                <c:pt idx="8657">
                  <c:v>119.494167</c:v>
                </c:pt>
                <c:pt idx="8658">
                  <c:v>119.493306</c:v>
                </c:pt>
                <c:pt idx="8659">
                  <c:v>119.49252799999999</c:v>
                </c:pt>
                <c:pt idx="8660">
                  <c:v>119.49166700000001</c:v>
                </c:pt>
                <c:pt idx="8661">
                  <c:v>119.49077800000001</c:v>
                </c:pt>
                <c:pt idx="8662">
                  <c:v>119.49</c:v>
                </c:pt>
                <c:pt idx="8663">
                  <c:v>119.485056</c:v>
                </c:pt>
                <c:pt idx="8664">
                  <c:v>119.484528</c:v>
                </c:pt>
                <c:pt idx="8665">
                  <c:v>119.484556</c:v>
                </c:pt>
                <c:pt idx="8666">
                  <c:v>119.486278</c:v>
                </c:pt>
                <c:pt idx="8667">
                  <c:v>119.486278</c:v>
                </c:pt>
                <c:pt idx="8668">
                  <c:v>119.486639</c:v>
                </c:pt>
                <c:pt idx="8669">
                  <c:v>119.488333</c:v>
                </c:pt>
                <c:pt idx="8670">
                  <c:v>119.488722</c:v>
                </c:pt>
                <c:pt idx="8671">
                  <c:v>119.48875</c:v>
                </c:pt>
                <c:pt idx="8672">
                  <c:v>119.489583</c:v>
                </c:pt>
                <c:pt idx="8673">
                  <c:v>119.489583</c:v>
                </c:pt>
                <c:pt idx="8674">
                  <c:v>119.49</c:v>
                </c:pt>
                <c:pt idx="8675">
                  <c:v>119.494111</c:v>
                </c:pt>
                <c:pt idx="8676">
                  <c:v>119.496194</c:v>
                </c:pt>
                <c:pt idx="8677">
                  <c:v>119.496222</c:v>
                </c:pt>
                <c:pt idx="8678">
                  <c:v>119.495417</c:v>
                </c:pt>
                <c:pt idx="8679">
                  <c:v>119.495389</c:v>
                </c:pt>
                <c:pt idx="8680">
                  <c:v>119.49461100000001</c:v>
                </c:pt>
                <c:pt idx="8681">
                  <c:v>119.49461100000001</c:v>
                </c:pt>
                <c:pt idx="8682">
                  <c:v>119.495417</c:v>
                </c:pt>
                <c:pt idx="8683">
                  <c:v>119.495361</c:v>
                </c:pt>
                <c:pt idx="8684">
                  <c:v>119.496194</c:v>
                </c:pt>
                <c:pt idx="8685">
                  <c:v>119.496194</c:v>
                </c:pt>
                <c:pt idx="8686">
                  <c:v>119.500389</c:v>
                </c:pt>
                <c:pt idx="8687">
                  <c:v>119.500417</c:v>
                </c:pt>
                <c:pt idx="8688">
                  <c:v>119.499139</c:v>
                </c:pt>
                <c:pt idx="8689">
                  <c:v>119.498361</c:v>
                </c:pt>
                <c:pt idx="8690">
                  <c:v>119.497472</c:v>
                </c:pt>
                <c:pt idx="8691">
                  <c:v>119.495778</c:v>
                </c:pt>
                <c:pt idx="8692">
                  <c:v>119.49372200000001</c:v>
                </c:pt>
                <c:pt idx="8693">
                  <c:v>119.49372200000001</c:v>
                </c:pt>
                <c:pt idx="8694">
                  <c:v>119.492861</c:v>
                </c:pt>
                <c:pt idx="8695">
                  <c:v>119.49288900000001</c:v>
                </c:pt>
                <c:pt idx="8696">
                  <c:v>119.49372200000001</c:v>
                </c:pt>
                <c:pt idx="8697">
                  <c:v>119.49375000000001</c:v>
                </c:pt>
                <c:pt idx="8698">
                  <c:v>119.49419399999999</c:v>
                </c:pt>
                <c:pt idx="8699">
                  <c:v>119.495</c:v>
                </c:pt>
                <c:pt idx="8700">
                  <c:v>119.49625</c:v>
                </c:pt>
                <c:pt idx="8701">
                  <c:v>119.496194</c:v>
                </c:pt>
                <c:pt idx="8702">
                  <c:v>119.495389</c:v>
                </c:pt>
                <c:pt idx="8703">
                  <c:v>119.495417</c:v>
                </c:pt>
                <c:pt idx="8704">
                  <c:v>119.495778</c:v>
                </c:pt>
                <c:pt idx="8705">
                  <c:v>119.496667</c:v>
                </c:pt>
                <c:pt idx="8706">
                  <c:v>119.497472</c:v>
                </c:pt>
                <c:pt idx="8707">
                  <c:v>119.498361</c:v>
                </c:pt>
                <c:pt idx="8708">
                  <c:v>119.499583</c:v>
                </c:pt>
                <c:pt idx="8709">
                  <c:v>119.499556</c:v>
                </c:pt>
                <c:pt idx="8710">
                  <c:v>119.500417</c:v>
                </c:pt>
                <c:pt idx="8711">
                  <c:v>119.500361</c:v>
                </c:pt>
                <c:pt idx="8712">
                  <c:v>119.50125</c:v>
                </c:pt>
                <c:pt idx="8713">
                  <c:v>119.501222</c:v>
                </c:pt>
                <c:pt idx="8714">
                  <c:v>119.502889</c:v>
                </c:pt>
                <c:pt idx="8715">
                  <c:v>119.502889</c:v>
                </c:pt>
                <c:pt idx="8716">
                  <c:v>119.503722</c:v>
                </c:pt>
                <c:pt idx="8717">
                  <c:v>119.50375</c:v>
                </c:pt>
                <c:pt idx="8718">
                  <c:v>119.505833</c:v>
                </c:pt>
                <c:pt idx="8719">
                  <c:v>119.508306</c:v>
                </c:pt>
                <c:pt idx="8720">
                  <c:v>119.509972</c:v>
                </c:pt>
                <c:pt idx="8721">
                  <c:v>119.510778</c:v>
                </c:pt>
                <c:pt idx="8722">
                  <c:v>119.512056</c:v>
                </c:pt>
                <c:pt idx="8723">
                  <c:v>119.512056</c:v>
                </c:pt>
                <c:pt idx="8724">
                  <c:v>119.512472</c:v>
                </c:pt>
                <c:pt idx="8725">
                  <c:v>119.517528</c:v>
                </c:pt>
                <c:pt idx="8726">
                  <c:v>119.517889</c:v>
                </c:pt>
                <c:pt idx="8727">
                  <c:v>119.517889</c:v>
                </c:pt>
                <c:pt idx="8728">
                  <c:v>119.519167</c:v>
                </c:pt>
                <c:pt idx="8729">
                  <c:v>119.52</c:v>
                </c:pt>
                <c:pt idx="8730">
                  <c:v>119.520833</c:v>
                </c:pt>
                <c:pt idx="8731">
                  <c:v>119.52416700000001</c:v>
                </c:pt>
                <c:pt idx="8732">
                  <c:v>119.52497200000001</c:v>
                </c:pt>
                <c:pt idx="8733">
                  <c:v>119.525806</c:v>
                </c:pt>
                <c:pt idx="8734">
                  <c:v>119.529972</c:v>
                </c:pt>
                <c:pt idx="8735">
                  <c:v>119.530833</c:v>
                </c:pt>
                <c:pt idx="8736">
                  <c:v>119.532472</c:v>
                </c:pt>
                <c:pt idx="8737">
                  <c:v>119.533306</c:v>
                </c:pt>
                <c:pt idx="8738">
                  <c:v>119.534972</c:v>
                </c:pt>
                <c:pt idx="8739">
                  <c:v>119.535389</c:v>
                </c:pt>
                <c:pt idx="8740">
                  <c:v>119.535444</c:v>
                </c:pt>
                <c:pt idx="8741">
                  <c:v>119.534972</c:v>
                </c:pt>
                <c:pt idx="8742">
                  <c:v>119.534111</c:v>
                </c:pt>
                <c:pt idx="8743">
                  <c:v>119.532889</c:v>
                </c:pt>
                <c:pt idx="8744">
                  <c:v>119.532917</c:v>
                </c:pt>
                <c:pt idx="8745">
                  <c:v>119.531667</c:v>
                </c:pt>
                <c:pt idx="8746">
                  <c:v>119.526667</c:v>
                </c:pt>
                <c:pt idx="8747">
                  <c:v>119.52249999999999</c:v>
                </c:pt>
                <c:pt idx="8748">
                  <c:v>119.517444</c:v>
                </c:pt>
                <c:pt idx="8749">
                  <c:v>119.516667</c:v>
                </c:pt>
                <c:pt idx="8750">
                  <c:v>119.513306</c:v>
                </c:pt>
                <c:pt idx="8751">
                  <c:v>119.511278</c:v>
                </c:pt>
                <c:pt idx="8752">
                  <c:v>119.51125</c:v>
                </c:pt>
                <c:pt idx="8753">
                  <c:v>119.510389</c:v>
                </c:pt>
                <c:pt idx="8754">
                  <c:v>119.511222</c:v>
                </c:pt>
                <c:pt idx="8755">
                  <c:v>119.51125</c:v>
                </c:pt>
                <c:pt idx="8756">
                  <c:v>119.512111</c:v>
                </c:pt>
                <c:pt idx="8757">
                  <c:v>119.512083</c:v>
                </c:pt>
                <c:pt idx="8758">
                  <c:v>119.512889</c:v>
                </c:pt>
                <c:pt idx="8759">
                  <c:v>119.512917</c:v>
                </c:pt>
                <c:pt idx="8760">
                  <c:v>119.511278</c:v>
                </c:pt>
                <c:pt idx="8761">
                  <c:v>119.513722</c:v>
                </c:pt>
                <c:pt idx="8762">
                  <c:v>119.51375</c:v>
                </c:pt>
                <c:pt idx="8763">
                  <c:v>119.514556</c:v>
                </c:pt>
                <c:pt idx="8764">
                  <c:v>119.514528</c:v>
                </c:pt>
                <c:pt idx="8765">
                  <c:v>119.512889</c:v>
                </c:pt>
                <c:pt idx="8766">
                  <c:v>119.512889</c:v>
                </c:pt>
                <c:pt idx="8767">
                  <c:v>119.513722</c:v>
                </c:pt>
                <c:pt idx="8768">
                  <c:v>119.513806</c:v>
                </c:pt>
                <c:pt idx="8769">
                  <c:v>119.514556</c:v>
                </c:pt>
                <c:pt idx="8770">
                  <c:v>119.514583</c:v>
                </c:pt>
                <c:pt idx="8771">
                  <c:v>119.515389</c:v>
                </c:pt>
                <c:pt idx="8772">
                  <c:v>119.515389</c:v>
                </c:pt>
                <c:pt idx="8773">
                  <c:v>119.514583</c:v>
                </c:pt>
                <c:pt idx="8774">
                  <c:v>119.514556</c:v>
                </c:pt>
                <c:pt idx="8775">
                  <c:v>119.513722</c:v>
                </c:pt>
                <c:pt idx="8776">
                  <c:v>119.513694</c:v>
                </c:pt>
                <c:pt idx="8777">
                  <c:v>119.511639</c:v>
                </c:pt>
                <c:pt idx="8778">
                  <c:v>119.508306</c:v>
                </c:pt>
                <c:pt idx="8779">
                  <c:v>119.50747200000001</c:v>
                </c:pt>
                <c:pt idx="8780">
                  <c:v>119.506694</c:v>
                </c:pt>
                <c:pt idx="8781">
                  <c:v>119.50622199999999</c:v>
                </c:pt>
                <c:pt idx="8782">
                  <c:v>119.50622199999999</c:v>
                </c:pt>
                <c:pt idx="8783">
                  <c:v>119.50538899999999</c:v>
                </c:pt>
                <c:pt idx="8784">
                  <c:v>119.50624999999999</c:v>
                </c:pt>
                <c:pt idx="8785">
                  <c:v>119.50622199999999</c:v>
                </c:pt>
                <c:pt idx="8786">
                  <c:v>119.50702800000001</c:v>
                </c:pt>
                <c:pt idx="8787">
                  <c:v>119.50708299999999</c:v>
                </c:pt>
                <c:pt idx="8788">
                  <c:v>119.50872200000001</c:v>
                </c:pt>
                <c:pt idx="8789">
                  <c:v>119.50872200000001</c:v>
                </c:pt>
                <c:pt idx="8790">
                  <c:v>119.50836099999999</c:v>
                </c:pt>
                <c:pt idx="8791">
                  <c:v>119.50747200000001</c:v>
                </c:pt>
                <c:pt idx="8792">
                  <c:v>119.506694</c:v>
                </c:pt>
                <c:pt idx="8793">
                  <c:v>119.50577800000001</c:v>
                </c:pt>
                <c:pt idx="8794">
                  <c:v>119.504583</c:v>
                </c:pt>
                <c:pt idx="8795">
                  <c:v>119.50455599999999</c:v>
                </c:pt>
                <c:pt idx="8796">
                  <c:v>119.50622199999999</c:v>
                </c:pt>
                <c:pt idx="8797">
                  <c:v>119.50624999999999</c:v>
                </c:pt>
                <c:pt idx="8798">
                  <c:v>119.506694</c:v>
                </c:pt>
                <c:pt idx="8799">
                  <c:v>119.50747200000001</c:v>
                </c:pt>
                <c:pt idx="8800">
                  <c:v>119.50833299999999</c:v>
                </c:pt>
                <c:pt idx="8801">
                  <c:v>119.50916700000001</c:v>
                </c:pt>
                <c:pt idx="8802">
                  <c:v>119.510389</c:v>
                </c:pt>
                <c:pt idx="8803">
                  <c:v>119.51044400000001</c:v>
                </c:pt>
                <c:pt idx="8804">
                  <c:v>119.50916700000001</c:v>
                </c:pt>
                <c:pt idx="8805">
                  <c:v>119.50580600000001</c:v>
                </c:pt>
                <c:pt idx="8806">
                  <c:v>119.505</c:v>
                </c:pt>
                <c:pt idx="8807">
                  <c:v>119.50411099999999</c:v>
                </c:pt>
                <c:pt idx="8808">
                  <c:v>119.503333</c:v>
                </c:pt>
                <c:pt idx="8809">
                  <c:v>119.501639</c:v>
                </c:pt>
                <c:pt idx="8810">
                  <c:v>119.500833</c:v>
                </c:pt>
                <c:pt idx="8811">
                  <c:v>119.499972</c:v>
                </c:pt>
                <c:pt idx="8812">
                  <c:v>119.499139</c:v>
                </c:pt>
                <c:pt idx="8813">
                  <c:v>119.495861</c:v>
                </c:pt>
                <c:pt idx="8814">
                  <c:v>119.494972</c:v>
                </c:pt>
                <c:pt idx="8815">
                  <c:v>119.494111</c:v>
                </c:pt>
                <c:pt idx="8816">
                  <c:v>119.493306</c:v>
                </c:pt>
                <c:pt idx="8817">
                  <c:v>119.49</c:v>
                </c:pt>
                <c:pt idx="8818">
                  <c:v>119.48913899999999</c:v>
                </c:pt>
                <c:pt idx="8819">
                  <c:v>119.487528</c:v>
                </c:pt>
                <c:pt idx="8820">
                  <c:v>119.486639</c:v>
                </c:pt>
                <c:pt idx="8821">
                  <c:v>119.485806</c:v>
                </c:pt>
                <c:pt idx="8822">
                  <c:v>119.484556</c:v>
                </c:pt>
                <c:pt idx="8823">
                  <c:v>119.484528</c:v>
                </c:pt>
                <c:pt idx="8824">
                  <c:v>119.483333</c:v>
                </c:pt>
                <c:pt idx="8825">
                  <c:v>119.479972</c:v>
                </c:pt>
                <c:pt idx="8826">
                  <c:v>119.479139</c:v>
                </c:pt>
                <c:pt idx="8827">
                  <c:v>119.473333</c:v>
                </c:pt>
                <c:pt idx="8828">
                  <c:v>119.469972</c:v>
                </c:pt>
                <c:pt idx="8829">
                  <c:v>119.4675</c:v>
                </c:pt>
                <c:pt idx="8830">
                  <c:v>119.466667</c:v>
                </c:pt>
                <c:pt idx="8831">
                  <c:v>119.463306</c:v>
                </c:pt>
                <c:pt idx="8832">
                  <c:v>119.46247200000001</c:v>
                </c:pt>
                <c:pt idx="8833">
                  <c:v>119.46163900000001</c:v>
                </c:pt>
                <c:pt idx="8834">
                  <c:v>119.46041700000001</c:v>
                </c:pt>
                <c:pt idx="8835">
                  <c:v>119.54208300000001</c:v>
                </c:pt>
                <c:pt idx="8836">
                  <c:v>119.542056</c:v>
                </c:pt>
                <c:pt idx="8837">
                  <c:v>119.542917</c:v>
                </c:pt>
                <c:pt idx="8838">
                  <c:v>119.542917</c:v>
                </c:pt>
                <c:pt idx="8839">
                  <c:v>119.544167</c:v>
                </c:pt>
                <c:pt idx="8840">
                  <c:v>119.544972</c:v>
                </c:pt>
                <c:pt idx="8841">
                  <c:v>119.545417</c:v>
                </c:pt>
                <c:pt idx="8842">
                  <c:v>119.545444</c:v>
                </c:pt>
                <c:pt idx="8843">
                  <c:v>119.547472</c:v>
                </c:pt>
                <c:pt idx="8844">
                  <c:v>119.549139</c:v>
                </c:pt>
                <c:pt idx="8845">
                  <c:v>119.55</c:v>
                </c:pt>
                <c:pt idx="8846">
                  <c:v>119.55077799999999</c:v>
                </c:pt>
                <c:pt idx="8847">
                  <c:v>119.55249999999999</c:v>
                </c:pt>
                <c:pt idx="8848">
                  <c:v>119.562528</c:v>
                </c:pt>
                <c:pt idx="8849">
                  <c:v>119.563306</c:v>
                </c:pt>
                <c:pt idx="8850">
                  <c:v>119.564972</c:v>
                </c:pt>
                <c:pt idx="8851">
                  <c:v>119.56580599999999</c:v>
                </c:pt>
                <c:pt idx="8852">
                  <c:v>119.568333</c:v>
                </c:pt>
                <c:pt idx="8853">
                  <c:v>119.57166700000001</c:v>
                </c:pt>
                <c:pt idx="8854">
                  <c:v>119.57250000000001</c:v>
                </c:pt>
                <c:pt idx="8855">
                  <c:v>119.57333300000001</c:v>
                </c:pt>
                <c:pt idx="8856">
                  <c:v>119.577528</c:v>
                </c:pt>
                <c:pt idx="8857">
                  <c:v>119.581667</c:v>
                </c:pt>
                <c:pt idx="8858">
                  <c:v>119.5825</c:v>
                </c:pt>
                <c:pt idx="8859">
                  <c:v>119.583333</c:v>
                </c:pt>
                <c:pt idx="8860">
                  <c:v>119.58580600000001</c:v>
                </c:pt>
                <c:pt idx="8861">
                  <c:v>119.58747200000001</c:v>
                </c:pt>
                <c:pt idx="8862">
                  <c:v>119.58836100000001</c:v>
                </c:pt>
                <c:pt idx="8863">
                  <c:v>119.589167</c:v>
                </c:pt>
                <c:pt idx="8864">
                  <c:v>119.591639</c:v>
                </c:pt>
                <c:pt idx="8865">
                  <c:v>119.592861</c:v>
                </c:pt>
                <c:pt idx="8866">
                  <c:v>119.592917</c:v>
                </c:pt>
                <c:pt idx="8867">
                  <c:v>119.593694</c:v>
                </c:pt>
                <c:pt idx="8868">
                  <c:v>119.593722</c:v>
                </c:pt>
                <c:pt idx="8869">
                  <c:v>119.595389</c:v>
                </c:pt>
                <c:pt idx="8870">
                  <c:v>119.595361</c:v>
                </c:pt>
                <c:pt idx="8871">
                  <c:v>119.593778</c:v>
                </c:pt>
                <c:pt idx="8872">
                  <c:v>119.59375</c:v>
                </c:pt>
                <c:pt idx="8873">
                  <c:v>119.594972</c:v>
                </c:pt>
                <c:pt idx="8874">
                  <c:v>119.597472</c:v>
                </c:pt>
                <c:pt idx="8875">
                  <c:v>119.598333</c:v>
                </c:pt>
                <c:pt idx="8876">
                  <c:v>119.59913899999999</c:v>
                </c:pt>
                <c:pt idx="8877">
                  <c:v>119.59955600000001</c:v>
                </c:pt>
                <c:pt idx="8878">
                  <c:v>119.59955600000001</c:v>
                </c:pt>
                <c:pt idx="8879">
                  <c:v>119.60250000000001</c:v>
                </c:pt>
                <c:pt idx="8880">
                  <c:v>119.603306</c:v>
                </c:pt>
                <c:pt idx="8881">
                  <c:v>119.603722</c:v>
                </c:pt>
                <c:pt idx="8882">
                  <c:v>119.60375000000001</c:v>
                </c:pt>
                <c:pt idx="8883">
                  <c:v>119.604556</c:v>
                </c:pt>
                <c:pt idx="8884">
                  <c:v>119.604556</c:v>
                </c:pt>
                <c:pt idx="8885">
                  <c:v>119.604167</c:v>
                </c:pt>
                <c:pt idx="8886">
                  <c:v>119.603306</c:v>
                </c:pt>
                <c:pt idx="8887">
                  <c:v>119.60247200000001</c:v>
                </c:pt>
                <c:pt idx="8888">
                  <c:v>119.60169399999999</c:v>
                </c:pt>
                <c:pt idx="8889">
                  <c:v>119.60080600000001</c:v>
                </c:pt>
                <c:pt idx="8890">
                  <c:v>119.599583</c:v>
                </c:pt>
                <c:pt idx="8891">
                  <c:v>119.599583</c:v>
                </c:pt>
                <c:pt idx="8892">
                  <c:v>119.59911099999999</c:v>
                </c:pt>
                <c:pt idx="8893">
                  <c:v>119.595861</c:v>
                </c:pt>
                <c:pt idx="8894">
                  <c:v>119.594972</c:v>
                </c:pt>
                <c:pt idx="8895">
                  <c:v>119.594167</c:v>
                </c:pt>
                <c:pt idx="8896">
                  <c:v>119.592889</c:v>
                </c:pt>
                <c:pt idx="8897">
                  <c:v>119.592917</c:v>
                </c:pt>
                <c:pt idx="8898">
                  <c:v>119.594583</c:v>
                </c:pt>
                <c:pt idx="8899">
                  <c:v>119.593333</c:v>
                </c:pt>
                <c:pt idx="8900">
                  <c:v>119.592472</c:v>
                </c:pt>
                <c:pt idx="8901">
                  <c:v>119.591222</c:v>
                </c:pt>
                <c:pt idx="8902">
                  <c:v>119.591222</c:v>
                </c:pt>
                <c:pt idx="8903">
                  <c:v>119.593333</c:v>
                </c:pt>
                <c:pt idx="8904">
                  <c:v>119.594167</c:v>
                </c:pt>
                <c:pt idx="8905">
                  <c:v>119.594972</c:v>
                </c:pt>
                <c:pt idx="8906">
                  <c:v>119.595833</c:v>
                </c:pt>
                <c:pt idx="8907">
                  <c:v>119.597472</c:v>
                </c:pt>
                <c:pt idx="8908">
                  <c:v>119.60083299999999</c:v>
                </c:pt>
                <c:pt idx="8909">
                  <c:v>119.60166700000001</c:v>
                </c:pt>
                <c:pt idx="8910">
                  <c:v>119.60250000000001</c:v>
                </c:pt>
                <c:pt idx="8911">
                  <c:v>119.602861</c:v>
                </c:pt>
                <c:pt idx="8912">
                  <c:v>119.60291700000001</c:v>
                </c:pt>
                <c:pt idx="8913">
                  <c:v>119.60250000000001</c:v>
                </c:pt>
                <c:pt idx="8914">
                  <c:v>119.60169399999999</c:v>
                </c:pt>
                <c:pt idx="8915">
                  <c:v>119.60080600000001</c:v>
                </c:pt>
                <c:pt idx="8916">
                  <c:v>119.597444</c:v>
                </c:pt>
                <c:pt idx="8917">
                  <c:v>119.59625</c:v>
                </c:pt>
                <c:pt idx="8918">
                  <c:v>119.59625</c:v>
                </c:pt>
                <c:pt idx="8919">
                  <c:v>119.59705599999999</c:v>
                </c:pt>
                <c:pt idx="8920">
                  <c:v>119.59705599999999</c:v>
                </c:pt>
                <c:pt idx="8921">
                  <c:v>119.596667</c:v>
                </c:pt>
                <c:pt idx="8922">
                  <c:v>119.595</c:v>
                </c:pt>
                <c:pt idx="8923">
                  <c:v>119.594583</c:v>
                </c:pt>
                <c:pt idx="8924">
                  <c:v>119.594583</c:v>
                </c:pt>
                <c:pt idx="8925">
                  <c:v>119.592889</c:v>
                </c:pt>
                <c:pt idx="8926">
                  <c:v>119.592861</c:v>
                </c:pt>
                <c:pt idx="8927">
                  <c:v>119.5925</c:v>
                </c:pt>
                <c:pt idx="8928">
                  <c:v>119.591611</c:v>
                </c:pt>
                <c:pt idx="8929">
                  <c:v>119.59125</c:v>
                </c:pt>
                <c:pt idx="8930">
                  <c:v>119.591222</c:v>
                </c:pt>
                <c:pt idx="8931">
                  <c:v>119.590417</c:v>
                </c:pt>
                <c:pt idx="8932">
                  <c:v>119.590361</c:v>
                </c:pt>
                <c:pt idx="8933">
                  <c:v>119.59</c:v>
                </c:pt>
                <c:pt idx="8934">
                  <c:v>119.58497199999999</c:v>
                </c:pt>
                <c:pt idx="8935">
                  <c:v>119.58413899999999</c:v>
                </c:pt>
                <c:pt idx="8936">
                  <c:v>119.58327800000001</c:v>
                </c:pt>
                <c:pt idx="8937">
                  <c:v>119.581667</c:v>
                </c:pt>
                <c:pt idx="8938">
                  <c:v>119.580806</c:v>
                </c:pt>
                <c:pt idx="8939">
                  <c:v>119.579528</c:v>
                </c:pt>
                <c:pt idx="8940">
                  <c:v>119.580417</c:v>
                </c:pt>
                <c:pt idx="8941">
                  <c:v>119.580417</c:v>
                </c:pt>
                <c:pt idx="8942">
                  <c:v>119.58205599999999</c:v>
                </c:pt>
                <c:pt idx="8943">
                  <c:v>119.58202799999999</c:v>
                </c:pt>
                <c:pt idx="8944">
                  <c:v>119.5825</c:v>
                </c:pt>
                <c:pt idx="8945">
                  <c:v>119.58327800000001</c:v>
                </c:pt>
                <c:pt idx="8946">
                  <c:v>119.58622200000001</c:v>
                </c:pt>
                <c:pt idx="8947">
                  <c:v>119.58622200000001</c:v>
                </c:pt>
                <c:pt idx="8948">
                  <c:v>119.587056</c:v>
                </c:pt>
                <c:pt idx="8949">
                  <c:v>119.587056</c:v>
                </c:pt>
                <c:pt idx="8950">
                  <c:v>119.58625000000001</c:v>
                </c:pt>
                <c:pt idx="8951">
                  <c:v>119.58622200000001</c:v>
                </c:pt>
                <c:pt idx="8952">
                  <c:v>119.58541700000001</c:v>
                </c:pt>
                <c:pt idx="8953">
                  <c:v>119.58541700000001</c:v>
                </c:pt>
                <c:pt idx="8954">
                  <c:v>119.58413899999999</c:v>
                </c:pt>
                <c:pt idx="8955">
                  <c:v>119.58327800000001</c:v>
                </c:pt>
                <c:pt idx="8956">
                  <c:v>119.5825</c:v>
                </c:pt>
                <c:pt idx="8957">
                  <c:v>119.580806</c:v>
                </c:pt>
                <c:pt idx="8958">
                  <c:v>119.580444</c:v>
                </c:pt>
                <c:pt idx="8959">
                  <c:v>119.580389</c:v>
                </c:pt>
                <c:pt idx="8960">
                  <c:v>119.579528</c:v>
                </c:pt>
                <c:pt idx="8961">
                  <c:v>119.579556</c:v>
                </c:pt>
                <c:pt idx="8962">
                  <c:v>119.577917</c:v>
                </c:pt>
                <c:pt idx="8963">
                  <c:v>119.577917</c:v>
                </c:pt>
                <c:pt idx="8964">
                  <c:v>119.576639</c:v>
                </c:pt>
                <c:pt idx="8965">
                  <c:v>119.575778</c:v>
                </c:pt>
                <c:pt idx="8966">
                  <c:v>119.574972</c:v>
                </c:pt>
                <c:pt idx="8967">
                  <c:v>119.574139</c:v>
                </c:pt>
                <c:pt idx="8968">
                  <c:v>119.57208300000001</c:v>
                </c:pt>
                <c:pt idx="8969">
                  <c:v>119.572056</c:v>
                </c:pt>
                <c:pt idx="8970">
                  <c:v>119.573778</c:v>
                </c:pt>
                <c:pt idx="8971">
                  <c:v>119.572056</c:v>
                </c:pt>
                <c:pt idx="8972">
                  <c:v>119.572917</c:v>
                </c:pt>
                <c:pt idx="8973">
                  <c:v>119.572917</c:v>
                </c:pt>
                <c:pt idx="8974">
                  <c:v>119.57250000000001</c:v>
                </c:pt>
                <c:pt idx="8975">
                  <c:v>119.571611</c:v>
                </c:pt>
                <c:pt idx="8976">
                  <c:v>119.570778</c:v>
                </c:pt>
                <c:pt idx="8977">
                  <c:v>119.56997200000001</c:v>
                </c:pt>
                <c:pt idx="8978">
                  <c:v>119.569194</c:v>
                </c:pt>
                <c:pt idx="8979">
                  <c:v>119.5625</c:v>
                </c:pt>
                <c:pt idx="8980">
                  <c:v>119.560417</c:v>
                </c:pt>
                <c:pt idx="8981">
                  <c:v>119.560389</c:v>
                </c:pt>
                <c:pt idx="8982">
                  <c:v>119.559611</c:v>
                </c:pt>
                <c:pt idx="8983">
                  <c:v>119.559583</c:v>
                </c:pt>
                <c:pt idx="8984">
                  <c:v>119.558722</c:v>
                </c:pt>
                <c:pt idx="8985">
                  <c:v>119.558722</c:v>
                </c:pt>
                <c:pt idx="8986">
                  <c:v>119.557889</c:v>
                </c:pt>
                <c:pt idx="8987">
                  <c:v>119.557889</c:v>
                </c:pt>
                <c:pt idx="8988">
                  <c:v>119.557056</c:v>
                </c:pt>
                <c:pt idx="8989">
                  <c:v>119.55711100000001</c:v>
                </c:pt>
                <c:pt idx="8990">
                  <c:v>119.556639</c:v>
                </c:pt>
                <c:pt idx="8991">
                  <c:v>119.55413900000001</c:v>
                </c:pt>
                <c:pt idx="8992">
                  <c:v>119.550861</c:v>
                </c:pt>
                <c:pt idx="8993">
                  <c:v>119.55</c:v>
                </c:pt>
                <c:pt idx="8994">
                  <c:v>119.548278</c:v>
                </c:pt>
                <c:pt idx="8995">
                  <c:v>119.547472</c:v>
                </c:pt>
                <c:pt idx="8996">
                  <c:v>119.546667</c:v>
                </c:pt>
                <c:pt idx="8997">
                  <c:v>119.545806</c:v>
                </c:pt>
                <c:pt idx="8998">
                  <c:v>119.54208300000001</c:v>
                </c:pt>
                <c:pt idx="8999">
                  <c:v>121.45519400000001</c:v>
                </c:pt>
                <c:pt idx="9000">
                  <c:v>121.45519400000001</c:v>
                </c:pt>
                <c:pt idx="9001">
                  <c:v>121.456417</c:v>
                </c:pt>
                <c:pt idx="9002">
                  <c:v>121.458944</c:v>
                </c:pt>
                <c:pt idx="9003">
                  <c:v>121.459778</c:v>
                </c:pt>
                <c:pt idx="9004">
                  <c:v>121.465583</c:v>
                </c:pt>
                <c:pt idx="9005">
                  <c:v>121.466472</c:v>
                </c:pt>
                <c:pt idx="9006">
                  <c:v>121.46725000000001</c:v>
                </c:pt>
                <c:pt idx="9007">
                  <c:v>121.46808299999999</c:v>
                </c:pt>
                <c:pt idx="9008">
                  <c:v>121.472278</c:v>
                </c:pt>
                <c:pt idx="9009">
                  <c:v>121.474806</c:v>
                </c:pt>
                <c:pt idx="9010">
                  <c:v>121.475583</c:v>
                </c:pt>
                <c:pt idx="9011">
                  <c:v>121.476444</c:v>
                </c:pt>
                <c:pt idx="9012">
                  <c:v>121.481444</c:v>
                </c:pt>
                <c:pt idx="9013">
                  <c:v>121.48224999999999</c:v>
                </c:pt>
                <c:pt idx="9014">
                  <c:v>121.48311099999999</c:v>
                </c:pt>
                <c:pt idx="9015">
                  <c:v>121.48352800000001</c:v>
                </c:pt>
                <c:pt idx="9016">
                  <c:v>121.48350000000001</c:v>
                </c:pt>
                <c:pt idx="9017">
                  <c:v>121.48475000000001</c:v>
                </c:pt>
                <c:pt idx="9018">
                  <c:v>121.487278</c:v>
                </c:pt>
                <c:pt idx="9019">
                  <c:v>121.488111</c:v>
                </c:pt>
                <c:pt idx="9020">
                  <c:v>121.49475</c:v>
                </c:pt>
                <c:pt idx="9021">
                  <c:v>121.495611</c:v>
                </c:pt>
                <c:pt idx="9022">
                  <c:v>121.49641699999999</c:v>
                </c:pt>
                <c:pt idx="9023">
                  <c:v>121.49724999999999</c:v>
                </c:pt>
                <c:pt idx="9024">
                  <c:v>121.50061100000001</c:v>
                </c:pt>
                <c:pt idx="9025">
                  <c:v>121.50186100000001</c:v>
                </c:pt>
                <c:pt idx="9026">
                  <c:v>121.501833</c:v>
                </c:pt>
                <c:pt idx="9027">
                  <c:v>121.50272200000001</c:v>
                </c:pt>
                <c:pt idx="9028">
                  <c:v>121.50269400000001</c:v>
                </c:pt>
                <c:pt idx="9029">
                  <c:v>121.503917</c:v>
                </c:pt>
                <c:pt idx="9030">
                  <c:v>121.504778</c:v>
                </c:pt>
                <c:pt idx="9031">
                  <c:v>121.506056</c:v>
                </c:pt>
                <c:pt idx="9032">
                  <c:v>121.505972</c:v>
                </c:pt>
                <c:pt idx="9033">
                  <c:v>121.505611</c:v>
                </c:pt>
                <c:pt idx="9034">
                  <c:v>121.503944</c:v>
                </c:pt>
                <c:pt idx="9035">
                  <c:v>121.50186100000001</c:v>
                </c:pt>
                <c:pt idx="9036">
                  <c:v>121.50188900000001</c:v>
                </c:pt>
                <c:pt idx="9037">
                  <c:v>121.50102800000001</c:v>
                </c:pt>
                <c:pt idx="9038">
                  <c:v>121.50105600000001</c:v>
                </c:pt>
                <c:pt idx="9039">
                  <c:v>121.50019399999999</c:v>
                </c:pt>
                <c:pt idx="9040">
                  <c:v>121.500139</c:v>
                </c:pt>
                <c:pt idx="9041">
                  <c:v>121.49933299999999</c:v>
                </c:pt>
                <c:pt idx="9042">
                  <c:v>121.49936099999999</c:v>
                </c:pt>
                <c:pt idx="9043">
                  <c:v>121.49980600000001</c:v>
                </c:pt>
                <c:pt idx="9044">
                  <c:v>121.50058300000001</c:v>
                </c:pt>
                <c:pt idx="9045">
                  <c:v>121.50144400000001</c:v>
                </c:pt>
                <c:pt idx="9046">
                  <c:v>121.502667</c:v>
                </c:pt>
                <c:pt idx="9047">
                  <c:v>121.502667</c:v>
                </c:pt>
                <c:pt idx="9048">
                  <c:v>121.501361</c:v>
                </c:pt>
                <c:pt idx="9049">
                  <c:v>121.498833</c:v>
                </c:pt>
                <c:pt idx="9050">
                  <c:v>121.49638899999999</c:v>
                </c:pt>
                <c:pt idx="9051">
                  <c:v>121.494778</c:v>
                </c:pt>
                <c:pt idx="9052">
                  <c:v>121.492639</c:v>
                </c:pt>
                <c:pt idx="9053">
                  <c:v>121.492667</c:v>
                </c:pt>
                <c:pt idx="9054">
                  <c:v>121.491861</c:v>
                </c:pt>
                <c:pt idx="9055">
                  <c:v>121.491833</c:v>
                </c:pt>
                <c:pt idx="9056">
                  <c:v>121.493083</c:v>
                </c:pt>
                <c:pt idx="9057">
                  <c:v>121.493861</c:v>
                </c:pt>
                <c:pt idx="9058">
                  <c:v>121.49680600000001</c:v>
                </c:pt>
                <c:pt idx="9059">
                  <c:v>121.49677800000001</c:v>
                </c:pt>
                <c:pt idx="9060">
                  <c:v>121.49763900000001</c:v>
                </c:pt>
                <c:pt idx="9061">
                  <c:v>121.49763900000001</c:v>
                </c:pt>
                <c:pt idx="9062">
                  <c:v>121.498833</c:v>
                </c:pt>
                <c:pt idx="9063">
                  <c:v>121.49969400000001</c:v>
                </c:pt>
                <c:pt idx="9064">
                  <c:v>121.500944</c:v>
                </c:pt>
                <c:pt idx="9065">
                  <c:v>121.500944</c:v>
                </c:pt>
                <c:pt idx="9066">
                  <c:v>121.49972200000001</c:v>
                </c:pt>
                <c:pt idx="9067">
                  <c:v>121.49719399999999</c:v>
                </c:pt>
                <c:pt idx="9068">
                  <c:v>121.49638899999999</c:v>
                </c:pt>
                <c:pt idx="9069">
                  <c:v>121.494722</c:v>
                </c:pt>
                <c:pt idx="9070">
                  <c:v>121.493833</c:v>
                </c:pt>
                <c:pt idx="9071">
                  <c:v>121.4905</c:v>
                </c:pt>
                <c:pt idx="9072">
                  <c:v>121.489722</c:v>
                </c:pt>
                <c:pt idx="9073">
                  <c:v>121.488833</c:v>
                </c:pt>
                <c:pt idx="9074">
                  <c:v>121.488056</c:v>
                </c:pt>
                <c:pt idx="9075">
                  <c:v>121.485528</c:v>
                </c:pt>
                <c:pt idx="9076">
                  <c:v>121.485139</c:v>
                </c:pt>
                <c:pt idx="9077">
                  <c:v>121.485111</c:v>
                </c:pt>
                <c:pt idx="9078">
                  <c:v>121.484306</c:v>
                </c:pt>
                <c:pt idx="9079">
                  <c:v>121.484306</c:v>
                </c:pt>
                <c:pt idx="9080">
                  <c:v>121.48350000000001</c:v>
                </c:pt>
                <c:pt idx="9081">
                  <c:v>121.48350000000001</c:v>
                </c:pt>
                <c:pt idx="9082">
                  <c:v>121.48227799999999</c:v>
                </c:pt>
                <c:pt idx="9083">
                  <c:v>121.48141699999999</c:v>
                </c:pt>
                <c:pt idx="9084">
                  <c:v>121.480611</c:v>
                </c:pt>
                <c:pt idx="9085">
                  <c:v>121.479778</c:v>
                </c:pt>
                <c:pt idx="9086">
                  <c:v>121.478944</c:v>
                </c:pt>
                <c:pt idx="9087">
                  <c:v>121.478056</c:v>
                </c:pt>
                <c:pt idx="9088">
                  <c:v>121.477278</c:v>
                </c:pt>
                <c:pt idx="9089">
                  <c:v>121.476444</c:v>
                </c:pt>
                <c:pt idx="9090">
                  <c:v>121.475583</c:v>
                </c:pt>
                <c:pt idx="9091">
                  <c:v>121.474806</c:v>
                </c:pt>
                <c:pt idx="9092">
                  <c:v>121.473972</c:v>
                </c:pt>
                <c:pt idx="9093">
                  <c:v>121.472278</c:v>
                </c:pt>
                <c:pt idx="9094">
                  <c:v>121.47144400000001</c:v>
                </c:pt>
                <c:pt idx="9095">
                  <c:v>121.46975</c:v>
                </c:pt>
                <c:pt idx="9096">
                  <c:v>121.46894399999999</c:v>
                </c:pt>
                <c:pt idx="9097">
                  <c:v>121.46727799999999</c:v>
                </c:pt>
                <c:pt idx="9098">
                  <c:v>121.466472</c:v>
                </c:pt>
                <c:pt idx="9099">
                  <c:v>121.464806</c:v>
                </c:pt>
                <c:pt idx="9100">
                  <c:v>121.464361</c:v>
                </c:pt>
                <c:pt idx="9101">
                  <c:v>121.464389</c:v>
                </c:pt>
                <c:pt idx="9102">
                  <c:v>121.46516699999999</c:v>
                </c:pt>
                <c:pt idx="9103">
                  <c:v>121.46513899999999</c:v>
                </c:pt>
                <c:pt idx="9104">
                  <c:v>121.46599999999999</c:v>
                </c:pt>
                <c:pt idx="9105">
                  <c:v>121.46602799999999</c:v>
                </c:pt>
                <c:pt idx="9106">
                  <c:v>121.46525</c:v>
                </c:pt>
                <c:pt idx="9107">
                  <c:v>121.465222</c:v>
                </c:pt>
                <c:pt idx="9108">
                  <c:v>121.462694</c:v>
                </c:pt>
                <c:pt idx="9109">
                  <c:v>121.462694</c:v>
                </c:pt>
                <c:pt idx="9110">
                  <c:v>121.461</c:v>
                </c:pt>
                <c:pt idx="9111">
                  <c:v>121.461</c:v>
                </c:pt>
                <c:pt idx="9112">
                  <c:v>121.45519400000001</c:v>
                </c:pt>
                <c:pt idx="9113">
                  <c:v>119.479528</c:v>
                </c:pt>
                <c:pt idx="9114">
                  <c:v>119.479556</c:v>
                </c:pt>
                <c:pt idx="9115">
                  <c:v>119.481222</c:v>
                </c:pt>
                <c:pt idx="9116">
                  <c:v>119.481222</c:v>
                </c:pt>
                <c:pt idx="9117">
                  <c:v>119.481667</c:v>
                </c:pt>
                <c:pt idx="9118">
                  <c:v>119.482472</c:v>
                </c:pt>
                <c:pt idx="9119">
                  <c:v>119.485389</c:v>
                </c:pt>
                <c:pt idx="9120">
                  <c:v>119.485417</c:v>
                </c:pt>
                <c:pt idx="9121">
                  <c:v>119.48625</c:v>
                </c:pt>
                <c:pt idx="9122">
                  <c:v>119.486278</c:v>
                </c:pt>
                <c:pt idx="9123">
                  <c:v>119.487083</c:v>
                </c:pt>
                <c:pt idx="9124">
                  <c:v>119.487056</c:v>
                </c:pt>
                <c:pt idx="9125">
                  <c:v>119.48625</c:v>
                </c:pt>
                <c:pt idx="9126">
                  <c:v>119.48625</c:v>
                </c:pt>
                <c:pt idx="9127">
                  <c:v>119.483722</c:v>
                </c:pt>
                <c:pt idx="9128">
                  <c:v>119.483722</c:v>
                </c:pt>
                <c:pt idx="9129">
                  <c:v>119.487083</c:v>
                </c:pt>
                <c:pt idx="9130">
                  <c:v>119.487111</c:v>
                </c:pt>
                <c:pt idx="9131">
                  <c:v>119.48866700000001</c:v>
                </c:pt>
                <c:pt idx="9132">
                  <c:v>119.488722</c:v>
                </c:pt>
                <c:pt idx="9133">
                  <c:v>119.488333</c:v>
                </c:pt>
                <c:pt idx="9134">
                  <c:v>119.486667</c:v>
                </c:pt>
                <c:pt idx="9135">
                  <c:v>119.485361</c:v>
                </c:pt>
                <c:pt idx="9136">
                  <c:v>119.485417</c:v>
                </c:pt>
                <c:pt idx="9137">
                  <c:v>119.485028</c:v>
                </c:pt>
                <c:pt idx="9138">
                  <c:v>119.484111</c:v>
                </c:pt>
                <c:pt idx="9139">
                  <c:v>119.482917</c:v>
                </c:pt>
                <c:pt idx="9140">
                  <c:v>119.482889</c:v>
                </c:pt>
                <c:pt idx="9141">
                  <c:v>119.484139</c:v>
                </c:pt>
                <c:pt idx="9142">
                  <c:v>119.484944</c:v>
                </c:pt>
                <c:pt idx="9143">
                  <c:v>119.485833</c:v>
                </c:pt>
                <c:pt idx="9144">
                  <c:v>119.486639</c:v>
                </c:pt>
                <c:pt idx="9145">
                  <c:v>119.487917</c:v>
                </c:pt>
                <c:pt idx="9146">
                  <c:v>119.487917</c:v>
                </c:pt>
                <c:pt idx="9147">
                  <c:v>119.48913899999999</c:v>
                </c:pt>
                <c:pt idx="9148">
                  <c:v>119.49</c:v>
                </c:pt>
                <c:pt idx="9149">
                  <c:v>119.49041699999999</c:v>
                </c:pt>
                <c:pt idx="9150">
                  <c:v>119.49038899999999</c:v>
                </c:pt>
                <c:pt idx="9151">
                  <c:v>119.49166700000001</c:v>
                </c:pt>
                <c:pt idx="9152">
                  <c:v>119.494167</c:v>
                </c:pt>
                <c:pt idx="9153">
                  <c:v>119.495806</c:v>
                </c:pt>
                <c:pt idx="9154">
                  <c:v>119.496611</c:v>
                </c:pt>
                <c:pt idx="9155">
                  <c:v>119.497111</c:v>
                </c:pt>
                <c:pt idx="9156">
                  <c:v>119.497111</c:v>
                </c:pt>
                <c:pt idx="9157">
                  <c:v>119.497472</c:v>
                </c:pt>
                <c:pt idx="9158">
                  <c:v>119.498361</c:v>
                </c:pt>
                <c:pt idx="9159">
                  <c:v>119.498694</c:v>
                </c:pt>
                <c:pt idx="9160">
                  <c:v>119.49875</c:v>
                </c:pt>
                <c:pt idx="9161">
                  <c:v>119.499972</c:v>
                </c:pt>
                <c:pt idx="9162">
                  <c:v>119.500833</c:v>
                </c:pt>
                <c:pt idx="9163">
                  <c:v>119.501194</c:v>
                </c:pt>
                <c:pt idx="9164">
                  <c:v>119.501222</c:v>
                </c:pt>
                <c:pt idx="9165">
                  <c:v>119.500389</c:v>
                </c:pt>
                <c:pt idx="9166">
                  <c:v>119.500444</c:v>
                </c:pt>
                <c:pt idx="9167">
                  <c:v>119.499583</c:v>
                </c:pt>
                <c:pt idx="9168">
                  <c:v>119.499583</c:v>
                </c:pt>
                <c:pt idx="9169">
                  <c:v>119.500417</c:v>
                </c:pt>
                <c:pt idx="9170">
                  <c:v>119.500389</c:v>
                </c:pt>
                <c:pt idx="9171">
                  <c:v>119.50125</c:v>
                </c:pt>
                <c:pt idx="9172">
                  <c:v>119.50125</c:v>
                </c:pt>
                <c:pt idx="9173">
                  <c:v>119.501667</c:v>
                </c:pt>
                <c:pt idx="9174">
                  <c:v>119.502472</c:v>
                </c:pt>
                <c:pt idx="9175">
                  <c:v>119.50375</c:v>
                </c:pt>
                <c:pt idx="9176">
                  <c:v>119.503722</c:v>
                </c:pt>
                <c:pt idx="9177">
                  <c:v>119.503333</c:v>
                </c:pt>
                <c:pt idx="9178">
                  <c:v>119.502472</c:v>
                </c:pt>
                <c:pt idx="9179">
                  <c:v>119.502056</c:v>
                </c:pt>
                <c:pt idx="9180">
                  <c:v>119.502083</c:v>
                </c:pt>
                <c:pt idx="9181">
                  <c:v>119.50330599999999</c:v>
                </c:pt>
                <c:pt idx="9182">
                  <c:v>119.504972</c:v>
                </c:pt>
                <c:pt idx="9183">
                  <c:v>119.50624999999999</c:v>
                </c:pt>
                <c:pt idx="9184">
                  <c:v>119.50627799999999</c:v>
                </c:pt>
                <c:pt idx="9185">
                  <c:v>119.506694</c:v>
                </c:pt>
                <c:pt idx="9186">
                  <c:v>119.50833299999999</c:v>
                </c:pt>
                <c:pt idx="9187">
                  <c:v>119.50875000000001</c:v>
                </c:pt>
                <c:pt idx="9188">
                  <c:v>119.50869400000001</c:v>
                </c:pt>
                <c:pt idx="9189">
                  <c:v>119.509556</c:v>
                </c:pt>
                <c:pt idx="9190">
                  <c:v>119.50958300000001</c:v>
                </c:pt>
                <c:pt idx="9191">
                  <c:v>119.508306</c:v>
                </c:pt>
                <c:pt idx="9192">
                  <c:v>119.50749999999999</c:v>
                </c:pt>
                <c:pt idx="9193">
                  <c:v>119.506694</c:v>
                </c:pt>
                <c:pt idx="9194">
                  <c:v>119.502444</c:v>
                </c:pt>
                <c:pt idx="9195">
                  <c:v>119.502083</c:v>
                </c:pt>
                <c:pt idx="9196">
                  <c:v>119.502056</c:v>
                </c:pt>
                <c:pt idx="9197">
                  <c:v>119.501222</c:v>
                </c:pt>
                <c:pt idx="9198">
                  <c:v>119.501222</c:v>
                </c:pt>
                <c:pt idx="9199">
                  <c:v>119.500389</c:v>
                </c:pt>
                <c:pt idx="9200">
                  <c:v>119.500444</c:v>
                </c:pt>
                <c:pt idx="9201">
                  <c:v>119.501222</c:v>
                </c:pt>
                <c:pt idx="9202">
                  <c:v>119.501194</c:v>
                </c:pt>
                <c:pt idx="9203">
                  <c:v>119.503778</c:v>
                </c:pt>
                <c:pt idx="9204">
                  <c:v>119.50375</c:v>
                </c:pt>
                <c:pt idx="9205">
                  <c:v>119.50411099999999</c:v>
                </c:pt>
                <c:pt idx="9206">
                  <c:v>119.505</c:v>
                </c:pt>
                <c:pt idx="9207">
                  <c:v>119.505444</c:v>
                </c:pt>
                <c:pt idx="9208">
                  <c:v>119.50538899999999</c:v>
                </c:pt>
                <c:pt idx="9209">
                  <c:v>119.504139</c:v>
                </c:pt>
                <c:pt idx="9210">
                  <c:v>119.502528</c:v>
                </c:pt>
                <c:pt idx="9211">
                  <c:v>119.501667</c:v>
                </c:pt>
                <c:pt idx="9212">
                  <c:v>119.4975</c:v>
                </c:pt>
                <c:pt idx="9213">
                  <c:v>119.496639</c:v>
                </c:pt>
                <c:pt idx="9214">
                  <c:v>119.494167</c:v>
                </c:pt>
                <c:pt idx="9215">
                  <c:v>119.493278</c:v>
                </c:pt>
                <c:pt idx="9216">
                  <c:v>119.486639</c:v>
                </c:pt>
                <c:pt idx="9217">
                  <c:v>119.485806</c:v>
                </c:pt>
                <c:pt idx="9218">
                  <c:v>119.482472</c:v>
                </c:pt>
                <c:pt idx="9219">
                  <c:v>119.479528</c:v>
                </c:pt>
                <c:pt idx="9220">
                  <c:v>120.342889</c:v>
                </c:pt>
                <c:pt idx="9221">
                  <c:v>120.342917</c:v>
                </c:pt>
                <c:pt idx="9222">
                  <c:v>120.34375</c:v>
                </c:pt>
                <c:pt idx="9223">
                  <c:v>120.34375</c:v>
                </c:pt>
                <c:pt idx="9224">
                  <c:v>120.348333</c:v>
                </c:pt>
                <c:pt idx="9225">
                  <c:v>120.34913899999999</c:v>
                </c:pt>
                <c:pt idx="9226">
                  <c:v>120.34955600000001</c:v>
                </c:pt>
                <c:pt idx="9227">
                  <c:v>120.34955600000001</c:v>
                </c:pt>
                <c:pt idx="9228">
                  <c:v>120.35124999999999</c:v>
                </c:pt>
                <c:pt idx="9229">
                  <c:v>120.35122200000001</c:v>
                </c:pt>
                <c:pt idx="9230">
                  <c:v>120.35208299999999</c:v>
                </c:pt>
                <c:pt idx="9231">
                  <c:v>120.352056</c:v>
                </c:pt>
                <c:pt idx="9232">
                  <c:v>120.35291700000001</c:v>
                </c:pt>
                <c:pt idx="9233">
                  <c:v>120.35291700000001</c:v>
                </c:pt>
                <c:pt idx="9234">
                  <c:v>120.35124999999999</c:v>
                </c:pt>
                <c:pt idx="9235">
                  <c:v>120.35122200000001</c:v>
                </c:pt>
                <c:pt idx="9236">
                  <c:v>120.35333300000001</c:v>
                </c:pt>
                <c:pt idx="9237">
                  <c:v>120.354167</c:v>
                </c:pt>
                <c:pt idx="9238">
                  <c:v>120.355</c:v>
                </c:pt>
                <c:pt idx="9239">
                  <c:v>120.355861</c:v>
                </c:pt>
                <c:pt idx="9240">
                  <c:v>120.356639</c:v>
                </c:pt>
                <c:pt idx="9241">
                  <c:v>120.3575</c:v>
                </c:pt>
                <c:pt idx="9242">
                  <c:v>120.358278</c:v>
                </c:pt>
                <c:pt idx="9243">
                  <c:v>120.359139</c:v>
                </c:pt>
                <c:pt idx="9244">
                  <c:v>120.360028</c:v>
                </c:pt>
                <c:pt idx="9245">
                  <c:v>120.360806</c:v>
                </c:pt>
                <c:pt idx="9246">
                  <c:v>120.362528</c:v>
                </c:pt>
                <c:pt idx="9247">
                  <c:v>120.36499999999999</c:v>
                </c:pt>
                <c:pt idx="9248">
                  <c:v>120.36580600000001</c:v>
                </c:pt>
                <c:pt idx="9249">
                  <c:v>120.36747200000001</c:v>
                </c:pt>
                <c:pt idx="9250">
                  <c:v>120.368306</c:v>
                </c:pt>
                <c:pt idx="9251">
                  <c:v>120.371639</c:v>
                </c:pt>
                <c:pt idx="9252">
                  <c:v>120.374139</c:v>
                </c:pt>
                <c:pt idx="9253">
                  <c:v>120.375028</c:v>
                </c:pt>
                <c:pt idx="9254">
                  <c:v>120.375833</c:v>
                </c:pt>
                <c:pt idx="9255">
                  <c:v>120.376639</c:v>
                </c:pt>
                <c:pt idx="9256">
                  <c:v>120.3775</c:v>
                </c:pt>
                <c:pt idx="9257">
                  <c:v>120.37830599999999</c:v>
                </c:pt>
                <c:pt idx="9258">
                  <c:v>120.38124999999999</c:v>
                </c:pt>
                <c:pt idx="9259">
                  <c:v>120.38122199999999</c:v>
                </c:pt>
                <c:pt idx="9260">
                  <c:v>120.380472</c:v>
                </c:pt>
                <c:pt idx="9261">
                  <c:v>120.380444</c:v>
                </c:pt>
                <c:pt idx="9262">
                  <c:v>120.379583</c:v>
                </c:pt>
                <c:pt idx="9263">
                  <c:v>120.379583</c:v>
                </c:pt>
                <c:pt idx="9264">
                  <c:v>120.37875</c:v>
                </c:pt>
                <c:pt idx="9265">
                  <c:v>120.37875</c:v>
                </c:pt>
                <c:pt idx="9266">
                  <c:v>120.377472</c:v>
                </c:pt>
                <c:pt idx="9267">
                  <c:v>120.376611</c:v>
                </c:pt>
                <c:pt idx="9268">
                  <c:v>120.374972</c:v>
                </c:pt>
                <c:pt idx="9269">
                  <c:v>120.374194</c:v>
                </c:pt>
                <c:pt idx="9270">
                  <c:v>120.373361</c:v>
                </c:pt>
                <c:pt idx="9271">
                  <c:v>120.371667</c:v>
                </c:pt>
                <c:pt idx="9272">
                  <c:v>120.369972</c:v>
                </c:pt>
                <c:pt idx="9273">
                  <c:v>120.369111</c:v>
                </c:pt>
                <c:pt idx="9274">
                  <c:v>120.366694</c:v>
                </c:pt>
                <c:pt idx="9275">
                  <c:v>120.36583299999999</c:v>
                </c:pt>
                <c:pt idx="9276">
                  <c:v>120.36375</c:v>
                </c:pt>
                <c:pt idx="9277">
                  <c:v>120.36375</c:v>
                </c:pt>
                <c:pt idx="9278">
                  <c:v>120.360417</c:v>
                </c:pt>
                <c:pt idx="9279">
                  <c:v>120.360389</c:v>
                </c:pt>
                <c:pt idx="9280">
                  <c:v>120.360056</c:v>
                </c:pt>
                <c:pt idx="9281">
                  <c:v>120.359167</c:v>
                </c:pt>
                <c:pt idx="9282">
                  <c:v>120.358722</c:v>
                </c:pt>
                <c:pt idx="9283">
                  <c:v>120.358778</c:v>
                </c:pt>
                <c:pt idx="9284">
                  <c:v>120.358333</c:v>
                </c:pt>
                <c:pt idx="9285">
                  <c:v>120.357472</c:v>
                </c:pt>
                <c:pt idx="9286">
                  <c:v>120.356667</c:v>
                </c:pt>
                <c:pt idx="9287">
                  <c:v>120.355806</c:v>
                </c:pt>
                <c:pt idx="9288">
                  <c:v>120.354972</c:v>
                </c:pt>
                <c:pt idx="9289">
                  <c:v>120.354167</c:v>
                </c:pt>
                <c:pt idx="9290">
                  <c:v>120.353306</c:v>
                </c:pt>
                <c:pt idx="9291">
                  <c:v>120.35</c:v>
                </c:pt>
                <c:pt idx="9292">
                  <c:v>120.34913899999999</c:v>
                </c:pt>
                <c:pt idx="9293">
                  <c:v>120.348333</c:v>
                </c:pt>
                <c:pt idx="9294">
                  <c:v>120.347528</c:v>
                </c:pt>
                <c:pt idx="9295">
                  <c:v>120.345861</c:v>
                </c:pt>
                <c:pt idx="9296">
                  <c:v>120.343722</c:v>
                </c:pt>
                <c:pt idx="9297">
                  <c:v>120.343778</c:v>
                </c:pt>
                <c:pt idx="9298">
                  <c:v>120.342889</c:v>
                </c:pt>
                <c:pt idx="9299">
                  <c:v>119.403722</c:v>
                </c:pt>
                <c:pt idx="9300">
                  <c:v>119.403722</c:v>
                </c:pt>
                <c:pt idx="9301">
                  <c:v>119.404167</c:v>
                </c:pt>
                <c:pt idx="9302">
                  <c:v>119.404972</c:v>
                </c:pt>
                <c:pt idx="9303">
                  <c:v>119.405833</c:v>
                </c:pt>
                <c:pt idx="9304">
                  <c:v>119.407472</c:v>
                </c:pt>
                <c:pt idx="9305">
                  <c:v>119.408306</c:v>
                </c:pt>
                <c:pt idx="9306">
                  <c:v>119.409167</c:v>
                </c:pt>
                <c:pt idx="9307">
                  <c:v>119.409972</c:v>
                </c:pt>
                <c:pt idx="9308">
                  <c:v>119.410861</c:v>
                </c:pt>
                <c:pt idx="9309">
                  <c:v>119.411694</c:v>
                </c:pt>
                <c:pt idx="9310">
                  <c:v>119.41583300000001</c:v>
                </c:pt>
                <c:pt idx="9311">
                  <c:v>119.416667</c:v>
                </c:pt>
                <c:pt idx="9312">
                  <c:v>119.417444</c:v>
                </c:pt>
                <c:pt idx="9313">
                  <c:v>119.418333</c:v>
                </c:pt>
                <c:pt idx="9314">
                  <c:v>119.419139</c:v>
                </c:pt>
                <c:pt idx="9315">
                  <c:v>119.420056</c:v>
                </c:pt>
                <c:pt idx="9316">
                  <c:v>119.424111</c:v>
                </c:pt>
                <c:pt idx="9317">
                  <c:v>119.424944</c:v>
                </c:pt>
                <c:pt idx="9318">
                  <c:v>119.42997200000001</c:v>
                </c:pt>
                <c:pt idx="9319">
                  <c:v>119.43083300000001</c:v>
                </c:pt>
                <c:pt idx="9320">
                  <c:v>119.435</c:v>
                </c:pt>
                <c:pt idx="9321">
                  <c:v>119.435861</c:v>
                </c:pt>
                <c:pt idx="9322">
                  <c:v>119.439944</c:v>
                </c:pt>
                <c:pt idx="9323">
                  <c:v>119.441222</c:v>
                </c:pt>
                <c:pt idx="9324">
                  <c:v>119.441278</c:v>
                </c:pt>
                <c:pt idx="9325">
                  <c:v>119.437917</c:v>
                </c:pt>
                <c:pt idx="9326">
                  <c:v>119.437944</c:v>
                </c:pt>
                <c:pt idx="9327">
                  <c:v>119.437083</c:v>
                </c:pt>
                <c:pt idx="9328">
                  <c:v>119.437056</c:v>
                </c:pt>
                <c:pt idx="9329">
                  <c:v>119.436194</c:v>
                </c:pt>
                <c:pt idx="9330">
                  <c:v>119.436194</c:v>
                </c:pt>
                <c:pt idx="9331">
                  <c:v>119.437083</c:v>
                </c:pt>
                <c:pt idx="9332">
                  <c:v>119.437056</c:v>
                </c:pt>
                <c:pt idx="9333">
                  <c:v>119.436639</c:v>
                </c:pt>
                <c:pt idx="9334">
                  <c:v>119.435861</c:v>
                </c:pt>
                <c:pt idx="9335">
                  <c:v>119.434972</c:v>
                </c:pt>
                <c:pt idx="9336">
                  <c:v>119.43419400000001</c:v>
                </c:pt>
                <c:pt idx="9337">
                  <c:v>119.433361</c:v>
                </c:pt>
                <c:pt idx="9338">
                  <c:v>119.43083300000001</c:v>
                </c:pt>
                <c:pt idx="9339">
                  <c:v>119.42997200000001</c:v>
                </c:pt>
                <c:pt idx="9340">
                  <c:v>119.42916700000001</c:v>
                </c:pt>
                <c:pt idx="9341">
                  <c:v>119.42833299999999</c:v>
                </c:pt>
                <c:pt idx="9342">
                  <c:v>119.42749999999999</c:v>
                </c:pt>
                <c:pt idx="9343">
                  <c:v>119.427083</c:v>
                </c:pt>
                <c:pt idx="9344">
                  <c:v>119.427083</c:v>
                </c:pt>
                <c:pt idx="9345">
                  <c:v>119.426694</c:v>
                </c:pt>
                <c:pt idx="9346">
                  <c:v>119.425833</c:v>
                </c:pt>
                <c:pt idx="9347">
                  <c:v>119.425028</c:v>
                </c:pt>
                <c:pt idx="9348">
                  <c:v>119.424139</c:v>
                </c:pt>
                <c:pt idx="9349">
                  <c:v>119.422944</c:v>
                </c:pt>
                <c:pt idx="9350">
                  <c:v>119.422917</c:v>
                </c:pt>
                <c:pt idx="9351">
                  <c:v>119.423694</c:v>
                </c:pt>
                <c:pt idx="9352">
                  <c:v>119.423778</c:v>
                </c:pt>
                <c:pt idx="9353">
                  <c:v>119.42625</c:v>
                </c:pt>
                <c:pt idx="9354">
                  <c:v>119.424167</c:v>
                </c:pt>
                <c:pt idx="9355">
                  <c:v>119.422472</c:v>
                </c:pt>
                <c:pt idx="9356">
                  <c:v>119.421694</c:v>
                </c:pt>
                <c:pt idx="9357">
                  <c:v>119.420833</c:v>
                </c:pt>
                <c:pt idx="9358">
                  <c:v>119.419972</c:v>
                </c:pt>
                <c:pt idx="9359">
                  <c:v>119.419167</c:v>
                </c:pt>
                <c:pt idx="9360">
                  <c:v>119.418306</c:v>
                </c:pt>
                <c:pt idx="9361">
                  <c:v>119.41583300000001</c:v>
                </c:pt>
                <c:pt idx="9362">
                  <c:v>119.414556</c:v>
                </c:pt>
                <c:pt idx="9363">
                  <c:v>119.414556</c:v>
                </c:pt>
                <c:pt idx="9364">
                  <c:v>119.41416700000001</c:v>
                </c:pt>
                <c:pt idx="9365">
                  <c:v>119.41252799999999</c:v>
                </c:pt>
                <c:pt idx="9366">
                  <c:v>119.41202800000001</c:v>
                </c:pt>
                <c:pt idx="9367">
                  <c:v>119.41205600000001</c:v>
                </c:pt>
                <c:pt idx="9368">
                  <c:v>119.41244399999999</c:v>
                </c:pt>
                <c:pt idx="9369">
                  <c:v>119.41330600000001</c:v>
                </c:pt>
                <c:pt idx="9370">
                  <c:v>119.41374999999999</c:v>
                </c:pt>
                <c:pt idx="9371">
                  <c:v>119.41377799999999</c:v>
                </c:pt>
                <c:pt idx="9372">
                  <c:v>119.41247199999999</c:v>
                </c:pt>
                <c:pt idx="9373">
                  <c:v>119.41161099999999</c:v>
                </c:pt>
                <c:pt idx="9374">
                  <c:v>119.410389</c:v>
                </c:pt>
                <c:pt idx="9375">
                  <c:v>119.41036099999999</c:v>
                </c:pt>
                <c:pt idx="9376">
                  <c:v>119.408333</c:v>
                </c:pt>
                <c:pt idx="9377">
                  <c:v>119.407472</c:v>
                </c:pt>
                <c:pt idx="9378">
                  <c:v>119.404583</c:v>
                </c:pt>
                <c:pt idx="9379">
                  <c:v>119.404583</c:v>
                </c:pt>
                <c:pt idx="9380">
                  <c:v>119.403722</c:v>
                </c:pt>
                <c:pt idx="9381">
                  <c:v>120.012056</c:v>
                </c:pt>
                <c:pt idx="9382">
                  <c:v>120.012111</c:v>
                </c:pt>
                <c:pt idx="9383">
                  <c:v>120.012889</c:v>
                </c:pt>
                <c:pt idx="9384">
                  <c:v>120.012944</c:v>
                </c:pt>
                <c:pt idx="9385">
                  <c:v>120.013722</c:v>
                </c:pt>
                <c:pt idx="9386">
                  <c:v>120.01375</c:v>
                </c:pt>
                <c:pt idx="9387">
                  <c:v>120.014528</c:v>
                </c:pt>
                <c:pt idx="9388">
                  <c:v>120.014583</c:v>
                </c:pt>
                <c:pt idx="9389">
                  <c:v>120.015417</c:v>
                </c:pt>
                <c:pt idx="9390">
                  <c:v>120.015389</c:v>
                </c:pt>
                <c:pt idx="9391">
                  <c:v>120.016222</c:v>
                </c:pt>
                <c:pt idx="9392">
                  <c:v>120.016278</c:v>
                </c:pt>
                <c:pt idx="9393">
                  <c:v>120.017111</c:v>
                </c:pt>
                <c:pt idx="9394">
                  <c:v>120.017111</c:v>
                </c:pt>
                <c:pt idx="9395">
                  <c:v>120.017889</c:v>
                </c:pt>
                <c:pt idx="9396">
                  <c:v>120.017917</c:v>
                </c:pt>
                <c:pt idx="9397">
                  <c:v>120.018694</c:v>
                </c:pt>
                <c:pt idx="9398">
                  <c:v>120.018778</c:v>
                </c:pt>
                <c:pt idx="9399">
                  <c:v>120.02458300000001</c:v>
                </c:pt>
                <c:pt idx="9400">
                  <c:v>120.024556</c:v>
                </c:pt>
                <c:pt idx="9401">
                  <c:v>120.02497200000001</c:v>
                </c:pt>
                <c:pt idx="9402">
                  <c:v>120.025778</c:v>
                </c:pt>
                <c:pt idx="9403">
                  <c:v>120.026278</c:v>
                </c:pt>
                <c:pt idx="9404">
                  <c:v>120.02625</c:v>
                </c:pt>
                <c:pt idx="9405">
                  <c:v>120.027889</c:v>
                </c:pt>
                <c:pt idx="9406">
                  <c:v>120.027889</c:v>
                </c:pt>
                <c:pt idx="9407">
                  <c:v>120.028722</c:v>
                </c:pt>
                <c:pt idx="9408">
                  <c:v>120.028778</c:v>
                </c:pt>
                <c:pt idx="9409">
                  <c:v>120.029583</c:v>
                </c:pt>
                <c:pt idx="9410">
                  <c:v>120.029583</c:v>
                </c:pt>
                <c:pt idx="9411">
                  <c:v>120.032083</c:v>
                </c:pt>
                <c:pt idx="9412">
                  <c:v>120.032083</c:v>
                </c:pt>
                <c:pt idx="9413">
                  <c:v>120.033722</c:v>
                </c:pt>
                <c:pt idx="9414">
                  <c:v>120.033694</c:v>
                </c:pt>
                <c:pt idx="9415">
                  <c:v>120.03625</c:v>
                </c:pt>
                <c:pt idx="9416">
                  <c:v>120.036222</c:v>
                </c:pt>
                <c:pt idx="9417">
                  <c:v>120.03872200000001</c:v>
                </c:pt>
                <c:pt idx="9418">
                  <c:v>120.03874999999999</c:v>
                </c:pt>
                <c:pt idx="9419">
                  <c:v>120.03961099999999</c:v>
                </c:pt>
                <c:pt idx="9420">
                  <c:v>120.03958299999999</c:v>
                </c:pt>
                <c:pt idx="9421">
                  <c:v>120.04041700000001</c:v>
                </c:pt>
                <c:pt idx="9422">
                  <c:v>120.04044399999999</c:v>
                </c:pt>
                <c:pt idx="9423">
                  <c:v>120.0425</c:v>
                </c:pt>
                <c:pt idx="9424">
                  <c:v>120.044139</c:v>
                </c:pt>
                <c:pt idx="9425">
                  <c:v>120.045389</c:v>
                </c:pt>
                <c:pt idx="9426">
                  <c:v>120.045389</c:v>
                </c:pt>
                <c:pt idx="9427">
                  <c:v>120.046222</c:v>
                </c:pt>
                <c:pt idx="9428">
                  <c:v>120.046194</c:v>
                </c:pt>
                <c:pt idx="9429">
                  <c:v>120.045417</c:v>
                </c:pt>
                <c:pt idx="9430">
                  <c:v>120.045417</c:v>
                </c:pt>
                <c:pt idx="9431">
                  <c:v>120.044583</c:v>
                </c:pt>
                <c:pt idx="9432">
                  <c:v>120.044556</c:v>
                </c:pt>
                <c:pt idx="9433">
                  <c:v>120.043694</c:v>
                </c:pt>
                <c:pt idx="9434">
                  <c:v>120.043722</c:v>
                </c:pt>
                <c:pt idx="9435">
                  <c:v>120.043278</c:v>
                </c:pt>
                <c:pt idx="9436">
                  <c:v>120.042472</c:v>
                </c:pt>
                <c:pt idx="9437">
                  <c:v>120.042056</c:v>
                </c:pt>
                <c:pt idx="9438">
                  <c:v>120.04208300000001</c:v>
                </c:pt>
                <c:pt idx="9439">
                  <c:v>120.041667</c:v>
                </c:pt>
                <c:pt idx="9440">
                  <c:v>120.04083300000001</c:v>
                </c:pt>
                <c:pt idx="9441">
                  <c:v>120.04041700000001</c:v>
                </c:pt>
                <c:pt idx="9442">
                  <c:v>120.04044399999999</c:v>
                </c:pt>
                <c:pt idx="9443">
                  <c:v>120.04</c:v>
                </c:pt>
                <c:pt idx="9444">
                  <c:v>120.03916700000001</c:v>
                </c:pt>
                <c:pt idx="9445">
                  <c:v>120.03872200000001</c:v>
                </c:pt>
                <c:pt idx="9446">
                  <c:v>120.03872200000001</c:v>
                </c:pt>
                <c:pt idx="9447">
                  <c:v>120.03830600000001</c:v>
                </c:pt>
                <c:pt idx="9448">
                  <c:v>120.03749999999999</c:v>
                </c:pt>
                <c:pt idx="9449">
                  <c:v>120.037083</c:v>
                </c:pt>
                <c:pt idx="9450">
                  <c:v>120.037083</c:v>
                </c:pt>
                <c:pt idx="9451">
                  <c:v>120.032889</c:v>
                </c:pt>
                <c:pt idx="9452">
                  <c:v>120.032917</c:v>
                </c:pt>
                <c:pt idx="9453">
                  <c:v>120.031278</c:v>
                </c:pt>
                <c:pt idx="9454">
                  <c:v>120.031222</c:v>
                </c:pt>
                <c:pt idx="9455">
                  <c:v>120.030389</c:v>
                </c:pt>
                <c:pt idx="9456">
                  <c:v>120.030389</c:v>
                </c:pt>
                <c:pt idx="9457">
                  <c:v>120.029583</c:v>
                </c:pt>
                <c:pt idx="9458">
                  <c:v>120.029611</c:v>
                </c:pt>
                <c:pt idx="9459">
                  <c:v>120.028722</c:v>
                </c:pt>
                <c:pt idx="9460">
                  <c:v>120.028722</c:v>
                </c:pt>
                <c:pt idx="9461">
                  <c:v>120.02794400000001</c:v>
                </c:pt>
                <c:pt idx="9462">
                  <c:v>120.027889</c:v>
                </c:pt>
                <c:pt idx="9463">
                  <c:v>120.027056</c:v>
                </c:pt>
                <c:pt idx="9464">
                  <c:v>120.027056</c:v>
                </c:pt>
                <c:pt idx="9465">
                  <c:v>120.026222</c:v>
                </c:pt>
                <c:pt idx="9466">
                  <c:v>120.026222</c:v>
                </c:pt>
                <c:pt idx="9467">
                  <c:v>120.02544399999999</c:v>
                </c:pt>
                <c:pt idx="9468">
                  <c:v>120.025389</c:v>
                </c:pt>
                <c:pt idx="9469">
                  <c:v>120.02458300000001</c:v>
                </c:pt>
                <c:pt idx="9470">
                  <c:v>120.024528</c:v>
                </c:pt>
                <c:pt idx="9471">
                  <c:v>120.02375000000001</c:v>
                </c:pt>
                <c:pt idx="9472">
                  <c:v>120.02372200000001</c:v>
                </c:pt>
                <c:pt idx="9473">
                  <c:v>120.02291700000001</c:v>
                </c:pt>
                <c:pt idx="9474">
                  <c:v>120.02286100000001</c:v>
                </c:pt>
                <c:pt idx="9475">
                  <c:v>120.02124999999999</c:v>
                </c:pt>
                <c:pt idx="9476">
                  <c:v>120.02124999999999</c:v>
                </c:pt>
                <c:pt idx="9477">
                  <c:v>120.02038899999999</c:v>
                </c:pt>
                <c:pt idx="9478">
                  <c:v>120.02041699999999</c:v>
                </c:pt>
                <c:pt idx="9479">
                  <c:v>120.01955599999999</c:v>
                </c:pt>
                <c:pt idx="9480">
                  <c:v>120.019583</c:v>
                </c:pt>
                <c:pt idx="9481">
                  <c:v>120.017889</c:v>
                </c:pt>
                <c:pt idx="9482">
                  <c:v>120.017889</c:v>
                </c:pt>
                <c:pt idx="9483">
                  <c:v>120.017111</c:v>
                </c:pt>
                <c:pt idx="9484">
                  <c:v>120.017111</c:v>
                </c:pt>
                <c:pt idx="9485">
                  <c:v>120.017861</c:v>
                </c:pt>
                <c:pt idx="9486">
                  <c:v>120.017889</c:v>
                </c:pt>
                <c:pt idx="9487">
                  <c:v>120.01875</c:v>
                </c:pt>
                <c:pt idx="9488">
                  <c:v>120.018778</c:v>
                </c:pt>
                <c:pt idx="9489">
                  <c:v>120.019611</c:v>
                </c:pt>
                <c:pt idx="9490">
                  <c:v>120.019583</c:v>
                </c:pt>
                <c:pt idx="9491">
                  <c:v>120.02038899999999</c:v>
                </c:pt>
                <c:pt idx="9492">
                  <c:v>120.02038899999999</c:v>
                </c:pt>
                <c:pt idx="9493">
                  <c:v>120.02124999999999</c:v>
                </c:pt>
                <c:pt idx="9494">
                  <c:v>120.02124999999999</c:v>
                </c:pt>
                <c:pt idx="9495">
                  <c:v>120.02208299999999</c:v>
                </c:pt>
                <c:pt idx="9496">
                  <c:v>120.02205600000001</c:v>
                </c:pt>
                <c:pt idx="9497">
                  <c:v>120.022944</c:v>
                </c:pt>
                <c:pt idx="9498">
                  <c:v>120.02291700000001</c:v>
                </c:pt>
                <c:pt idx="9499">
                  <c:v>120.02249999999999</c:v>
                </c:pt>
                <c:pt idx="9500">
                  <c:v>120.02080599999999</c:v>
                </c:pt>
                <c:pt idx="9501">
                  <c:v>120.01955599999999</c:v>
                </c:pt>
                <c:pt idx="9502">
                  <c:v>120.019583</c:v>
                </c:pt>
                <c:pt idx="9503">
                  <c:v>120.018778</c:v>
                </c:pt>
                <c:pt idx="9504">
                  <c:v>120.018778</c:v>
                </c:pt>
                <c:pt idx="9505">
                  <c:v>120.017917</c:v>
                </c:pt>
                <c:pt idx="9506">
                  <c:v>120.017889</c:v>
                </c:pt>
                <c:pt idx="9507">
                  <c:v>120.017111</c:v>
                </c:pt>
                <c:pt idx="9508">
                  <c:v>120.017083</c:v>
                </c:pt>
                <c:pt idx="9509">
                  <c:v>120.016278</c:v>
                </c:pt>
                <c:pt idx="9510">
                  <c:v>120.016278</c:v>
                </c:pt>
                <c:pt idx="9511">
                  <c:v>120.015417</c:v>
                </c:pt>
                <c:pt idx="9512">
                  <c:v>120.015389</c:v>
                </c:pt>
                <c:pt idx="9513">
                  <c:v>120.014556</c:v>
                </c:pt>
                <c:pt idx="9514">
                  <c:v>120.014528</c:v>
                </c:pt>
                <c:pt idx="9515">
                  <c:v>120.013806</c:v>
                </c:pt>
                <c:pt idx="9516">
                  <c:v>120.01375</c:v>
                </c:pt>
                <c:pt idx="9517">
                  <c:v>120.014583</c:v>
                </c:pt>
                <c:pt idx="9518">
                  <c:v>120.012889</c:v>
                </c:pt>
                <c:pt idx="9519">
                  <c:v>120.012889</c:v>
                </c:pt>
                <c:pt idx="9520">
                  <c:v>120.012056</c:v>
                </c:pt>
                <c:pt idx="9521">
                  <c:v>120.27372200000001</c:v>
                </c:pt>
                <c:pt idx="9522">
                  <c:v>120.27377799999999</c:v>
                </c:pt>
                <c:pt idx="9523">
                  <c:v>120.27413900000001</c:v>
                </c:pt>
                <c:pt idx="9524">
                  <c:v>120.282472</c:v>
                </c:pt>
                <c:pt idx="9525">
                  <c:v>120.285861</c:v>
                </c:pt>
                <c:pt idx="9526">
                  <c:v>120.295</c:v>
                </c:pt>
                <c:pt idx="9527">
                  <c:v>120.295833</c:v>
                </c:pt>
                <c:pt idx="9528">
                  <c:v>120.296639</c:v>
                </c:pt>
                <c:pt idx="9529">
                  <c:v>120.297472</c:v>
                </c:pt>
                <c:pt idx="9530">
                  <c:v>120.298333</c:v>
                </c:pt>
                <c:pt idx="9531">
                  <c:v>120.300028</c:v>
                </c:pt>
                <c:pt idx="9532">
                  <c:v>120.30080599999999</c:v>
                </c:pt>
                <c:pt idx="9533">
                  <c:v>120.30163899999999</c:v>
                </c:pt>
                <c:pt idx="9534">
                  <c:v>120.30500000000001</c:v>
                </c:pt>
                <c:pt idx="9535">
                  <c:v>120.30583300000001</c:v>
                </c:pt>
                <c:pt idx="9536">
                  <c:v>120.308306</c:v>
                </c:pt>
                <c:pt idx="9537">
                  <c:v>120.309611</c:v>
                </c:pt>
                <c:pt idx="9538">
                  <c:v>120.309583</c:v>
                </c:pt>
                <c:pt idx="9539">
                  <c:v>120.310361</c:v>
                </c:pt>
                <c:pt idx="9540">
                  <c:v>120.310389</c:v>
                </c:pt>
                <c:pt idx="9541">
                  <c:v>120.309167</c:v>
                </c:pt>
                <c:pt idx="9542">
                  <c:v>120.304194</c:v>
                </c:pt>
                <c:pt idx="9543">
                  <c:v>120.30333299999999</c:v>
                </c:pt>
                <c:pt idx="9544">
                  <c:v>120.302528</c:v>
                </c:pt>
                <c:pt idx="9545">
                  <c:v>120.30166699999999</c:v>
                </c:pt>
                <c:pt idx="9546">
                  <c:v>120.3</c:v>
                </c:pt>
                <c:pt idx="9547">
                  <c:v>120.299139</c:v>
                </c:pt>
                <c:pt idx="9548">
                  <c:v>120.298306</c:v>
                </c:pt>
                <c:pt idx="9549">
                  <c:v>120.297889</c:v>
                </c:pt>
                <c:pt idx="9550">
                  <c:v>120.298333</c:v>
                </c:pt>
                <c:pt idx="9551">
                  <c:v>120.300833</c:v>
                </c:pt>
                <c:pt idx="9552">
                  <c:v>120.301694</c:v>
                </c:pt>
                <c:pt idx="9553">
                  <c:v>120.305806</c:v>
                </c:pt>
                <c:pt idx="9554">
                  <c:v>120.30625000000001</c:v>
                </c:pt>
                <c:pt idx="9555">
                  <c:v>120.30622200000001</c:v>
                </c:pt>
                <c:pt idx="9556">
                  <c:v>120.30502799999999</c:v>
                </c:pt>
                <c:pt idx="9557">
                  <c:v>120.303389</c:v>
                </c:pt>
                <c:pt idx="9558">
                  <c:v>120.30249999999999</c:v>
                </c:pt>
                <c:pt idx="9559">
                  <c:v>120.299139</c:v>
                </c:pt>
                <c:pt idx="9560">
                  <c:v>120.298333</c:v>
                </c:pt>
                <c:pt idx="9561">
                  <c:v>120.294972</c:v>
                </c:pt>
                <c:pt idx="9562">
                  <c:v>120.294139</c:v>
                </c:pt>
                <c:pt idx="9563">
                  <c:v>120.28830600000001</c:v>
                </c:pt>
                <c:pt idx="9564">
                  <c:v>120.279139</c:v>
                </c:pt>
                <c:pt idx="9565">
                  <c:v>120.277444</c:v>
                </c:pt>
                <c:pt idx="9566">
                  <c:v>120.276639</c:v>
                </c:pt>
                <c:pt idx="9567">
                  <c:v>120.275806</c:v>
                </c:pt>
                <c:pt idx="9568">
                  <c:v>120.27500000000001</c:v>
                </c:pt>
                <c:pt idx="9569">
                  <c:v>120.27416700000001</c:v>
                </c:pt>
                <c:pt idx="9570">
                  <c:v>120.27372200000001</c:v>
                </c:pt>
                <c:pt idx="9571">
                  <c:v>119.686222</c:v>
                </c:pt>
                <c:pt idx="9572">
                  <c:v>119.686278</c:v>
                </c:pt>
                <c:pt idx="9573">
                  <c:v>119.687889</c:v>
                </c:pt>
                <c:pt idx="9574">
                  <c:v>119.686222</c:v>
                </c:pt>
                <c:pt idx="9575">
                  <c:v>119.697056</c:v>
                </c:pt>
                <c:pt idx="9576">
                  <c:v>119.698722</c:v>
                </c:pt>
                <c:pt idx="9577">
                  <c:v>119.69875</c:v>
                </c:pt>
                <c:pt idx="9578">
                  <c:v>119.699528</c:v>
                </c:pt>
                <c:pt idx="9579">
                  <c:v>119.699583</c:v>
                </c:pt>
                <c:pt idx="9580">
                  <c:v>119.700056</c:v>
                </c:pt>
                <c:pt idx="9581">
                  <c:v>119.700833</c:v>
                </c:pt>
                <c:pt idx="9582">
                  <c:v>119.701639</c:v>
                </c:pt>
                <c:pt idx="9583">
                  <c:v>119.705</c:v>
                </c:pt>
                <c:pt idx="9584">
                  <c:v>119.705806</c:v>
                </c:pt>
                <c:pt idx="9585">
                  <c:v>119.7075</c:v>
                </c:pt>
                <c:pt idx="9586">
                  <c:v>119.70791699999999</c:v>
                </c:pt>
                <c:pt idx="9587">
                  <c:v>119.70788899999999</c:v>
                </c:pt>
                <c:pt idx="9588">
                  <c:v>119.709194</c:v>
                </c:pt>
                <c:pt idx="9589">
                  <c:v>119.71036100000001</c:v>
                </c:pt>
                <c:pt idx="9590">
                  <c:v>119.71041700000001</c:v>
                </c:pt>
                <c:pt idx="9591">
                  <c:v>119.70958299999999</c:v>
                </c:pt>
                <c:pt idx="9592">
                  <c:v>119.709639</c:v>
                </c:pt>
                <c:pt idx="9593">
                  <c:v>119.70872199999999</c:v>
                </c:pt>
                <c:pt idx="9594">
                  <c:v>119.70874999999999</c:v>
                </c:pt>
                <c:pt idx="9595">
                  <c:v>119.70827800000001</c:v>
                </c:pt>
                <c:pt idx="9596">
                  <c:v>119.7075</c:v>
                </c:pt>
                <c:pt idx="9597">
                  <c:v>119.705806</c:v>
                </c:pt>
                <c:pt idx="9598">
                  <c:v>119.704167</c:v>
                </c:pt>
                <c:pt idx="9599">
                  <c:v>119.700806</c:v>
                </c:pt>
                <c:pt idx="9600">
                  <c:v>119.7</c:v>
                </c:pt>
                <c:pt idx="9601">
                  <c:v>119.699167</c:v>
                </c:pt>
                <c:pt idx="9602">
                  <c:v>119.695806</c:v>
                </c:pt>
                <c:pt idx="9603">
                  <c:v>119.69416699999999</c:v>
                </c:pt>
                <c:pt idx="9604">
                  <c:v>119.693333</c:v>
                </c:pt>
                <c:pt idx="9605">
                  <c:v>119.69202799999999</c:v>
                </c:pt>
                <c:pt idx="9606">
                  <c:v>119.69205599999999</c:v>
                </c:pt>
                <c:pt idx="9607">
                  <c:v>119.691222</c:v>
                </c:pt>
                <c:pt idx="9608">
                  <c:v>119.69125</c:v>
                </c:pt>
                <c:pt idx="9609">
                  <c:v>119.69080599999999</c:v>
                </c:pt>
                <c:pt idx="9610">
                  <c:v>119.688333</c:v>
                </c:pt>
                <c:pt idx="9611">
                  <c:v>119.687083</c:v>
                </c:pt>
                <c:pt idx="9612">
                  <c:v>119.687083</c:v>
                </c:pt>
                <c:pt idx="9613">
                  <c:v>119.687917</c:v>
                </c:pt>
                <c:pt idx="9614">
                  <c:v>119.687917</c:v>
                </c:pt>
                <c:pt idx="9615">
                  <c:v>119.689139</c:v>
                </c:pt>
                <c:pt idx="9616">
                  <c:v>119.690028</c:v>
                </c:pt>
                <c:pt idx="9617">
                  <c:v>119.69202799999999</c:v>
                </c:pt>
                <c:pt idx="9618">
                  <c:v>119.69202799999999</c:v>
                </c:pt>
                <c:pt idx="9619">
                  <c:v>119.69</c:v>
                </c:pt>
                <c:pt idx="9620">
                  <c:v>119.689167</c:v>
                </c:pt>
                <c:pt idx="9621">
                  <c:v>119.686222</c:v>
                </c:pt>
                <c:pt idx="9622">
                  <c:v>121.92786099999999</c:v>
                </c:pt>
                <c:pt idx="9623">
                  <c:v>121.92791699999999</c:v>
                </c:pt>
                <c:pt idx="9624">
                  <c:v>121.92827800000001</c:v>
                </c:pt>
                <c:pt idx="9625">
                  <c:v>121.92997200000001</c:v>
                </c:pt>
                <c:pt idx="9626">
                  <c:v>121.932444</c:v>
                </c:pt>
                <c:pt idx="9627">
                  <c:v>121.933361</c:v>
                </c:pt>
                <c:pt idx="9628">
                  <c:v>121.934167</c:v>
                </c:pt>
                <c:pt idx="9629">
                  <c:v>121.935778</c:v>
                </c:pt>
                <c:pt idx="9630">
                  <c:v>121.937083</c:v>
                </c:pt>
                <c:pt idx="9631">
                  <c:v>121.937083</c:v>
                </c:pt>
                <c:pt idx="9632">
                  <c:v>121.937917</c:v>
                </c:pt>
                <c:pt idx="9633">
                  <c:v>121.937889</c:v>
                </c:pt>
                <c:pt idx="9634">
                  <c:v>121.94080599999999</c:v>
                </c:pt>
                <c:pt idx="9635">
                  <c:v>121.941639</c:v>
                </c:pt>
                <c:pt idx="9636">
                  <c:v>121.9425</c:v>
                </c:pt>
                <c:pt idx="9637">
                  <c:v>121.94497200000001</c:v>
                </c:pt>
                <c:pt idx="9638">
                  <c:v>121.945778</c:v>
                </c:pt>
                <c:pt idx="9639">
                  <c:v>121.948306</c:v>
                </c:pt>
                <c:pt idx="9640">
                  <c:v>121.949167</c:v>
                </c:pt>
                <c:pt idx="9641">
                  <c:v>121.950833</c:v>
                </c:pt>
                <c:pt idx="9642">
                  <c:v>121.952917</c:v>
                </c:pt>
                <c:pt idx="9643">
                  <c:v>121.952917</c:v>
                </c:pt>
                <c:pt idx="9644">
                  <c:v>121.953778</c:v>
                </c:pt>
                <c:pt idx="9645">
                  <c:v>121.953778</c:v>
                </c:pt>
                <c:pt idx="9646">
                  <c:v>121.954583</c:v>
                </c:pt>
                <c:pt idx="9647">
                  <c:v>121.954528</c:v>
                </c:pt>
                <c:pt idx="9648">
                  <c:v>121.955806</c:v>
                </c:pt>
                <c:pt idx="9649">
                  <c:v>121.9575</c:v>
                </c:pt>
                <c:pt idx="9650">
                  <c:v>121.95958299999999</c:v>
                </c:pt>
                <c:pt idx="9651">
                  <c:v>121.959639</c:v>
                </c:pt>
                <c:pt idx="9652">
                  <c:v>121.9575</c:v>
                </c:pt>
                <c:pt idx="9653">
                  <c:v>121.956667</c:v>
                </c:pt>
                <c:pt idx="9654">
                  <c:v>121.955861</c:v>
                </c:pt>
                <c:pt idx="9655">
                  <c:v>121.954167</c:v>
                </c:pt>
                <c:pt idx="9656">
                  <c:v>121.953278</c:v>
                </c:pt>
                <c:pt idx="9657">
                  <c:v>121.951639</c:v>
                </c:pt>
                <c:pt idx="9658">
                  <c:v>121.950806</c:v>
                </c:pt>
                <c:pt idx="9659">
                  <c:v>121.945778</c:v>
                </c:pt>
                <c:pt idx="9660">
                  <c:v>121.94497200000001</c:v>
                </c:pt>
                <c:pt idx="9661">
                  <c:v>121.94</c:v>
                </c:pt>
                <c:pt idx="9662">
                  <c:v>121.939139</c:v>
                </c:pt>
                <c:pt idx="9663">
                  <c:v>121.938333</c:v>
                </c:pt>
                <c:pt idx="9664">
                  <c:v>121.937472</c:v>
                </c:pt>
                <c:pt idx="9665">
                  <c:v>121.935861</c:v>
                </c:pt>
                <c:pt idx="9666">
                  <c:v>121.93122200000001</c:v>
                </c:pt>
                <c:pt idx="9667">
                  <c:v>121.93127800000001</c:v>
                </c:pt>
                <c:pt idx="9668">
                  <c:v>121.929194</c:v>
                </c:pt>
                <c:pt idx="9669">
                  <c:v>121.92830600000001</c:v>
                </c:pt>
                <c:pt idx="9670">
                  <c:v>121.92786099999999</c:v>
                </c:pt>
                <c:pt idx="9671">
                  <c:v>119.588694</c:v>
                </c:pt>
                <c:pt idx="9672">
                  <c:v>119.588694</c:v>
                </c:pt>
                <c:pt idx="9673">
                  <c:v>119.589528</c:v>
                </c:pt>
                <c:pt idx="9674">
                  <c:v>119.589556</c:v>
                </c:pt>
                <c:pt idx="9675">
                  <c:v>119.59</c:v>
                </c:pt>
                <c:pt idx="9676">
                  <c:v>119.590833</c:v>
                </c:pt>
                <c:pt idx="9677">
                  <c:v>119.591639</c:v>
                </c:pt>
                <c:pt idx="9678">
                  <c:v>119.593333</c:v>
                </c:pt>
                <c:pt idx="9679">
                  <c:v>119.594194</c:v>
                </c:pt>
                <c:pt idx="9680">
                  <c:v>119.595</c:v>
                </c:pt>
                <c:pt idx="9681">
                  <c:v>119.595389</c:v>
                </c:pt>
                <c:pt idx="9682">
                  <c:v>119.595417</c:v>
                </c:pt>
                <c:pt idx="9683">
                  <c:v>119.59705599999999</c:v>
                </c:pt>
                <c:pt idx="9684">
                  <c:v>119.597083</c:v>
                </c:pt>
                <c:pt idx="9685">
                  <c:v>119.597944</c:v>
                </c:pt>
                <c:pt idx="9686">
                  <c:v>119.59786099999999</c:v>
                </c:pt>
                <c:pt idx="9687">
                  <c:v>119.600444</c:v>
                </c:pt>
                <c:pt idx="9688">
                  <c:v>119.60041699999999</c:v>
                </c:pt>
                <c:pt idx="9689">
                  <c:v>119.60169399999999</c:v>
                </c:pt>
                <c:pt idx="9690">
                  <c:v>119.604167</c:v>
                </c:pt>
                <c:pt idx="9691">
                  <c:v>119.604556</c:v>
                </c:pt>
                <c:pt idx="9692">
                  <c:v>119.604528</c:v>
                </c:pt>
                <c:pt idx="9693">
                  <c:v>119.605833</c:v>
                </c:pt>
                <c:pt idx="9694">
                  <c:v>119.6075</c:v>
                </c:pt>
                <c:pt idx="9695">
                  <c:v>119.608278</c:v>
                </c:pt>
                <c:pt idx="9696">
                  <c:v>119.610861</c:v>
                </c:pt>
                <c:pt idx="9697">
                  <c:v>119.61375</c:v>
                </c:pt>
                <c:pt idx="9698">
                  <c:v>119.61375</c:v>
                </c:pt>
                <c:pt idx="9699">
                  <c:v>119.61455599999999</c:v>
                </c:pt>
                <c:pt idx="9700">
                  <c:v>119.61455599999999</c:v>
                </c:pt>
                <c:pt idx="9701">
                  <c:v>119.61327799999999</c:v>
                </c:pt>
                <c:pt idx="9702">
                  <c:v>119.6125</c:v>
                </c:pt>
                <c:pt idx="9703">
                  <c:v>119.610806</c:v>
                </c:pt>
                <c:pt idx="9704">
                  <c:v>119.607444</c:v>
                </c:pt>
                <c:pt idx="9705">
                  <c:v>119.606639</c:v>
                </c:pt>
                <c:pt idx="9706">
                  <c:v>119.605</c:v>
                </c:pt>
                <c:pt idx="9707">
                  <c:v>119.604167</c:v>
                </c:pt>
                <c:pt idx="9708">
                  <c:v>119.60250000000001</c:v>
                </c:pt>
                <c:pt idx="9709">
                  <c:v>119.60166700000001</c:v>
                </c:pt>
                <c:pt idx="9710">
                  <c:v>119.600444</c:v>
                </c:pt>
                <c:pt idx="9711">
                  <c:v>119.600444</c:v>
                </c:pt>
                <c:pt idx="9712">
                  <c:v>119.59875</c:v>
                </c:pt>
                <c:pt idx="9713">
                  <c:v>119.59875</c:v>
                </c:pt>
                <c:pt idx="9714">
                  <c:v>119.595472</c:v>
                </c:pt>
                <c:pt idx="9715">
                  <c:v>119.595389</c:v>
                </c:pt>
                <c:pt idx="9716">
                  <c:v>119.594944</c:v>
                </c:pt>
                <c:pt idx="9717">
                  <c:v>119.594139</c:v>
                </c:pt>
                <c:pt idx="9718">
                  <c:v>119.593722</c:v>
                </c:pt>
                <c:pt idx="9719">
                  <c:v>119.593778</c:v>
                </c:pt>
                <c:pt idx="9720">
                  <c:v>119.592917</c:v>
                </c:pt>
                <c:pt idx="9721">
                  <c:v>119.592861</c:v>
                </c:pt>
                <c:pt idx="9722">
                  <c:v>119.591639</c:v>
                </c:pt>
                <c:pt idx="9723">
                  <c:v>119.590861</c:v>
                </c:pt>
                <c:pt idx="9724">
                  <c:v>119.588694</c:v>
                </c:pt>
                <c:pt idx="9725">
                  <c:v>120.028778</c:v>
                </c:pt>
                <c:pt idx="9726">
                  <c:v>120.028722</c:v>
                </c:pt>
                <c:pt idx="9727">
                  <c:v>120.029583</c:v>
                </c:pt>
                <c:pt idx="9728">
                  <c:v>120.029611</c:v>
                </c:pt>
                <c:pt idx="9729">
                  <c:v>120.030444</c:v>
                </c:pt>
                <c:pt idx="9730">
                  <c:v>120.030389</c:v>
                </c:pt>
                <c:pt idx="9731">
                  <c:v>120.032083</c:v>
                </c:pt>
                <c:pt idx="9732">
                  <c:v>120.032083</c:v>
                </c:pt>
                <c:pt idx="9733">
                  <c:v>120.033306</c:v>
                </c:pt>
                <c:pt idx="9734">
                  <c:v>120.034167</c:v>
                </c:pt>
                <c:pt idx="9735">
                  <c:v>120.03455599999999</c:v>
                </c:pt>
                <c:pt idx="9736">
                  <c:v>120.03455599999999</c:v>
                </c:pt>
                <c:pt idx="9737">
                  <c:v>120.035472</c:v>
                </c:pt>
                <c:pt idx="9738">
                  <c:v>120.035444</c:v>
                </c:pt>
                <c:pt idx="9739">
                  <c:v>120.036222</c:v>
                </c:pt>
                <c:pt idx="9740">
                  <c:v>120.036222</c:v>
                </c:pt>
                <c:pt idx="9741">
                  <c:v>120.03702800000001</c:v>
                </c:pt>
                <c:pt idx="9742">
                  <c:v>120.03705600000001</c:v>
                </c:pt>
                <c:pt idx="9743">
                  <c:v>120.03833299999999</c:v>
                </c:pt>
                <c:pt idx="9744">
                  <c:v>120.040806</c:v>
                </c:pt>
                <c:pt idx="9745">
                  <c:v>120.041667</c:v>
                </c:pt>
                <c:pt idx="9746">
                  <c:v>120.043333</c:v>
                </c:pt>
                <c:pt idx="9747">
                  <c:v>120.045417</c:v>
                </c:pt>
                <c:pt idx="9748">
                  <c:v>120.045389</c:v>
                </c:pt>
                <c:pt idx="9749">
                  <c:v>120.046639</c:v>
                </c:pt>
                <c:pt idx="9750">
                  <c:v>120.049111</c:v>
                </c:pt>
                <c:pt idx="9751">
                  <c:v>120.049556</c:v>
                </c:pt>
                <c:pt idx="9752">
                  <c:v>120.049528</c:v>
                </c:pt>
                <c:pt idx="9753">
                  <c:v>120.049167</c:v>
                </c:pt>
                <c:pt idx="9754">
                  <c:v>120.048361</c:v>
                </c:pt>
                <c:pt idx="9755">
                  <c:v>120.046667</c:v>
                </c:pt>
                <c:pt idx="9756">
                  <c:v>120.045806</c:v>
                </c:pt>
                <c:pt idx="9757">
                  <c:v>120.045444</c:v>
                </c:pt>
                <c:pt idx="9758">
                  <c:v>120.045389</c:v>
                </c:pt>
                <c:pt idx="9759">
                  <c:v>120.044556</c:v>
                </c:pt>
                <c:pt idx="9760">
                  <c:v>120.045389</c:v>
                </c:pt>
                <c:pt idx="9761">
                  <c:v>120.045389</c:v>
                </c:pt>
                <c:pt idx="9762">
                  <c:v>120.045056</c:v>
                </c:pt>
                <c:pt idx="9763">
                  <c:v>120.043306</c:v>
                </c:pt>
                <c:pt idx="9764">
                  <c:v>120.04041700000001</c:v>
                </c:pt>
                <c:pt idx="9765">
                  <c:v>120.040361</c:v>
                </c:pt>
                <c:pt idx="9766">
                  <c:v>120.03919399999999</c:v>
                </c:pt>
                <c:pt idx="9767">
                  <c:v>120.03830600000001</c:v>
                </c:pt>
                <c:pt idx="9768">
                  <c:v>120.037944</c:v>
                </c:pt>
                <c:pt idx="9769">
                  <c:v>120.037944</c:v>
                </c:pt>
                <c:pt idx="9770">
                  <c:v>120.034611</c:v>
                </c:pt>
                <c:pt idx="9771">
                  <c:v>120.034583</c:v>
                </c:pt>
                <c:pt idx="9772">
                  <c:v>120.032889</c:v>
                </c:pt>
                <c:pt idx="9773">
                  <c:v>120.032917</c:v>
                </c:pt>
                <c:pt idx="9774">
                  <c:v>120.030389</c:v>
                </c:pt>
                <c:pt idx="9775">
                  <c:v>120.030417</c:v>
                </c:pt>
                <c:pt idx="9776">
                  <c:v>120.029611</c:v>
                </c:pt>
                <c:pt idx="9777">
                  <c:v>120.029611</c:v>
                </c:pt>
                <c:pt idx="9778">
                  <c:v>120.028778</c:v>
                </c:pt>
                <c:pt idx="9779">
                  <c:v>119.499583</c:v>
                </c:pt>
                <c:pt idx="9780">
                  <c:v>119.499556</c:v>
                </c:pt>
                <c:pt idx="9781">
                  <c:v>119.500417</c:v>
                </c:pt>
                <c:pt idx="9782">
                  <c:v>119.500417</c:v>
                </c:pt>
                <c:pt idx="9783">
                  <c:v>119.501667</c:v>
                </c:pt>
                <c:pt idx="9784">
                  <c:v>119.50330599999999</c:v>
                </c:pt>
                <c:pt idx="9785">
                  <c:v>119.50536099999999</c:v>
                </c:pt>
                <c:pt idx="9786">
                  <c:v>119.505444</c:v>
                </c:pt>
                <c:pt idx="9787">
                  <c:v>119.50624999999999</c:v>
                </c:pt>
                <c:pt idx="9788">
                  <c:v>119.50622199999999</c:v>
                </c:pt>
                <c:pt idx="9789">
                  <c:v>119.506694</c:v>
                </c:pt>
                <c:pt idx="9790">
                  <c:v>119.50747200000001</c:v>
                </c:pt>
                <c:pt idx="9791">
                  <c:v>119.508306</c:v>
                </c:pt>
                <c:pt idx="9792">
                  <c:v>119.50916700000001</c:v>
                </c:pt>
                <c:pt idx="9793">
                  <c:v>119.51125</c:v>
                </c:pt>
                <c:pt idx="9794">
                  <c:v>119.511222</c:v>
                </c:pt>
                <c:pt idx="9795">
                  <c:v>119.5125</c:v>
                </c:pt>
                <c:pt idx="9796">
                  <c:v>119.514972</c:v>
                </c:pt>
                <c:pt idx="9797">
                  <c:v>119.515806</c:v>
                </c:pt>
                <c:pt idx="9798">
                  <c:v>119.519139</c:v>
                </c:pt>
                <c:pt idx="9799">
                  <c:v>119.519611</c:v>
                </c:pt>
                <c:pt idx="9800">
                  <c:v>119.51955599999999</c:v>
                </c:pt>
                <c:pt idx="9801">
                  <c:v>119.52</c:v>
                </c:pt>
                <c:pt idx="9802">
                  <c:v>119.52080599999999</c:v>
                </c:pt>
                <c:pt idx="9803">
                  <c:v>119.52163899999999</c:v>
                </c:pt>
                <c:pt idx="9804">
                  <c:v>119.52330600000001</c:v>
                </c:pt>
                <c:pt idx="9805">
                  <c:v>119.524111</c:v>
                </c:pt>
                <c:pt idx="9806">
                  <c:v>119.527472</c:v>
                </c:pt>
                <c:pt idx="9807">
                  <c:v>119.528333</c:v>
                </c:pt>
                <c:pt idx="9808">
                  <c:v>119.529111</c:v>
                </c:pt>
                <c:pt idx="9809">
                  <c:v>119.529944</c:v>
                </c:pt>
                <c:pt idx="9810">
                  <c:v>119.530833</c:v>
                </c:pt>
                <c:pt idx="9811">
                  <c:v>119.532472</c:v>
                </c:pt>
                <c:pt idx="9812">
                  <c:v>119.533333</c:v>
                </c:pt>
                <c:pt idx="9813">
                  <c:v>119.534139</c:v>
                </c:pt>
                <c:pt idx="9814">
                  <c:v>119.536222</c:v>
                </c:pt>
                <c:pt idx="9815">
                  <c:v>119.53625</c:v>
                </c:pt>
                <c:pt idx="9816">
                  <c:v>119.53580599999999</c:v>
                </c:pt>
                <c:pt idx="9817">
                  <c:v>119.535</c:v>
                </c:pt>
                <c:pt idx="9818">
                  <c:v>119.534111</c:v>
                </c:pt>
                <c:pt idx="9819">
                  <c:v>119.529944</c:v>
                </c:pt>
                <c:pt idx="9820">
                  <c:v>119.529139</c:v>
                </c:pt>
                <c:pt idx="9821">
                  <c:v>119.528361</c:v>
                </c:pt>
                <c:pt idx="9822">
                  <c:v>119.526611</c:v>
                </c:pt>
                <c:pt idx="9823">
                  <c:v>119.525806</c:v>
                </c:pt>
                <c:pt idx="9824">
                  <c:v>119.525417</c:v>
                </c:pt>
                <c:pt idx="9825">
                  <c:v>119.525417</c:v>
                </c:pt>
                <c:pt idx="9826">
                  <c:v>119.52497200000001</c:v>
                </c:pt>
                <c:pt idx="9827">
                  <c:v>119.52416700000001</c:v>
                </c:pt>
                <c:pt idx="9828">
                  <c:v>119.52247199999999</c:v>
                </c:pt>
                <c:pt idx="9829">
                  <c:v>119.52163899999999</c:v>
                </c:pt>
                <c:pt idx="9830">
                  <c:v>119.52080599999999</c:v>
                </c:pt>
                <c:pt idx="9831">
                  <c:v>119.518333</c:v>
                </c:pt>
                <c:pt idx="9832">
                  <c:v>119.5175</c:v>
                </c:pt>
                <c:pt idx="9833">
                  <c:v>119.515806</c:v>
                </c:pt>
                <c:pt idx="9834">
                  <c:v>119.514139</c:v>
                </c:pt>
                <c:pt idx="9835">
                  <c:v>119.511667</c:v>
                </c:pt>
                <c:pt idx="9836">
                  <c:v>119.51083300000001</c:v>
                </c:pt>
                <c:pt idx="9837">
                  <c:v>119.50836099999999</c:v>
                </c:pt>
                <c:pt idx="9838">
                  <c:v>119.50747200000001</c:v>
                </c:pt>
                <c:pt idx="9839">
                  <c:v>119.506694</c:v>
                </c:pt>
                <c:pt idx="9840">
                  <c:v>119.50577800000001</c:v>
                </c:pt>
                <c:pt idx="9841">
                  <c:v>119.502472</c:v>
                </c:pt>
                <c:pt idx="9842">
                  <c:v>119.500417</c:v>
                </c:pt>
                <c:pt idx="9843">
                  <c:v>119.500417</c:v>
                </c:pt>
                <c:pt idx="9844">
                  <c:v>119.499583</c:v>
                </c:pt>
                <c:pt idx="9845">
                  <c:v>120.035389</c:v>
                </c:pt>
                <c:pt idx="9846">
                  <c:v>120.035472</c:v>
                </c:pt>
                <c:pt idx="9847">
                  <c:v>120.036222</c:v>
                </c:pt>
                <c:pt idx="9848">
                  <c:v>120.036278</c:v>
                </c:pt>
                <c:pt idx="9849">
                  <c:v>120.03705600000001</c:v>
                </c:pt>
                <c:pt idx="9850">
                  <c:v>120.037083</c:v>
                </c:pt>
                <c:pt idx="9851">
                  <c:v>120.037944</c:v>
                </c:pt>
                <c:pt idx="9852">
                  <c:v>120.037944</c:v>
                </c:pt>
                <c:pt idx="9853">
                  <c:v>120.03877799999999</c:v>
                </c:pt>
                <c:pt idx="9854">
                  <c:v>120.03874999999999</c:v>
                </c:pt>
                <c:pt idx="9855">
                  <c:v>120.039528</c:v>
                </c:pt>
                <c:pt idx="9856">
                  <c:v>120.03958299999999</c:v>
                </c:pt>
                <c:pt idx="9857">
                  <c:v>120.04041700000001</c:v>
                </c:pt>
                <c:pt idx="9858">
                  <c:v>120.04041700000001</c:v>
                </c:pt>
                <c:pt idx="9859">
                  <c:v>120.042056</c:v>
                </c:pt>
                <c:pt idx="9860">
                  <c:v>120.04208300000001</c:v>
                </c:pt>
                <c:pt idx="9861">
                  <c:v>120.042917</c:v>
                </c:pt>
                <c:pt idx="9862">
                  <c:v>120.042917</c:v>
                </c:pt>
                <c:pt idx="9863">
                  <c:v>120.043806</c:v>
                </c:pt>
                <c:pt idx="9864">
                  <c:v>120.04375</c:v>
                </c:pt>
                <c:pt idx="9865">
                  <c:v>120.044528</c:v>
                </c:pt>
                <c:pt idx="9866">
                  <c:v>120.044583</c:v>
                </c:pt>
                <c:pt idx="9867">
                  <c:v>120.045417</c:v>
                </c:pt>
                <c:pt idx="9868">
                  <c:v>120.045389</c:v>
                </c:pt>
                <c:pt idx="9869">
                  <c:v>120.046222</c:v>
                </c:pt>
                <c:pt idx="9870">
                  <c:v>120.046222</c:v>
                </c:pt>
                <c:pt idx="9871">
                  <c:v>120.047083</c:v>
                </c:pt>
                <c:pt idx="9872">
                  <c:v>120.047083</c:v>
                </c:pt>
                <c:pt idx="9873">
                  <c:v>120.047944</c:v>
                </c:pt>
                <c:pt idx="9874">
                  <c:v>120.047861</c:v>
                </c:pt>
                <c:pt idx="9875">
                  <c:v>120.04875</c:v>
                </c:pt>
                <c:pt idx="9876">
                  <c:v>120.048778</c:v>
                </c:pt>
                <c:pt idx="9877">
                  <c:v>120.051694</c:v>
                </c:pt>
                <c:pt idx="9878">
                  <c:v>120.05249999999999</c:v>
                </c:pt>
                <c:pt idx="9879">
                  <c:v>120.05333299999999</c:v>
                </c:pt>
                <c:pt idx="9880">
                  <c:v>120.05416700000001</c:v>
                </c:pt>
                <c:pt idx="9881">
                  <c:v>120.05497200000001</c:v>
                </c:pt>
                <c:pt idx="9882">
                  <c:v>120.05541700000001</c:v>
                </c:pt>
                <c:pt idx="9883">
                  <c:v>120.05544399999999</c:v>
                </c:pt>
                <c:pt idx="9884">
                  <c:v>120.05455600000001</c:v>
                </c:pt>
                <c:pt idx="9885">
                  <c:v>120.05458299999999</c:v>
                </c:pt>
                <c:pt idx="9886">
                  <c:v>120.05372199999999</c:v>
                </c:pt>
                <c:pt idx="9887">
                  <c:v>120.05377799999999</c:v>
                </c:pt>
                <c:pt idx="9888">
                  <c:v>120.05291699999999</c:v>
                </c:pt>
                <c:pt idx="9889">
                  <c:v>120.05288899999999</c:v>
                </c:pt>
                <c:pt idx="9890">
                  <c:v>120.052111</c:v>
                </c:pt>
                <c:pt idx="9891">
                  <c:v>120.05205599999999</c:v>
                </c:pt>
                <c:pt idx="9892">
                  <c:v>120.05125</c:v>
                </c:pt>
                <c:pt idx="9893">
                  <c:v>120.05125</c:v>
                </c:pt>
                <c:pt idx="9894">
                  <c:v>120.050417</c:v>
                </c:pt>
                <c:pt idx="9895">
                  <c:v>120.050417</c:v>
                </c:pt>
                <c:pt idx="9896">
                  <c:v>120.049556</c:v>
                </c:pt>
                <c:pt idx="9897">
                  <c:v>120.049556</c:v>
                </c:pt>
                <c:pt idx="9898">
                  <c:v>120.048694</c:v>
                </c:pt>
                <c:pt idx="9899">
                  <c:v>120.048778</c:v>
                </c:pt>
                <c:pt idx="9900">
                  <c:v>120.047917</c:v>
                </c:pt>
                <c:pt idx="9901">
                  <c:v>120.047917</c:v>
                </c:pt>
                <c:pt idx="9902">
                  <c:v>120.047083</c:v>
                </c:pt>
                <c:pt idx="9903">
                  <c:v>120.047056</c:v>
                </c:pt>
                <c:pt idx="9904">
                  <c:v>120.046278</c:v>
                </c:pt>
                <c:pt idx="9905">
                  <c:v>120.046306</c:v>
                </c:pt>
                <c:pt idx="9906">
                  <c:v>120.044583</c:v>
                </c:pt>
                <c:pt idx="9907">
                  <c:v>120.044528</c:v>
                </c:pt>
                <c:pt idx="9908">
                  <c:v>120.04375</c:v>
                </c:pt>
                <c:pt idx="9909">
                  <c:v>120.04375</c:v>
                </c:pt>
                <c:pt idx="9910">
                  <c:v>120.042917</c:v>
                </c:pt>
                <c:pt idx="9911">
                  <c:v>120.04294400000001</c:v>
                </c:pt>
                <c:pt idx="9912">
                  <c:v>120.04041700000001</c:v>
                </c:pt>
                <c:pt idx="9913">
                  <c:v>120.04041700000001</c:v>
                </c:pt>
                <c:pt idx="9914">
                  <c:v>120.03958299999999</c:v>
                </c:pt>
                <c:pt idx="9915">
                  <c:v>120.039556</c:v>
                </c:pt>
                <c:pt idx="9916">
                  <c:v>120.03663899999999</c:v>
                </c:pt>
                <c:pt idx="9917">
                  <c:v>120.035389</c:v>
                </c:pt>
                <c:pt idx="9918">
                  <c:v>119.51125</c:v>
                </c:pt>
                <c:pt idx="9919">
                  <c:v>119.511194</c:v>
                </c:pt>
                <c:pt idx="9920">
                  <c:v>119.512472</c:v>
                </c:pt>
                <c:pt idx="9921">
                  <c:v>119.513278</c:v>
                </c:pt>
                <c:pt idx="9922">
                  <c:v>119.514139</c:v>
                </c:pt>
                <c:pt idx="9923">
                  <c:v>119.514944</c:v>
                </c:pt>
                <c:pt idx="9924">
                  <c:v>119.516639</c:v>
                </c:pt>
                <c:pt idx="9925">
                  <c:v>119.51875</c:v>
                </c:pt>
                <c:pt idx="9926">
                  <c:v>119.518778</c:v>
                </c:pt>
                <c:pt idx="9927">
                  <c:v>119.519139</c:v>
                </c:pt>
                <c:pt idx="9928">
                  <c:v>119.52249999999999</c:v>
                </c:pt>
                <c:pt idx="9929">
                  <c:v>119.52333299999999</c:v>
                </c:pt>
                <c:pt idx="9930">
                  <c:v>119.52497200000001</c:v>
                </c:pt>
                <c:pt idx="9931">
                  <c:v>119.525778</c:v>
                </c:pt>
                <c:pt idx="9932">
                  <c:v>119.5275</c:v>
                </c:pt>
                <c:pt idx="9933">
                  <c:v>119.528333</c:v>
                </c:pt>
                <c:pt idx="9934">
                  <c:v>119.529139</c:v>
                </c:pt>
                <c:pt idx="9935">
                  <c:v>119.53</c:v>
                </c:pt>
                <c:pt idx="9936">
                  <c:v>119.530861</c:v>
                </c:pt>
                <c:pt idx="9937">
                  <c:v>119.531667</c:v>
                </c:pt>
                <c:pt idx="9938">
                  <c:v>119.532889</c:v>
                </c:pt>
                <c:pt idx="9939">
                  <c:v>119.532917</c:v>
                </c:pt>
                <c:pt idx="9940">
                  <c:v>119.533778</c:v>
                </c:pt>
                <c:pt idx="9941">
                  <c:v>119.533722</c:v>
                </c:pt>
                <c:pt idx="9942">
                  <c:v>119.536222</c:v>
                </c:pt>
                <c:pt idx="9943">
                  <c:v>119.535028</c:v>
                </c:pt>
                <c:pt idx="9944">
                  <c:v>119.534167</c:v>
                </c:pt>
                <c:pt idx="9945">
                  <c:v>119.533306</c:v>
                </c:pt>
                <c:pt idx="9946">
                  <c:v>119.5325</c:v>
                </c:pt>
                <c:pt idx="9947">
                  <c:v>119.531639</c:v>
                </c:pt>
                <c:pt idx="9948">
                  <c:v>119.530806</c:v>
                </c:pt>
                <c:pt idx="9949">
                  <c:v>119.53</c:v>
                </c:pt>
                <c:pt idx="9950">
                  <c:v>119.526667</c:v>
                </c:pt>
                <c:pt idx="9951">
                  <c:v>119.525806</c:v>
                </c:pt>
                <c:pt idx="9952">
                  <c:v>119.52500000000001</c:v>
                </c:pt>
                <c:pt idx="9953">
                  <c:v>119.523278</c:v>
                </c:pt>
                <c:pt idx="9954">
                  <c:v>119.52161099999999</c:v>
                </c:pt>
                <c:pt idx="9955">
                  <c:v>119.52</c:v>
                </c:pt>
                <c:pt idx="9956">
                  <c:v>119.519167</c:v>
                </c:pt>
                <c:pt idx="9957">
                  <c:v>119.51875</c:v>
                </c:pt>
                <c:pt idx="9958">
                  <c:v>119.51875</c:v>
                </c:pt>
                <c:pt idx="9959">
                  <c:v>119.518333</c:v>
                </c:pt>
                <c:pt idx="9960">
                  <c:v>119.515861</c:v>
                </c:pt>
                <c:pt idx="9961">
                  <c:v>119.513278</c:v>
                </c:pt>
                <c:pt idx="9962">
                  <c:v>119.512472</c:v>
                </c:pt>
                <c:pt idx="9963">
                  <c:v>119.51125</c:v>
                </c:pt>
                <c:pt idx="9964">
                  <c:v>120.080417</c:v>
                </c:pt>
                <c:pt idx="9965">
                  <c:v>120.080389</c:v>
                </c:pt>
                <c:pt idx="9966">
                  <c:v>120.081278</c:v>
                </c:pt>
                <c:pt idx="9967">
                  <c:v>120.081278</c:v>
                </c:pt>
                <c:pt idx="9968">
                  <c:v>120.082083</c:v>
                </c:pt>
                <c:pt idx="9969">
                  <c:v>120.082111</c:v>
                </c:pt>
                <c:pt idx="9970">
                  <c:v>120.08288899999999</c:v>
                </c:pt>
                <c:pt idx="9971">
                  <c:v>120.08288899999999</c:v>
                </c:pt>
                <c:pt idx="9972">
                  <c:v>120.08374999999999</c:v>
                </c:pt>
                <c:pt idx="9973">
                  <c:v>120.08374999999999</c:v>
                </c:pt>
                <c:pt idx="9974">
                  <c:v>120.08458299999999</c:v>
                </c:pt>
                <c:pt idx="9975">
                  <c:v>120.08458299999999</c:v>
                </c:pt>
                <c:pt idx="9976">
                  <c:v>120.085444</c:v>
                </c:pt>
                <c:pt idx="9977">
                  <c:v>120.08538900000001</c:v>
                </c:pt>
                <c:pt idx="9978">
                  <c:v>120.08622200000001</c:v>
                </c:pt>
                <c:pt idx="9979">
                  <c:v>120.08622200000001</c:v>
                </c:pt>
                <c:pt idx="9980">
                  <c:v>120.087056</c:v>
                </c:pt>
                <c:pt idx="9981">
                  <c:v>120.08708300000001</c:v>
                </c:pt>
                <c:pt idx="9982">
                  <c:v>120.08794399999999</c:v>
                </c:pt>
                <c:pt idx="9983">
                  <c:v>120.087889</c:v>
                </c:pt>
                <c:pt idx="9984">
                  <c:v>120.087056</c:v>
                </c:pt>
                <c:pt idx="9985">
                  <c:v>120.08713899999999</c:v>
                </c:pt>
                <c:pt idx="9986">
                  <c:v>120.087889</c:v>
                </c:pt>
                <c:pt idx="9987">
                  <c:v>120.087889</c:v>
                </c:pt>
                <c:pt idx="9988">
                  <c:v>120.08838900000001</c:v>
                </c:pt>
                <c:pt idx="9989">
                  <c:v>120.089167</c:v>
                </c:pt>
                <c:pt idx="9990">
                  <c:v>120.089556</c:v>
                </c:pt>
                <c:pt idx="9991">
                  <c:v>120.089556</c:v>
                </c:pt>
                <c:pt idx="9992">
                  <c:v>120.090389</c:v>
                </c:pt>
                <c:pt idx="9993">
                  <c:v>120.090361</c:v>
                </c:pt>
                <c:pt idx="9994">
                  <c:v>120.089611</c:v>
                </c:pt>
                <c:pt idx="9995">
                  <c:v>120.08963900000001</c:v>
                </c:pt>
                <c:pt idx="9996">
                  <c:v>120.08875</c:v>
                </c:pt>
                <c:pt idx="9997">
                  <c:v>120.088778</c:v>
                </c:pt>
                <c:pt idx="9998">
                  <c:v>120.087917</c:v>
                </c:pt>
                <c:pt idx="9999">
                  <c:v>120.087917</c:v>
                </c:pt>
                <c:pt idx="10000">
                  <c:v>120.08708300000001</c:v>
                </c:pt>
                <c:pt idx="10001">
                  <c:v>120.087056</c:v>
                </c:pt>
                <c:pt idx="10002">
                  <c:v>120.08622200000001</c:v>
                </c:pt>
                <c:pt idx="10003">
                  <c:v>120.08622200000001</c:v>
                </c:pt>
                <c:pt idx="10004">
                  <c:v>120.085444</c:v>
                </c:pt>
                <c:pt idx="10005">
                  <c:v>120.08538900000001</c:v>
                </c:pt>
                <c:pt idx="10006">
                  <c:v>120.08452800000001</c:v>
                </c:pt>
                <c:pt idx="10007">
                  <c:v>120.08458299999999</c:v>
                </c:pt>
                <c:pt idx="10008">
                  <c:v>120.08413899999999</c:v>
                </c:pt>
                <c:pt idx="10009">
                  <c:v>120.082528</c:v>
                </c:pt>
                <c:pt idx="10010">
                  <c:v>120.08202799999999</c:v>
                </c:pt>
                <c:pt idx="10011">
                  <c:v>120.08205599999999</c:v>
                </c:pt>
                <c:pt idx="10012">
                  <c:v>120.081278</c:v>
                </c:pt>
                <c:pt idx="10013">
                  <c:v>120.081278</c:v>
                </c:pt>
                <c:pt idx="10014">
                  <c:v>120.080417</c:v>
                </c:pt>
                <c:pt idx="10015">
                  <c:v>120.059583</c:v>
                </c:pt>
                <c:pt idx="10016">
                  <c:v>120.059611</c:v>
                </c:pt>
                <c:pt idx="10017">
                  <c:v>120.061222</c:v>
                </c:pt>
                <c:pt idx="10018">
                  <c:v>120.06125</c:v>
                </c:pt>
                <c:pt idx="10019">
                  <c:v>120.062889</c:v>
                </c:pt>
                <c:pt idx="10020">
                  <c:v>120.062861</c:v>
                </c:pt>
                <c:pt idx="10021">
                  <c:v>120.063722</c:v>
                </c:pt>
                <c:pt idx="10022">
                  <c:v>120.063694</c:v>
                </c:pt>
                <c:pt idx="10023">
                  <c:v>120.065417</c:v>
                </c:pt>
                <c:pt idx="10024">
                  <c:v>120.065389</c:v>
                </c:pt>
                <c:pt idx="10025">
                  <c:v>120.06786099999999</c:v>
                </c:pt>
                <c:pt idx="10026">
                  <c:v>120.067944</c:v>
                </c:pt>
                <c:pt idx="10027">
                  <c:v>120.06877799999999</c:v>
                </c:pt>
                <c:pt idx="10028">
                  <c:v>120.06874999999999</c:v>
                </c:pt>
                <c:pt idx="10029">
                  <c:v>120.06952800000001</c:v>
                </c:pt>
                <c:pt idx="10030">
                  <c:v>120.06958299999999</c:v>
                </c:pt>
                <c:pt idx="10031">
                  <c:v>120.07044399999999</c:v>
                </c:pt>
                <c:pt idx="10032">
                  <c:v>120.07044399999999</c:v>
                </c:pt>
                <c:pt idx="10033">
                  <c:v>120.07127800000001</c:v>
                </c:pt>
                <c:pt idx="10034">
                  <c:v>120.07125000000001</c:v>
                </c:pt>
                <c:pt idx="10035">
                  <c:v>120.072028</c:v>
                </c:pt>
                <c:pt idx="10036">
                  <c:v>120.07208300000001</c:v>
                </c:pt>
                <c:pt idx="10037">
                  <c:v>120.072917</c:v>
                </c:pt>
                <c:pt idx="10038">
                  <c:v>120.072917</c:v>
                </c:pt>
                <c:pt idx="10039">
                  <c:v>120.07375</c:v>
                </c:pt>
                <c:pt idx="10040">
                  <c:v>120.073778</c:v>
                </c:pt>
                <c:pt idx="10041">
                  <c:v>120.074556</c:v>
                </c:pt>
                <c:pt idx="10042">
                  <c:v>120.074556</c:v>
                </c:pt>
                <c:pt idx="10043">
                  <c:v>120.075389</c:v>
                </c:pt>
                <c:pt idx="10044">
                  <c:v>120.075417</c:v>
                </c:pt>
                <c:pt idx="10045">
                  <c:v>120.074583</c:v>
                </c:pt>
                <c:pt idx="10046">
                  <c:v>120.074528</c:v>
                </c:pt>
                <c:pt idx="10047">
                  <c:v>120.075389</c:v>
                </c:pt>
                <c:pt idx="10048">
                  <c:v>120.075444</c:v>
                </c:pt>
                <c:pt idx="10049">
                  <c:v>120.078278</c:v>
                </c:pt>
                <c:pt idx="10050">
                  <c:v>120.079611</c:v>
                </c:pt>
                <c:pt idx="10051">
                  <c:v>120.079556</c:v>
                </c:pt>
                <c:pt idx="10052">
                  <c:v>120.078722</c:v>
                </c:pt>
                <c:pt idx="10053">
                  <c:v>120.078778</c:v>
                </c:pt>
                <c:pt idx="10054">
                  <c:v>120.077917</c:v>
                </c:pt>
                <c:pt idx="10055">
                  <c:v>120.077861</c:v>
                </c:pt>
                <c:pt idx="10056">
                  <c:v>120.077083</c:v>
                </c:pt>
                <c:pt idx="10057">
                  <c:v>120.077111</c:v>
                </c:pt>
                <c:pt idx="10058">
                  <c:v>120.07625</c:v>
                </c:pt>
                <c:pt idx="10059">
                  <c:v>120.07625</c:v>
                </c:pt>
                <c:pt idx="10060">
                  <c:v>120.075389</c:v>
                </c:pt>
                <c:pt idx="10061">
                  <c:v>120.075417</c:v>
                </c:pt>
                <c:pt idx="10062">
                  <c:v>120.074583</c:v>
                </c:pt>
                <c:pt idx="10063">
                  <c:v>120.074583</c:v>
                </c:pt>
                <c:pt idx="10064">
                  <c:v>120.07211100000001</c:v>
                </c:pt>
                <c:pt idx="10065">
                  <c:v>120.072056</c:v>
                </c:pt>
                <c:pt idx="10066">
                  <c:v>120.07127800000001</c:v>
                </c:pt>
                <c:pt idx="10067">
                  <c:v>120.07122200000001</c:v>
                </c:pt>
                <c:pt idx="10068">
                  <c:v>120.06958299999999</c:v>
                </c:pt>
                <c:pt idx="10069">
                  <c:v>120.06961099999999</c:v>
                </c:pt>
                <c:pt idx="10070">
                  <c:v>120.06874999999999</c:v>
                </c:pt>
                <c:pt idx="10071">
                  <c:v>120.06872199999999</c:v>
                </c:pt>
                <c:pt idx="10072">
                  <c:v>120.067083</c:v>
                </c:pt>
                <c:pt idx="10073">
                  <c:v>120.067083</c:v>
                </c:pt>
                <c:pt idx="10074">
                  <c:v>120.06625</c:v>
                </c:pt>
                <c:pt idx="10075">
                  <c:v>120.06625</c:v>
                </c:pt>
                <c:pt idx="10076">
                  <c:v>120.064556</c:v>
                </c:pt>
                <c:pt idx="10077">
                  <c:v>120.064583</c:v>
                </c:pt>
                <c:pt idx="10078">
                  <c:v>120.062944</c:v>
                </c:pt>
                <c:pt idx="10079">
                  <c:v>120.062944</c:v>
                </c:pt>
                <c:pt idx="10080">
                  <c:v>120.062083</c:v>
                </c:pt>
                <c:pt idx="10081">
                  <c:v>120.062083</c:v>
                </c:pt>
                <c:pt idx="10082">
                  <c:v>120.061694</c:v>
                </c:pt>
                <c:pt idx="10083">
                  <c:v>120.060861</c:v>
                </c:pt>
                <c:pt idx="10084">
                  <c:v>120.059583</c:v>
                </c:pt>
                <c:pt idx="10085">
                  <c:v>120.095417</c:v>
                </c:pt>
                <c:pt idx="10086">
                  <c:v>120.095389</c:v>
                </c:pt>
                <c:pt idx="10087">
                  <c:v>120.096639</c:v>
                </c:pt>
                <c:pt idx="10088">
                  <c:v>120.097444</c:v>
                </c:pt>
                <c:pt idx="10089">
                  <c:v>120.09830599999999</c:v>
                </c:pt>
                <c:pt idx="10090">
                  <c:v>120.09911099999999</c:v>
                </c:pt>
                <c:pt idx="10091">
                  <c:v>120.10080600000001</c:v>
                </c:pt>
                <c:pt idx="10092">
                  <c:v>120.10169399999999</c:v>
                </c:pt>
                <c:pt idx="10093">
                  <c:v>120.10461100000001</c:v>
                </c:pt>
                <c:pt idx="10094">
                  <c:v>120.10458300000001</c:v>
                </c:pt>
                <c:pt idx="10095">
                  <c:v>120.107083</c:v>
                </c:pt>
                <c:pt idx="10096">
                  <c:v>120.107028</c:v>
                </c:pt>
                <c:pt idx="10097">
                  <c:v>120.107944</c:v>
                </c:pt>
                <c:pt idx="10098">
                  <c:v>120.107944</c:v>
                </c:pt>
                <c:pt idx="10099">
                  <c:v>120.108722</c:v>
                </c:pt>
                <c:pt idx="10100">
                  <c:v>120.108778</c:v>
                </c:pt>
                <c:pt idx="10101">
                  <c:v>120.109583</c:v>
                </c:pt>
                <c:pt idx="10102">
                  <c:v>120.109583</c:v>
                </c:pt>
                <c:pt idx="10103">
                  <c:v>120.110417</c:v>
                </c:pt>
                <c:pt idx="10104">
                  <c:v>120.110417</c:v>
                </c:pt>
                <c:pt idx="10105">
                  <c:v>120.111194</c:v>
                </c:pt>
                <c:pt idx="10106">
                  <c:v>120.111278</c:v>
                </c:pt>
                <c:pt idx="10107">
                  <c:v>120.112111</c:v>
                </c:pt>
                <c:pt idx="10108">
                  <c:v>120.112056</c:v>
                </c:pt>
                <c:pt idx="10109">
                  <c:v>120.112917</c:v>
                </c:pt>
                <c:pt idx="10110">
                  <c:v>120.112889</c:v>
                </c:pt>
                <c:pt idx="10111">
                  <c:v>120.11375</c:v>
                </c:pt>
                <c:pt idx="10112">
                  <c:v>120.11375</c:v>
                </c:pt>
                <c:pt idx="10113">
                  <c:v>120.11499999999999</c:v>
                </c:pt>
                <c:pt idx="10114">
                  <c:v>120.11580600000001</c:v>
                </c:pt>
                <c:pt idx="10115">
                  <c:v>120.11624999999999</c:v>
                </c:pt>
                <c:pt idx="10116">
                  <c:v>120.11622199999999</c:v>
                </c:pt>
                <c:pt idx="10117">
                  <c:v>120.117028</c:v>
                </c:pt>
                <c:pt idx="10118">
                  <c:v>120.11705600000001</c:v>
                </c:pt>
                <c:pt idx="10119">
                  <c:v>120.11794399999999</c:v>
                </c:pt>
                <c:pt idx="10120">
                  <c:v>120.11791700000001</c:v>
                </c:pt>
                <c:pt idx="10121">
                  <c:v>120.11875000000001</c:v>
                </c:pt>
                <c:pt idx="10122">
                  <c:v>120.11875000000001</c:v>
                </c:pt>
                <c:pt idx="10123">
                  <c:v>120.11961100000001</c:v>
                </c:pt>
                <c:pt idx="10124">
                  <c:v>120.119556</c:v>
                </c:pt>
                <c:pt idx="10125">
                  <c:v>120.119139</c:v>
                </c:pt>
                <c:pt idx="10126">
                  <c:v>120.11833300000001</c:v>
                </c:pt>
                <c:pt idx="10127">
                  <c:v>120.11663900000001</c:v>
                </c:pt>
                <c:pt idx="10128">
                  <c:v>120.115444</c:v>
                </c:pt>
                <c:pt idx="10129">
                  <c:v>120.11541699999999</c:v>
                </c:pt>
                <c:pt idx="10130">
                  <c:v>120.11499999999999</c:v>
                </c:pt>
                <c:pt idx="10131">
                  <c:v>120.11375</c:v>
                </c:pt>
                <c:pt idx="10132">
                  <c:v>120.113722</c:v>
                </c:pt>
                <c:pt idx="10133">
                  <c:v>120.112917</c:v>
                </c:pt>
                <c:pt idx="10134">
                  <c:v>120.112917</c:v>
                </c:pt>
                <c:pt idx="10135">
                  <c:v>120.112056</c:v>
                </c:pt>
                <c:pt idx="10136">
                  <c:v>120.112083</c:v>
                </c:pt>
                <c:pt idx="10137">
                  <c:v>120.111278</c:v>
                </c:pt>
                <c:pt idx="10138">
                  <c:v>120.111194</c:v>
                </c:pt>
                <c:pt idx="10139">
                  <c:v>120.109556</c:v>
                </c:pt>
                <c:pt idx="10140">
                  <c:v>120.109583</c:v>
                </c:pt>
                <c:pt idx="10141">
                  <c:v>120.108722</c:v>
                </c:pt>
                <c:pt idx="10142">
                  <c:v>120.108778</c:v>
                </c:pt>
                <c:pt idx="10143">
                  <c:v>120.107028</c:v>
                </c:pt>
                <c:pt idx="10144">
                  <c:v>120.107056</c:v>
                </c:pt>
                <c:pt idx="10145">
                  <c:v>120.106306</c:v>
                </c:pt>
                <c:pt idx="10146">
                  <c:v>120.106222</c:v>
                </c:pt>
                <c:pt idx="10147">
                  <c:v>120.10375000000001</c:v>
                </c:pt>
                <c:pt idx="10148">
                  <c:v>120.10375000000001</c:v>
                </c:pt>
                <c:pt idx="10149">
                  <c:v>120.10291700000001</c:v>
                </c:pt>
                <c:pt idx="10150">
                  <c:v>120.10291700000001</c:v>
                </c:pt>
                <c:pt idx="10151">
                  <c:v>120.10208299999999</c:v>
                </c:pt>
                <c:pt idx="10152">
                  <c:v>120.10291700000001</c:v>
                </c:pt>
                <c:pt idx="10153">
                  <c:v>120.10291700000001</c:v>
                </c:pt>
                <c:pt idx="10154">
                  <c:v>120.10166700000001</c:v>
                </c:pt>
                <c:pt idx="10155">
                  <c:v>120.09913899999999</c:v>
                </c:pt>
                <c:pt idx="10156">
                  <c:v>120.097889</c:v>
                </c:pt>
                <c:pt idx="10157">
                  <c:v>120.097972</c:v>
                </c:pt>
                <c:pt idx="10158">
                  <c:v>120.0975</c:v>
                </c:pt>
                <c:pt idx="10159">
                  <c:v>120.095806</c:v>
                </c:pt>
                <c:pt idx="10160">
                  <c:v>120.095417</c:v>
                </c:pt>
                <c:pt idx="10161">
                  <c:v>119.511278</c:v>
                </c:pt>
                <c:pt idx="10162">
                  <c:v>119.51125</c:v>
                </c:pt>
                <c:pt idx="10163">
                  <c:v>119.512083</c:v>
                </c:pt>
                <c:pt idx="10164">
                  <c:v>119.512111</c:v>
                </c:pt>
                <c:pt idx="10165">
                  <c:v>119.51125</c:v>
                </c:pt>
                <c:pt idx="10166">
                  <c:v>119.511667</c:v>
                </c:pt>
                <c:pt idx="10167">
                  <c:v>119.5125</c:v>
                </c:pt>
                <c:pt idx="10168">
                  <c:v>119.513278</c:v>
                </c:pt>
                <c:pt idx="10169">
                  <c:v>119.515028</c:v>
                </c:pt>
                <c:pt idx="10170">
                  <c:v>119.515361</c:v>
                </c:pt>
                <c:pt idx="10171">
                  <c:v>119.515417</c:v>
                </c:pt>
                <c:pt idx="10172">
                  <c:v>119.516194</c:v>
                </c:pt>
                <c:pt idx="10173">
                  <c:v>119.516222</c:v>
                </c:pt>
                <c:pt idx="10174">
                  <c:v>119.515361</c:v>
                </c:pt>
                <c:pt idx="10175">
                  <c:v>119.515389</c:v>
                </c:pt>
                <c:pt idx="10176">
                  <c:v>119.515778</c:v>
                </c:pt>
                <c:pt idx="10177">
                  <c:v>119.5175</c:v>
                </c:pt>
                <c:pt idx="10178">
                  <c:v>119.518333</c:v>
                </c:pt>
                <c:pt idx="10179">
                  <c:v>119.52</c:v>
                </c:pt>
                <c:pt idx="10180">
                  <c:v>119.52041699999999</c:v>
                </c:pt>
                <c:pt idx="10181">
                  <c:v>119.52038899999999</c:v>
                </c:pt>
                <c:pt idx="10182">
                  <c:v>119.52163899999999</c:v>
                </c:pt>
                <c:pt idx="10183">
                  <c:v>119.52247199999999</c:v>
                </c:pt>
                <c:pt idx="10184">
                  <c:v>119.523278</c:v>
                </c:pt>
                <c:pt idx="10185">
                  <c:v>119.52458300000001</c:v>
                </c:pt>
                <c:pt idx="10186">
                  <c:v>119.524556</c:v>
                </c:pt>
                <c:pt idx="10187">
                  <c:v>119.525417</c:v>
                </c:pt>
                <c:pt idx="10188">
                  <c:v>119.525417</c:v>
                </c:pt>
                <c:pt idx="10189">
                  <c:v>119.525778</c:v>
                </c:pt>
                <c:pt idx="10190">
                  <c:v>119.5275</c:v>
                </c:pt>
                <c:pt idx="10191">
                  <c:v>119.528722</c:v>
                </c:pt>
                <c:pt idx="10192">
                  <c:v>119.526278</c:v>
                </c:pt>
                <c:pt idx="10193">
                  <c:v>119.52625</c:v>
                </c:pt>
                <c:pt idx="10194">
                  <c:v>119.526639</c:v>
                </c:pt>
                <c:pt idx="10195">
                  <c:v>119.527444</c:v>
                </c:pt>
                <c:pt idx="10196">
                  <c:v>119.529611</c:v>
                </c:pt>
                <c:pt idx="10197">
                  <c:v>119.529167</c:v>
                </c:pt>
                <c:pt idx="10198">
                  <c:v>119.528361</c:v>
                </c:pt>
                <c:pt idx="10199">
                  <c:v>119.5275</c:v>
                </c:pt>
                <c:pt idx="10200">
                  <c:v>119.52497200000001</c:v>
                </c:pt>
                <c:pt idx="10201">
                  <c:v>119.523278</c:v>
                </c:pt>
                <c:pt idx="10202">
                  <c:v>119.52166699999999</c:v>
                </c:pt>
                <c:pt idx="10203">
                  <c:v>119.519139</c:v>
                </c:pt>
                <c:pt idx="10204">
                  <c:v>119.518333</c:v>
                </c:pt>
                <c:pt idx="10205">
                  <c:v>119.515833</c:v>
                </c:pt>
                <c:pt idx="10206">
                  <c:v>119.515028</c:v>
                </c:pt>
                <c:pt idx="10207">
                  <c:v>119.513333</c:v>
                </c:pt>
                <c:pt idx="10208">
                  <c:v>119.511667</c:v>
                </c:pt>
                <c:pt idx="10209">
                  <c:v>119.511278</c:v>
                </c:pt>
                <c:pt idx="10210">
                  <c:v>119.657083</c:v>
                </c:pt>
                <c:pt idx="10211">
                  <c:v>119.657083</c:v>
                </c:pt>
                <c:pt idx="10212">
                  <c:v>119.657917</c:v>
                </c:pt>
                <c:pt idx="10213">
                  <c:v>119.657889</c:v>
                </c:pt>
                <c:pt idx="10214">
                  <c:v>119.658333</c:v>
                </c:pt>
                <c:pt idx="10215">
                  <c:v>119.66</c:v>
                </c:pt>
                <c:pt idx="10216">
                  <c:v>119.660833</c:v>
                </c:pt>
                <c:pt idx="10217">
                  <c:v>119.66244399999999</c:v>
                </c:pt>
                <c:pt idx="10218">
                  <c:v>119.66333299999999</c:v>
                </c:pt>
                <c:pt idx="10219">
                  <c:v>119.669167</c:v>
                </c:pt>
                <c:pt idx="10220">
                  <c:v>119.670389</c:v>
                </c:pt>
                <c:pt idx="10221">
                  <c:v>119.670389</c:v>
                </c:pt>
                <c:pt idx="10222">
                  <c:v>119.666667</c:v>
                </c:pt>
                <c:pt idx="10223">
                  <c:v>119.665778</c:v>
                </c:pt>
                <c:pt idx="10224">
                  <c:v>119.66458299999999</c:v>
                </c:pt>
                <c:pt idx="10225">
                  <c:v>119.664528</c:v>
                </c:pt>
                <c:pt idx="10226">
                  <c:v>119.66416700000001</c:v>
                </c:pt>
                <c:pt idx="10227">
                  <c:v>119.66333299999999</c:v>
                </c:pt>
                <c:pt idx="10228">
                  <c:v>119.657861</c:v>
                </c:pt>
                <c:pt idx="10229">
                  <c:v>119.657889</c:v>
                </c:pt>
                <c:pt idx="10230">
                  <c:v>119.658333</c:v>
                </c:pt>
                <c:pt idx="10231">
                  <c:v>119.659139</c:v>
                </c:pt>
                <c:pt idx="10232">
                  <c:v>119.659583</c:v>
                </c:pt>
                <c:pt idx="10233">
                  <c:v>119.659583</c:v>
                </c:pt>
                <c:pt idx="10234">
                  <c:v>119.659139</c:v>
                </c:pt>
                <c:pt idx="10235">
                  <c:v>119.658361</c:v>
                </c:pt>
                <c:pt idx="10236">
                  <c:v>119.657861</c:v>
                </c:pt>
                <c:pt idx="10237">
                  <c:v>119.657889</c:v>
                </c:pt>
                <c:pt idx="10238">
                  <c:v>119.657083</c:v>
                </c:pt>
                <c:pt idx="10239">
                  <c:v>120.330417</c:v>
                </c:pt>
                <c:pt idx="10240">
                  <c:v>120.330389</c:v>
                </c:pt>
                <c:pt idx="10241">
                  <c:v>120.331611</c:v>
                </c:pt>
                <c:pt idx="10242">
                  <c:v>120.3325</c:v>
                </c:pt>
                <c:pt idx="10243">
                  <c:v>120.33327800000001</c:v>
                </c:pt>
                <c:pt idx="10244">
                  <c:v>120.33416699999999</c:v>
                </c:pt>
                <c:pt idx="10245">
                  <c:v>120.33497199999999</c:v>
                </c:pt>
                <c:pt idx="10246">
                  <c:v>120.33583299999999</c:v>
                </c:pt>
                <c:pt idx="10247">
                  <c:v>120.336611</c:v>
                </c:pt>
                <c:pt idx="10248">
                  <c:v>120.344167</c:v>
                </c:pt>
                <c:pt idx="10249">
                  <c:v>120.345</c:v>
                </c:pt>
                <c:pt idx="10250">
                  <c:v>120.34911099999999</c:v>
                </c:pt>
                <c:pt idx="10251">
                  <c:v>120.35</c:v>
                </c:pt>
                <c:pt idx="10252">
                  <c:v>120.35250000000001</c:v>
                </c:pt>
                <c:pt idx="10253">
                  <c:v>120.35333300000001</c:v>
                </c:pt>
                <c:pt idx="10254">
                  <c:v>120.356639</c:v>
                </c:pt>
                <c:pt idx="10255">
                  <c:v>120.357083</c:v>
                </c:pt>
                <c:pt idx="10256">
                  <c:v>120.357083</c:v>
                </c:pt>
                <c:pt idx="10257">
                  <c:v>120.35625</c:v>
                </c:pt>
                <c:pt idx="10258">
                  <c:v>120.356694</c:v>
                </c:pt>
                <c:pt idx="10259">
                  <c:v>120.3575</c:v>
                </c:pt>
                <c:pt idx="10260">
                  <c:v>120.358333</c:v>
                </c:pt>
                <c:pt idx="10261">
                  <c:v>120.359167</c:v>
                </c:pt>
                <c:pt idx="10262">
                  <c:v>120.359611</c:v>
                </c:pt>
                <c:pt idx="10263">
                  <c:v>120.359556</c:v>
                </c:pt>
                <c:pt idx="10264">
                  <c:v>120.358333</c:v>
                </c:pt>
                <c:pt idx="10265">
                  <c:v>120.356639</c:v>
                </c:pt>
                <c:pt idx="10266">
                  <c:v>120.355806</c:v>
                </c:pt>
                <c:pt idx="10267">
                  <c:v>120.35080600000001</c:v>
                </c:pt>
                <c:pt idx="10268">
                  <c:v>120.35002799999999</c:v>
                </c:pt>
                <c:pt idx="10269">
                  <c:v>120.341667</c:v>
                </c:pt>
                <c:pt idx="10270">
                  <c:v>120.340861</c:v>
                </c:pt>
                <c:pt idx="10271">
                  <c:v>120.339167</c:v>
                </c:pt>
                <c:pt idx="10272">
                  <c:v>120.33836100000001</c:v>
                </c:pt>
                <c:pt idx="10273">
                  <c:v>120.330861</c:v>
                </c:pt>
                <c:pt idx="10274">
                  <c:v>120.330417</c:v>
                </c:pt>
                <c:pt idx="10275">
                  <c:v>119.588722</c:v>
                </c:pt>
                <c:pt idx="10276">
                  <c:v>119.58875</c:v>
                </c:pt>
                <c:pt idx="10277">
                  <c:v>119.589139</c:v>
                </c:pt>
                <c:pt idx="10278">
                  <c:v>119.593333</c:v>
                </c:pt>
                <c:pt idx="10279">
                  <c:v>119.594139</c:v>
                </c:pt>
                <c:pt idx="10280">
                  <c:v>119.594944</c:v>
                </c:pt>
                <c:pt idx="10281">
                  <c:v>119.59705599999999</c:v>
                </c:pt>
                <c:pt idx="10282">
                  <c:v>119.59705599999999</c:v>
                </c:pt>
                <c:pt idx="10283">
                  <c:v>119.5975</c:v>
                </c:pt>
                <c:pt idx="10284">
                  <c:v>119.59830599999999</c:v>
                </c:pt>
                <c:pt idx="10285">
                  <c:v>119.59913899999999</c:v>
                </c:pt>
                <c:pt idx="10286">
                  <c:v>119.60169399999999</c:v>
                </c:pt>
                <c:pt idx="10287">
                  <c:v>119.60247200000001</c:v>
                </c:pt>
                <c:pt idx="10288">
                  <c:v>119.605833</c:v>
                </c:pt>
                <c:pt idx="10289">
                  <c:v>119.606194</c:v>
                </c:pt>
                <c:pt idx="10290">
                  <c:v>119.60625</c:v>
                </c:pt>
                <c:pt idx="10291">
                  <c:v>119.60544400000001</c:v>
                </c:pt>
                <c:pt idx="10292">
                  <c:v>119.605417</c:v>
                </c:pt>
                <c:pt idx="10293">
                  <c:v>119.60244400000001</c:v>
                </c:pt>
                <c:pt idx="10294">
                  <c:v>119.60161100000001</c:v>
                </c:pt>
                <c:pt idx="10295">
                  <c:v>119.60080600000001</c:v>
                </c:pt>
                <c:pt idx="10296">
                  <c:v>119.599222</c:v>
                </c:pt>
                <c:pt idx="10297">
                  <c:v>119.598333</c:v>
                </c:pt>
                <c:pt idx="10298">
                  <c:v>119.597528</c:v>
                </c:pt>
                <c:pt idx="10299">
                  <c:v>119.596667</c:v>
                </c:pt>
                <c:pt idx="10300">
                  <c:v>119.595861</c:v>
                </c:pt>
                <c:pt idx="10301">
                  <c:v>119.594139</c:v>
                </c:pt>
                <c:pt idx="10302">
                  <c:v>119.592528</c:v>
                </c:pt>
                <c:pt idx="10303">
                  <c:v>119.590861</c:v>
                </c:pt>
                <c:pt idx="10304">
                  <c:v>119.589944</c:v>
                </c:pt>
                <c:pt idx="10305">
                  <c:v>119.588722</c:v>
                </c:pt>
                <c:pt idx="10306">
                  <c:v>120.262056</c:v>
                </c:pt>
                <c:pt idx="10307">
                  <c:v>120.262083</c:v>
                </c:pt>
                <c:pt idx="10308">
                  <c:v>120.263361</c:v>
                </c:pt>
                <c:pt idx="10309">
                  <c:v>120.27413900000001</c:v>
                </c:pt>
                <c:pt idx="10310">
                  <c:v>120.27497200000001</c:v>
                </c:pt>
                <c:pt idx="10311">
                  <c:v>120.277472</c:v>
                </c:pt>
                <c:pt idx="10312">
                  <c:v>120.278361</c:v>
                </c:pt>
                <c:pt idx="10313">
                  <c:v>120.279167</c:v>
                </c:pt>
                <c:pt idx="10314">
                  <c:v>120.286222</c:v>
                </c:pt>
                <c:pt idx="10315">
                  <c:v>120.28625</c:v>
                </c:pt>
                <c:pt idx="10316">
                  <c:v>120.285833</c:v>
                </c:pt>
                <c:pt idx="10317">
                  <c:v>120.281639</c:v>
                </c:pt>
                <c:pt idx="10318">
                  <c:v>120.280833</c:v>
                </c:pt>
                <c:pt idx="10319">
                  <c:v>120.28</c:v>
                </c:pt>
                <c:pt idx="10320">
                  <c:v>120.279111</c:v>
                </c:pt>
                <c:pt idx="10321">
                  <c:v>120.278333</c:v>
                </c:pt>
                <c:pt idx="10322">
                  <c:v>120.277472</c:v>
                </c:pt>
                <c:pt idx="10323">
                  <c:v>120.276667</c:v>
                </c:pt>
                <c:pt idx="10324">
                  <c:v>120.27588900000001</c:v>
                </c:pt>
                <c:pt idx="10325">
                  <c:v>120.27497200000001</c:v>
                </c:pt>
                <c:pt idx="10326">
                  <c:v>120.27413900000001</c:v>
                </c:pt>
                <c:pt idx="10327">
                  <c:v>120.273278</c:v>
                </c:pt>
                <c:pt idx="10328">
                  <c:v>120.27249999999999</c:v>
                </c:pt>
                <c:pt idx="10329">
                  <c:v>120.268333</c:v>
                </c:pt>
                <c:pt idx="10330">
                  <c:v>120.267528</c:v>
                </c:pt>
                <c:pt idx="10331">
                  <c:v>120.264944</c:v>
                </c:pt>
                <c:pt idx="10332">
                  <c:v>120.264194</c:v>
                </c:pt>
                <c:pt idx="10333">
                  <c:v>120.2625</c:v>
                </c:pt>
                <c:pt idx="10334">
                  <c:v>120.262056</c:v>
                </c:pt>
                <c:pt idx="10335">
                  <c:v>120.262056</c:v>
                </c:pt>
                <c:pt idx="10336">
                  <c:v>120.262056</c:v>
                </c:pt>
                <c:pt idx="10337">
                  <c:v>120.2625</c:v>
                </c:pt>
                <c:pt idx="10338">
                  <c:v>120.264167</c:v>
                </c:pt>
                <c:pt idx="10339">
                  <c:v>120.264972</c:v>
                </c:pt>
                <c:pt idx="10340">
                  <c:v>120.265833</c:v>
                </c:pt>
                <c:pt idx="10341">
                  <c:v>120.266639</c:v>
                </c:pt>
                <c:pt idx="10342">
                  <c:v>120.271694</c:v>
                </c:pt>
                <c:pt idx="10343">
                  <c:v>120.27249999999999</c:v>
                </c:pt>
                <c:pt idx="10344">
                  <c:v>120.27330600000001</c:v>
                </c:pt>
                <c:pt idx="10345">
                  <c:v>120.27413900000001</c:v>
                </c:pt>
                <c:pt idx="10346">
                  <c:v>120.281694</c:v>
                </c:pt>
                <c:pt idx="10347">
                  <c:v>120.2825</c:v>
                </c:pt>
                <c:pt idx="10348">
                  <c:v>120.284139</c:v>
                </c:pt>
                <c:pt idx="10349">
                  <c:v>120.284583</c:v>
                </c:pt>
                <c:pt idx="10350">
                  <c:v>120.284583</c:v>
                </c:pt>
                <c:pt idx="10351">
                  <c:v>120.281667</c:v>
                </c:pt>
                <c:pt idx="10352">
                  <c:v>120.27330600000001</c:v>
                </c:pt>
                <c:pt idx="10353">
                  <c:v>120.27247199999999</c:v>
                </c:pt>
                <c:pt idx="10354">
                  <c:v>120.269111</c:v>
                </c:pt>
                <c:pt idx="10355">
                  <c:v>120.268333</c:v>
                </c:pt>
                <c:pt idx="10356">
                  <c:v>120.264139</c:v>
                </c:pt>
                <c:pt idx="10357">
                  <c:v>120.262056</c:v>
                </c:pt>
                <c:pt idx="10358">
                  <c:v>120.110361</c:v>
                </c:pt>
                <c:pt idx="10359">
                  <c:v>120.110417</c:v>
                </c:pt>
                <c:pt idx="10360">
                  <c:v>120.11125</c:v>
                </c:pt>
                <c:pt idx="10361">
                  <c:v>120.111278</c:v>
                </c:pt>
                <c:pt idx="10362">
                  <c:v>120.112111</c:v>
                </c:pt>
                <c:pt idx="10363">
                  <c:v>120.111278</c:v>
                </c:pt>
                <c:pt idx="10364">
                  <c:v>120.112056</c:v>
                </c:pt>
                <c:pt idx="10365">
                  <c:v>120.112083</c:v>
                </c:pt>
                <c:pt idx="10366">
                  <c:v>120.112889</c:v>
                </c:pt>
                <c:pt idx="10367">
                  <c:v>120.112917</c:v>
                </c:pt>
                <c:pt idx="10368">
                  <c:v>120.11455599999999</c:v>
                </c:pt>
                <c:pt idx="10369">
                  <c:v>120.11452800000001</c:v>
                </c:pt>
                <c:pt idx="10370">
                  <c:v>120.11788900000001</c:v>
                </c:pt>
                <c:pt idx="10371">
                  <c:v>120.11791700000001</c:v>
                </c:pt>
                <c:pt idx="10372">
                  <c:v>120.11872200000001</c:v>
                </c:pt>
                <c:pt idx="10373">
                  <c:v>120.11872200000001</c:v>
                </c:pt>
                <c:pt idx="10374">
                  <c:v>120.11963900000001</c:v>
                </c:pt>
                <c:pt idx="10375">
                  <c:v>120.11961100000001</c:v>
                </c:pt>
                <c:pt idx="10376">
                  <c:v>120.12088900000001</c:v>
                </c:pt>
                <c:pt idx="10377">
                  <c:v>120.121667</c:v>
                </c:pt>
                <c:pt idx="10378">
                  <c:v>120.1225</c:v>
                </c:pt>
                <c:pt idx="10379">
                  <c:v>120.123333</c:v>
                </c:pt>
                <c:pt idx="10380">
                  <c:v>120.124139</c:v>
                </c:pt>
                <c:pt idx="10381">
                  <c:v>120.124944</c:v>
                </c:pt>
                <c:pt idx="10382">
                  <c:v>120.125444</c:v>
                </c:pt>
                <c:pt idx="10383">
                  <c:v>120.125417</c:v>
                </c:pt>
                <c:pt idx="10384">
                  <c:v>120.124583</c:v>
                </c:pt>
                <c:pt idx="10385">
                  <c:v>120.124583</c:v>
                </c:pt>
                <c:pt idx="10386">
                  <c:v>120.12375</c:v>
                </c:pt>
                <c:pt idx="10387">
                  <c:v>120.123778</c:v>
                </c:pt>
                <c:pt idx="10388">
                  <c:v>120.122083</c:v>
                </c:pt>
                <c:pt idx="10389">
                  <c:v>120.122111</c:v>
                </c:pt>
                <c:pt idx="10390">
                  <c:v>120.119944</c:v>
                </c:pt>
                <c:pt idx="10391">
                  <c:v>120.119139</c:v>
                </c:pt>
                <c:pt idx="10392">
                  <c:v>120.11872200000001</c:v>
                </c:pt>
                <c:pt idx="10393">
                  <c:v>120.11872200000001</c:v>
                </c:pt>
                <c:pt idx="10394">
                  <c:v>120.11627799999999</c:v>
                </c:pt>
                <c:pt idx="10395">
                  <c:v>120.11622199999999</c:v>
                </c:pt>
                <c:pt idx="10396">
                  <c:v>120.115444</c:v>
                </c:pt>
                <c:pt idx="10397">
                  <c:v>120.11538899999999</c:v>
                </c:pt>
                <c:pt idx="10398">
                  <c:v>120.11455599999999</c:v>
                </c:pt>
                <c:pt idx="10399">
                  <c:v>120.114583</c:v>
                </c:pt>
                <c:pt idx="10400">
                  <c:v>120.112889</c:v>
                </c:pt>
                <c:pt idx="10401">
                  <c:v>120.112917</c:v>
                </c:pt>
                <c:pt idx="10402">
                  <c:v>120.1125</c:v>
                </c:pt>
                <c:pt idx="10403">
                  <c:v>120.110861</c:v>
                </c:pt>
                <c:pt idx="10404">
                  <c:v>120.110361</c:v>
                </c:pt>
                <c:pt idx="10405">
                  <c:v>121.597083</c:v>
                </c:pt>
                <c:pt idx="10406">
                  <c:v>121.597083</c:v>
                </c:pt>
                <c:pt idx="10407">
                  <c:v>121.59830599999999</c:v>
                </c:pt>
                <c:pt idx="10408">
                  <c:v>121.60083299999999</c:v>
                </c:pt>
                <c:pt idx="10409">
                  <c:v>121.60169399999999</c:v>
                </c:pt>
                <c:pt idx="10410">
                  <c:v>121.60247200000001</c:v>
                </c:pt>
                <c:pt idx="10411">
                  <c:v>121.60333300000001</c:v>
                </c:pt>
                <c:pt idx="10412">
                  <c:v>121.604167</c:v>
                </c:pt>
                <c:pt idx="10413">
                  <c:v>121.604972</c:v>
                </c:pt>
                <c:pt idx="10414">
                  <c:v>121.608306</c:v>
                </c:pt>
                <c:pt idx="10415">
                  <c:v>121.608722</c:v>
                </c:pt>
                <c:pt idx="10416">
                  <c:v>121.608778</c:v>
                </c:pt>
                <c:pt idx="10417">
                  <c:v>121.610361</c:v>
                </c:pt>
                <c:pt idx="10418">
                  <c:v>121.610361</c:v>
                </c:pt>
                <c:pt idx="10419">
                  <c:v>121.609528</c:v>
                </c:pt>
                <c:pt idx="10420">
                  <c:v>121.610389</c:v>
                </c:pt>
                <c:pt idx="10421">
                  <c:v>121.610389</c:v>
                </c:pt>
                <c:pt idx="10422">
                  <c:v>121.609556</c:v>
                </c:pt>
                <c:pt idx="10423">
                  <c:v>121.609556</c:v>
                </c:pt>
                <c:pt idx="10424">
                  <c:v>121.608278</c:v>
                </c:pt>
                <c:pt idx="10425">
                  <c:v>121.606639</c:v>
                </c:pt>
                <c:pt idx="10426">
                  <c:v>121.605833</c:v>
                </c:pt>
                <c:pt idx="10427">
                  <c:v>121.60169399999999</c:v>
                </c:pt>
                <c:pt idx="10428">
                  <c:v>121.600444</c:v>
                </c:pt>
                <c:pt idx="10429">
                  <c:v>121.60041699999999</c:v>
                </c:pt>
                <c:pt idx="10430">
                  <c:v>121.597083</c:v>
                </c:pt>
                <c:pt idx="10431">
                  <c:v>119.442944</c:v>
                </c:pt>
                <c:pt idx="10432">
                  <c:v>119.442944</c:v>
                </c:pt>
                <c:pt idx="10433">
                  <c:v>119.44330600000001</c:v>
                </c:pt>
                <c:pt idx="10434">
                  <c:v>119.444194</c:v>
                </c:pt>
                <c:pt idx="10435">
                  <c:v>119.44497200000001</c:v>
                </c:pt>
                <c:pt idx="10436">
                  <c:v>119.447472</c:v>
                </c:pt>
                <c:pt idx="10437">
                  <c:v>119.449167</c:v>
                </c:pt>
                <c:pt idx="10438">
                  <c:v>119.450056</c:v>
                </c:pt>
                <c:pt idx="10439">
                  <c:v>119.450833</c:v>
                </c:pt>
                <c:pt idx="10440">
                  <c:v>119.451639</c:v>
                </c:pt>
                <c:pt idx="10441">
                  <c:v>119.452528</c:v>
                </c:pt>
                <c:pt idx="10442">
                  <c:v>119.453333</c:v>
                </c:pt>
                <c:pt idx="10443">
                  <c:v>119.453778</c:v>
                </c:pt>
                <c:pt idx="10444">
                  <c:v>119.453722</c:v>
                </c:pt>
                <c:pt idx="10445">
                  <c:v>119.456194</c:v>
                </c:pt>
                <c:pt idx="10446">
                  <c:v>119.456278</c:v>
                </c:pt>
                <c:pt idx="10447">
                  <c:v>119.45788899999999</c:v>
                </c:pt>
                <c:pt idx="10448">
                  <c:v>119.45791699999999</c:v>
                </c:pt>
                <c:pt idx="10449">
                  <c:v>119.456639</c:v>
                </c:pt>
                <c:pt idx="10450">
                  <c:v>119.454139</c:v>
                </c:pt>
                <c:pt idx="10451">
                  <c:v>119.453778</c:v>
                </c:pt>
                <c:pt idx="10452">
                  <c:v>119.453722</c:v>
                </c:pt>
                <c:pt idx="10453">
                  <c:v>119.453278</c:v>
                </c:pt>
                <c:pt idx="10454">
                  <c:v>119.452472</c:v>
                </c:pt>
                <c:pt idx="10455">
                  <c:v>119.451667</c:v>
                </c:pt>
                <c:pt idx="10456">
                  <c:v>119.450833</c:v>
                </c:pt>
                <c:pt idx="10457">
                  <c:v>119.44666700000001</c:v>
                </c:pt>
                <c:pt idx="10458">
                  <c:v>119.44583299999999</c:v>
                </c:pt>
                <c:pt idx="10459">
                  <c:v>119.44455600000001</c:v>
                </c:pt>
                <c:pt idx="10460">
                  <c:v>119.44455600000001</c:v>
                </c:pt>
                <c:pt idx="10461">
                  <c:v>119.44374999999999</c:v>
                </c:pt>
                <c:pt idx="10462">
                  <c:v>119.44372199999999</c:v>
                </c:pt>
                <c:pt idx="10463">
                  <c:v>119.442944</c:v>
                </c:pt>
                <c:pt idx="10464">
                  <c:v>120.312917</c:v>
                </c:pt>
                <c:pt idx="10465">
                  <c:v>120.314139</c:v>
                </c:pt>
                <c:pt idx="10466">
                  <c:v>120.315</c:v>
                </c:pt>
                <c:pt idx="10467">
                  <c:v>120.31580599999999</c:v>
                </c:pt>
                <c:pt idx="10468">
                  <c:v>120.32166700000001</c:v>
                </c:pt>
                <c:pt idx="10469">
                  <c:v>120.322472</c:v>
                </c:pt>
                <c:pt idx="10470">
                  <c:v>120.324167</c:v>
                </c:pt>
                <c:pt idx="10471">
                  <c:v>120.325833</c:v>
                </c:pt>
                <c:pt idx="10472">
                  <c:v>120.326639</c:v>
                </c:pt>
                <c:pt idx="10473">
                  <c:v>120.327444</c:v>
                </c:pt>
                <c:pt idx="10474">
                  <c:v>120.328333</c:v>
                </c:pt>
                <c:pt idx="10475">
                  <c:v>120.328722</c:v>
                </c:pt>
                <c:pt idx="10476">
                  <c:v>120.328778</c:v>
                </c:pt>
                <c:pt idx="10477">
                  <c:v>120.328306</c:v>
                </c:pt>
                <c:pt idx="10478">
                  <c:v>120.325</c:v>
                </c:pt>
                <c:pt idx="10479">
                  <c:v>120.324167</c:v>
                </c:pt>
                <c:pt idx="10480">
                  <c:v>120.322472</c:v>
                </c:pt>
                <c:pt idx="10481">
                  <c:v>120.32169399999999</c:v>
                </c:pt>
                <c:pt idx="10482">
                  <c:v>120.315833</c:v>
                </c:pt>
                <c:pt idx="10483">
                  <c:v>120.314972</c:v>
                </c:pt>
                <c:pt idx="10484">
                  <c:v>120.313694</c:v>
                </c:pt>
                <c:pt idx="10485">
                  <c:v>120.31375</c:v>
                </c:pt>
                <c:pt idx="10486">
                  <c:v>120.312917</c:v>
                </c:pt>
                <c:pt idx="10487">
                  <c:v>119.600444</c:v>
                </c:pt>
                <c:pt idx="10488">
                  <c:v>119.60041699999999</c:v>
                </c:pt>
                <c:pt idx="10489">
                  <c:v>119.60166700000001</c:v>
                </c:pt>
                <c:pt idx="10490">
                  <c:v>119.60419400000001</c:v>
                </c:pt>
                <c:pt idx="10491">
                  <c:v>119.604944</c:v>
                </c:pt>
                <c:pt idx="10492">
                  <c:v>119.605806</c:v>
                </c:pt>
                <c:pt idx="10493">
                  <c:v>119.606639</c:v>
                </c:pt>
                <c:pt idx="10494">
                  <c:v>119.612528</c:v>
                </c:pt>
                <c:pt idx="10495">
                  <c:v>119.61375</c:v>
                </c:pt>
                <c:pt idx="10496">
                  <c:v>119.61375</c:v>
                </c:pt>
                <c:pt idx="10497">
                  <c:v>119.614583</c:v>
                </c:pt>
                <c:pt idx="10498">
                  <c:v>119.61455599999999</c:v>
                </c:pt>
                <c:pt idx="10499">
                  <c:v>119.61411099999999</c:v>
                </c:pt>
                <c:pt idx="10500">
                  <c:v>119.611639</c:v>
                </c:pt>
                <c:pt idx="10501">
                  <c:v>119.610806</c:v>
                </c:pt>
                <c:pt idx="10502">
                  <c:v>119.605861</c:v>
                </c:pt>
                <c:pt idx="10503">
                  <c:v>119.60244400000001</c:v>
                </c:pt>
                <c:pt idx="10504">
                  <c:v>119.60077800000001</c:v>
                </c:pt>
                <c:pt idx="10505">
                  <c:v>119.600444</c:v>
                </c:pt>
                <c:pt idx="10506">
                  <c:v>121.754611</c:v>
                </c:pt>
                <c:pt idx="10507">
                  <c:v>121.754583</c:v>
                </c:pt>
                <c:pt idx="10508">
                  <c:v>121.75494399999999</c:v>
                </c:pt>
                <c:pt idx="10509">
                  <c:v>121.755833</c:v>
                </c:pt>
                <c:pt idx="10510">
                  <c:v>121.75619399999999</c:v>
                </c:pt>
                <c:pt idx="10511">
                  <c:v>121.75619399999999</c:v>
                </c:pt>
                <c:pt idx="10512">
                  <c:v>121.75749999999999</c:v>
                </c:pt>
                <c:pt idx="10513">
                  <c:v>121.762472</c:v>
                </c:pt>
                <c:pt idx="10514">
                  <c:v>121.763361</c:v>
                </c:pt>
                <c:pt idx="10515">
                  <c:v>121.764167</c:v>
                </c:pt>
                <c:pt idx="10516">
                  <c:v>121.764944</c:v>
                </c:pt>
                <c:pt idx="10517">
                  <c:v>121.768333</c:v>
                </c:pt>
                <c:pt idx="10518">
                  <c:v>121.769111</c:v>
                </c:pt>
                <c:pt idx="10519">
                  <c:v>121.77</c:v>
                </c:pt>
                <c:pt idx="10520">
                  <c:v>121.77036099999999</c:v>
                </c:pt>
                <c:pt idx="10521">
                  <c:v>121.77038899999999</c:v>
                </c:pt>
                <c:pt idx="10522">
                  <c:v>121.77</c:v>
                </c:pt>
                <c:pt idx="10523">
                  <c:v>121.766667</c:v>
                </c:pt>
                <c:pt idx="10524">
                  <c:v>121.764194</c:v>
                </c:pt>
                <c:pt idx="10525">
                  <c:v>121.763306</c:v>
                </c:pt>
                <c:pt idx="10526">
                  <c:v>121.7625</c:v>
                </c:pt>
                <c:pt idx="10527">
                  <c:v>121.76002800000001</c:v>
                </c:pt>
                <c:pt idx="10528">
                  <c:v>121.75916700000001</c:v>
                </c:pt>
                <c:pt idx="10529">
                  <c:v>121.75744400000001</c:v>
                </c:pt>
                <c:pt idx="10530">
                  <c:v>121.755861</c:v>
                </c:pt>
                <c:pt idx="10531">
                  <c:v>121.754972</c:v>
                </c:pt>
                <c:pt idx="10532">
                  <c:v>121.754611</c:v>
                </c:pt>
                <c:pt idx="10533">
                  <c:v>119.33538900000001</c:v>
                </c:pt>
                <c:pt idx="10534">
                  <c:v>119.33541700000001</c:v>
                </c:pt>
                <c:pt idx="10535">
                  <c:v>119.33580600000001</c:v>
                </c:pt>
                <c:pt idx="10536">
                  <c:v>119.336611</c:v>
                </c:pt>
                <c:pt idx="10537">
                  <c:v>119.337889</c:v>
                </c:pt>
                <c:pt idx="10538">
                  <c:v>119.337917</c:v>
                </c:pt>
                <c:pt idx="10539">
                  <c:v>119.339528</c:v>
                </c:pt>
                <c:pt idx="10540">
                  <c:v>119.339556</c:v>
                </c:pt>
                <c:pt idx="10541">
                  <c:v>119.339944</c:v>
                </c:pt>
                <c:pt idx="10542">
                  <c:v>119.342528</c:v>
                </c:pt>
                <c:pt idx="10543">
                  <c:v>119.342917</c:v>
                </c:pt>
                <c:pt idx="10544">
                  <c:v>119.342917</c:v>
                </c:pt>
                <c:pt idx="10545">
                  <c:v>119.343306</c:v>
                </c:pt>
                <c:pt idx="10546">
                  <c:v>119.344972</c:v>
                </c:pt>
                <c:pt idx="10547">
                  <c:v>119.345361</c:v>
                </c:pt>
                <c:pt idx="10548">
                  <c:v>119.345472</c:v>
                </c:pt>
                <c:pt idx="10549">
                  <c:v>119.342917</c:v>
                </c:pt>
                <c:pt idx="10550">
                  <c:v>119.343722</c:v>
                </c:pt>
                <c:pt idx="10551">
                  <c:v>119.343722</c:v>
                </c:pt>
                <c:pt idx="10552">
                  <c:v>119.342889</c:v>
                </c:pt>
                <c:pt idx="10553">
                  <c:v>119.342917</c:v>
                </c:pt>
                <c:pt idx="10554">
                  <c:v>119.342111</c:v>
                </c:pt>
                <c:pt idx="10555">
                  <c:v>119.342111</c:v>
                </c:pt>
                <c:pt idx="10556">
                  <c:v>119.341639</c:v>
                </c:pt>
                <c:pt idx="10557">
                  <c:v>119.34</c:v>
                </c:pt>
                <c:pt idx="10558">
                  <c:v>119.338306</c:v>
                </c:pt>
                <c:pt idx="10559">
                  <c:v>119.33747200000001</c:v>
                </c:pt>
                <c:pt idx="10560">
                  <c:v>119.33625000000001</c:v>
                </c:pt>
                <c:pt idx="10561">
                  <c:v>119.33627799999999</c:v>
                </c:pt>
                <c:pt idx="10562">
                  <c:v>119.33666700000001</c:v>
                </c:pt>
                <c:pt idx="10563">
                  <c:v>119.33750000000001</c:v>
                </c:pt>
                <c:pt idx="10564">
                  <c:v>119.338778</c:v>
                </c:pt>
                <c:pt idx="10565">
                  <c:v>119.33747200000001</c:v>
                </c:pt>
                <c:pt idx="10566">
                  <c:v>119.33583299999999</c:v>
                </c:pt>
                <c:pt idx="10567">
                  <c:v>119.33538900000001</c:v>
                </c:pt>
                <c:pt idx="10568">
                  <c:v>119.75624999999999</c:v>
                </c:pt>
                <c:pt idx="10569">
                  <c:v>119.75624999999999</c:v>
                </c:pt>
                <c:pt idx="10570">
                  <c:v>119.75702800000001</c:v>
                </c:pt>
                <c:pt idx="10571">
                  <c:v>119.75708299999999</c:v>
                </c:pt>
                <c:pt idx="10572">
                  <c:v>119.75794399999999</c:v>
                </c:pt>
                <c:pt idx="10573">
                  <c:v>119.75705600000001</c:v>
                </c:pt>
                <c:pt idx="10574">
                  <c:v>119.75749999999999</c:v>
                </c:pt>
                <c:pt idx="10575">
                  <c:v>119.76083300000001</c:v>
                </c:pt>
                <c:pt idx="10576">
                  <c:v>119.762083</c:v>
                </c:pt>
                <c:pt idx="10577">
                  <c:v>119.76125</c:v>
                </c:pt>
                <c:pt idx="10578">
                  <c:v>119.761222</c:v>
                </c:pt>
                <c:pt idx="10579">
                  <c:v>119.7625</c:v>
                </c:pt>
                <c:pt idx="10580">
                  <c:v>119.764972</c:v>
                </c:pt>
                <c:pt idx="10581">
                  <c:v>119.766306</c:v>
                </c:pt>
                <c:pt idx="10582">
                  <c:v>119.764528</c:v>
                </c:pt>
                <c:pt idx="10583">
                  <c:v>119.765389</c:v>
                </c:pt>
                <c:pt idx="10584">
                  <c:v>119.765389</c:v>
                </c:pt>
                <c:pt idx="10585">
                  <c:v>119.764556</c:v>
                </c:pt>
                <c:pt idx="10586">
                  <c:v>119.764528</c:v>
                </c:pt>
                <c:pt idx="10587">
                  <c:v>119.764139</c:v>
                </c:pt>
                <c:pt idx="10588">
                  <c:v>119.7625</c:v>
                </c:pt>
                <c:pt idx="10589">
                  <c:v>119.762083</c:v>
                </c:pt>
                <c:pt idx="10590">
                  <c:v>119.762028</c:v>
                </c:pt>
                <c:pt idx="10591">
                  <c:v>119.761667</c:v>
                </c:pt>
                <c:pt idx="10592">
                  <c:v>119.76083300000001</c:v>
                </c:pt>
                <c:pt idx="10593">
                  <c:v>119.759111</c:v>
                </c:pt>
                <c:pt idx="10594">
                  <c:v>119.75875000000001</c:v>
                </c:pt>
                <c:pt idx="10595">
                  <c:v>119.75877800000001</c:v>
                </c:pt>
                <c:pt idx="10596">
                  <c:v>119.759556</c:v>
                </c:pt>
                <c:pt idx="10597">
                  <c:v>119.75958300000001</c:v>
                </c:pt>
                <c:pt idx="10598">
                  <c:v>119.75869400000001</c:v>
                </c:pt>
                <c:pt idx="10599">
                  <c:v>119.75872200000001</c:v>
                </c:pt>
                <c:pt idx="10600">
                  <c:v>119.758306</c:v>
                </c:pt>
                <c:pt idx="10601">
                  <c:v>119.75747200000001</c:v>
                </c:pt>
                <c:pt idx="10602">
                  <c:v>119.75624999999999</c:v>
                </c:pt>
                <c:pt idx="10603">
                  <c:v>119.504583</c:v>
                </c:pt>
                <c:pt idx="10604">
                  <c:v>119.504583</c:v>
                </c:pt>
                <c:pt idx="10605">
                  <c:v>119.50705600000001</c:v>
                </c:pt>
                <c:pt idx="10606">
                  <c:v>119.50702800000001</c:v>
                </c:pt>
                <c:pt idx="10607">
                  <c:v>119.508306</c:v>
                </c:pt>
                <c:pt idx="10608">
                  <c:v>119.50916700000001</c:v>
                </c:pt>
                <c:pt idx="10609">
                  <c:v>119.51</c:v>
                </c:pt>
                <c:pt idx="10610">
                  <c:v>119.513333</c:v>
                </c:pt>
                <c:pt idx="10611">
                  <c:v>119.515417</c:v>
                </c:pt>
                <c:pt idx="10612">
                  <c:v>119.515361</c:v>
                </c:pt>
                <c:pt idx="10613">
                  <c:v>119.515028</c:v>
                </c:pt>
                <c:pt idx="10614">
                  <c:v>119.514194</c:v>
                </c:pt>
                <c:pt idx="10615">
                  <c:v>119.512917</c:v>
                </c:pt>
                <c:pt idx="10616">
                  <c:v>119.512917</c:v>
                </c:pt>
                <c:pt idx="10617">
                  <c:v>119.51</c:v>
                </c:pt>
                <c:pt idx="10618">
                  <c:v>119.50744400000001</c:v>
                </c:pt>
                <c:pt idx="10619">
                  <c:v>119.50708299999999</c:v>
                </c:pt>
                <c:pt idx="10620">
                  <c:v>119.50705600000001</c:v>
                </c:pt>
                <c:pt idx="10621">
                  <c:v>119.50661100000001</c:v>
                </c:pt>
                <c:pt idx="10622">
                  <c:v>119.505</c:v>
                </c:pt>
                <c:pt idx="10623">
                  <c:v>119.504583</c:v>
                </c:pt>
                <c:pt idx="10624">
                  <c:v>119.50538899999999</c:v>
                </c:pt>
                <c:pt idx="10625">
                  <c:v>119.505472</c:v>
                </c:pt>
                <c:pt idx="10626">
                  <c:v>119.50580600000001</c:v>
                </c:pt>
                <c:pt idx="10627">
                  <c:v>119.515778</c:v>
                </c:pt>
                <c:pt idx="10628">
                  <c:v>119.517056</c:v>
                </c:pt>
                <c:pt idx="10629">
                  <c:v>119.517056</c:v>
                </c:pt>
                <c:pt idx="10630">
                  <c:v>119.516222</c:v>
                </c:pt>
                <c:pt idx="10631">
                  <c:v>119.516222</c:v>
                </c:pt>
                <c:pt idx="10632">
                  <c:v>119.515833</c:v>
                </c:pt>
                <c:pt idx="10633">
                  <c:v>119.515056</c:v>
                </c:pt>
                <c:pt idx="10634">
                  <c:v>119.514139</c:v>
                </c:pt>
                <c:pt idx="10635">
                  <c:v>119.512444</c:v>
                </c:pt>
                <c:pt idx="10636">
                  <c:v>119.510806</c:v>
                </c:pt>
                <c:pt idx="10637">
                  <c:v>119.51</c:v>
                </c:pt>
                <c:pt idx="10638">
                  <c:v>119.509556</c:v>
                </c:pt>
                <c:pt idx="10639">
                  <c:v>119.50958300000001</c:v>
                </c:pt>
                <c:pt idx="10640">
                  <c:v>119.50916700000001</c:v>
                </c:pt>
                <c:pt idx="10641">
                  <c:v>119.506694</c:v>
                </c:pt>
                <c:pt idx="10642">
                  <c:v>119.50624999999999</c:v>
                </c:pt>
                <c:pt idx="10643">
                  <c:v>119.50619399999999</c:v>
                </c:pt>
                <c:pt idx="10644">
                  <c:v>119.50538899999999</c:v>
                </c:pt>
                <c:pt idx="10645">
                  <c:v>119.36624999999999</c:v>
                </c:pt>
                <c:pt idx="10646">
                  <c:v>119.36624999999999</c:v>
                </c:pt>
                <c:pt idx="10647">
                  <c:v>119.36708299999999</c:v>
                </c:pt>
                <c:pt idx="10648">
                  <c:v>119.36705600000001</c:v>
                </c:pt>
                <c:pt idx="10649">
                  <c:v>119.36622199999999</c:v>
                </c:pt>
                <c:pt idx="10650">
                  <c:v>119.36622199999999</c:v>
                </c:pt>
                <c:pt idx="10651">
                  <c:v>119.36833300000001</c:v>
                </c:pt>
                <c:pt idx="10652">
                  <c:v>119.369944</c:v>
                </c:pt>
                <c:pt idx="10653">
                  <c:v>119.370389</c:v>
                </c:pt>
                <c:pt idx="10654">
                  <c:v>119.370389</c:v>
                </c:pt>
                <c:pt idx="10655">
                  <c:v>119.369556</c:v>
                </c:pt>
                <c:pt idx="10656">
                  <c:v>119.36961100000001</c:v>
                </c:pt>
                <c:pt idx="10657">
                  <c:v>119.37125</c:v>
                </c:pt>
                <c:pt idx="10658">
                  <c:v>119.371222</c:v>
                </c:pt>
                <c:pt idx="10659">
                  <c:v>119.370389</c:v>
                </c:pt>
                <c:pt idx="10660">
                  <c:v>119.370806</c:v>
                </c:pt>
                <c:pt idx="10661">
                  <c:v>119.371639</c:v>
                </c:pt>
                <c:pt idx="10662">
                  <c:v>119.372444</c:v>
                </c:pt>
                <c:pt idx="10663">
                  <c:v>119.373361</c:v>
                </c:pt>
                <c:pt idx="10664">
                  <c:v>119.374167</c:v>
                </c:pt>
                <c:pt idx="10665">
                  <c:v>119.376611</c:v>
                </c:pt>
                <c:pt idx="10666">
                  <c:v>119.377056</c:v>
                </c:pt>
                <c:pt idx="10667">
                  <c:v>119.377056</c:v>
                </c:pt>
                <c:pt idx="10668">
                  <c:v>119.37625</c:v>
                </c:pt>
                <c:pt idx="10669">
                  <c:v>119.37625</c:v>
                </c:pt>
                <c:pt idx="10670">
                  <c:v>119.375028</c:v>
                </c:pt>
                <c:pt idx="10671">
                  <c:v>119.371639</c:v>
                </c:pt>
                <c:pt idx="10672">
                  <c:v>119.370806</c:v>
                </c:pt>
                <c:pt idx="10673">
                  <c:v>119.368306</c:v>
                </c:pt>
                <c:pt idx="10674">
                  <c:v>119.36750000000001</c:v>
                </c:pt>
                <c:pt idx="10675">
                  <c:v>119.36661100000001</c:v>
                </c:pt>
                <c:pt idx="10676">
                  <c:v>119.36624999999999</c:v>
                </c:pt>
                <c:pt idx="10677">
                  <c:v>120.128722</c:v>
                </c:pt>
                <c:pt idx="10678">
                  <c:v>120.12875</c:v>
                </c:pt>
                <c:pt idx="10679">
                  <c:v>120.12955599999999</c:v>
                </c:pt>
                <c:pt idx="10680">
                  <c:v>120.129583</c:v>
                </c:pt>
                <c:pt idx="10681">
                  <c:v>120.13</c:v>
                </c:pt>
                <c:pt idx="10682">
                  <c:v>120.13161100000001</c:v>
                </c:pt>
                <c:pt idx="10683">
                  <c:v>120.13247200000001</c:v>
                </c:pt>
                <c:pt idx="10684">
                  <c:v>120.13333299999999</c:v>
                </c:pt>
                <c:pt idx="10685">
                  <c:v>120.13416700000001</c:v>
                </c:pt>
                <c:pt idx="10686">
                  <c:v>120.134972</c:v>
                </c:pt>
                <c:pt idx="10687">
                  <c:v>120.13625</c:v>
                </c:pt>
                <c:pt idx="10688">
                  <c:v>120.13625</c:v>
                </c:pt>
                <c:pt idx="10689">
                  <c:v>120.137083</c:v>
                </c:pt>
                <c:pt idx="10690">
                  <c:v>120.137083</c:v>
                </c:pt>
                <c:pt idx="10691">
                  <c:v>120.135806</c:v>
                </c:pt>
                <c:pt idx="10692">
                  <c:v>120.13500000000001</c:v>
                </c:pt>
                <c:pt idx="10693">
                  <c:v>120.13416700000001</c:v>
                </c:pt>
                <c:pt idx="10694">
                  <c:v>120.13252799999999</c:v>
                </c:pt>
                <c:pt idx="10695">
                  <c:v>120.13208299999999</c:v>
                </c:pt>
                <c:pt idx="10696">
                  <c:v>120.13205600000001</c:v>
                </c:pt>
                <c:pt idx="10697">
                  <c:v>120.13161100000001</c:v>
                </c:pt>
                <c:pt idx="10698">
                  <c:v>120.12994399999999</c:v>
                </c:pt>
                <c:pt idx="10699">
                  <c:v>120.129583</c:v>
                </c:pt>
                <c:pt idx="10700">
                  <c:v>120.12955599999999</c:v>
                </c:pt>
                <c:pt idx="10701">
                  <c:v>120.128722</c:v>
                </c:pt>
                <c:pt idx="10702">
                  <c:v>119.577083</c:v>
                </c:pt>
                <c:pt idx="10703">
                  <c:v>119.577056</c:v>
                </c:pt>
                <c:pt idx="10704">
                  <c:v>119.578333</c:v>
                </c:pt>
                <c:pt idx="10705">
                  <c:v>119.58330599999999</c:v>
                </c:pt>
                <c:pt idx="10706">
                  <c:v>119.58455600000001</c:v>
                </c:pt>
                <c:pt idx="10707">
                  <c:v>119.583333</c:v>
                </c:pt>
                <c:pt idx="10708">
                  <c:v>119.582472</c:v>
                </c:pt>
                <c:pt idx="10709">
                  <c:v>119.58205599999999</c:v>
                </c:pt>
                <c:pt idx="10710">
                  <c:v>119.58327800000001</c:v>
                </c:pt>
                <c:pt idx="10711">
                  <c:v>119.58499999999999</c:v>
                </c:pt>
                <c:pt idx="10712">
                  <c:v>119.58666700000001</c:v>
                </c:pt>
                <c:pt idx="10713">
                  <c:v>119.58747200000001</c:v>
                </c:pt>
                <c:pt idx="10714">
                  <c:v>119.587917</c:v>
                </c:pt>
                <c:pt idx="10715">
                  <c:v>119.58794399999999</c:v>
                </c:pt>
                <c:pt idx="10716">
                  <c:v>119.58625000000001</c:v>
                </c:pt>
                <c:pt idx="10717">
                  <c:v>119.58625000000001</c:v>
                </c:pt>
                <c:pt idx="10718">
                  <c:v>119.58502799999999</c:v>
                </c:pt>
                <c:pt idx="10719">
                  <c:v>119.583333</c:v>
                </c:pt>
                <c:pt idx="10720">
                  <c:v>119.58288899999999</c:v>
                </c:pt>
                <c:pt idx="10721">
                  <c:v>119.58288899999999</c:v>
                </c:pt>
                <c:pt idx="10722">
                  <c:v>119.58202799999999</c:v>
                </c:pt>
                <c:pt idx="10723">
                  <c:v>119.582083</c:v>
                </c:pt>
                <c:pt idx="10724">
                  <c:v>119.577083</c:v>
                </c:pt>
                <c:pt idx="10725">
                  <c:v>119.372472</c:v>
                </c:pt>
                <c:pt idx="10726">
                  <c:v>119.374583</c:v>
                </c:pt>
                <c:pt idx="10727">
                  <c:v>119.373278</c:v>
                </c:pt>
                <c:pt idx="10728">
                  <c:v>119.368306</c:v>
                </c:pt>
                <c:pt idx="10729">
                  <c:v>119.36750000000001</c:v>
                </c:pt>
                <c:pt idx="10730">
                  <c:v>119.365889</c:v>
                </c:pt>
                <c:pt idx="10731">
                  <c:v>119.363333</c:v>
                </c:pt>
                <c:pt idx="10732">
                  <c:v>119.58622200000001</c:v>
                </c:pt>
                <c:pt idx="10733">
                  <c:v>119.58622200000001</c:v>
                </c:pt>
                <c:pt idx="10734">
                  <c:v>119.58666700000001</c:v>
                </c:pt>
                <c:pt idx="10735">
                  <c:v>119.588306</c:v>
                </c:pt>
                <c:pt idx="10736">
                  <c:v>119.58875</c:v>
                </c:pt>
                <c:pt idx="10737">
                  <c:v>119.588722</c:v>
                </c:pt>
                <c:pt idx="10738">
                  <c:v>119.59</c:v>
                </c:pt>
                <c:pt idx="10739">
                  <c:v>119.591639</c:v>
                </c:pt>
                <c:pt idx="10740">
                  <c:v>119.592111</c:v>
                </c:pt>
                <c:pt idx="10741">
                  <c:v>119.592083</c:v>
                </c:pt>
                <c:pt idx="10742">
                  <c:v>119.5925</c:v>
                </c:pt>
                <c:pt idx="10743">
                  <c:v>119.59325</c:v>
                </c:pt>
                <c:pt idx="10744">
                  <c:v>119.595861</c:v>
                </c:pt>
                <c:pt idx="10745">
                  <c:v>119.596639</c:v>
                </c:pt>
                <c:pt idx="10746">
                  <c:v>119.597528</c:v>
                </c:pt>
                <c:pt idx="10747">
                  <c:v>119.597889</c:v>
                </c:pt>
                <c:pt idx="10748">
                  <c:v>119.59705599999999</c:v>
                </c:pt>
                <c:pt idx="10749">
                  <c:v>119.59705599999999</c:v>
                </c:pt>
                <c:pt idx="10750">
                  <c:v>119.597944</c:v>
                </c:pt>
                <c:pt idx="10751">
                  <c:v>119.597889</c:v>
                </c:pt>
                <c:pt idx="10752">
                  <c:v>119.596667</c:v>
                </c:pt>
                <c:pt idx="10753">
                  <c:v>119.594139</c:v>
                </c:pt>
                <c:pt idx="10754">
                  <c:v>119.593333</c:v>
                </c:pt>
                <c:pt idx="10755">
                  <c:v>119.5925</c:v>
                </c:pt>
                <c:pt idx="10756">
                  <c:v>119.590861</c:v>
                </c:pt>
                <c:pt idx="10757">
                  <c:v>119.58750000000001</c:v>
                </c:pt>
                <c:pt idx="10758">
                  <c:v>119.58622200000001</c:v>
                </c:pt>
                <c:pt idx="10759">
                  <c:v>120.879583</c:v>
                </c:pt>
                <c:pt idx="10760">
                  <c:v>120.879583</c:v>
                </c:pt>
                <c:pt idx="10761">
                  <c:v>120.880472</c:v>
                </c:pt>
                <c:pt idx="10762">
                  <c:v>120.880472</c:v>
                </c:pt>
                <c:pt idx="10763">
                  <c:v>120.88211099999999</c:v>
                </c:pt>
                <c:pt idx="10764">
                  <c:v>120.88208299999999</c:v>
                </c:pt>
                <c:pt idx="10765">
                  <c:v>120.88375000000001</c:v>
                </c:pt>
                <c:pt idx="10766">
                  <c:v>120.88375000000001</c:v>
                </c:pt>
                <c:pt idx="10767">
                  <c:v>120.884556</c:v>
                </c:pt>
                <c:pt idx="10768">
                  <c:v>120.88458300000001</c:v>
                </c:pt>
                <c:pt idx="10769">
                  <c:v>120.88583300000001</c:v>
                </c:pt>
                <c:pt idx="10770">
                  <c:v>120.887472</c:v>
                </c:pt>
                <c:pt idx="10771">
                  <c:v>120.888722</c:v>
                </c:pt>
                <c:pt idx="10772">
                  <c:v>120.888694</c:v>
                </c:pt>
                <c:pt idx="10773">
                  <c:v>120.887889</c:v>
                </c:pt>
                <c:pt idx="10774">
                  <c:v>120.887917</c:v>
                </c:pt>
                <c:pt idx="10775">
                  <c:v>120.887056</c:v>
                </c:pt>
                <c:pt idx="10776">
                  <c:v>120.887056</c:v>
                </c:pt>
                <c:pt idx="10777">
                  <c:v>120.886667</c:v>
                </c:pt>
                <c:pt idx="10778">
                  <c:v>120.885806</c:v>
                </c:pt>
                <c:pt idx="10779">
                  <c:v>120.885417</c:v>
                </c:pt>
                <c:pt idx="10780">
                  <c:v>120.885417</c:v>
                </c:pt>
                <c:pt idx="10781">
                  <c:v>120.88294399999999</c:v>
                </c:pt>
                <c:pt idx="10782">
                  <c:v>120.88291700000001</c:v>
                </c:pt>
                <c:pt idx="10783">
                  <c:v>120.881694</c:v>
                </c:pt>
                <c:pt idx="10784">
                  <c:v>120.879972</c:v>
                </c:pt>
                <c:pt idx="10785">
                  <c:v>120.879583</c:v>
                </c:pt>
                <c:pt idx="10786">
                  <c:v>120.12625</c:v>
                </c:pt>
                <c:pt idx="10787">
                  <c:v>120.126278</c:v>
                </c:pt>
                <c:pt idx="10788">
                  <c:v>120.128333</c:v>
                </c:pt>
                <c:pt idx="10789">
                  <c:v>120.129139</c:v>
                </c:pt>
                <c:pt idx="10790">
                  <c:v>120.13</c:v>
                </c:pt>
                <c:pt idx="10791">
                  <c:v>120.13127799999999</c:v>
                </c:pt>
                <c:pt idx="10792">
                  <c:v>120.13124999999999</c:v>
                </c:pt>
                <c:pt idx="10793">
                  <c:v>120.13208299999999</c:v>
                </c:pt>
                <c:pt idx="10794">
                  <c:v>120.13211099999999</c:v>
                </c:pt>
                <c:pt idx="10795">
                  <c:v>120.13369400000001</c:v>
                </c:pt>
                <c:pt idx="10796">
                  <c:v>120.13372200000001</c:v>
                </c:pt>
                <c:pt idx="10797">
                  <c:v>120.13416700000001</c:v>
                </c:pt>
                <c:pt idx="10798">
                  <c:v>120.134972</c:v>
                </c:pt>
                <c:pt idx="10799">
                  <c:v>120.135417</c:v>
                </c:pt>
                <c:pt idx="10800">
                  <c:v>120.135417</c:v>
                </c:pt>
                <c:pt idx="10801">
                  <c:v>120.134972</c:v>
                </c:pt>
                <c:pt idx="10802">
                  <c:v>120.131694</c:v>
                </c:pt>
                <c:pt idx="10803">
                  <c:v>120.130444</c:v>
                </c:pt>
                <c:pt idx="10804">
                  <c:v>120.13038899999999</c:v>
                </c:pt>
                <c:pt idx="10805">
                  <c:v>120.129583</c:v>
                </c:pt>
                <c:pt idx="10806">
                  <c:v>120.12955599999999</c:v>
                </c:pt>
                <c:pt idx="10807">
                  <c:v>120.12625</c:v>
                </c:pt>
                <c:pt idx="10808">
                  <c:v>119.56788899999999</c:v>
                </c:pt>
                <c:pt idx="10809">
                  <c:v>119.56788899999999</c:v>
                </c:pt>
                <c:pt idx="10810">
                  <c:v>119.56952800000001</c:v>
                </c:pt>
                <c:pt idx="10811">
                  <c:v>119.56955600000001</c:v>
                </c:pt>
                <c:pt idx="10812">
                  <c:v>119.56874999999999</c:v>
                </c:pt>
                <c:pt idx="10813">
                  <c:v>119.56872199999999</c:v>
                </c:pt>
                <c:pt idx="10814">
                  <c:v>119.569194</c:v>
                </c:pt>
                <c:pt idx="10815">
                  <c:v>119.570806</c:v>
                </c:pt>
                <c:pt idx="10816">
                  <c:v>119.57166700000001</c:v>
                </c:pt>
                <c:pt idx="10817">
                  <c:v>119.57250000000001</c:v>
                </c:pt>
                <c:pt idx="10818">
                  <c:v>119.57333300000001</c:v>
                </c:pt>
                <c:pt idx="10819">
                  <c:v>119.575778</c:v>
                </c:pt>
                <c:pt idx="10820">
                  <c:v>119.576639</c:v>
                </c:pt>
                <c:pt idx="10821">
                  <c:v>119.577472</c:v>
                </c:pt>
                <c:pt idx="10822">
                  <c:v>119.577917</c:v>
                </c:pt>
                <c:pt idx="10823">
                  <c:v>119.577889</c:v>
                </c:pt>
                <c:pt idx="10824">
                  <c:v>119.576306</c:v>
                </c:pt>
                <c:pt idx="10825">
                  <c:v>119.576222</c:v>
                </c:pt>
                <c:pt idx="10826">
                  <c:v>119.575833</c:v>
                </c:pt>
                <c:pt idx="10827">
                  <c:v>119.574972</c:v>
                </c:pt>
                <c:pt idx="10828">
                  <c:v>119.57333300000001</c:v>
                </c:pt>
                <c:pt idx="10829">
                  <c:v>119.57250000000001</c:v>
                </c:pt>
                <c:pt idx="10830">
                  <c:v>119.57166700000001</c:v>
                </c:pt>
                <c:pt idx="10831">
                  <c:v>119.570778</c:v>
                </c:pt>
                <c:pt idx="10832">
                  <c:v>119.57002799999999</c:v>
                </c:pt>
                <c:pt idx="10833">
                  <c:v>119.569194</c:v>
                </c:pt>
                <c:pt idx="10834">
                  <c:v>119.56788899999999</c:v>
                </c:pt>
                <c:pt idx="10835">
                  <c:v>119.496222</c:v>
                </c:pt>
                <c:pt idx="10836">
                  <c:v>119.496222</c:v>
                </c:pt>
                <c:pt idx="10837">
                  <c:v>119.497472</c:v>
                </c:pt>
                <c:pt idx="10838">
                  <c:v>119.504222</c:v>
                </c:pt>
                <c:pt idx="10839">
                  <c:v>119.50455599999999</c:v>
                </c:pt>
                <c:pt idx="10840">
                  <c:v>119.504583</c:v>
                </c:pt>
                <c:pt idx="10841">
                  <c:v>119.50538899999999</c:v>
                </c:pt>
                <c:pt idx="10842">
                  <c:v>119.50538899999999</c:v>
                </c:pt>
                <c:pt idx="10843">
                  <c:v>119.505</c:v>
                </c:pt>
                <c:pt idx="10844">
                  <c:v>119.498333</c:v>
                </c:pt>
                <c:pt idx="10845">
                  <c:v>119.496222</c:v>
                </c:pt>
                <c:pt idx="10846">
                  <c:v>120.09625</c:v>
                </c:pt>
                <c:pt idx="10847">
                  <c:v>120.09830599999999</c:v>
                </c:pt>
                <c:pt idx="10848">
                  <c:v>120.10169399999999</c:v>
                </c:pt>
                <c:pt idx="10849">
                  <c:v>120.10211099999999</c:v>
                </c:pt>
                <c:pt idx="10850">
                  <c:v>120.10208299999999</c:v>
                </c:pt>
                <c:pt idx="10851">
                  <c:v>120.10291700000001</c:v>
                </c:pt>
                <c:pt idx="10852">
                  <c:v>120.10291700000001</c:v>
                </c:pt>
                <c:pt idx="10853">
                  <c:v>120.10252800000001</c:v>
                </c:pt>
                <c:pt idx="10854">
                  <c:v>120.10083299999999</c:v>
                </c:pt>
                <c:pt idx="10855">
                  <c:v>120.099583</c:v>
                </c:pt>
                <c:pt idx="10856">
                  <c:v>120.09955600000001</c:v>
                </c:pt>
                <c:pt idx="10857">
                  <c:v>120.098722</c:v>
                </c:pt>
                <c:pt idx="10858">
                  <c:v>120.09875</c:v>
                </c:pt>
                <c:pt idx="10859">
                  <c:v>120.09705599999999</c:v>
                </c:pt>
                <c:pt idx="10860">
                  <c:v>120.097083</c:v>
                </c:pt>
                <c:pt idx="10861">
                  <c:v>120.09625</c:v>
                </c:pt>
                <c:pt idx="10862">
                  <c:v>120.13205600000001</c:v>
                </c:pt>
                <c:pt idx="10863">
                  <c:v>120.13208299999999</c:v>
                </c:pt>
                <c:pt idx="10864">
                  <c:v>120.13286100000001</c:v>
                </c:pt>
                <c:pt idx="10865">
                  <c:v>120.13291700000001</c:v>
                </c:pt>
                <c:pt idx="10866">
                  <c:v>120.13205600000001</c:v>
                </c:pt>
                <c:pt idx="10867">
                  <c:v>120.13202800000001</c:v>
                </c:pt>
                <c:pt idx="10868">
                  <c:v>120.13247200000001</c:v>
                </c:pt>
                <c:pt idx="10869">
                  <c:v>120.13333299999999</c:v>
                </c:pt>
                <c:pt idx="10870">
                  <c:v>120.134111</c:v>
                </c:pt>
                <c:pt idx="10871">
                  <c:v>120.134556</c:v>
                </c:pt>
                <c:pt idx="10872">
                  <c:v>120.13458300000001</c:v>
                </c:pt>
                <c:pt idx="10873">
                  <c:v>120.135417</c:v>
                </c:pt>
                <c:pt idx="10874">
                  <c:v>120.135417</c:v>
                </c:pt>
                <c:pt idx="10875">
                  <c:v>120.13458300000001</c:v>
                </c:pt>
                <c:pt idx="10876">
                  <c:v>120.13458300000001</c:v>
                </c:pt>
                <c:pt idx="10877">
                  <c:v>120.133306</c:v>
                </c:pt>
                <c:pt idx="10878">
                  <c:v>120.13205600000001</c:v>
                </c:pt>
                <c:pt idx="10879">
                  <c:v>119.588694</c:v>
                </c:pt>
                <c:pt idx="10880">
                  <c:v>119.588722</c:v>
                </c:pt>
                <c:pt idx="10881">
                  <c:v>119.589111</c:v>
                </c:pt>
                <c:pt idx="10882">
                  <c:v>119.590833</c:v>
                </c:pt>
                <c:pt idx="10883">
                  <c:v>119.592111</c:v>
                </c:pt>
                <c:pt idx="10884">
                  <c:v>119.592111</c:v>
                </c:pt>
                <c:pt idx="10885">
                  <c:v>119.594111</c:v>
                </c:pt>
                <c:pt idx="10886">
                  <c:v>119.595833</c:v>
                </c:pt>
                <c:pt idx="10887">
                  <c:v>119.59705599999999</c:v>
                </c:pt>
                <c:pt idx="10888">
                  <c:v>119.596667</c:v>
                </c:pt>
                <c:pt idx="10889">
                  <c:v>119.595806</c:v>
                </c:pt>
                <c:pt idx="10890">
                  <c:v>119.594583</c:v>
                </c:pt>
                <c:pt idx="10891">
                  <c:v>119.595</c:v>
                </c:pt>
                <c:pt idx="10892">
                  <c:v>119.595806</c:v>
                </c:pt>
                <c:pt idx="10893">
                  <c:v>119.596722</c:v>
                </c:pt>
                <c:pt idx="10894">
                  <c:v>119.5975</c:v>
                </c:pt>
                <c:pt idx="10895">
                  <c:v>119.598333</c:v>
                </c:pt>
                <c:pt idx="10896">
                  <c:v>119.59997199999999</c:v>
                </c:pt>
                <c:pt idx="10897">
                  <c:v>119.600444</c:v>
                </c:pt>
                <c:pt idx="10898">
                  <c:v>119.59911099999999</c:v>
                </c:pt>
                <c:pt idx="10899">
                  <c:v>119.5975</c:v>
                </c:pt>
                <c:pt idx="10900">
                  <c:v>119.59705599999999</c:v>
                </c:pt>
                <c:pt idx="10901">
                  <c:v>119.59869399999999</c:v>
                </c:pt>
                <c:pt idx="10902">
                  <c:v>119.59875</c:v>
                </c:pt>
                <c:pt idx="10903">
                  <c:v>119.59830599999999</c:v>
                </c:pt>
                <c:pt idx="10904">
                  <c:v>119.596667</c:v>
                </c:pt>
                <c:pt idx="10905">
                  <c:v>119.594944</c:v>
                </c:pt>
                <c:pt idx="10906">
                  <c:v>119.592472</c:v>
                </c:pt>
                <c:pt idx="10907">
                  <c:v>119.591639</c:v>
                </c:pt>
                <c:pt idx="10908">
                  <c:v>119.59</c:v>
                </c:pt>
                <c:pt idx="10909">
                  <c:v>119.588694</c:v>
                </c:pt>
                <c:pt idx="10910">
                  <c:v>119.46625</c:v>
                </c:pt>
                <c:pt idx="10911">
                  <c:v>119.46625</c:v>
                </c:pt>
                <c:pt idx="10912">
                  <c:v>119.466639</c:v>
                </c:pt>
                <c:pt idx="10913">
                  <c:v>119.468333</c:v>
                </c:pt>
                <c:pt idx="10914">
                  <c:v>119.47</c:v>
                </c:pt>
                <c:pt idx="10915">
                  <c:v>119.472444</c:v>
                </c:pt>
                <c:pt idx="10916">
                  <c:v>119.47413899999999</c:v>
                </c:pt>
                <c:pt idx="10917">
                  <c:v>119.47494399999999</c:v>
                </c:pt>
                <c:pt idx="10918">
                  <c:v>119.47622200000001</c:v>
                </c:pt>
                <c:pt idx="10919">
                  <c:v>119.47619400000001</c:v>
                </c:pt>
                <c:pt idx="10920">
                  <c:v>119.477861</c:v>
                </c:pt>
                <c:pt idx="10921">
                  <c:v>119.47747200000001</c:v>
                </c:pt>
                <c:pt idx="10922">
                  <c:v>119.47577800000001</c:v>
                </c:pt>
                <c:pt idx="10923">
                  <c:v>119.47497199999999</c:v>
                </c:pt>
                <c:pt idx="10924">
                  <c:v>119.474194</c:v>
                </c:pt>
                <c:pt idx="10925">
                  <c:v>119.472444</c:v>
                </c:pt>
                <c:pt idx="10926">
                  <c:v>119.471611</c:v>
                </c:pt>
                <c:pt idx="10927">
                  <c:v>119.469944</c:v>
                </c:pt>
                <c:pt idx="10928">
                  <c:v>119.468333</c:v>
                </c:pt>
                <c:pt idx="10929">
                  <c:v>119.467889</c:v>
                </c:pt>
                <c:pt idx="10930">
                  <c:v>119.467917</c:v>
                </c:pt>
                <c:pt idx="10931">
                  <c:v>119.46625</c:v>
                </c:pt>
                <c:pt idx="10932">
                  <c:v>120.13461100000001</c:v>
                </c:pt>
                <c:pt idx="10933">
                  <c:v>120.13458300000001</c:v>
                </c:pt>
                <c:pt idx="10934">
                  <c:v>120.134944</c:v>
                </c:pt>
                <c:pt idx="10935">
                  <c:v>120.1375</c:v>
                </c:pt>
                <c:pt idx="10936">
                  <c:v>120.137889</c:v>
                </c:pt>
                <c:pt idx="10937">
                  <c:v>120.137917</c:v>
                </c:pt>
                <c:pt idx="10938">
                  <c:v>120.13875</c:v>
                </c:pt>
                <c:pt idx="10939">
                  <c:v>120.13875</c:v>
                </c:pt>
                <c:pt idx="10940">
                  <c:v>120.137472</c:v>
                </c:pt>
                <c:pt idx="10941">
                  <c:v>120.136667</c:v>
                </c:pt>
                <c:pt idx="10942">
                  <c:v>120.135417</c:v>
                </c:pt>
                <c:pt idx="10943">
                  <c:v>120.135389</c:v>
                </c:pt>
                <c:pt idx="10944">
                  <c:v>120.13461100000001</c:v>
                </c:pt>
                <c:pt idx="10945">
                  <c:v>119.547889</c:v>
                </c:pt>
                <c:pt idx="10946">
                  <c:v>119.547889</c:v>
                </c:pt>
                <c:pt idx="10947">
                  <c:v>119.54875</c:v>
                </c:pt>
                <c:pt idx="10948">
                  <c:v>119.548778</c:v>
                </c:pt>
                <c:pt idx="10949">
                  <c:v>119.55</c:v>
                </c:pt>
                <c:pt idx="10950">
                  <c:v>119.55077799999999</c:v>
                </c:pt>
                <c:pt idx="10951">
                  <c:v>119.55374999999999</c:v>
                </c:pt>
                <c:pt idx="10952">
                  <c:v>119.55372199999999</c:v>
                </c:pt>
                <c:pt idx="10953">
                  <c:v>119.55458299999999</c:v>
                </c:pt>
                <c:pt idx="10954">
                  <c:v>119.55458299999999</c:v>
                </c:pt>
                <c:pt idx="10955">
                  <c:v>119.55625000000001</c:v>
                </c:pt>
                <c:pt idx="10956">
                  <c:v>119.55622200000001</c:v>
                </c:pt>
                <c:pt idx="10957">
                  <c:v>119.55583300000001</c:v>
                </c:pt>
                <c:pt idx="10958">
                  <c:v>119.55413900000001</c:v>
                </c:pt>
                <c:pt idx="10959">
                  <c:v>119.55327800000001</c:v>
                </c:pt>
                <c:pt idx="10960">
                  <c:v>119.55080599999999</c:v>
                </c:pt>
                <c:pt idx="10961">
                  <c:v>119.550028</c:v>
                </c:pt>
                <c:pt idx="10962">
                  <c:v>119.548306</c:v>
                </c:pt>
                <c:pt idx="10963">
                  <c:v>119.547889</c:v>
                </c:pt>
                <c:pt idx="10964">
                  <c:v>119.63625</c:v>
                </c:pt>
                <c:pt idx="10965">
                  <c:v>119.63625</c:v>
                </c:pt>
                <c:pt idx="10966">
                  <c:v>119.636667</c:v>
                </c:pt>
                <c:pt idx="10967">
                  <c:v>119.639139</c:v>
                </c:pt>
                <c:pt idx="10968">
                  <c:v>119.640028</c:v>
                </c:pt>
                <c:pt idx="10969">
                  <c:v>119.640806</c:v>
                </c:pt>
                <c:pt idx="10970">
                  <c:v>119.641611</c:v>
                </c:pt>
                <c:pt idx="10971">
                  <c:v>119.643306</c:v>
                </c:pt>
                <c:pt idx="10972">
                  <c:v>119.64541699999999</c:v>
                </c:pt>
                <c:pt idx="10973">
                  <c:v>119.64541699999999</c:v>
                </c:pt>
                <c:pt idx="10974">
                  <c:v>119.645</c:v>
                </c:pt>
                <c:pt idx="10975">
                  <c:v>119.640806</c:v>
                </c:pt>
                <c:pt idx="10976">
                  <c:v>119.640028</c:v>
                </c:pt>
                <c:pt idx="10977">
                  <c:v>119.638306</c:v>
                </c:pt>
                <c:pt idx="10978">
                  <c:v>119.6375</c:v>
                </c:pt>
                <c:pt idx="10979">
                  <c:v>119.636667</c:v>
                </c:pt>
                <c:pt idx="10980">
                  <c:v>119.63625</c:v>
                </c:pt>
                <c:pt idx="10981">
                  <c:v>119.50702800000001</c:v>
                </c:pt>
                <c:pt idx="10982">
                  <c:v>119.50705600000001</c:v>
                </c:pt>
                <c:pt idx="10983">
                  <c:v>119.50791700000001</c:v>
                </c:pt>
                <c:pt idx="10984">
                  <c:v>119.50794399999999</c:v>
                </c:pt>
                <c:pt idx="10985">
                  <c:v>119.50916700000001</c:v>
                </c:pt>
                <c:pt idx="10986">
                  <c:v>119.511667</c:v>
                </c:pt>
                <c:pt idx="10987">
                  <c:v>119.512056</c:v>
                </c:pt>
                <c:pt idx="10988">
                  <c:v>119.512083</c:v>
                </c:pt>
                <c:pt idx="10989">
                  <c:v>119.513278</c:v>
                </c:pt>
                <c:pt idx="10990">
                  <c:v>119.514944</c:v>
                </c:pt>
                <c:pt idx="10991">
                  <c:v>119.515444</c:v>
                </c:pt>
                <c:pt idx="10992">
                  <c:v>119.515417</c:v>
                </c:pt>
                <c:pt idx="10993">
                  <c:v>119.514972</c:v>
                </c:pt>
                <c:pt idx="10994">
                  <c:v>119.514139</c:v>
                </c:pt>
                <c:pt idx="10995">
                  <c:v>119.513278</c:v>
                </c:pt>
                <c:pt idx="10996">
                  <c:v>119.508306</c:v>
                </c:pt>
                <c:pt idx="10997">
                  <c:v>119.50702800000001</c:v>
                </c:pt>
                <c:pt idx="10998">
                  <c:v>121.407056</c:v>
                </c:pt>
                <c:pt idx="10999">
                  <c:v>121.407083</c:v>
                </c:pt>
                <c:pt idx="11000">
                  <c:v>121.408306</c:v>
                </c:pt>
                <c:pt idx="11001">
                  <c:v>121.409111</c:v>
                </c:pt>
                <c:pt idx="11002">
                  <c:v>121.410389</c:v>
                </c:pt>
                <c:pt idx="11003">
                  <c:v>121.410389</c:v>
                </c:pt>
                <c:pt idx="11004">
                  <c:v>121.411722</c:v>
                </c:pt>
                <c:pt idx="11005">
                  <c:v>121.41330600000001</c:v>
                </c:pt>
                <c:pt idx="11006">
                  <c:v>121.41497200000001</c:v>
                </c:pt>
                <c:pt idx="11007">
                  <c:v>121.41541700000001</c:v>
                </c:pt>
                <c:pt idx="11008">
                  <c:v>121.41541700000001</c:v>
                </c:pt>
                <c:pt idx="11009">
                  <c:v>121.415778</c:v>
                </c:pt>
                <c:pt idx="11010">
                  <c:v>121.418306</c:v>
                </c:pt>
                <c:pt idx="11011">
                  <c:v>121.41875</c:v>
                </c:pt>
                <c:pt idx="11012">
                  <c:v>121.418722</c:v>
                </c:pt>
                <c:pt idx="11013">
                  <c:v>121.418361</c:v>
                </c:pt>
                <c:pt idx="11014">
                  <c:v>121.4175</c:v>
                </c:pt>
                <c:pt idx="11015">
                  <c:v>121.416667</c:v>
                </c:pt>
                <c:pt idx="11016">
                  <c:v>121.41247199999999</c:v>
                </c:pt>
                <c:pt idx="11017">
                  <c:v>121.411694</c:v>
                </c:pt>
                <c:pt idx="11018">
                  <c:v>121.41</c:v>
                </c:pt>
                <c:pt idx="11019">
                  <c:v>121.409139</c:v>
                </c:pt>
                <c:pt idx="11020">
                  <c:v>121.407472</c:v>
                </c:pt>
                <c:pt idx="11021">
                  <c:v>121.407056</c:v>
                </c:pt>
                <c:pt idx="11022">
                  <c:v>119.64786100000001</c:v>
                </c:pt>
                <c:pt idx="11023">
                  <c:v>119.64788900000001</c:v>
                </c:pt>
                <c:pt idx="11024">
                  <c:v>119.64916700000001</c:v>
                </c:pt>
                <c:pt idx="11025">
                  <c:v>119.652444</c:v>
                </c:pt>
                <c:pt idx="11026">
                  <c:v>119.653361</c:v>
                </c:pt>
                <c:pt idx="11027">
                  <c:v>119.654139</c:v>
                </c:pt>
                <c:pt idx="11028">
                  <c:v>119.654972</c:v>
                </c:pt>
                <c:pt idx="11029">
                  <c:v>119.656639</c:v>
                </c:pt>
                <c:pt idx="11030">
                  <c:v>119.6575</c:v>
                </c:pt>
                <c:pt idx="11031">
                  <c:v>119.658306</c:v>
                </c:pt>
                <c:pt idx="11032">
                  <c:v>119.65875</c:v>
                </c:pt>
                <c:pt idx="11033">
                  <c:v>119.658694</c:v>
                </c:pt>
                <c:pt idx="11034">
                  <c:v>119.658306</c:v>
                </c:pt>
                <c:pt idx="11035">
                  <c:v>119.6575</c:v>
                </c:pt>
                <c:pt idx="11036">
                  <c:v>119.656611</c:v>
                </c:pt>
                <c:pt idx="11037">
                  <c:v>119.651639</c:v>
                </c:pt>
                <c:pt idx="11038">
                  <c:v>119.650806</c:v>
                </c:pt>
                <c:pt idx="11039">
                  <c:v>119.65002800000001</c:v>
                </c:pt>
                <c:pt idx="11040">
                  <c:v>119.64916700000001</c:v>
                </c:pt>
                <c:pt idx="11041">
                  <c:v>119.64786100000001</c:v>
                </c:pt>
                <c:pt idx="11042">
                  <c:v>120.13205600000001</c:v>
                </c:pt>
                <c:pt idx="11043">
                  <c:v>120.13208299999999</c:v>
                </c:pt>
                <c:pt idx="11044">
                  <c:v>120.13416700000001</c:v>
                </c:pt>
                <c:pt idx="11045">
                  <c:v>120.140861</c:v>
                </c:pt>
                <c:pt idx="11046">
                  <c:v>120.141694</c:v>
                </c:pt>
                <c:pt idx="11047">
                  <c:v>120.142528</c:v>
                </c:pt>
                <c:pt idx="11048">
                  <c:v>120.142944</c:v>
                </c:pt>
                <c:pt idx="11049">
                  <c:v>120.142889</c:v>
                </c:pt>
                <c:pt idx="11050">
                  <c:v>120.1425</c:v>
                </c:pt>
                <c:pt idx="11051">
                  <c:v>120.141667</c:v>
                </c:pt>
                <c:pt idx="11052">
                  <c:v>120.140806</c:v>
                </c:pt>
                <c:pt idx="11053">
                  <c:v>120.137444</c:v>
                </c:pt>
                <c:pt idx="11054">
                  <c:v>120.136667</c:v>
                </c:pt>
                <c:pt idx="11055">
                  <c:v>120.13249999999999</c:v>
                </c:pt>
                <c:pt idx="11056">
                  <c:v>120.13205600000001</c:v>
                </c:pt>
                <c:pt idx="11057">
                  <c:v>119.546278</c:v>
                </c:pt>
                <c:pt idx="11058">
                  <c:v>119.546639</c:v>
                </c:pt>
                <c:pt idx="11059">
                  <c:v>119.549139</c:v>
                </c:pt>
                <c:pt idx="11060">
                  <c:v>119.550417</c:v>
                </c:pt>
                <c:pt idx="11061">
                  <c:v>119.550389</c:v>
                </c:pt>
                <c:pt idx="11062">
                  <c:v>119.55125</c:v>
                </c:pt>
                <c:pt idx="11063">
                  <c:v>119.55125</c:v>
                </c:pt>
                <c:pt idx="11064">
                  <c:v>119.55</c:v>
                </c:pt>
                <c:pt idx="11065">
                  <c:v>119.547472</c:v>
                </c:pt>
                <c:pt idx="11066">
                  <c:v>119.547056</c:v>
                </c:pt>
                <c:pt idx="11067">
                  <c:v>119.547056</c:v>
                </c:pt>
                <c:pt idx="11068">
                  <c:v>119.547861</c:v>
                </c:pt>
                <c:pt idx="11069">
                  <c:v>119.547889</c:v>
                </c:pt>
                <c:pt idx="11070">
                  <c:v>119.547028</c:v>
                </c:pt>
                <c:pt idx="11071">
                  <c:v>119.547056</c:v>
                </c:pt>
                <c:pt idx="11072">
                  <c:v>119.546278</c:v>
                </c:pt>
                <c:pt idx="11073">
                  <c:v>120.297889</c:v>
                </c:pt>
                <c:pt idx="11074">
                  <c:v>120.297861</c:v>
                </c:pt>
                <c:pt idx="11075">
                  <c:v>120.298361</c:v>
                </c:pt>
                <c:pt idx="11076">
                  <c:v>120.300028</c:v>
                </c:pt>
                <c:pt idx="11077">
                  <c:v>120.300833</c:v>
                </c:pt>
                <c:pt idx="11078">
                  <c:v>120.30413900000001</c:v>
                </c:pt>
                <c:pt idx="11079">
                  <c:v>120.30583300000001</c:v>
                </c:pt>
                <c:pt idx="11080">
                  <c:v>120.306667</c:v>
                </c:pt>
                <c:pt idx="11081">
                  <c:v>120.3075</c:v>
                </c:pt>
                <c:pt idx="11082">
                  <c:v>120.309167</c:v>
                </c:pt>
                <c:pt idx="11083">
                  <c:v>120.310389</c:v>
                </c:pt>
                <c:pt idx="11084">
                  <c:v>120.309167</c:v>
                </c:pt>
                <c:pt idx="11085">
                  <c:v>120.307472</c:v>
                </c:pt>
                <c:pt idx="11086">
                  <c:v>120.306639</c:v>
                </c:pt>
                <c:pt idx="11087">
                  <c:v>120.30497200000001</c:v>
                </c:pt>
                <c:pt idx="11088">
                  <c:v>120.304194</c:v>
                </c:pt>
                <c:pt idx="11089">
                  <c:v>120.3</c:v>
                </c:pt>
                <c:pt idx="11090">
                  <c:v>120.299139</c:v>
                </c:pt>
                <c:pt idx="11091">
                  <c:v>120.298333</c:v>
                </c:pt>
                <c:pt idx="11092">
                  <c:v>120.297889</c:v>
                </c:pt>
                <c:pt idx="11093">
                  <c:v>120.081278</c:v>
                </c:pt>
                <c:pt idx="11094">
                  <c:v>120.08125</c:v>
                </c:pt>
                <c:pt idx="11095">
                  <c:v>120.0825</c:v>
                </c:pt>
                <c:pt idx="11096">
                  <c:v>120.08411099999999</c:v>
                </c:pt>
                <c:pt idx="11097">
                  <c:v>120.08538900000001</c:v>
                </c:pt>
                <c:pt idx="11098">
                  <c:v>120.08536100000001</c:v>
                </c:pt>
                <c:pt idx="11099">
                  <c:v>120.08458299999999</c:v>
                </c:pt>
                <c:pt idx="11100">
                  <c:v>120.084639</c:v>
                </c:pt>
                <c:pt idx="11101">
                  <c:v>120.083333</c:v>
                </c:pt>
                <c:pt idx="11102">
                  <c:v>120.081278</c:v>
                </c:pt>
                <c:pt idx="11103">
                  <c:v>119.55625000000001</c:v>
                </c:pt>
                <c:pt idx="11104">
                  <c:v>119.55627800000001</c:v>
                </c:pt>
                <c:pt idx="11105">
                  <c:v>119.556667</c:v>
                </c:pt>
                <c:pt idx="11106">
                  <c:v>119.557472</c:v>
                </c:pt>
                <c:pt idx="11107">
                  <c:v>119.55875</c:v>
                </c:pt>
                <c:pt idx="11108">
                  <c:v>119.558778</c:v>
                </c:pt>
                <c:pt idx="11109">
                  <c:v>119.559139</c:v>
                </c:pt>
                <c:pt idx="11110">
                  <c:v>119.560861</c:v>
                </c:pt>
                <c:pt idx="11111">
                  <c:v>119.562083</c:v>
                </c:pt>
                <c:pt idx="11112">
                  <c:v>119.562083</c:v>
                </c:pt>
                <c:pt idx="11113">
                  <c:v>119.562889</c:v>
                </c:pt>
                <c:pt idx="11114">
                  <c:v>119.562889</c:v>
                </c:pt>
                <c:pt idx="11115">
                  <c:v>119.5625</c:v>
                </c:pt>
                <c:pt idx="11116">
                  <c:v>119.559944</c:v>
                </c:pt>
                <c:pt idx="11117">
                  <c:v>119.559167</c:v>
                </c:pt>
                <c:pt idx="11118">
                  <c:v>119.556667</c:v>
                </c:pt>
                <c:pt idx="11119">
                  <c:v>119.55625000000001</c:v>
                </c:pt>
                <c:pt idx="11120">
                  <c:v>119.623694</c:v>
                </c:pt>
                <c:pt idx="11121">
                  <c:v>119.62375</c:v>
                </c:pt>
                <c:pt idx="11122">
                  <c:v>119.625833</c:v>
                </c:pt>
                <c:pt idx="11123">
                  <c:v>119.63247200000001</c:v>
                </c:pt>
                <c:pt idx="11124">
                  <c:v>119.63294399999999</c:v>
                </c:pt>
                <c:pt idx="11125">
                  <c:v>119.63291700000001</c:v>
                </c:pt>
                <c:pt idx="11126">
                  <c:v>119.631694</c:v>
                </c:pt>
                <c:pt idx="11127">
                  <c:v>119.63122199999999</c:v>
                </c:pt>
                <c:pt idx="11128">
                  <c:v>119.63124999999999</c:v>
                </c:pt>
                <c:pt idx="11129">
                  <c:v>119.63080600000001</c:v>
                </c:pt>
                <c:pt idx="11130">
                  <c:v>119.629139</c:v>
                </c:pt>
                <c:pt idx="11131">
                  <c:v>119.6275</c:v>
                </c:pt>
                <c:pt idx="11132">
                  <c:v>119.627056</c:v>
                </c:pt>
                <c:pt idx="11133">
                  <c:v>119.627083</c:v>
                </c:pt>
                <c:pt idx="11134">
                  <c:v>119.626639</c:v>
                </c:pt>
                <c:pt idx="11135">
                  <c:v>119.625</c:v>
                </c:pt>
                <c:pt idx="11136">
                  <c:v>119.623694</c:v>
                </c:pt>
                <c:pt idx="11137">
                  <c:v>119.622889</c:v>
                </c:pt>
                <c:pt idx="11138">
                  <c:v>119.622889</c:v>
                </c:pt>
                <c:pt idx="11139">
                  <c:v>119.623722</c:v>
                </c:pt>
                <c:pt idx="11140">
                  <c:v>119.623722</c:v>
                </c:pt>
                <c:pt idx="11141">
                  <c:v>119.624167</c:v>
                </c:pt>
                <c:pt idx="11142">
                  <c:v>119.626667</c:v>
                </c:pt>
                <c:pt idx="11143">
                  <c:v>119.62875</c:v>
                </c:pt>
                <c:pt idx="11144">
                  <c:v>119.628778</c:v>
                </c:pt>
                <c:pt idx="11145">
                  <c:v>119.626667</c:v>
                </c:pt>
                <c:pt idx="11146">
                  <c:v>119.625833</c:v>
                </c:pt>
                <c:pt idx="11147">
                  <c:v>119.624972</c:v>
                </c:pt>
                <c:pt idx="11148">
                  <c:v>119.624167</c:v>
                </c:pt>
                <c:pt idx="11149">
                  <c:v>119.62375</c:v>
                </c:pt>
                <c:pt idx="11150">
                  <c:v>119.623694</c:v>
                </c:pt>
                <c:pt idx="11151">
                  <c:v>119.622889</c:v>
                </c:pt>
                <c:pt idx="11152">
                  <c:v>120.137083</c:v>
                </c:pt>
                <c:pt idx="11153">
                  <c:v>120.137083</c:v>
                </c:pt>
                <c:pt idx="11154">
                  <c:v>120.138333</c:v>
                </c:pt>
                <c:pt idx="11155">
                  <c:v>120.139972</c:v>
                </c:pt>
                <c:pt idx="11156">
                  <c:v>120.142056</c:v>
                </c:pt>
                <c:pt idx="11157">
                  <c:v>120.142083</c:v>
                </c:pt>
                <c:pt idx="11158">
                  <c:v>120.142917</c:v>
                </c:pt>
                <c:pt idx="11159">
                  <c:v>120.142889</c:v>
                </c:pt>
                <c:pt idx="11160">
                  <c:v>120.142528</c:v>
                </c:pt>
                <c:pt idx="11161">
                  <c:v>120.138278</c:v>
                </c:pt>
                <c:pt idx="11162">
                  <c:v>120.137083</c:v>
                </c:pt>
                <c:pt idx="11163">
                  <c:v>119.607083</c:v>
                </c:pt>
                <c:pt idx="11164">
                  <c:v>119.607056</c:v>
                </c:pt>
                <c:pt idx="11165">
                  <c:v>119.6075</c:v>
                </c:pt>
                <c:pt idx="11166">
                  <c:v>119.608306</c:v>
                </c:pt>
                <c:pt idx="11167">
                  <c:v>119.609167</c:v>
                </c:pt>
                <c:pt idx="11168">
                  <c:v>119.609972</c:v>
                </c:pt>
                <c:pt idx="11169">
                  <c:v>119.610806</c:v>
                </c:pt>
                <c:pt idx="11170">
                  <c:v>119.612444</c:v>
                </c:pt>
                <c:pt idx="11171">
                  <c:v>119.61330599999999</c:v>
                </c:pt>
                <c:pt idx="11172">
                  <c:v>119.61413899999999</c:v>
                </c:pt>
                <c:pt idx="11173">
                  <c:v>119.61455599999999</c:v>
                </c:pt>
                <c:pt idx="11174">
                  <c:v>119.61455599999999</c:v>
                </c:pt>
                <c:pt idx="11175">
                  <c:v>119.61416699999999</c:v>
                </c:pt>
                <c:pt idx="11176">
                  <c:v>119.6125</c:v>
                </c:pt>
                <c:pt idx="11177">
                  <c:v>119.611667</c:v>
                </c:pt>
                <c:pt idx="11178">
                  <c:v>119.6075</c:v>
                </c:pt>
                <c:pt idx="11179">
                  <c:v>119.607083</c:v>
                </c:pt>
                <c:pt idx="11180">
                  <c:v>120.346222</c:v>
                </c:pt>
                <c:pt idx="11181">
                  <c:v>120.34625</c:v>
                </c:pt>
                <c:pt idx="11182">
                  <c:v>120.346639</c:v>
                </c:pt>
                <c:pt idx="11183">
                  <c:v>120.35336100000001</c:v>
                </c:pt>
                <c:pt idx="11184">
                  <c:v>120.354139</c:v>
                </c:pt>
                <c:pt idx="11185">
                  <c:v>120.355</c:v>
                </c:pt>
                <c:pt idx="11186">
                  <c:v>120.355389</c:v>
                </c:pt>
                <c:pt idx="11187">
                  <c:v>120.355417</c:v>
                </c:pt>
                <c:pt idx="11188">
                  <c:v>120.356222</c:v>
                </c:pt>
                <c:pt idx="11189">
                  <c:v>120.356222</c:v>
                </c:pt>
                <c:pt idx="11190">
                  <c:v>120.355806</c:v>
                </c:pt>
                <c:pt idx="11191">
                  <c:v>120.354139</c:v>
                </c:pt>
                <c:pt idx="11192">
                  <c:v>120.35336100000001</c:v>
                </c:pt>
                <c:pt idx="11193">
                  <c:v>120.35169399999999</c:v>
                </c:pt>
                <c:pt idx="11194">
                  <c:v>120.35077800000001</c:v>
                </c:pt>
                <c:pt idx="11195">
                  <c:v>120.346667</c:v>
                </c:pt>
                <c:pt idx="11196">
                  <c:v>120.346222</c:v>
                </c:pt>
                <c:pt idx="11197">
                  <c:v>120.140444</c:v>
                </c:pt>
                <c:pt idx="11198">
                  <c:v>120.140389</c:v>
                </c:pt>
                <c:pt idx="11199">
                  <c:v>120.1425</c:v>
                </c:pt>
                <c:pt idx="11200">
                  <c:v>120.144139</c:v>
                </c:pt>
                <c:pt idx="11201">
                  <c:v>120.144583</c:v>
                </c:pt>
                <c:pt idx="11202">
                  <c:v>120.14455599999999</c:v>
                </c:pt>
                <c:pt idx="11203">
                  <c:v>120.14375</c:v>
                </c:pt>
                <c:pt idx="11204">
                  <c:v>120.14375</c:v>
                </c:pt>
                <c:pt idx="11205">
                  <c:v>120.143306</c:v>
                </c:pt>
                <c:pt idx="11206">
                  <c:v>120.142528</c:v>
                </c:pt>
                <c:pt idx="11207">
                  <c:v>120.141639</c:v>
                </c:pt>
                <c:pt idx="11208">
                  <c:v>120.140444</c:v>
                </c:pt>
                <c:pt idx="11209">
                  <c:v>121.777056</c:v>
                </c:pt>
                <c:pt idx="11210">
                  <c:v>121.777028</c:v>
                </c:pt>
                <c:pt idx="11211">
                  <c:v>121.779167</c:v>
                </c:pt>
                <c:pt idx="11212">
                  <c:v>121.779972</c:v>
                </c:pt>
                <c:pt idx="11213">
                  <c:v>121.781611</c:v>
                </c:pt>
                <c:pt idx="11214">
                  <c:v>121.783306</c:v>
                </c:pt>
                <c:pt idx="11215">
                  <c:v>121.784583</c:v>
                </c:pt>
                <c:pt idx="11216">
                  <c:v>121.784583</c:v>
                </c:pt>
                <c:pt idx="11217">
                  <c:v>121.783722</c:v>
                </c:pt>
                <c:pt idx="11218">
                  <c:v>121.783722</c:v>
                </c:pt>
                <c:pt idx="11219">
                  <c:v>121.783306</c:v>
                </c:pt>
                <c:pt idx="11220">
                  <c:v>121.782528</c:v>
                </c:pt>
                <c:pt idx="11221">
                  <c:v>121.781639</c:v>
                </c:pt>
                <c:pt idx="11222">
                  <c:v>121.779944</c:v>
                </c:pt>
                <c:pt idx="11223">
                  <c:v>121.779139</c:v>
                </c:pt>
                <c:pt idx="11224">
                  <c:v>121.778333</c:v>
                </c:pt>
                <c:pt idx="11225">
                  <c:v>121.7775</c:v>
                </c:pt>
                <c:pt idx="11226">
                  <c:v>121.777056</c:v>
                </c:pt>
                <c:pt idx="11227">
                  <c:v>120.137083</c:v>
                </c:pt>
                <c:pt idx="11228">
                  <c:v>120.137083</c:v>
                </c:pt>
                <c:pt idx="11229">
                  <c:v>120.137917</c:v>
                </c:pt>
                <c:pt idx="11230">
                  <c:v>120.137889</c:v>
                </c:pt>
                <c:pt idx="11231">
                  <c:v>120.138306</c:v>
                </c:pt>
                <c:pt idx="11232">
                  <c:v>120.139194</c:v>
                </c:pt>
                <c:pt idx="11233">
                  <c:v>120.139972</c:v>
                </c:pt>
                <c:pt idx="11234">
                  <c:v>120.140833</c:v>
                </c:pt>
                <c:pt idx="11235">
                  <c:v>120.141222</c:v>
                </c:pt>
                <c:pt idx="11236">
                  <c:v>120.141222</c:v>
                </c:pt>
                <c:pt idx="11237">
                  <c:v>120.139139</c:v>
                </c:pt>
                <c:pt idx="11238">
                  <c:v>120.137472</c:v>
                </c:pt>
                <c:pt idx="11239">
                  <c:v>120.137083</c:v>
                </c:pt>
                <c:pt idx="11240">
                  <c:v>119.66036099999999</c:v>
                </c:pt>
                <c:pt idx="11241">
                  <c:v>119.660389</c:v>
                </c:pt>
                <c:pt idx="11242">
                  <c:v>119.660833</c:v>
                </c:pt>
                <c:pt idx="11243">
                  <c:v>119.66163899999999</c:v>
                </c:pt>
                <c:pt idx="11244">
                  <c:v>119.66244399999999</c:v>
                </c:pt>
                <c:pt idx="11245">
                  <c:v>119.66330600000001</c:v>
                </c:pt>
                <c:pt idx="11246">
                  <c:v>119.668333</c:v>
                </c:pt>
                <c:pt idx="11247">
                  <c:v>119.668694</c:v>
                </c:pt>
                <c:pt idx="11248">
                  <c:v>119.668722</c:v>
                </c:pt>
                <c:pt idx="11249">
                  <c:v>119.668333</c:v>
                </c:pt>
                <c:pt idx="11250">
                  <c:v>119.6675</c:v>
                </c:pt>
                <c:pt idx="11251">
                  <c:v>119.666667</c:v>
                </c:pt>
                <c:pt idx="11252">
                  <c:v>119.665806</c:v>
                </c:pt>
                <c:pt idx="11253">
                  <c:v>119.66541700000001</c:v>
                </c:pt>
                <c:pt idx="11254">
                  <c:v>119.66541700000001</c:v>
                </c:pt>
                <c:pt idx="11255">
                  <c:v>119.66502800000001</c:v>
                </c:pt>
                <c:pt idx="11256">
                  <c:v>119.66333299999999</c:v>
                </c:pt>
                <c:pt idx="11257">
                  <c:v>119.66202800000001</c:v>
                </c:pt>
                <c:pt idx="11258">
                  <c:v>119.66205600000001</c:v>
                </c:pt>
                <c:pt idx="11259">
                  <c:v>119.661722</c:v>
                </c:pt>
                <c:pt idx="11260">
                  <c:v>119.66080599999999</c:v>
                </c:pt>
                <c:pt idx="11261">
                  <c:v>119.66036099999999</c:v>
                </c:pt>
                <c:pt idx="11262">
                  <c:v>120.16627800000001</c:v>
                </c:pt>
                <c:pt idx="11263">
                  <c:v>120.16625000000001</c:v>
                </c:pt>
                <c:pt idx="11264">
                  <c:v>120.167028</c:v>
                </c:pt>
                <c:pt idx="11265">
                  <c:v>120.16708300000001</c:v>
                </c:pt>
                <c:pt idx="11266">
                  <c:v>120.167917</c:v>
                </c:pt>
                <c:pt idx="11267">
                  <c:v>120.167917</c:v>
                </c:pt>
                <c:pt idx="11268">
                  <c:v>120.168333</c:v>
                </c:pt>
                <c:pt idx="11269">
                  <c:v>120.169139</c:v>
                </c:pt>
                <c:pt idx="11270">
                  <c:v>120.170417</c:v>
                </c:pt>
                <c:pt idx="11271">
                  <c:v>120.170389</c:v>
                </c:pt>
                <c:pt idx="11272">
                  <c:v>120.168333</c:v>
                </c:pt>
                <c:pt idx="11273">
                  <c:v>120.166667</c:v>
                </c:pt>
                <c:pt idx="11274">
                  <c:v>120.16627800000001</c:v>
                </c:pt>
                <c:pt idx="11275">
                  <c:v>120.315417</c:v>
                </c:pt>
                <c:pt idx="11276">
                  <c:v>120.315389</c:v>
                </c:pt>
                <c:pt idx="11277">
                  <c:v>120.31580599999999</c:v>
                </c:pt>
                <c:pt idx="11278">
                  <c:v>120.318361</c:v>
                </c:pt>
                <c:pt idx="11279">
                  <c:v>120.31916699999999</c:v>
                </c:pt>
                <c:pt idx="11280">
                  <c:v>120.32166700000001</c:v>
                </c:pt>
                <c:pt idx="11281">
                  <c:v>120.32208300000001</c:v>
                </c:pt>
                <c:pt idx="11282">
                  <c:v>120.322056</c:v>
                </c:pt>
                <c:pt idx="11283">
                  <c:v>120.32083299999999</c:v>
                </c:pt>
                <c:pt idx="11284">
                  <c:v>120.31997200000001</c:v>
                </c:pt>
                <c:pt idx="11285">
                  <c:v>120.31830600000001</c:v>
                </c:pt>
                <c:pt idx="11286">
                  <c:v>120.316639</c:v>
                </c:pt>
                <c:pt idx="11287">
                  <c:v>120.315417</c:v>
                </c:pt>
                <c:pt idx="11288">
                  <c:v>119.60291700000001</c:v>
                </c:pt>
                <c:pt idx="11289">
                  <c:v>119.60291700000001</c:v>
                </c:pt>
                <c:pt idx="11290">
                  <c:v>119.604167</c:v>
                </c:pt>
                <c:pt idx="11291">
                  <c:v>119.605</c:v>
                </c:pt>
                <c:pt idx="11292">
                  <c:v>119.606639</c:v>
                </c:pt>
                <c:pt idx="11293">
                  <c:v>119.607444</c:v>
                </c:pt>
                <c:pt idx="11294">
                  <c:v>119.608333</c:v>
                </c:pt>
                <c:pt idx="11295">
                  <c:v>119.609167</c:v>
                </c:pt>
                <c:pt idx="11296">
                  <c:v>119.610417</c:v>
                </c:pt>
                <c:pt idx="11297">
                  <c:v>119.610444</c:v>
                </c:pt>
                <c:pt idx="11298">
                  <c:v>119.609139</c:v>
                </c:pt>
                <c:pt idx="11299">
                  <c:v>119.608333</c:v>
                </c:pt>
                <c:pt idx="11300">
                  <c:v>119.6075</c:v>
                </c:pt>
                <c:pt idx="11301">
                  <c:v>119.604944</c:v>
                </c:pt>
                <c:pt idx="11302">
                  <c:v>119.604167</c:v>
                </c:pt>
                <c:pt idx="11303">
                  <c:v>119.60291700000001</c:v>
                </c:pt>
                <c:pt idx="11304">
                  <c:v>119.599583</c:v>
                </c:pt>
                <c:pt idx="11305">
                  <c:v>119.59913899999999</c:v>
                </c:pt>
                <c:pt idx="11306">
                  <c:v>119.596667</c:v>
                </c:pt>
                <c:pt idx="11307">
                  <c:v>119.59625</c:v>
                </c:pt>
                <c:pt idx="11308">
                  <c:v>120.330389</c:v>
                </c:pt>
                <c:pt idx="11309">
                  <c:v>120.330806</c:v>
                </c:pt>
                <c:pt idx="11310">
                  <c:v>120.331667</c:v>
                </c:pt>
                <c:pt idx="11311">
                  <c:v>120.3325</c:v>
                </c:pt>
                <c:pt idx="11312">
                  <c:v>120.33497199999999</c:v>
                </c:pt>
                <c:pt idx="11313">
                  <c:v>120.33588899999999</c:v>
                </c:pt>
                <c:pt idx="11314">
                  <c:v>120.33836100000001</c:v>
                </c:pt>
                <c:pt idx="11315">
                  <c:v>120.339139</c:v>
                </c:pt>
                <c:pt idx="11316">
                  <c:v>120.341639</c:v>
                </c:pt>
                <c:pt idx="11317">
                  <c:v>120.342111</c:v>
                </c:pt>
                <c:pt idx="11318">
                  <c:v>120.342111</c:v>
                </c:pt>
                <c:pt idx="11319">
                  <c:v>120.341667</c:v>
                </c:pt>
                <c:pt idx="11320">
                  <c:v>120.340861</c:v>
                </c:pt>
                <c:pt idx="11321">
                  <c:v>120.34</c:v>
                </c:pt>
                <c:pt idx="11322">
                  <c:v>120.331639</c:v>
                </c:pt>
                <c:pt idx="11323">
                  <c:v>120.330389</c:v>
                </c:pt>
                <c:pt idx="11324">
                  <c:v>119.481222</c:v>
                </c:pt>
                <c:pt idx="11325">
                  <c:v>119.481194</c:v>
                </c:pt>
                <c:pt idx="11326">
                  <c:v>119.482917</c:v>
                </c:pt>
                <c:pt idx="11327">
                  <c:v>119.482917</c:v>
                </c:pt>
                <c:pt idx="11328">
                  <c:v>119.483278</c:v>
                </c:pt>
                <c:pt idx="11329">
                  <c:v>119.484111</c:v>
                </c:pt>
                <c:pt idx="11330">
                  <c:v>119.485417</c:v>
                </c:pt>
                <c:pt idx="11331">
                  <c:v>119.485389</c:v>
                </c:pt>
                <c:pt idx="11332">
                  <c:v>119.486278</c:v>
                </c:pt>
                <c:pt idx="11333">
                  <c:v>119.486278</c:v>
                </c:pt>
                <c:pt idx="11334">
                  <c:v>119.485417</c:v>
                </c:pt>
                <c:pt idx="11335">
                  <c:v>119.485444</c:v>
                </c:pt>
                <c:pt idx="11336">
                  <c:v>119.484167</c:v>
                </c:pt>
                <c:pt idx="11337">
                  <c:v>119.483333</c:v>
                </c:pt>
                <c:pt idx="11338">
                  <c:v>119.481222</c:v>
                </c:pt>
                <c:pt idx="11339">
                  <c:v>119.47624999999999</c:v>
                </c:pt>
                <c:pt idx="11340">
                  <c:v>119.47624999999999</c:v>
                </c:pt>
                <c:pt idx="11341">
                  <c:v>119.47669399999999</c:v>
                </c:pt>
                <c:pt idx="11342">
                  <c:v>119.479167</c:v>
                </c:pt>
                <c:pt idx="11343">
                  <c:v>119.47961100000001</c:v>
                </c:pt>
                <c:pt idx="11344">
                  <c:v>119.479556</c:v>
                </c:pt>
                <c:pt idx="11345">
                  <c:v>119.48</c:v>
                </c:pt>
                <c:pt idx="11346">
                  <c:v>119.48125</c:v>
                </c:pt>
                <c:pt idx="11347">
                  <c:v>119.481222</c:v>
                </c:pt>
                <c:pt idx="11348">
                  <c:v>119.482083</c:v>
                </c:pt>
                <c:pt idx="11349">
                  <c:v>119.480778</c:v>
                </c:pt>
                <c:pt idx="11350">
                  <c:v>119.479972</c:v>
                </c:pt>
                <c:pt idx="11351">
                  <c:v>119.479528</c:v>
                </c:pt>
                <c:pt idx="11352">
                  <c:v>119.479556</c:v>
                </c:pt>
                <c:pt idx="11353">
                  <c:v>119.479139</c:v>
                </c:pt>
                <c:pt idx="11354">
                  <c:v>119.478306</c:v>
                </c:pt>
                <c:pt idx="11355">
                  <c:v>119.47624999999999</c:v>
                </c:pt>
                <c:pt idx="11356">
                  <c:v>119.65625</c:v>
                </c:pt>
                <c:pt idx="11357">
                  <c:v>119.656222</c:v>
                </c:pt>
                <c:pt idx="11358">
                  <c:v>119.657472</c:v>
                </c:pt>
                <c:pt idx="11359">
                  <c:v>119.659972</c:v>
                </c:pt>
                <c:pt idx="11360">
                  <c:v>119.660389</c:v>
                </c:pt>
                <c:pt idx="11361">
                  <c:v>119.660389</c:v>
                </c:pt>
                <c:pt idx="11362">
                  <c:v>119.661222</c:v>
                </c:pt>
                <c:pt idx="11363">
                  <c:v>119.661222</c:v>
                </c:pt>
                <c:pt idx="11364">
                  <c:v>119.660389</c:v>
                </c:pt>
                <c:pt idx="11365">
                  <c:v>119.660472</c:v>
                </c:pt>
                <c:pt idx="11366">
                  <c:v>119.66</c:v>
                </c:pt>
                <c:pt idx="11367">
                  <c:v>119.6575</c:v>
                </c:pt>
                <c:pt idx="11368">
                  <c:v>119.657083</c:v>
                </c:pt>
                <c:pt idx="11369">
                  <c:v>119.657083</c:v>
                </c:pt>
                <c:pt idx="11370">
                  <c:v>119.65625</c:v>
                </c:pt>
                <c:pt idx="11371">
                  <c:v>119.742028</c:v>
                </c:pt>
                <c:pt idx="11372">
                  <c:v>119.74205600000001</c:v>
                </c:pt>
                <c:pt idx="11373">
                  <c:v>119.74291700000001</c:v>
                </c:pt>
                <c:pt idx="11374">
                  <c:v>119.742861</c:v>
                </c:pt>
                <c:pt idx="11375">
                  <c:v>119.743306</c:v>
                </c:pt>
                <c:pt idx="11376">
                  <c:v>119.744944</c:v>
                </c:pt>
                <c:pt idx="11377">
                  <c:v>119.74588900000001</c:v>
                </c:pt>
                <c:pt idx="11378">
                  <c:v>119.7475</c:v>
                </c:pt>
                <c:pt idx="11379">
                  <c:v>119.747917</c:v>
                </c:pt>
                <c:pt idx="11380">
                  <c:v>119.747889</c:v>
                </c:pt>
                <c:pt idx="11381">
                  <c:v>119.747083</c:v>
                </c:pt>
                <c:pt idx="11382">
                  <c:v>119.747111</c:v>
                </c:pt>
                <c:pt idx="11383">
                  <c:v>119.744972</c:v>
                </c:pt>
                <c:pt idx="11384">
                  <c:v>119.74247200000001</c:v>
                </c:pt>
                <c:pt idx="11385">
                  <c:v>119.742028</c:v>
                </c:pt>
                <c:pt idx="11386">
                  <c:v>119.64875000000001</c:v>
                </c:pt>
                <c:pt idx="11387">
                  <c:v>119.64875000000001</c:v>
                </c:pt>
                <c:pt idx="11388">
                  <c:v>119.64919399999999</c:v>
                </c:pt>
                <c:pt idx="11389">
                  <c:v>119.65</c:v>
                </c:pt>
                <c:pt idx="11390">
                  <c:v>119.650806</c:v>
                </c:pt>
                <c:pt idx="11391">
                  <c:v>119.653333</c:v>
                </c:pt>
                <c:pt idx="11392">
                  <c:v>119.653722</c:v>
                </c:pt>
                <c:pt idx="11393">
                  <c:v>119.653722</c:v>
                </c:pt>
                <c:pt idx="11394">
                  <c:v>119.653278</c:v>
                </c:pt>
                <c:pt idx="11395">
                  <c:v>119.649111</c:v>
                </c:pt>
                <c:pt idx="11396">
                  <c:v>119.64875000000001</c:v>
                </c:pt>
                <c:pt idx="11397">
                  <c:v>121.825389</c:v>
                </c:pt>
                <c:pt idx="11398">
                  <c:v>121.825444</c:v>
                </c:pt>
                <c:pt idx="11399">
                  <c:v>121.825806</c:v>
                </c:pt>
                <c:pt idx="11400">
                  <c:v>121.828333</c:v>
                </c:pt>
                <c:pt idx="11401">
                  <c:v>121.828694</c:v>
                </c:pt>
                <c:pt idx="11402">
                  <c:v>121.828778</c:v>
                </c:pt>
                <c:pt idx="11403">
                  <c:v>121.827444</c:v>
                </c:pt>
                <c:pt idx="11404">
                  <c:v>121.825806</c:v>
                </c:pt>
                <c:pt idx="11405">
                  <c:v>121.825389</c:v>
                </c:pt>
                <c:pt idx="11406">
                  <c:v>119.717917</c:v>
                </c:pt>
                <c:pt idx="11407">
                  <c:v>119.717889</c:v>
                </c:pt>
                <c:pt idx="11408">
                  <c:v>119.718333</c:v>
                </c:pt>
                <c:pt idx="11409">
                  <c:v>119.719167</c:v>
                </c:pt>
                <c:pt idx="11410">
                  <c:v>119.719944</c:v>
                </c:pt>
                <c:pt idx="11411">
                  <c:v>119.722528</c:v>
                </c:pt>
                <c:pt idx="11412">
                  <c:v>119.723333</c:v>
                </c:pt>
                <c:pt idx="11413">
                  <c:v>119.72413899999999</c:v>
                </c:pt>
                <c:pt idx="11414">
                  <c:v>119.724583</c:v>
                </c:pt>
                <c:pt idx="11415">
                  <c:v>119.72455600000001</c:v>
                </c:pt>
                <c:pt idx="11416">
                  <c:v>119.723333</c:v>
                </c:pt>
                <c:pt idx="11417">
                  <c:v>119.7225</c:v>
                </c:pt>
                <c:pt idx="11418">
                  <c:v>119.721639</c:v>
                </c:pt>
                <c:pt idx="11419">
                  <c:v>119.720833</c:v>
                </c:pt>
                <c:pt idx="11420">
                  <c:v>119.719167</c:v>
                </c:pt>
                <c:pt idx="11421">
                  <c:v>119.718333</c:v>
                </c:pt>
                <c:pt idx="11422">
                  <c:v>119.717917</c:v>
                </c:pt>
                <c:pt idx="11423">
                  <c:v>119.66119399999999</c:v>
                </c:pt>
                <c:pt idx="11424">
                  <c:v>119.66119399999999</c:v>
                </c:pt>
                <c:pt idx="11425">
                  <c:v>119.66202800000001</c:v>
                </c:pt>
                <c:pt idx="11426">
                  <c:v>119.66202800000001</c:v>
                </c:pt>
                <c:pt idx="11427">
                  <c:v>119.66330600000001</c:v>
                </c:pt>
                <c:pt idx="11428">
                  <c:v>119.66411100000001</c:v>
                </c:pt>
                <c:pt idx="11429">
                  <c:v>119.664556</c:v>
                </c:pt>
                <c:pt idx="11430">
                  <c:v>119.66458299999999</c:v>
                </c:pt>
                <c:pt idx="11431">
                  <c:v>119.66377799999999</c:v>
                </c:pt>
                <c:pt idx="11432">
                  <c:v>119.66374999999999</c:v>
                </c:pt>
                <c:pt idx="11433">
                  <c:v>119.66330600000001</c:v>
                </c:pt>
                <c:pt idx="11434">
                  <c:v>119.661722</c:v>
                </c:pt>
                <c:pt idx="11435">
                  <c:v>119.66119399999999</c:v>
                </c:pt>
                <c:pt idx="11436">
                  <c:v>119.327861</c:v>
                </c:pt>
                <c:pt idx="11437">
                  <c:v>119.327889</c:v>
                </c:pt>
                <c:pt idx="11438">
                  <c:v>119.328278</c:v>
                </c:pt>
                <c:pt idx="11439">
                  <c:v>119.329944</c:v>
                </c:pt>
                <c:pt idx="11440">
                  <c:v>119.33125</c:v>
                </c:pt>
                <c:pt idx="11441">
                  <c:v>119.331194</c:v>
                </c:pt>
                <c:pt idx="11442">
                  <c:v>119.33205599999999</c:v>
                </c:pt>
                <c:pt idx="11443">
                  <c:v>119.332083</c:v>
                </c:pt>
                <c:pt idx="11444">
                  <c:v>119.331639</c:v>
                </c:pt>
                <c:pt idx="11445">
                  <c:v>119.329167</c:v>
                </c:pt>
                <c:pt idx="11446">
                  <c:v>119.328722</c:v>
                </c:pt>
                <c:pt idx="11447">
                  <c:v>119.328722</c:v>
                </c:pt>
                <c:pt idx="11448">
                  <c:v>119.327861</c:v>
                </c:pt>
                <c:pt idx="11449">
                  <c:v>120.298778</c:v>
                </c:pt>
                <c:pt idx="11450">
                  <c:v>120.299139</c:v>
                </c:pt>
                <c:pt idx="11451">
                  <c:v>120.300028</c:v>
                </c:pt>
                <c:pt idx="11452">
                  <c:v>120.30077799999999</c:v>
                </c:pt>
                <c:pt idx="11453">
                  <c:v>120.30497200000001</c:v>
                </c:pt>
                <c:pt idx="11454">
                  <c:v>120.30541700000001</c:v>
                </c:pt>
                <c:pt idx="11455">
                  <c:v>120.30538900000001</c:v>
                </c:pt>
                <c:pt idx="11456">
                  <c:v>120.30502799999999</c:v>
                </c:pt>
                <c:pt idx="11457">
                  <c:v>120.30413900000001</c:v>
                </c:pt>
                <c:pt idx="11458">
                  <c:v>120.303389</c:v>
                </c:pt>
                <c:pt idx="11459">
                  <c:v>120.300028</c:v>
                </c:pt>
                <c:pt idx="11460">
                  <c:v>120.299528</c:v>
                </c:pt>
                <c:pt idx="11461">
                  <c:v>120.299583</c:v>
                </c:pt>
                <c:pt idx="11462">
                  <c:v>120.298778</c:v>
                </c:pt>
                <c:pt idx="11463">
                  <c:v>119.712917</c:v>
                </c:pt>
                <c:pt idx="11464">
                  <c:v>119.712889</c:v>
                </c:pt>
                <c:pt idx="11465">
                  <c:v>119.713306</c:v>
                </c:pt>
                <c:pt idx="11466">
                  <c:v>119.714139</c:v>
                </c:pt>
                <c:pt idx="11467">
                  <c:v>119.714944</c:v>
                </c:pt>
                <c:pt idx="11468">
                  <c:v>119.715861</c:v>
                </c:pt>
                <c:pt idx="11469">
                  <c:v>119.716639</c:v>
                </c:pt>
                <c:pt idx="11470">
                  <c:v>119.718333</c:v>
                </c:pt>
                <c:pt idx="11471">
                  <c:v>119.718694</c:v>
                </c:pt>
                <c:pt idx="11472">
                  <c:v>119.718778</c:v>
                </c:pt>
                <c:pt idx="11473">
                  <c:v>119.718333</c:v>
                </c:pt>
                <c:pt idx="11474">
                  <c:v>119.717444</c:v>
                </c:pt>
                <c:pt idx="11475">
                  <c:v>119.716694</c:v>
                </c:pt>
                <c:pt idx="11476">
                  <c:v>119.714139</c:v>
                </c:pt>
                <c:pt idx="11477">
                  <c:v>119.712917</c:v>
                </c:pt>
                <c:pt idx="11478">
                  <c:v>119.587889</c:v>
                </c:pt>
                <c:pt idx="11479">
                  <c:v>119.587889</c:v>
                </c:pt>
                <c:pt idx="11480">
                  <c:v>119.58838900000001</c:v>
                </c:pt>
                <c:pt idx="11481">
                  <c:v>119.589111</c:v>
                </c:pt>
                <c:pt idx="11482">
                  <c:v>119.589556</c:v>
                </c:pt>
                <c:pt idx="11483">
                  <c:v>119.589611</c:v>
                </c:pt>
                <c:pt idx="11484">
                  <c:v>119.590833</c:v>
                </c:pt>
                <c:pt idx="11485">
                  <c:v>119.5925</c:v>
                </c:pt>
                <c:pt idx="11486">
                  <c:v>119.592861</c:v>
                </c:pt>
                <c:pt idx="11487">
                  <c:v>119.592917</c:v>
                </c:pt>
                <c:pt idx="11488">
                  <c:v>119.593722</c:v>
                </c:pt>
                <c:pt idx="11489">
                  <c:v>119.59375</c:v>
                </c:pt>
                <c:pt idx="11490">
                  <c:v>119.593333</c:v>
                </c:pt>
                <c:pt idx="11491">
                  <c:v>119.588306</c:v>
                </c:pt>
                <c:pt idx="11492">
                  <c:v>119.587889</c:v>
                </c:pt>
                <c:pt idx="11493">
                  <c:v>119.68875</c:v>
                </c:pt>
                <c:pt idx="11494">
                  <c:v>119.688722</c:v>
                </c:pt>
                <c:pt idx="11495">
                  <c:v>119.689167</c:v>
                </c:pt>
                <c:pt idx="11496">
                  <c:v>119.691639</c:v>
                </c:pt>
                <c:pt idx="11497">
                  <c:v>119.692083</c:v>
                </c:pt>
                <c:pt idx="11498">
                  <c:v>119.69205599999999</c:v>
                </c:pt>
                <c:pt idx="11499">
                  <c:v>119.691694</c:v>
                </c:pt>
                <c:pt idx="11500">
                  <c:v>119.69080599999999</c:v>
                </c:pt>
                <c:pt idx="11501">
                  <c:v>119.689972</c:v>
                </c:pt>
                <c:pt idx="11502">
                  <c:v>119.68875</c:v>
                </c:pt>
                <c:pt idx="11503">
                  <c:v>119.475444</c:v>
                </c:pt>
                <c:pt idx="11504">
                  <c:v>119.475444</c:v>
                </c:pt>
                <c:pt idx="11505">
                  <c:v>119.47666700000001</c:v>
                </c:pt>
                <c:pt idx="11506">
                  <c:v>119.480806</c:v>
                </c:pt>
                <c:pt idx="11507">
                  <c:v>119.481222</c:v>
                </c:pt>
                <c:pt idx="11508">
                  <c:v>119.481222</c:v>
                </c:pt>
                <c:pt idx="11509">
                  <c:v>119.480833</c:v>
                </c:pt>
                <c:pt idx="11510">
                  <c:v>119.48</c:v>
                </c:pt>
                <c:pt idx="11511">
                  <c:v>119.479167</c:v>
                </c:pt>
                <c:pt idx="11512">
                  <c:v>119.478278</c:v>
                </c:pt>
                <c:pt idx="11513">
                  <c:v>119.47669399999999</c:v>
                </c:pt>
                <c:pt idx="11514">
                  <c:v>119.47580600000001</c:v>
                </c:pt>
                <c:pt idx="11515">
                  <c:v>119.475444</c:v>
                </c:pt>
                <c:pt idx="11516">
                  <c:v>119.503722</c:v>
                </c:pt>
                <c:pt idx="11517">
                  <c:v>119.503694</c:v>
                </c:pt>
                <c:pt idx="11518">
                  <c:v>119.50577800000001</c:v>
                </c:pt>
                <c:pt idx="11519">
                  <c:v>119.506694</c:v>
                </c:pt>
                <c:pt idx="11520">
                  <c:v>119.50708299999999</c:v>
                </c:pt>
                <c:pt idx="11521">
                  <c:v>119.50705600000001</c:v>
                </c:pt>
                <c:pt idx="11522">
                  <c:v>119.50794399999999</c:v>
                </c:pt>
                <c:pt idx="11523">
                  <c:v>119.50791700000001</c:v>
                </c:pt>
                <c:pt idx="11524">
                  <c:v>119.50661100000001</c:v>
                </c:pt>
                <c:pt idx="11525">
                  <c:v>119.50580600000001</c:v>
                </c:pt>
                <c:pt idx="11526">
                  <c:v>119.504972</c:v>
                </c:pt>
                <c:pt idx="11527">
                  <c:v>119.504139</c:v>
                </c:pt>
                <c:pt idx="11528">
                  <c:v>119.503722</c:v>
                </c:pt>
                <c:pt idx="11529">
                  <c:v>120.25875000000001</c:v>
                </c:pt>
                <c:pt idx="11530">
                  <c:v>120.25872200000001</c:v>
                </c:pt>
                <c:pt idx="11531">
                  <c:v>120.25916700000001</c:v>
                </c:pt>
                <c:pt idx="11532">
                  <c:v>120.262472</c:v>
                </c:pt>
                <c:pt idx="11533">
                  <c:v>120.263361</c:v>
                </c:pt>
                <c:pt idx="11534">
                  <c:v>120.264167</c:v>
                </c:pt>
                <c:pt idx="11535">
                  <c:v>120.264611</c:v>
                </c:pt>
                <c:pt idx="11536">
                  <c:v>120.264556</c:v>
                </c:pt>
                <c:pt idx="11537">
                  <c:v>120.263361</c:v>
                </c:pt>
                <c:pt idx="11538">
                  <c:v>120.260806</c:v>
                </c:pt>
                <c:pt idx="11539">
                  <c:v>120.25875000000001</c:v>
                </c:pt>
                <c:pt idx="11540">
                  <c:v>120.92705599999999</c:v>
                </c:pt>
                <c:pt idx="11541">
                  <c:v>120.927083</c:v>
                </c:pt>
                <c:pt idx="11542">
                  <c:v>120.92749999999999</c:v>
                </c:pt>
                <c:pt idx="11543">
                  <c:v>120.92997200000001</c:v>
                </c:pt>
                <c:pt idx="11544">
                  <c:v>120.93125000000001</c:v>
                </c:pt>
                <c:pt idx="11545">
                  <c:v>120.93125000000001</c:v>
                </c:pt>
                <c:pt idx="11546">
                  <c:v>120.930806</c:v>
                </c:pt>
                <c:pt idx="11547">
                  <c:v>120.928389</c:v>
                </c:pt>
                <c:pt idx="11548">
                  <c:v>120.92791699999999</c:v>
                </c:pt>
                <c:pt idx="11549">
                  <c:v>120.92788899999999</c:v>
                </c:pt>
                <c:pt idx="11550">
                  <c:v>120.92705599999999</c:v>
                </c:pt>
                <c:pt idx="11551">
                  <c:v>119.767889</c:v>
                </c:pt>
                <c:pt idx="11552">
                  <c:v>119.767889</c:v>
                </c:pt>
                <c:pt idx="11553">
                  <c:v>119.769194</c:v>
                </c:pt>
                <c:pt idx="11554">
                  <c:v>119.770833</c:v>
                </c:pt>
                <c:pt idx="11555">
                  <c:v>119.77205600000001</c:v>
                </c:pt>
                <c:pt idx="11556">
                  <c:v>119.77202800000001</c:v>
                </c:pt>
                <c:pt idx="11557">
                  <c:v>119.77291700000001</c:v>
                </c:pt>
                <c:pt idx="11558">
                  <c:v>119.77161099999999</c:v>
                </c:pt>
                <c:pt idx="11559">
                  <c:v>119.769167</c:v>
                </c:pt>
                <c:pt idx="11560">
                  <c:v>119.76875</c:v>
                </c:pt>
                <c:pt idx="11561">
                  <c:v>119.768778</c:v>
                </c:pt>
                <c:pt idx="11562">
                  <c:v>119.767889</c:v>
                </c:pt>
                <c:pt idx="11563">
                  <c:v>119.494556</c:v>
                </c:pt>
                <c:pt idx="11564">
                  <c:v>119.49461100000001</c:v>
                </c:pt>
                <c:pt idx="11565">
                  <c:v>119.494944</c:v>
                </c:pt>
                <c:pt idx="11566">
                  <c:v>119.499111</c:v>
                </c:pt>
                <c:pt idx="11567">
                  <c:v>119.499611</c:v>
                </c:pt>
                <c:pt idx="11568">
                  <c:v>119.499583</c:v>
                </c:pt>
                <c:pt idx="11569">
                  <c:v>119.499194</c:v>
                </c:pt>
                <c:pt idx="11570">
                  <c:v>119.498361</c:v>
                </c:pt>
                <c:pt idx="11571">
                  <c:v>119.4975</c:v>
                </c:pt>
                <c:pt idx="11572">
                  <c:v>119.495806</c:v>
                </c:pt>
                <c:pt idx="11573">
                  <c:v>119.494556</c:v>
                </c:pt>
                <c:pt idx="11574">
                  <c:v>119.641278</c:v>
                </c:pt>
                <c:pt idx="11575">
                  <c:v>119.641222</c:v>
                </c:pt>
                <c:pt idx="11576">
                  <c:v>119.641611</c:v>
                </c:pt>
                <c:pt idx="11577">
                  <c:v>119.642528</c:v>
                </c:pt>
                <c:pt idx="11578">
                  <c:v>119.643306</c:v>
                </c:pt>
                <c:pt idx="11579">
                  <c:v>119.64538899999999</c:v>
                </c:pt>
                <c:pt idx="11580">
                  <c:v>119.645444</c:v>
                </c:pt>
                <c:pt idx="11581">
                  <c:v>119.64624999999999</c:v>
                </c:pt>
                <c:pt idx="11582">
                  <c:v>119.645833</c:v>
                </c:pt>
                <c:pt idx="11583">
                  <c:v>119.641667</c:v>
                </c:pt>
                <c:pt idx="11584">
                  <c:v>119.641278</c:v>
                </c:pt>
                <c:pt idx="11585">
                  <c:v>119.452083</c:v>
                </c:pt>
                <c:pt idx="11586">
                  <c:v>119.452028</c:v>
                </c:pt>
                <c:pt idx="11587">
                  <c:v>119.452528</c:v>
                </c:pt>
                <c:pt idx="11588">
                  <c:v>119.453306</c:v>
                </c:pt>
                <c:pt idx="11589">
                  <c:v>119.454111</c:v>
                </c:pt>
                <c:pt idx="11590">
                  <c:v>119.455028</c:v>
                </c:pt>
                <c:pt idx="11591">
                  <c:v>119.455833</c:v>
                </c:pt>
                <c:pt idx="11592">
                  <c:v>119.45705599999999</c:v>
                </c:pt>
                <c:pt idx="11593">
                  <c:v>119.45705599999999</c:v>
                </c:pt>
                <c:pt idx="11594">
                  <c:v>119.455833</c:v>
                </c:pt>
                <c:pt idx="11595">
                  <c:v>119.453306</c:v>
                </c:pt>
                <c:pt idx="11596">
                  <c:v>119.452083</c:v>
                </c:pt>
                <c:pt idx="11597">
                  <c:v>120.119556</c:v>
                </c:pt>
                <c:pt idx="11598">
                  <c:v>120.121611</c:v>
                </c:pt>
                <c:pt idx="11599">
                  <c:v>120.123333</c:v>
                </c:pt>
                <c:pt idx="11600">
                  <c:v>120.124583</c:v>
                </c:pt>
                <c:pt idx="11601">
                  <c:v>120.124583</c:v>
                </c:pt>
                <c:pt idx="11602">
                  <c:v>120.124167</c:v>
                </c:pt>
                <c:pt idx="11603">
                  <c:v>120.123361</c:v>
                </c:pt>
                <c:pt idx="11604">
                  <c:v>120.121639</c:v>
                </c:pt>
                <c:pt idx="11605">
                  <c:v>120.120861</c:v>
                </c:pt>
                <c:pt idx="11606">
                  <c:v>120.120389</c:v>
                </c:pt>
                <c:pt idx="11607">
                  <c:v>120.120389</c:v>
                </c:pt>
                <c:pt idx="11608">
                  <c:v>120.119556</c:v>
                </c:pt>
                <c:pt idx="11609">
                  <c:v>120.05458299999999</c:v>
                </c:pt>
                <c:pt idx="11610">
                  <c:v>120.05455600000001</c:v>
                </c:pt>
                <c:pt idx="11611">
                  <c:v>120.055806</c:v>
                </c:pt>
                <c:pt idx="11612">
                  <c:v>120.0575</c:v>
                </c:pt>
                <c:pt idx="11613">
                  <c:v>120.057889</c:v>
                </c:pt>
                <c:pt idx="11614">
                  <c:v>120.057889</c:v>
                </c:pt>
                <c:pt idx="11615">
                  <c:v>120.057472</c:v>
                </c:pt>
                <c:pt idx="11616">
                  <c:v>120.05497200000001</c:v>
                </c:pt>
                <c:pt idx="11617">
                  <c:v>120.05458299999999</c:v>
                </c:pt>
                <c:pt idx="11618">
                  <c:v>119.399556</c:v>
                </c:pt>
                <c:pt idx="11619">
                  <c:v>119.399556</c:v>
                </c:pt>
                <c:pt idx="11620">
                  <c:v>119.40002800000001</c:v>
                </c:pt>
                <c:pt idx="11621">
                  <c:v>119.40086100000001</c:v>
                </c:pt>
                <c:pt idx="11622">
                  <c:v>119.401611</c:v>
                </c:pt>
                <c:pt idx="11623">
                  <c:v>119.403333</c:v>
                </c:pt>
                <c:pt idx="11624">
                  <c:v>119.40375</c:v>
                </c:pt>
                <c:pt idx="11625">
                  <c:v>119.40375</c:v>
                </c:pt>
                <c:pt idx="11626">
                  <c:v>119.403361</c:v>
                </c:pt>
                <c:pt idx="11627">
                  <c:v>119.402472</c:v>
                </c:pt>
                <c:pt idx="11628">
                  <c:v>119.401667</c:v>
                </c:pt>
                <c:pt idx="11629">
                  <c:v>119.400778</c:v>
                </c:pt>
                <c:pt idx="11630">
                  <c:v>119.399556</c:v>
                </c:pt>
                <c:pt idx="11631">
                  <c:v>121.75705600000001</c:v>
                </c:pt>
                <c:pt idx="11632">
                  <c:v>121.75872200000001</c:v>
                </c:pt>
                <c:pt idx="11633">
                  <c:v>121.75872200000001</c:v>
                </c:pt>
                <c:pt idx="11634">
                  <c:v>121.75916700000001</c:v>
                </c:pt>
                <c:pt idx="11635">
                  <c:v>121.760806</c:v>
                </c:pt>
                <c:pt idx="11636">
                  <c:v>121.762889</c:v>
                </c:pt>
                <c:pt idx="11637">
                  <c:v>121.761667</c:v>
                </c:pt>
                <c:pt idx="11638">
                  <c:v>121.75749999999999</c:v>
                </c:pt>
                <c:pt idx="11639">
                  <c:v>121.75705600000001</c:v>
                </c:pt>
                <c:pt idx="11640">
                  <c:v>120.13124999999999</c:v>
                </c:pt>
                <c:pt idx="11641">
                  <c:v>120.13124999999999</c:v>
                </c:pt>
                <c:pt idx="11642">
                  <c:v>120.13252799999999</c:v>
                </c:pt>
                <c:pt idx="11643">
                  <c:v>120.13372200000001</c:v>
                </c:pt>
                <c:pt idx="11644">
                  <c:v>120.13375000000001</c:v>
                </c:pt>
                <c:pt idx="11645">
                  <c:v>120.13333299999999</c:v>
                </c:pt>
                <c:pt idx="11646">
                  <c:v>120.13247200000001</c:v>
                </c:pt>
                <c:pt idx="11647">
                  <c:v>120.13124999999999</c:v>
                </c:pt>
                <c:pt idx="11648">
                  <c:v>119.52713900000001</c:v>
                </c:pt>
                <c:pt idx="11649">
                  <c:v>119.527056</c:v>
                </c:pt>
                <c:pt idx="11650">
                  <c:v>119.5275</c:v>
                </c:pt>
                <c:pt idx="11651">
                  <c:v>119.529167</c:v>
                </c:pt>
                <c:pt idx="11652">
                  <c:v>119.529611</c:v>
                </c:pt>
                <c:pt idx="11653">
                  <c:v>119.529611</c:v>
                </c:pt>
                <c:pt idx="11654">
                  <c:v>119.529944</c:v>
                </c:pt>
                <c:pt idx="11655">
                  <c:v>119.530833</c:v>
                </c:pt>
                <c:pt idx="11656">
                  <c:v>119.53125</c:v>
                </c:pt>
                <c:pt idx="11657">
                  <c:v>119.531222</c:v>
                </c:pt>
                <c:pt idx="11658">
                  <c:v>119.530833</c:v>
                </c:pt>
                <c:pt idx="11659">
                  <c:v>119.529139</c:v>
                </c:pt>
                <c:pt idx="11660">
                  <c:v>119.527861</c:v>
                </c:pt>
                <c:pt idx="11661">
                  <c:v>119.527889</c:v>
                </c:pt>
                <c:pt idx="11662">
                  <c:v>119.52713900000001</c:v>
                </c:pt>
                <c:pt idx="11663">
                  <c:v>120.324583</c:v>
                </c:pt>
                <c:pt idx="11664">
                  <c:v>120.324556</c:v>
                </c:pt>
                <c:pt idx="11665">
                  <c:v>120.324972</c:v>
                </c:pt>
                <c:pt idx="11666">
                  <c:v>120.328333</c:v>
                </c:pt>
                <c:pt idx="11667">
                  <c:v>120.329194</c:v>
                </c:pt>
                <c:pt idx="11668">
                  <c:v>120.329583</c:v>
                </c:pt>
                <c:pt idx="11669">
                  <c:v>120.329556</c:v>
                </c:pt>
                <c:pt idx="11670">
                  <c:v>120.329111</c:v>
                </c:pt>
                <c:pt idx="11671">
                  <c:v>120.328306</c:v>
                </c:pt>
                <c:pt idx="11672">
                  <c:v>120.327472</c:v>
                </c:pt>
                <c:pt idx="11673">
                  <c:v>120.324972</c:v>
                </c:pt>
                <c:pt idx="11674">
                  <c:v>120.324583</c:v>
                </c:pt>
                <c:pt idx="11675">
                  <c:v>119.58536100000001</c:v>
                </c:pt>
                <c:pt idx="11676">
                  <c:v>119.58538900000001</c:v>
                </c:pt>
                <c:pt idx="11677">
                  <c:v>119.58583299999999</c:v>
                </c:pt>
                <c:pt idx="11678">
                  <c:v>119.58663900000001</c:v>
                </c:pt>
                <c:pt idx="11679">
                  <c:v>119.588722</c:v>
                </c:pt>
                <c:pt idx="11680">
                  <c:v>119.58875</c:v>
                </c:pt>
                <c:pt idx="11681">
                  <c:v>119.58747200000001</c:v>
                </c:pt>
                <c:pt idx="11682">
                  <c:v>119.58666700000001</c:v>
                </c:pt>
                <c:pt idx="11683">
                  <c:v>119.58625000000001</c:v>
                </c:pt>
                <c:pt idx="11684">
                  <c:v>119.58622200000001</c:v>
                </c:pt>
                <c:pt idx="11685">
                  <c:v>119.58536100000001</c:v>
                </c:pt>
                <c:pt idx="11686">
                  <c:v>119.75872200000001</c:v>
                </c:pt>
                <c:pt idx="11687">
                  <c:v>119.75872200000001</c:v>
                </c:pt>
                <c:pt idx="11688">
                  <c:v>119.759111</c:v>
                </c:pt>
                <c:pt idx="11689">
                  <c:v>119.76</c:v>
                </c:pt>
                <c:pt idx="11690">
                  <c:v>119.762083</c:v>
                </c:pt>
                <c:pt idx="11691">
                  <c:v>119.762056</c:v>
                </c:pt>
                <c:pt idx="11692">
                  <c:v>119.761667</c:v>
                </c:pt>
                <c:pt idx="11693">
                  <c:v>119.759972</c:v>
                </c:pt>
                <c:pt idx="11694">
                  <c:v>119.75872200000001</c:v>
                </c:pt>
                <c:pt idx="11695">
                  <c:v>119.72375</c:v>
                </c:pt>
                <c:pt idx="11696">
                  <c:v>119.723722</c:v>
                </c:pt>
                <c:pt idx="11697">
                  <c:v>119.724194</c:v>
                </c:pt>
                <c:pt idx="11698">
                  <c:v>119.72752800000001</c:v>
                </c:pt>
                <c:pt idx="11699">
                  <c:v>119.72875000000001</c:v>
                </c:pt>
                <c:pt idx="11700">
                  <c:v>119.72744400000001</c:v>
                </c:pt>
                <c:pt idx="11701">
                  <c:v>119.72411099999999</c:v>
                </c:pt>
                <c:pt idx="11702">
                  <c:v>119.72375</c:v>
                </c:pt>
                <c:pt idx="11703">
                  <c:v>119.558722</c:v>
                </c:pt>
                <c:pt idx="11704">
                  <c:v>119.55875</c:v>
                </c:pt>
                <c:pt idx="11705">
                  <c:v>119.559139</c:v>
                </c:pt>
                <c:pt idx="11706">
                  <c:v>119.560833</c:v>
                </c:pt>
                <c:pt idx="11707">
                  <c:v>119.561639</c:v>
                </c:pt>
                <c:pt idx="11708">
                  <c:v>119.564167</c:v>
                </c:pt>
                <c:pt idx="11709">
                  <c:v>119.565389</c:v>
                </c:pt>
                <c:pt idx="11710">
                  <c:v>119.565389</c:v>
                </c:pt>
                <c:pt idx="11711">
                  <c:v>119.565</c:v>
                </c:pt>
                <c:pt idx="11712">
                  <c:v>119.564111</c:v>
                </c:pt>
                <c:pt idx="11713">
                  <c:v>119.563333</c:v>
                </c:pt>
                <c:pt idx="11714">
                  <c:v>119.559972</c:v>
                </c:pt>
                <c:pt idx="11715">
                  <c:v>119.558722</c:v>
                </c:pt>
                <c:pt idx="11716">
                  <c:v>119.660472</c:v>
                </c:pt>
                <c:pt idx="11717">
                  <c:v>119.660389</c:v>
                </c:pt>
                <c:pt idx="11718">
                  <c:v>119.660833</c:v>
                </c:pt>
                <c:pt idx="11719">
                  <c:v>119.66330600000001</c:v>
                </c:pt>
                <c:pt idx="11720">
                  <c:v>119.66416700000001</c:v>
                </c:pt>
                <c:pt idx="11721">
                  <c:v>119.66502800000001</c:v>
                </c:pt>
                <c:pt idx="11722">
                  <c:v>119.66541700000001</c:v>
                </c:pt>
                <c:pt idx="11723">
                  <c:v>119.665361</c:v>
                </c:pt>
                <c:pt idx="11724">
                  <c:v>119.66330600000001</c:v>
                </c:pt>
                <c:pt idx="11725">
                  <c:v>119.66161099999999</c:v>
                </c:pt>
                <c:pt idx="11726">
                  <c:v>119.660472</c:v>
                </c:pt>
                <c:pt idx="11727">
                  <c:v>119.514528</c:v>
                </c:pt>
                <c:pt idx="11728">
                  <c:v>119.514556</c:v>
                </c:pt>
                <c:pt idx="11729">
                  <c:v>119.514944</c:v>
                </c:pt>
                <c:pt idx="11730">
                  <c:v>119.516611</c:v>
                </c:pt>
                <c:pt idx="11731">
                  <c:v>119.5175</c:v>
                </c:pt>
                <c:pt idx="11732">
                  <c:v>119.518278</c:v>
                </c:pt>
                <c:pt idx="11733">
                  <c:v>119.518778</c:v>
                </c:pt>
                <c:pt idx="11734">
                  <c:v>119.518778</c:v>
                </c:pt>
                <c:pt idx="11735">
                  <c:v>119.518361</c:v>
                </c:pt>
                <c:pt idx="11736">
                  <c:v>119.517528</c:v>
                </c:pt>
                <c:pt idx="11737">
                  <c:v>119.516694</c:v>
                </c:pt>
                <c:pt idx="11738">
                  <c:v>119.515056</c:v>
                </c:pt>
                <c:pt idx="11739">
                  <c:v>119.514528</c:v>
                </c:pt>
                <c:pt idx="11740">
                  <c:v>120.274556</c:v>
                </c:pt>
                <c:pt idx="11741">
                  <c:v>120.27458300000001</c:v>
                </c:pt>
                <c:pt idx="11742">
                  <c:v>120.27500000000001</c:v>
                </c:pt>
                <c:pt idx="11743">
                  <c:v>120.2775</c:v>
                </c:pt>
                <c:pt idx="11744">
                  <c:v>120.279611</c:v>
                </c:pt>
                <c:pt idx="11745">
                  <c:v>120.279167</c:v>
                </c:pt>
                <c:pt idx="11746">
                  <c:v>120.27500000000001</c:v>
                </c:pt>
                <c:pt idx="11747">
                  <c:v>120.274556</c:v>
                </c:pt>
                <c:pt idx="11748">
                  <c:v>121.816222</c:v>
                </c:pt>
                <c:pt idx="11749">
                  <c:v>121.816222</c:v>
                </c:pt>
                <c:pt idx="11750">
                  <c:v>121.817472</c:v>
                </c:pt>
                <c:pt idx="11751">
                  <c:v>121.820806</c:v>
                </c:pt>
                <c:pt idx="11752">
                  <c:v>121.82125000000001</c:v>
                </c:pt>
                <c:pt idx="11753">
                  <c:v>121.82125000000001</c:v>
                </c:pt>
                <c:pt idx="11754">
                  <c:v>121.820806</c:v>
                </c:pt>
                <c:pt idx="11755">
                  <c:v>121.82</c:v>
                </c:pt>
                <c:pt idx="11756">
                  <c:v>121.81911100000001</c:v>
                </c:pt>
                <c:pt idx="11757">
                  <c:v>121.816694</c:v>
                </c:pt>
                <c:pt idx="11758">
                  <c:v>121.816222</c:v>
                </c:pt>
                <c:pt idx="11759">
                  <c:v>119.761222</c:v>
                </c:pt>
                <c:pt idx="11760">
                  <c:v>119.76125</c:v>
                </c:pt>
                <c:pt idx="11761">
                  <c:v>119.761667</c:v>
                </c:pt>
                <c:pt idx="11762">
                  <c:v>119.764139</c:v>
                </c:pt>
                <c:pt idx="11763">
                  <c:v>119.765389</c:v>
                </c:pt>
                <c:pt idx="11764">
                  <c:v>119.765361</c:v>
                </c:pt>
                <c:pt idx="11765">
                  <c:v>119.764139</c:v>
                </c:pt>
                <c:pt idx="11766">
                  <c:v>119.763333</c:v>
                </c:pt>
                <c:pt idx="11767">
                  <c:v>119.761222</c:v>
                </c:pt>
                <c:pt idx="11768">
                  <c:v>120.134528</c:v>
                </c:pt>
                <c:pt idx="11769">
                  <c:v>120.13458300000001</c:v>
                </c:pt>
                <c:pt idx="11770">
                  <c:v>120.13502800000001</c:v>
                </c:pt>
                <c:pt idx="11771">
                  <c:v>120.13583300000001</c:v>
                </c:pt>
                <c:pt idx="11772">
                  <c:v>120.137083</c:v>
                </c:pt>
                <c:pt idx="11773">
                  <c:v>120.137083</c:v>
                </c:pt>
                <c:pt idx="11774">
                  <c:v>120.136667</c:v>
                </c:pt>
                <c:pt idx="11775">
                  <c:v>120.134972</c:v>
                </c:pt>
                <c:pt idx="11776">
                  <c:v>120.134528</c:v>
                </c:pt>
                <c:pt idx="11777">
                  <c:v>121.455389</c:v>
                </c:pt>
                <c:pt idx="11778">
                  <c:v>121.455389</c:v>
                </c:pt>
                <c:pt idx="11779">
                  <c:v>121.456611</c:v>
                </c:pt>
                <c:pt idx="11780">
                  <c:v>121.45827800000001</c:v>
                </c:pt>
                <c:pt idx="11781">
                  <c:v>121.45874999999999</c:v>
                </c:pt>
                <c:pt idx="11782">
                  <c:v>121.45872199999999</c:v>
                </c:pt>
                <c:pt idx="11783">
                  <c:v>121.458333</c:v>
                </c:pt>
                <c:pt idx="11784">
                  <c:v>121.456639</c:v>
                </c:pt>
                <c:pt idx="11785">
                  <c:v>121.455389</c:v>
                </c:pt>
                <c:pt idx="11786">
                  <c:v>119.49288900000001</c:v>
                </c:pt>
                <c:pt idx="11787">
                  <c:v>119.492861</c:v>
                </c:pt>
                <c:pt idx="11788">
                  <c:v>119.493306</c:v>
                </c:pt>
                <c:pt idx="11789">
                  <c:v>119.495</c:v>
                </c:pt>
                <c:pt idx="11790">
                  <c:v>119.495417</c:v>
                </c:pt>
                <c:pt idx="11791">
                  <c:v>119.495389</c:v>
                </c:pt>
                <c:pt idx="11792">
                  <c:v>119.496194</c:v>
                </c:pt>
                <c:pt idx="11793">
                  <c:v>119.496222</c:v>
                </c:pt>
                <c:pt idx="11794">
                  <c:v>119.495806</c:v>
                </c:pt>
                <c:pt idx="11795">
                  <c:v>119.495</c:v>
                </c:pt>
                <c:pt idx="11796">
                  <c:v>119.494167</c:v>
                </c:pt>
                <c:pt idx="11797">
                  <c:v>119.49375000000001</c:v>
                </c:pt>
                <c:pt idx="11798">
                  <c:v>119.49375000000001</c:v>
                </c:pt>
                <c:pt idx="11799">
                  <c:v>119.49288900000001</c:v>
                </c:pt>
                <c:pt idx="11800">
                  <c:v>119.75622199999999</c:v>
                </c:pt>
                <c:pt idx="11801">
                  <c:v>119.75624999999999</c:v>
                </c:pt>
                <c:pt idx="11802">
                  <c:v>119.75747200000001</c:v>
                </c:pt>
                <c:pt idx="11803">
                  <c:v>119.759111</c:v>
                </c:pt>
                <c:pt idx="11804">
                  <c:v>119.759556</c:v>
                </c:pt>
                <c:pt idx="11805">
                  <c:v>119.75958300000001</c:v>
                </c:pt>
                <c:pt idx="11806">
                  <c:v>119.758306</c:v>
                </c:pt>
                <c:pt idx="11807">
                  <c:v>119.756694</c:v>
                </c:pt>
                <c:pt idx="11808">
                  <c:v>119.75622199999999</c:v>
                </c:pt>
                <c:pt idx="11809">
                  <c:v>119.400417</c:v>
                </c:pt>
                <c:pt idx="11810">
                  <c:v>119.400417</c:v>
                </c:pt>
                <c:pt idx="11811">
                  <c:v>119.400806</c:v>
                </c:pt>
                <c:pt idx="11812">
                  <c:v>119.403361</c:v>
                </c:pt>
                <c:pt idx="11813">
                  <c:v>119.404611</c:v>
                </c:pt>
                <c:pt idx="11814">
                  <c:v>119.404583</c:v>
                </c:pt>
                <c:pt idx="11815">
                  <c:v>119.404167</c:v>
                </c:pt>
                <c:pt idx="11816">
                  <c:v>119.403361</c:v>
                </c:pt>
                <c:pt idx="11817">
                  <c:v>119.402444</c:v>
                </c:pt>
                <c:pt idx="11818">
                  <c:v>119.400417</c:v>
                </c:pt>
                <c:pt idx="11819">
                  <c:v>119.360389</c:v>
                </c:pt>
                <c:pt idx="11820">
                  <c:v>119.360389</c:v>
                </c:pt>
                <c:pt idx="11821">
                  <c:v>119.360778</c:v>
                </c:pt>
                <c:pt idx="11822">
                  <c:v>119.3625</c:v>
                </c:pt>
                <c:pt idx="11823">
                  <c:v>119.36375</c:v>
                </c:pt>
                <c:pt idx="11824">
                  <c:v>119.36375</c:v>
                </c:pt>
                <c:pt idx="11825">
                  <c:v>119.3625</c:v>
                </c:pt>
                <c:pt idx="11826">
                  <c:v>119.360833</c:v>
                </c:pt>
                <c:pt idx="11827">
                  <c:v>119.360389</c:v>
                </c:pt>
                <c:pt idx="11828">
                  <c:v>119.470389</c:v>
                </c:pt>
                <c:pt idx="11829">
                  <c:v>119.470417</c:v>
                </c:pt>
                <c:pt idx="11830">
                  <c:v>119.470806</c:v>
                </c:pt>
                <c:pt idx="11831">
                  <c:v>119.471611</c:v>
                </c:pt>
                <c:pt idx="11832">
                  <c:v>119.47205599999999</c:v>
                </c:pt>
                <c:pt idx="11833">
                  <c:v>119.472083</c:v>
                </c:pt>
                <c:pt idx="11834">
                  <c:v>119.472472</c:v>
                </c:pt>
                <c:pt idx="11835">
                  <c:v>119.47369399999999</c:v>
                </c:pt>
                <c:pt idx="11836">
                  <c:v>119.47369399999999</c:v>
                </c:pt>
                <c:pt idx="11837">
                  <c:v>119.47455600000001</c:v>
                </c:pt>
                <c:pt idx="11838">
                  <c:v>119.47452800000001</c:v>
                </c:pt>
                <c:pt idx="11839">
                  <c:v>119.47413899999999</c:v>
                </c:pt>
                <c:pt idx="11840">
                  <c:v>119.473333</c:v>
                </c:pt>
                <c:pt idx="11841">
                  <c:v>119.472472</c:v>
                </c:pt>
                <c:pt idx="11842">
                  <c:v>119.470833</c:v>
                </c:pt>
                <c:pt idx="11843">
                  <c:v>119.470389</c:v>
                </c:pt>
                <c:pt idx="11844">
                  <c:v>119.675361</c:v>
                </c:pt>
                <c:pt idx="11845">
                  <c:v>119.675389</c:v>
                </c:pt>
                <c:pt idx="11846">
                  <c:v>119.675833</c:v>
                </c:pt>
                <c:pt idx="11847">
                  <c:v>119.67830600000001</c:v>
                </c:pt>
                <c:pt idx="11848">
                  <c:v>119.67874999999999</c:v>
                </c:pt>
                <c:pt idx="11849">
                  <c:v>119.67872199999999</c:v>
                </c:pt>
                <c:pt idx="11850">
                  <c:v>119.67833299999999</c:v>
                </c:pt>
                <c:pt idx="11851">
                  <c:v>119.677528</c:v>
                </c:pt>
                <c:pt idx="11852">
                  <c:v>119.67663899999999</c:v>
                </c:pt>
                <c:pt idx="11853">
                  <c:v>119.675361</c:v>
                </c:pt>
                <c:pt idx="11854">
                  <c:v>119.557861</c:v>
                </c:pt>
                <c:pt idx="11855">
                  <c:v>119.557889</c:v>
                </c:pt>
                <c:pt idx="11856">
                  <c:v>119.558361</c:v>
                </c:pt>
                <c:pt idx="11857">
                  <c:v>119.559944</c:v>
                </c:pt>
                <c:pt idx="11858">
                  <c:v>119.561222</c:v>
                </c:pt>
                <c:pt idx="11859">
                  <c:v>119.561222</c:v>
                </c:pt>
                <c:pt idx="11860">
                  <c:v>119.559944</c:v>
                </c:pt>
                <c:pt idx="11861">
                  <c:v>119.559139</c:v>
                </c:pt>
                <c:pt idx="11862">
                  <c:v>119.557861</c:v>
                </c:pt>
                <c:pt idx="11863">
                  <c:v>120.359583</c:v>
                </c:pt>
                <c:pt idx="11864">
                  <c:v>120.359556</c:v>
                </c:pt>
                <c:pt idx="11865">
                  <c:v>120.360028</c:v>
                </c:pt>
                <c:pt idx="11866">
                  <c:v>120.3625</c:v>
                </c:pt>
                <c:pt idx="11867">
                  <c:v>120.363722</c:v>
                </c:pt>
                <c:pt idx="11868">
                  <c:v>120.3625</c:v>
                </c:pt>
                <c:pt idx="11869">
                  <c:v>120.359972</c:v>
                </c:pt>
                <c:pt idx="11870">
                  <c:v>120.359583</c:v>
                </c:pt>
                <c:pt idx="11871">
                  <c:v>119.59705599999999</c:v>
                </c:pt>
                <c:pt idx="11872">
                  <c:v>119.597083</c:v>
                </c:pt>
                <c:pt idx="11873">
                  <c:v>119.59830599999999</c:v>
                </c:pt>
                <c:pt idx="11874">
                  <c:v>119.59913899999999</c:v>
                </c:pt>
                <c:pt idx="11875">
                  <c:v>119.600444</c:v>
                </c:pt>
                <c:pt idx="11876">
                  <c:v>119.600444</c:v>
                </c:pt>
                <c:pt idx="11877">
                  <c:v>119.59911099999999</c:v>
                </c:pt>
                <c:pt idx="11878">
                  <c:v>119.597472</c:v>
                </c:pt>
                <c:pt idx="11879">
                  <c:v>119.59705599999999</c:v>
                </c:pt>
                <c:pt idx="11880">
                  <c:v>119.565417</c:v>
                </c:pt>
                <c:pt idx="11881">
                  <c:v>119.565389</c:v>
                </c:pt>
                <c:pt idx="11882">
                  <c:v>119.566694</c:v>
                </c:pt>
                <c:pt idx="11883">
                  <c:v>119.5675</c:v>
                </c:pt>
                <c:pt idx="11884">
                  <c:v>119.56786099999999</c:v>
                </c:pt>
                <c:pt idx="11885">
                  <c:v>119.567944</c:v>
                </c:pt>
                <c:pt idx="11886">
                  <c:v>119.56872199999999</c:v>
                </c:pt>
                <c:pt idx="11887">
                  <c:v>119.56874999999999</c:v>
                </c:pt>
                <c:pt idx="11888">
                  <c:v>119.56830600000001</c:v>
                </c:pt>
                <c:pt idx="11889">
                  <c:v>119.565861</c:v>
                </c:pt>
                <c:pt idx="11890">
                  <c:v>119.565417</c:v>
                </c:pt>
                <c:pt idx="11891">
                  <c:v>119.61872200000001</c:v>
                </c:pt>
                <c:pt idx="11892">
                  <c:v>119.61875000000001</c:v>
                </c:pt>
                <c:pt idx="11893">
                  <c:v>119.61961100000001</c:v>
                </c:pt>
                <c:pt idx="11894">
                  <c:v>119.61961100000001</c:v>
                </c:pt>
                <c:pt idx="11895">
                  <c:v>119.619972</c:v>
                </c:pt>
                <c:pt idx="11896">
                  <c:v>119.621222</c:v>
                </c:pt>
                <c:pt idx="11897">
                  <c:v>119.62125</c:v>
                </c:pt>
                <c:pt idx="11898">
                  <c:v>119.622083</c:v>
                </c:pt>
                <c:pt idx="11899">
                  <c:v>119.620861</c:v>
                </c:pt>
                <c:pt idx="11900">
                  <c:v>119.619139</c:v>
                </c:pt>
                <c:pt idx="11901">
                  <c:v>119.61872200000001</c:v>
                </c:pt>
                <c:pt idx="11902">
                  <c:v>121.501</c:v>
                </c:pt>
                <c:pt idx="11903">
                  <c:v>121.501</c:v>
                </c:pt>
                <c:pt idx="11904">
                  <c:v>121.502278</c:v>
                </c:pt>
                <c:pt idx="11905">
                  <c:v>121.503083</c:v>
                </c:pt>
                <c:pt idx="11906">
                  <c:v>121.503944</c:v>
                </c:pt>
                <c:pt idx="11907">
                  <c:v>121.504333</c:v>
                </c:pt>
                <c:pt idx="11908">
                  <c:v>121.504361</c:v>
                </c:pt>
                <c:pt idx="11909">
                  <c:v>121.503917</c:v>
                </c:pt>
                <c:pt idx="11910">
                  <c:v>121.50225</c:v>
                </c:pt>
                <c:pt idx="11911">
                  <c:v>121.501</c:v>
                </c:pt>
                <c:pt idx="11912">
                  <c:v>119.52036099999999</c:v>
                </c:pt>
                <c:pt idx="11913">
                  <c:v>119.52038899999999</c:v>
                </c:pt>
                <c:pt idx="11914">
                  <c:v>119.52077800000001</c:v>
                </c:pt>
                <c:pt idx="11915">
                  <c:v>119.52166699999999</c:v>
                </c:pt>
                <c:pt idx="11916">
                  <c:v>119.52249999999999</c:v>
                </c:pt>
                <c:pt idx="11917">
                  <c:v>119.52413900000001</c:v>
                </c:pt>
                <c:pt idx="11918">
                  <c:v>119.524556</c:v>
                </c:pt>
                <c:pt idx="11919">
                  <c:v>119.524556</c:v>
                </c:pt>
                <c:pt idx="11920">
                  <c:v>119.52333299999999</c:v>
                </c:pt>
                <c:pt idx="11921">
                  <c:v>119.52080599999999</c:v>
                </c:pt>
                <c:pt idx="11922">
                  <c:v>119.52036099999999</c:v>
                </c:pt>
                <c:pt idx="11923">
                  <c:v>119.747889</c:v>
                </c:pt>
                <c:pt idx="11924">
                  <c:v>119.747917</c:v>
                </c:pt>
                <c:pt idx="11925">
                  <c:v>119.749972</c:v>
                </c:pt>
                <c:pt idx="11926">
                  <c:v>119.750833</c:v>
                </c:pt>
                <c:pt idx="11927">
                  <c:v>119.751222</c:v>
                </c:pt>
                <c:pt idx="11928">
                  <c:v>119.75125</c:v>
                </c:pt>
                <c:pt idx="11929">
                  <c:v>119.749972</c:v>
                </c:pt>
                <c:pt idx="11930">
                  <c:v>119.748361</c:v>
                </c:pt>
                <c:pt idx="11931">
                  <c:v>119.747889</c:v>
                </c:pt>
                <c:pt idx="11932">
                  <c:v>119.77038899999999</c:v>
                </c:pt>
                <c:pt idx="11933">
                  <c:v>119.77038899999999</c:v>
                </c:pt>
                <c:pt idx="11934">
                  <c:v>119.77077800000001</c:v>
                </c:pt>
                <c:pt idx="11935">
                  <c:v>119.77166699999999</c:v>
                </c:pt>
                <c:pt idx="11936">
                  <c:v>119.77288900000001</c:v>
                </c:pt>
                <c:pt idx="11937">
                  <c:v>119.77291700000001</c:v>
                </c:pt>
                <c:pt idx="11938">
                  <c:v>119.77163899999999</c:v>
                </c:pt>
                <c:pt idx="11939">
                  <c:v>119.77038899999999</c:v>
                </c:pt>
                <c:pt idx="11940">
                  <c:v>119.60122200000001</c:v>
                </c:pt>
                <c:pt idx="11941">
                  <c:v>119.60250000000001</c:v>
                </c:pt>
                <c:pt idx="11942">
                  <c:v>119.60333300000001</c:v>
                </c:pt>
                <c:pt idx="11943">
                  <c:v>119.604556</c:v>
                </c:pt>
                <c:pt idx="11944">
                  <c:v>119.60458300000001</c:v>
                </c:pt>
                <c:pt idx="11945">
                  <c:v>119.604167</c:v>
                </c:pt>
                <c:pt idx="11946">
                  <c:v>119.60250000000001</c:v>
                </c:pt>
                <c:pt idx="11947">
                  <c:v>119.602056</c:v>
                </c:pt>
                <c:pt idx="11948">
                  <c:v>119.60208299999999</c:v>
                </c:pt>
                <c:pt idx="11949">
                  <c:v>119.60122200000001</c:v>
                </c:pt>
                <c:pt idx="11950">
                  <c:v>119.36622199999999</c:v>
                </c:pt>
                <c:pt idx="11951">
                  <c:v>119.36622199999999</c:v>
                </c:pt>
                <c:pt idx="11952">
                  <c:v>119.36666700000001</c:v>
                </c:pt>
                <c:pt idx="11953">
                  <c:v>119.368306</c:v>
                </c:pt>
                <c:pt idx="11954">
                  <c:v>119.36872200000001</c:v>
                </c:pt>
                <c:pt idx="11955">
                  <c:v>119.36875000000001</c:v>
                </c:pt>
                <c:pt idx="11956">
                  <c:v>119.368306</c:v>
                </c:pt>
                <c:pt idx="11957">
                  <c:v>119.36666700000001</c:v>
                </c:pt>
                <c:pt idx="11958">
                  <c:v>119.36622199999999</c:v>
                </c:pt>
                <c:pt idx="11959">
                  <c:v>119.393778</c:v>
                </c:pt>
                <c:pt idx="11960">
                  <c:v>119.39375</c:v>
                </c:pt>
                <c:pt idx="11961">
                  <c:v>119.394972</c:v>
                </c:pt>
                <c:pt idx="11962">
                  <c:v>119.39663899999999</c:v>
                </c:pt>
                <c:pt idx="11963">
                  <c:v>119.39708299999999</c:v>
                </c:pt>
                <c:pt idx="11964">
                  <c:v>119.39705600000001</c:v>
                </c:pt>
                <c:pt idx="11965">
                  <c:v>119.395</c:v>
                </c:pt>
                <c:pt idx="11966">
                  <c:v>119.394139</c:v>
                </c:pt>
                <c:pt idx="11967">
                  <c:v>119.393778</c:v>
                </c:pt>
                <c:pt idx="11968">
                  <c:v>119.59955600000001</c:v>
                </c:pt>
                <c:pt idx="11969">
                  <c:v>119.59952800000001</c:v>
                </c:pt>
                <c:pt idx="11970">
                  <c:v>119.59997199999999</c:v>
                </c:pt>
                <c:pt idx="11971">
                  <c:v>119.60169399999999</c:v>
                </c:pt>
                <c:pt idx="11972">
                  <c:v>119.60291700000001</c:v>
                </c:pt>
                <c:pt idx="11973">
                  <c:v>119.60291700000001</c:v>
                </c:pt>
                <c:pt idx="11974">
                  <c:v>119.60247200000001</c:v>
                </c:pt>
                <c:pt idx="11975">
                  <c:v>119.6</c:v>
                </c:pt>
                <c:pt idx="11976">
                  <c:v>119.59955600000001</c:v>
                </c:pt>
                <c:pt idx="11977">
                  <c:v>119.65125</c:v>
                </c:pt>
                <c:pt idx="11978">
                  <c:v>119.651194</c:v>
                </c:pt>
                <c:pt idx="11979">
                  <c:v>119.652472</c:v>
                </c:pt>
                <c:pt idx="11980">
                  <c:v>119.654111</c:v>
                </c:pt>
                <c:pt idx="11981">
                  <c:v>119.654583</c:v>
                </c:pt>
                <c:pt idx="11982">
                  <c:v>119.654611</c:v>
                </c:pt>
                <c:pt idx="11983">
                  <c:v>119.654194</c:v>
                </c:pt>
                <c:pt idx="11984">
                  <c:v>119.651611</c:v>
                </c:pt>
                <c:pt idx="11985">
                  <c:v>119.65125</c:v>
                </c:pt>
                <c:pt idx="11986">
                  <c:v>119.47125</c:v>
                </c:pt>
                <c:pt idx="11987">
                  <c:v>119.471222</c:v>
                </c:pt>
                <c:pt idx="11988">
                  <c:v>119.471667</c:v>
                </c:pt>
                <c:pt idx="11989">
                  <c:v>119.472472</c:v>
                </c:pt>
                <c:pt idx="11990">
                  <c:v>119.473333</c:v>
                </c:pt>
                <c:pt idx="11991">
                  <c:v>119.47413899999999</c:v>
                </c:pt>
                <c:pt idx="11992">
                  <c:v>119.47455600000001</c:v>
                </c:pt>
                <c:pt idx="11993">
                  <c:v>119.47452800000001</c:v>
                </c:pt>
                <c:pt idx="11994">
                  <c:v>119.473333</c:v>
                </c:pt>
                <c:pt idx="11995">
                  <c:v>119.472472</c:v>
                </c:pt>
                <c:pt idx="11996">
                  <c:v>119.471667</c:v>
                </c:pt>
                <c:pt idx="11997">
                  <c:v>119.47125</c:v>
                </c:pt>
                <c:pt idx="11998">
                  <c:v>119.63291700000001</c:v>
                </c:pt>
                <c:pt idx="11999">
                  <c:v>119.63291700000001</c:v>
                </c:pt>
                <c:pt idx="12000">
                  <c:v>119.633278</c:v>
                </c:pt>
                <c:pt idx="12001">
                  <c:v>119.634972</c:v>
                </c:pt>
                <c:pt idx="12002">
                  <c:v>119.635417</c:v>
                </c:pt>
                <c:pt idx="12003">
                  <c:v>119.63544400000001</c:v>
                </c:pt>
                <c:pt idx="12004">
                  <c:v>119.63416700000001</c:v>
                </c:pt>
                <c:pt idx="12005">
                  <c:v>119.63333299999999</c:v>
                </c:pt>
                <c:pt idx="12006">
                  <c:v>119.63291700000001</c:v>
                </c:pt>
                <c:pt idx="12007">
                  <c:v>119.533778</c:v>
                </c:pt>
                <c:pt idx="12008">
                  <c:v>119.53375</c:v>
                </c:pt>
                <c:pt idx="12009">
                  <c:v>119.535</c:v>
                </c:pt>
                <c:pt idx="12010">
                  <c:v>119.53580599999999</c:v>
                </c:pt>
                <c:pt idx="12011">
                  <c:v>119.53625</c:v>
                </c:pt>
                <c:pt idx="12012">
                  <c:v>119.53625</c:v>
                </c:pt>
                <c:pt idx="12013">
                  <c:v>119.53580599999999</c:v>
                </c:pt>
                <c:pt idx="12014">
                  <c:v>119.534139</c:v>
                </c:pt>
                <c:pt idx="12015">
                  <c:v>119.533778</c:v>
                </c:pt>
                <c:pt idx="12016">
                  <c:v>119.579528</c:v>
                </c:pt>
                <c:pt idx="12017">
                  <c:v>119.579556</c:v>
                </c:pt>
                <c:pt idx="12018">
                  <c:v>119.580833</c:v>
                </c:pt>
                <c:pt idx="12019">
                  <c:v>119.5825</c:v>
                </c:pt>
                <c:pt idx="12020">
                  <c:v>119.58288899999999</c:v>
                </c:pt>
                <c:pt idx="12021">
                  <c:v>119.58291699999999</c:v>
                </c:pt>
                <c:pt idx="12022">
                  <c:v>119.581667</c:v>
                </c:pt>
                <c:pt idx="12023">
                  <c:v>119.580861</c:v>
                </c:pt>
                <c:pt idx="12024">
                  <c:v>119.58</c:v>
                </c:pt>
                <c:pt idx="12025">
                  <c:v>119.579528</c:v>
                </c:pt>
                <c:pt idx="12026">
                  <c:v>119.380444</c:v>
                </c:pt>
                <c:pt idx="12027">
                  <c:v>119.38038899999999</c:v>
                </c:pt>
                <c:pt idx="12028">
                  <c:v>119.38161100000001</c:v>
                </c:pt>
                <c:pt idx="12029">
                  <c:v>119.38249999999999</c:v>
                </c:pt>
                <c:pt idx="12030">
                  <c:v>119.38294399999999</c:v>
                </c:pt>
                <c:pt idx="12031">
                  <c:v>119.38286100000001</c:v>
                </c:pt>
                <c:pt idx="12032">
                  <c:v>119.38249999999999</c:v>
                </c:pt>
                <c:pt idx="12033">
                  <c:v>119.38077800000001</c:v>
                </c:pt>
                <c:pt idx="12034">
                  <c:v>119.380444</c:v>
                </c:pt>
                <c:pt idx="12035">
                  <c:v>119.357028</c:v>
                </c:pt>
                <c:pt idx="12036">
                  <c:v>119.357056</c:v>
                </c:pt>
                <c:pt idx="12037">
                  <c:v>119.358333</c:v>
                </c:pt>
                <c:pt idx="12038">
                  <c:v>119.359972</c:v>
                </c:pt>
                <c:pt idx="12039">
                  <c:v>119.360417</c:v>
                </c:pt>
                <c:pt idx="12040">
                  <c:v>119.360444</c:v>
                </c:pt>
                <c:pt idx="12041">
                  <c:v>119.360028</c:v>
                </c:pt>
                <c:pt idx="12042">
                  <c:v>119.357472</c:v>
                </c:pt>
                <c:pt idx="12043">
                  <c:v>119.357028</c:v>
                </c:pt>
                <c:pt idx="12044">
                  <c:v>119.357083</c:v>
                </c:pt>
                <c:pt idx="12045">
                  <c:v>119.357917</c:v>
                </c:pt>
                <c:pt idx="12046">
                  <c:v>119.357944</c:v>
                </c:pt>
                <c:pt idx="12047">
                  <c:v>119.359167</c:v>
                </c:pt>
                <c:pt idx="12048">
                  <c:v>119.360389</c:v>
                </c:pt>
                <c:pt idx="12049">
                  <c:v>119.360444</c:v>
                </c:pt>
                <c:pt idx="12050">
                  <c:v>119.359583</c:v>
                </c:pt>
                <c:pt idx="12051">
                  <c:v>119.359583</c:v>
                </c:pt>
                <c:pt idx="12052">
                  <c:v>119.359194</c:v>
                </c:pt>
                <c:pt idx="12053">
                  <c:v>119.358333</c:v>
                </c:pt>
                <c:pt idx="12054">
                  <c:v>119.3575</c:v>
                </c:pt>
                <c:pt idx="12055">
                  <c:v>119.357083</c:v>
                </c:pt>
                <c:pt idx="12056">
                  <c:v>119.49372200000001</c:v>
                </c:pt>
                <c:pt idx="12057">
                  <c:v>119.49463900000001</c:v>
                </c:pt>
                <c:pt idx="12058">
                  <c:v>119.494556</c:v>
                </c:pt>
                <c:pt idx="12059">
                  <c:v>119.495028</c:v>
                </c:pt>
                <c:pt idx="12060">
                  <c:v>119.495861</c:v>
                </c:pt>
                <c:pt idx="12061">
                  <c:v>119.496194</c:v>
                </c:pt>
                <c:pt idx="12062">
                  <c:v>119.496194</c:v>
                </c:pt>
                <c:pt idx="12063">
                  <c:v>119.497083</c:v>
                </c:pt>
                <c:pt idx="12064">
                  <c:v>119.497111</c:v>
                </c:pt>
                <c:pt idx="12065">
                  <c:v>119.496639</c:v>
                </c:pt>
                <c:pt idx="12066">
                  <c:v>119.494139</c:v>
                </c:pt>
                <c:pt idx="12067">
                  <c:v>119.49372200000001</c:v>
                </c:pt>
                <c:pt idx="12068">
                  <c:v>119.483778</c:v>
                </c:pt>
                <c:pt idx="12069">
                  <c:v>119.483806</c:v>
                </c:pt>
                <c:pt idx="12070">
                  <c:v>119.484167</c:v>
                </c:pt>
                <c:pt idx="12071">
                  <c:v>119.484972</c:v>
                </c:pt>
                <c:pt idx="12072">
                  <c:v>119.485833</c:v>
                </c:pt>
                <c:pt idx="12073">
                  <c:v>119.486667</c:v>
                </c:pt>
                <c:pt idx="12074">
                  <c:v>119.487083</c:v>
                </c:pt>
                <c:pt idx="12075">
                  <c:v>119.487056</c:v>
                </c:pt>
                <c:pt idx="12076">
                  <c:v>119.487889</c:v>
                </c:pt>
                <c:pt idx="12077">
                  <c:v>119.487528</c:v>
                </c:pt>
                <c:pt idx="12078">
                  <c:v>119.485778</c:v>
                </c:pt>
                <c:pt idx="12079">
                  <c:v>119.485417</c:v>
                </c:pt>
                <c:pt idx="12080">
                  <c:v>119.485444</c:v>
                </c:pt>
                <c:pt idx="12081">
                  <c:v>119.485028</c:v>
                </c:pt>
                <c:pt idx="12082">
                  <c:v>119.484111</c:v>
                </c:pt>
                <c:pt idx="12083">
                  <c:v>119.483778</c:v>
                </c:pt>
                <c:pt idx="12084">
                  <c:v>119.347944</c:v>
                </c:pt>
                <c:pt idx="12085">
                  <c:v>119.347889</c:v>
                </c:pt>
                <c:pt idx="12086">
                  <c:v>119.348333</c:v>
                </c:pt>
                <c:pt idx="12087">
                  <c:v>119.34997199999999</c:v>
                </c:pt>
                <c:pt idx="12088">
                  <c:v>119.350444</c:v>
                </c:pt>
                <c:pt idx="12089">
                  <c:v>119.350444</c:v>
                </c:pt>
                <c:pt idx="12090">
                  <c:v>119.34997199999999</c:v>
                </c:pt>
                <c:pt idx="12091">
                  <c:v>119.34911099999999</c:v>
                </c:pt>
                <c:pt idx="12092">
                  <c:v>119.348361</c:v>
                </c:pt>
                <c:pt idx="12093">
                  <c:v>119.347944</c:v>
                </c:pt>
                <c:pt idx="12094">
                  <c:v>119.697</c:v>
                </c:pt>
                <c:pt idx="12095">
                  <c:v>119.698306</c:v>
                </c:pt>
                <c:pt idx="12096">
                  <c:v>119.7</c:v>
                </c:pt>
                <c:pt idx="12097">
                  <c:v>119.700389</c:v>
                </c:pt>
                <c:pt idx="12098">
                  <c:v>119.700389</c:v>
                </c:pt>
                <c:pt idx="12099">
                  <c:v>119.7</c:v>
                </c:pt>
                <c:pt idx="12100">
                  <c:v>119.698306</c:v>
                </c:pt>
                <c:pt idx="12101">
                  <c:v>119.697</c:v>
                </c:pt>
                <c:pt idx="12102">
                  <c:v>119.58622200000001</c:v>
                </c:pt>
                <c:pt idx="12103">
                  <c:v>119.58622200000001</c:v>
                </c:pt>
                <c:pt idx="12104">
                  <c:v>119.58666700000001</c:v>
                </c:pt>
                <c:pt idx="12105">
                  <c:v>119.589139</c:v>
                </c:pt>
                <c:pt idx="12106">
                  <c:v>119.589556</c:v>
                </c:pt>
                <c:pt idx="12107">
                  <c:v>119.589556</c:v>
                </c:pt>
                <c:pt idx="12108">
                  <c:v>119.58836100000001</c:v>
                </c:pt>
                <c:pt idx="12109">
                  <c:v>119.58750000000001</c:v>
                </c:pt>
                <c:pt idx="12110">
                  <c:v>119.58622200000001</c:v>
                </c:pt>
                <c:pt idx="12111">
                  <c:v>119.52372200000001</c:v>
                </c:pt>
                <c:pt idx="12112">
                  <c:v>119.52372200000001</c:v>
                </c:pt>
                <c:pt idx="12113">
                  <c:v>119.52416700000001</c:v>
                </c:pt>
                <c:pt idx="12114">
                  <c:v>119.525806</c:v>
                </c:pt>
                <c:pt idx="12115">
                  <c:v>119.527111</c:v>
                </c:pt>
                <c:pt idx="12116">
                  <c:v>119.527056</c:v>
                </c:pt>
                <c:pt idx="12117">
                  <c:v>119.526611</c:v>
                </c:pt>
                <c:pt idx="12118">
                  <c:v>119.52497200000001</c:v>
                </c:pt>
                <c:pt idx="12119">
                  <c:v>119.52372200000001</c:v>
                </c:pt>
                <c:pt idx="12120">
                  <c:v>119.655417</c:v>
                </c:pt>
                <c:pt idx="12121">
                  <c:v>119.655444</c:v>
                </c:pt>
                <c:pt idx="12122">
                  <c:v>119.655833</c:v>
                </c:pt>
                <c:pt idx="12123">
                  <c:v>119.6575</c:v>
                </c:pt>
                <c:pt idx="12124">
                  <c:v>119.657917</c:v>
                </c:pt>
                <c:pt idx="12125">
                  <c:v>119.657917</c:v>
                </c:pt>
                <c:pt idx="12126">
                  <c:v>119.65875</c:v>
                </c:pt>
                <c:pt idx="12127">
                  <c:v>119.657472</c:v>
                </c:pt>
                <c:pt idx="12128">
                  <c:v>119.655417</c:v>
                </c:pt>
                <c:pt idx="12129">
                  <c:v>119.702083</c:v>
                </c:pt>
                <c:pt idx="12130">
                  <c:v>119.702056</c:v>
                </c:pt>
                <c:pt idx="12131">
                  <c:v>119.703333</c:v>
                </c:pt>
                <c:pt idx="12132">
                  <c:v>119.705</c:v>
                </c:pt>
                <c:pt idx="12133">
                  <c:v>119.705417</c:v>
                </c:pt>
                <c:pt idx="12134">
                  <c:v>119.705389</c:v>
                </c:pt>
                <c:pt idx="12135">
                  <c:v>119.704167</c:v>
                </c:pt>
                <c:pt idx="12136">
                  <c:v>119.702472</c:v>
                </c:pt>
                <c:pt idx="12137">
                  <c:v>119.702083</c:v>
                </c:pt>
                <c:pt idx="12138">
                  <c:v>119.575389</c:v>
                </c:pt>
                <c:pt idx="12139">
                  <c:v>119.575417</c:v>
                </c:pt>
                <c:pt idx="12140">
                  <c:v>119.575778</c:v>
                </c:pt>
                <c:pt idx="12141">
                  <c:v>119.577472</c:v>
                </c:pt>
                <c:pt idx="12142">
                  <c:v>119.578778</c:v>
                </c:pt>
                <c:pt idx="12143">
                  <c:v>119.578722</c:v>
                </c:pt>
                <c:pt idx="12144">
                  <c:v>119.578306</c:v>
                </c:pt>
                <c:pt idx="12145">
                  <c:v>119.576667</c:v>
                </c:pt>
                <c:pt idx="12146">
                  <c:v>119.575389</c:v>
                </c:pt>
                <c:pt idx="12147">
                  <c:v>119.462889</c:v>
                </c:pt>
                <c:pt idx="12148">
                  <c:v>119.462889</c:v>
                </c:pt>
                <c:pt idx="12149">
                  <c:v>119.46336100000001</c:v>
                </c:pt>
                <c:pt idx="12150">
                  <c:v>119.464972</c:v>
                </c:pt>
                <c:pt idx="12151">
                  <c:v>119.466222</c:v>
                </c:pt>
                <c:pt idx="12152">
                  <c:v>119.466194</c:v>
                </c:pt>
                <c:pt idx="12153">
                  <c:v>119.465833</c:v>
                </c:pt>
                <c:pt idx="12154">
                  <c:v>119.464111</c:v>
                </c:pt>
                <c:pt idx="12155">
                  <c:v>119.462889</c:v>
                </c:pt>
                <c:pt idx="12156">
                  <c:v>119.512083</c:v>
                </c:pt>
                <c:pt idx="12157">
                  <c:v>119.512111</c:v>
                </c:pt>
                <c:pt idx="12158">
                  <c:v>119.512472</c:v>
                </c:pt>
                <c:pt idx="12159">
                  <c:v>119.515833</c:v>
                </c:pt>
                <c:pt idx="12160">
                  <c:v>119.516194</c:v>
                </c:pt>
                <c:pt idx="12161">
                  <c:v>119.516222</c:v>
                </c:pt>
                <c:pt idx="12162">
                  <c:v>119.515806</c:v>
                </c:pt>
                <c:pt idx="12163">
                  <c:v>119.512444</c:v>
                </c:pt>
                <c:pt idx="12164">
                  <c:v>119.512083</c:v>
                </c:pt>
                <c:pt idx="12165">
                  <c:v>119.576222</c:v>
                </c:pt>
                <c:pt idx="12166">
                  <c:v>119.576222</c:v>
                </c:pt>
                <c:pt idx="12167">
                  <c:v>119.576667</c:v>
                </c:pt>
                <c:pt idx="12168">
                  <c:v>119.577528</c:v>
                </c:pt>
                <c:pt idx="12169">
                  <c:v>119.578722</c:v>
                </c:pt>
                <c:pt idx="12170">
                  <c:v>119.578694</c:v>
                </c:pt>
                <c:pt idx="12171">
                  <c:v>119.577472</c:v>
                </c:pt>
                <c:pt idx="12172">
                  <c:v>119.576667</c:v>
                </c:pt>
                <c:pt idx="12173">
                  <c:v>119.576222</c:v>
                </c:pt>
                <c:pt idx="12174">
                  <c:v>119.574583</c:v>
                </c:pt>
                <c:pt idx="12175">
                  <c:v>119.574556</c:v>
                </c:pt>
                <c:pt idx="12176">
                  <c:v>119.575833</c:v>
                </c:pt>
                <c:pt idx="12177">
                  <c:v>119.577</c:v>
                </c:pt>
                <c:pt idx="12178">
                  <c:v>119.577028</c:v>
                </c:pt>
                <c:pt idx="12179">
                  <c:v>119.576639</c:v>
                </c:pt>
                <c:pt idx="12180">
                  <c:v>119.575</c:v>
                </c:pt>
                <c:pt idx="12181">
                  <c:v>119.574583</c:v>
                </c:pt>
                <c:pt idx="12182">
                  <c:v>119.55125</c:v>
                </c:pt>
                <c:pt idx="12183">
                  <c:v>119.55125</c:v>
                </c:pt>
                <c:pt idx="12184">
                  <c:v>119.55249999999999</c:v>
                </c:pt>
                <c:pt idx="12185">
                  <c:v>119.55416700000001</c:v>
                </c:pt>
                <c:pt idx="12186">
                  <c:v>119.55458299999999</c:v>
                </c:pt>
                <c:pt idx="12187">
                  <c:v>119.55458299999999</c:v>
                </c:pt>
                <c:pt idx="12188">
                  <c:v>119.554194</c:v>
                </c:pt>
                <c:pt idx="12189">
                  <c:v>119.55333299999999</c:v>
                </c:pt>
                <c:pt idx="12190">
                  <c:v>119.55249999999999</c:v>
                </c:pt>
                <c:pt idx="12191">
                  <c:v>119.55163899999999</c:v>
                </c:pt>
                <c:pt idx="12192">
                  <c:v>119.55125</c:v>
                </c:pt>
                <c:pt idx="12193">
                  <c:v>119.587028</c:v>
                </c:pt>
                <c:pt idx="12194">
                  <c:v>119.58747200000001</c:v>
                </c:pt>
                <c:pt idx="12195">
                  <c:v>119.58838900000001</c:v>
                </c:pt>
                <c:pt idx="12196">
                  <c:v>119.589111</c:v>
                </c:pt>
                <c:pt idx="12197">
                  <c:v>119.589972</c:v>
                </c:pt>
                <c:pt idx="12198">
                  <c:v>119.59125</c:v>
                </c:pt>
                <c:pt idx="12199">
                  <c:v>119.590861</c:v>
                </c:pt>
                <c:pt idx="12200">
                  <c:v>119.589944</c:v>
                </c:pt>
                <c:pt idx="12201">
                  <c:v>119.589139</c:v>
                </c:pt>
                <c:pt idx="12202">
                  <c:v>119.588306</c:v>
                </c:pt>
                <c:pt idx="12203">
                  <c:v>119.587028</c:v>
                </c:pt>
                <c:pt idx="12204">
                  <c:v>119.499583</c:v>
                </c:pt>
                <c:pt idx="12205">
                  <c:v>119.500833</c:v>
                </c:pt>
                <c:pt idx="12206">
                  <c:v>119.5025</c:v>
                </c:pt>
                <c:pt idx="12207">
                  <c:v>119.502917</c:v>
                </c:pt>
                <c:pt idx="12208">
                  <c:v>119.502917</c:v>
                </c:pt>
                <c:pt idx="12209">
                  <c:v>119.501639</c:v>
                </c:pt>
                <c:pt idx="12210">
                  <c:v>119.500833</c:v>
                </c:pt>
                <c:pt idx="12211">
                  <c:v>119.499583</c:v>
                </c:pt>
                <c:pt idx="12212">
                  <c:v>119.643694</c:v>
                </c:pt>
                <c:pt idx="12213">
                  <c:v>119.643694</c:v>
                </c:pt>
                <c:pt idx="12214">
                  <c:v>119.644139</c:v>
                </c:pt>
                <c:pt idx="12215">
                  <c:v>119.645</c:v>
                </c:pt>
                <c:pt idx="12216">
                  <c:v>119.64580599999999</c:v>
                </c:pt>
                <c:pt idx="12217">
                  <c:v>119.64666699999999</c:v>
                </c:pt>
                <c:pt idx="12218">
                  <c:v>119.64702800000001</c:v>
                </c:pt>
                <c:pt idx="12219">
                  <c:v>119.64702800000001</c:v>
                </c:pt>
                <c:pt idx="12220">
                  <c:v>119.64663899999999</c:v>
                </c:pt>
                <c:pt idx="12221">
                  <c:v>119.645</c:v>
                </c:pt>
                <c:pt idx="12222">
                  <c:v>119.643694</c:v>
                </c:pt>
                <c:pt idx="12223">
                  <c:v>119.357889</c:v>
                </c:pt>
                <c:pt idx="12224">
                  <c:v>119.357889</c:v>
                </c:pt>
                <c:pt idx="12225">
                  <c:v>119.359167</c:v>
                </c:pt>
                <c:pt idx="12226">
                  <c:v>119.359972</c:v>
                </c:pt>
                <c:pt idx="12227">
                  <c:v>119.360417</c:v>
                </c:pt>
                <c:pt idx="12228">
                  <c:v>119.360444</c:v>
                </c:pt>
                <c:pt idx="12229">
                  <c:v>119.359167</c:v>
                </c:pt>
                <c:pt idx="12230">
                  <c:v>119.357889</c:v>
                </c:pt>
                <c:pt idx="12231">
                  <c:v>119.455389</c:v>
                </c:pt>
                <c:pt idx="12232">
                  <c:v>119.456667</c:v>
                </c:pt>
                <c:pt idx="12233">
                  <c:v>119.4575</c:v>
                </c:pt>
                <c:pt idx="12234">
                  <c:v>119.45874999999999</c:v>
                </c:pt>
                <c:pt idx="12235">
                  <c:v>119.45872199999999</c:v>
                </c:pt>
                <c:pt idx="12236">
                  <c:v>119.45830599999999</c:v>
                </c:pt>
                <c:pt idx="12237">
                  <c:v>119.456611</c:v>
                </c:pt>
                <c:pt idx="12238">
                  <c:v>119.455389</c:v>
                </c:pt>
                <c:pt idx="12239">
                  <c:v>119.578722</c:v>
                </c:pt>
                <c:pt idx="12240">
                  <c:v>119.578778</c:v>
                </c:pt>
                <c:pt idx="12241">
                  <c:v>119.579139</c:v>
                </c:pt>
                <c:pt idx="12242">
                  <c:v>119.580833</c:v>
                </c:pt>
                <c:pt idx="12243">
                  <c:v>119.58125</c:v>
                </c:pt>
                <c:pt idx="12244">
                  <c:v>119.581278</c:v>
                </c:pt>
                <c:pt idx="12245">
                  <c:v>119.580778</c:v>
                </c:pt>
                <c:pt idx="12246">
                  <c:v>119.579167</c:v>
                </c:pt>
                <c:pt idx="12247">
                  <c:v>119.578722</c:v>
                </c:pt>
                <c:pt idx="12248">
                  <c:v>119.592111</c:v>
                </c:pt>
                <c:pt idx="12249">
                  <c:v>119.592083</c:v>
                </c:pt>
                <c:pt idx="12250">
                  <c:v>119.5925</c:v>
                </c:pt>
                <c:pt idx="12251">
                  <c:v>119.593333</c:v>
                </c:pt>
                <c:pt idx="12252">
                  <c:v>119.594556</c:v>
                </c:pt>
                <c:pt idx="12253">
                  <c:v>119.594583</c:v>
                </c:pt>
                <c:pt idx="12254">
                  <c:v>119.593333</c:v>
                </c:pt>
                <c:pt idx="12255">
                  <c:v>119.592111</c:v>
                </c:pt>
                <c:pt idx="12256">
                  <c:v>119.657083</c:v>
                </c:pt>
                <c:pt idx="12257">
                  <c:v>119.657083</c:v>
                </c:pt>
                <c:pt idx="12258">
                  <c:v>119.657472</c:v>
                </c:pt>
                <c:pt idx="12259">
                  <c:v>119.659167</c:v>
                </c:pt>
                <c:pt idx="12260">
                  <c:v>119.65955599999999</c:v>
                </c:pt>
                <c:pt idx="12261">
                  <c:v>119.65955599999999</c:v>
                </c:pt>
                <c:pt idx="12262">
                  <c:v>119.659139</c:v>
                </c:pt>
                <c:pt idx="12263">
                  <c:v>119.657472</c:v>
                </c:pt>
                <c:pt idx="12264">
                  <c:v>119.657083</c:v>
                </c:pt>
                <c:pt idx="12265">
                  <c:v>119.496194</c:v>
                </c:pt>
                <c:pt idx="12266">
                  <c:v>119.496222</c:v>
                </c:pt>
                <c:pt idx="12267">
                  <c:v>119.496667</c:v>
                </c:pt>
                <c:pt idx="12268">
                  <c:v>119.497472</c:v>
                </c:pt>
                <c:pt idx="12269">
                  <c:v>119.498361</c:v>
                </c:pt>
                <c:pt idx="12270">
                  <c:v>119.499583</c:v>
                </c:pt>
                <c:pt idx="12271">
                  <c:v>119.499583</c:v>
                </c:pt>
                <c:pt idx="12272">
                  <c:v>119.499167</c:v>
                </c:pt>
                <c:pt idx="12273">
                  <c:v>119.496639</c:v>
                </c:pt>
                <c:pt idx="12274">
                  <c:v>119.496194</c:v>
                </c:pt>
                <c:pt idx="12275">
                  <c:v>119.74875</c:v>
                </c:pt>
                <c:pt idx="12276">
                  <c:v>119.748722</c:v>
                </c:pt>
                <c:pt idx="12277">
                  <c:v>119.749167</c:v>
                </c:pt>
                <c:pt idx="12278">
                  <c:v>119.750833</c:v>
                </c:pt>
                <c:pt idx="12279">
                  <c:v>119.751222</c:v>
                </c:pt>
                <c:pt idx="12280">
                  <c:v>119.751194</c:v>
                </c:pt>
                <c:pt idx="12281">
                  <c:v>119.750833</c:v>
                </c:pt>
                <c:pt idx="12282">
                  <c:v>119.749111</c:v>
                </c:pt>
                <c:pt idx="12283">
                  <c:v>119.74875</c:v>
                </c:pt>
                <c:pt idx="12284">
                  <c:v>119.557056</c:v>
                </c:pt>
                <c:pt idx="12285">
                  <c:v>119.55711100000001</c:v>
                </c:pt>
                <c:pt idx="12286">
                  <c:v>119.557472</c:v>
                </c:pt>
                <c:pt idx="12287">
                  <c:v>119.560833</c:v>
                </c:pt>
                <c:pt idx="12288">
                  <c:v>119.56125</c:v>
                </c:pt>
                <c:pt idx="12289">
                  <c:v>119.559972</c:v>
                </c:pt>
                <c:pt idx="12290">
                  <c:v>119.5575</c:v>
                </c:pt>
                <c:pt idx="12291">
                  <c:v>119.557056</c:v>
                </c:pt>
                <c:pt idx="12292">
                  <c:v>119.560417</c:v>
                </c:pt>
                <c:pt idx="12293">
                  <c:v>119.560389</c:v>
                </c:pt>
                <c:pt idx="12294">
                  <c:v>119.560778</c:v>
                </c:pt>
                <c:pt idx="12295">
                  <c:v>119.561639</c:v>
                </c:pt>
                <c:pt idx="12296">
                  <c:v>119.562444</c:v>
                </c:pt>
                <c:pt idx="12297">
                  <c:v>119.563333</c:v>
                </c:pt>
                <c:pt idx="12298">
                  <c:v>119.563694</c:v>
                </c:pt>
                <c:pt idx="12299">
                  <c:v>119.562472</c:v>
                </c:pt>
                <c:pt idx="12300">
                  <c:v>119.560861</c:v>
                </c:pt>
                <c:pt idx="12301">
                  <c:v>119.560417</c:v>
                </c:pt>
                <c:pt idx="12302">
                  <c:v>119.557889</c:v>
                </c:pt>
                <c:pt idx="12303">
                  <c:v>119.558278</c:v>
                </c:pt>
                <c:pt idx="12304">
                  <c:v>119.560833</c:v>
                </c:pt>
                <c:pt idx="12305">
                  <c:v>119.561222</c:v>
                </c:pt>
                <c:pt idx="12306">
                  <c:v>119.561222</c:v>
                </c:pt>
                <c:pt idx="12307">
                  <c:v>119.559917</c:v>
                </c:pt>
                <c:pt idx="12308">
                  <c:v>119.559111</c:v>
                </c:pt>
                <c:pt idx="12309">
                  <c:v>119.55875</c:v>
                </c:pt>
                <c:pt idx="12310">
                  <c:v>119.55875</c:v>
                </c:pt>
                <c:pt idx="12311">
                  <c:v>119.557889</c:v>
                </c:pt>
                <c:pt idx="12312">
                  <c:v>119.60041699999999</c:v>
                </c:pt>
                <c:pt idx="12313">
                  <c:v>119.60161100000001</c:v>
                </c:pt>
                <c:pt idx="12314">
                  <c:v>119.603306</c:v>
                </c:pt>
                <c:pt idx="12315">
                  <c:v>119.603694</c:v>
                </c:pt>
                <c:pt idx="12316">
                  <c:v>119.603722</c:v>
                </c:pt>
                <c:pt idx="12317">
                  <c:v>119.60244400000001</c:v>
                </c:pt>
                <c:pt idx="12318">
                  <c:v>119.60169399999999</c:v>
                </c:pt>
                <c:pt idx="12319">
                  <c:v>119.60041699999999</c:v>
                </c:pt>
                <c:pt idx="12320">
                  <c:v>120.294556</c:v>
                </c:pt>
                <c:pt idx="12321">
                  <c:v>120.294528</c:v>
                </c:pt>
                <c:pt idx="12322">
                  <c:v>120.295056</c:v>
                </c:pt>
                <c:pt idx="12323">
                  <c:v>120.297556</c:v>
                </c:pt>
                <c:pt idx="12324">
                  <c:v>120.297917</c:v>
                </c:pt>
                <c:pt idx="12325">
                  <c:v>120.297917</c:v>
                </c:pt>
                <c:pt idx="12326">
                  <c:v>120.297528</c:v>
                </c:pt>
                <c:pt idx="12327">
                  <c:v>120.295</c:v>
                </c:pt>
                <c:pt idx="12328">
                  <c:v>120.294556</c:v>
                </c:pt>
                <c:pt idx="12329">
                  <c:v>119.577056</c:v>
                </c:pt>
                <c:pt idx="12330">
                  <c:v>119.577083</c:v>
                </c:pt>
                <c:pt idx="12331">
                  <c:v>119.578306</c:v>
                </c:pt>
                <c:pt idx="12332">
                  <c:v>119.579944</c:v>
                </c:pt>
                <c:pt idx="12333">
                  <c:v>119.580444</c:v>
                </c:pt>
                <c:pt idx="12334">
                  <c:v>119.578306</c:v>
                </c:pt>
                <c:pt idx="12335">
                  <c:v>119.577528</c:v>
                </c:pt>
                <c:pt idx="12336">
                  <c:v>119.577056</c:v>
                </c:pt>
                <c:pt idx="12337">
                  <c:v>119.447056</c:v>
                </c:pt>
                <c:pt idx="12338">
                  <c:v>119.447028</c:v>
                </c:pt>
                <c:pt idx="12339">
                  <c:v>119.447472</c:v>
                </c:pt>
                <c:pt idx="12340">
                  <c:v>119.448278</c:v>
                </c:pt>
                <c:pt idx="12341">
                  <c:v>119.449583</c:v>
                </c:pt>
                <c:pt idx="12342">
                  <c:v>119.449583</c:v>
                </c:pt>
                <c:pt idx="12343">
                  <c:v>119.44919400000001</c:v>
                </c:pt>
                <c:pt idx="12344">
                  <c:v>119.447472</c:v>
                </c:pt>
                <c:pt idx="12345">
                  <c:v>119.447056</c:v>
                </c:pt>
                <c:pt idx="12346">
                  <c:v>119.650361</c:v>
                </c:pt>
                <c:pt idx="12347">
                  <c:v>119.650389</c:v>
                </c:pt>
                <c:pt idx="12348">
                  <c:v>119.65086100000001</c:v>
                </c:pt>
                <c:pt idx="12349">
                  <c:v>119.652444</c:v>
                </c:pt>
                <c:pt idx="12350">
                  <c:v>119.65294400000001</c:v>
                </c:pt>
                <c:pt idx="12351">
                  <c:v>119.652889</c:v>
                </c:pt>
                <c:pt idx="12352">
                  <c:v>119.652444</c:v>
                </c:pt>
                <c:pt idx="12353">
                  <c:v>119.651639</c:v>
                </c:pt>
                <c:pt idx="12354">
                  <c:v>119.650361</c:v>
                </c:pt>
                <c:pt idx="12355">
                  <c:v>119.593722</c:v>
                </c:pt>
                <c:pt idx="12356">
                  <c:v>119.59375</c:v>
                </c:pt>
                <c:pt idx="12357">
                  <c:v>119.594139</c:v>
                </c:pt>
                <c:pt idx="12358">
                  <c:v>119.594944</c:v>
                </c:pt>
                <c:pt idx="12359">
                  <c:v>119.595806</c:v>
                </c:pt>
                <c:pt idx="12360">
                  <c:v>119.597083</c:v>
                </c:pt>
                <c:pt idx="12361">
                  <c:v>119.595806</c:v>
                </c:pt>
                <c:pt idx="12362">
                  <c:v>119.594167</c:v>
                </c:pt>
                <c:pt idx="12363">
                  <c:v>119.593722</c:v>
                </c:pt>
                <c:pt idx="12364">
                  <c:v>119.42375</c:v>
                </c:pt>
                <c:pt idx="12365">
                  <c:v>119.423694</c:v>
                </c:pt>
                <c:pt idx="12366">
                  <c:v>119.424139</c:v>
                </c:pt>
                <c:pt idx="12367">
                  <c:v>119.42577799999999</c:v>
                </c:pt>
                <c:pt idx="12368">
                  <c:v>119.42625</c:v>
                </c:pt>
                <c:pt idx="12369">
                  <c:v>119.42625</c:v>
                </c:pt>
                <c:pt idx="12370">
                  <c:v>119.425</c:v>
                </c:pt>
                <c:pt idx="12371">
                  <c:v>119.424167</c:v>
                </c:pt>
                <c:pt idx="12372">
                  <c:v>119.42375</c:v>
                </c:pt>
                <c:pt idx="12373">
                  <c:v>119.56952800000001</c:v>
                </c:pt>
                <c:pt idx="12374">
                  <c:v>119.56955600000001</c:v>
                </c:pt>
                <c:pt idx="12375">
                  <c:v>119.57</c:v>
                </c:pt>
                <c:pt idx="12376">
                  <c:v>119.57166700000001</c:v>
                </c:pt>
                <c:pt idx="12377">
                  <c:v>119.572056</c:v>
                </c:pt>
                <c:pt idx="12378">
                  <c:v>119.572028</c:v>
                </c:pt>
                <c:pt idx="12379">
                  <c:v>119.57166700000001</c:v>
                </c:pt>
                <c:pt idx="12380">
                  <c:v>119.57083299999999</c:v>
                </c:pt>
                <c:pt idx="12381">
                  <c:v>119.56952800000001</c:v>
                </c:pt>
                <c:pt idx="12382">
                  <c:v>119.561222</c:v>
                </c:pt>
                <c:pt idx="12383">
                  <c:v>119.563306</c:v>
                </c:pt>
                <c:pt idx="12384">
                  <c:v>119.563778</c:v>
                </c:pt>
                <c:pt idx="12385">
                  <c:v>119.563722</c:v>
                </c:pt>
                <c:pt idx="12386">
                  <c:v>119.563333</c:v>
                </c:pt>
                <c:pt idx="12387">
                  <c:v>119.562444</c:v>
                </c:pt>
                <c:pt idx="12388">
                  <c:v>119.561222</c:v>
                </c:pt>
                <c:pt idx="12389">
                  <c:v>119.517917</c:v>
                </c:pt>
                <c:pt idx="12390">
                  <c:v>119.517889</c:v>
                </c:pt>
                <c:pt idx="12391">
                  <c:v>119.518306</c:v>
                </c:pt>
                <c:pt idx="12392">
                  <c:v>119.52</c:v>
                </c:pt>
                <c:pt idx="12393">
                  <c:v>119.52041699999999</c:v>
                </c:pt>
                <c:pt idx="12394">
                  <c:v>119.52038899999999</c:v>
                </c:pt>
                <c:pt idx="12395">
                  <c:v>119.52</c:v>
                </c:pt>
                <c:pt idx="12396">
                  <c:v>119.519139</c:v>
                </c:pt>
                <c:pt idx="12397">
                  <c:v>119.517917</c:v>
                </c:pt>
                <c:pt idx="12398">
                  <c:v>120.135389</c:v>
                </c:pt>
                <c:pt idx="12399">
                  <c:v>120.136667</c:v>
                </c:pt>
                <c:pt idx="12400">
                  <c:v>120.1375</c:v>
                </c:pt>
                <c:pt idx="12401">
                  <c:v>120.138722</c:v>
                </c:pt>
                <c:pt idx="12402">
                  <c:v>120.1375</c:v>
                </c:pt>
                <c:pt idx="12403">
                  <c:v>120.136667</c:v>
                </c:pt>
                <c:pt idx="12404">
                  <c:v>120.135389</c:v>
                </c:pt>
                <c:pt idx="12405">
                  <c:v>119.374583</c:v>
                </c:pt>
                <c:pt idx="12406">
                  <c:v>119.374583</c:v>
                </c:pt>
                <c:pt idx="12407">
                  <c:v>119.374972</c:v>
                </c:pt>
                <c:pt idx="12408">
                  <c:v>119.375833</c:v>
                </c:pt>
                <c:pt idx="12409">
                  <c:v>119.377111</c:v>
                </c:pt>
                <c:pt idx="12410">
                  <c:v>119.377083</c:v>
                </c:pt>
                <c:pt idx="12411">
                  <c:v>119.376639</c:v>
                </c:pt>
                <c:pt idx="12412">
                  <c:v>119.375</c:v>
                </c:pt>
                <c:pt idx="12413">
                  <c:v>119.374583</c:v>
                </c:pt>
                <c:pt idx="12414">
                  <c:v>119.59705599999999</c:v>
                </c:pt>
                <c:pt idx="12415">
                  <c:v>119.59705599999999</c:v>
                </c:pt>
                <c:pt idx="12416">
                  <c:v>119.597444</c:v>
                </c:pt>
                <c:pt idx="12417">
                  <c:v>119.59913899999999</c:v>
                </c:pt>
                <c:pt idx="12418">
                  <c:v>119.59955600000001</c:v>
                </c:pt>
                <c:pt idx="12419">
                  <c:v>119.599583</c:v>
                </c:pt>
                <c:pt idx="12420">
                  <c:v>119.59913899999999</c:v>
                </c:pt>
                <c:pt idx="12421">
                  <c:v>119.598333</c:v>
                </c:pt>
                <c:pt idx="12422">
                  <c:v>119.59705599999999</c:v>
                </c:pt>
                <c:pt idx="12423">
                  <c:v>119.46041700000001</c:v>
                </c:pt>
                <c:pt idx="12424">
                  <c:v>119.46041700000001</c:v>
                </c:pt>
                <c:pt idx="12425">
                  <c:v>119.46080600000001</c:v>
                </c:pt>
                <c:pt idx="12426">
                  <c:v>119.46250000000001</c:v>
                </c:pt>
                <c:pt idx="12427">
                  <c:v>119.462917</c:v>
                </c:pt>
                <c:pt idx="12428">
                  <c:v>119.462889</c:v>
                </c:pt>
                <c:pt idx="12429">
                  <c:v>119.46163900000001</c:v>
                </c:pt>
                <c:pt idx="12430">
                  <c:v>119.46083299999999</c:v>
                </c:pt>
                <c:pt idx="12431">
                  <c:v>119.46041700000001</c:v>
                </c:pt>
                <c:pt idx="12432">
                  <c:v>119.482889</c:v>
                </c:pt>
                <c:pt idx="12433">
                  <c:v>119.482889</c:v>
                </c:pt>
                <c:pt idx="12434">
                  <c:v>119.484167</c:v>
                </c:pt>
                <c:pt idx="12435">
                  <c:v>119.484583</c:v>
                </c:pt>
                <c:pt idx="12436">
                  <c:v>119.484556</c:v>
                </c:pt>
                <c:pt idx="12437">
                  <c:v>119.48325</c:v>
                </c:pt>
                <c:pt idx="12438">
                  <c:v>119.482889</c:v>
                </c:pt>
                <c:pt idx="12439">
                  <c:v>119.69541700000001</c:v>
                </c:pt>
                <c:pt idx="12440">
                  <c:v>119.69544399999999</c:v>
                </c:pt>
                <c:pt idx="12441">
                  <c:v>119.695806</c:v>
                </c:pt>
                <c:pt idx="12442">
                  <c:v>119.69666700000001</c:v>
                </c:pt>
                <c:pt idx="12443">
                  <c:v>119.697889</c:v>
                </c:pt>
                <c:pt idx="12444">
                  <c:v>119.697917</c:v>
                </c:pt>
                <c:pt idx="12445">
                  <c:v>119.697472</c:v>
                </c:pt>
                <c:pt idx="12446">
                  <c:v>119.69583299999999</c:v>
                </c:pt>
                <c:pt idx="12447">
                  <c:v>119.69541700000001</c:v>
                </c:pt>
                <c:pt idx="12448">
                  <c:v>119.485389</c:v>
                </c:pt>
                <c:pt idx="12449">
                  <c:v>119.486611</c:v>
                </c:pt>
                <c:pt idx="12450">
                  <c:v>119.487528</c:v>
                </c:pt>
                <c:pt idx="12451">
                  <c:v>119.487917</c:v>
                </c:pt>
                <c:pt idx="12452">
                  <c:v>119.487861</c:v>
                </c:pt>
                <c:pt idx="12453">
                  <c:v>119.4875</c:v>
                </c:pt>
                <c:pt idx="12454">
                  <c:v>119.485389</c:v>
                </c:pt>
                <c:pt idx="12455">
                  <c:v>119.578722</c:v>
                </c:pt>
                <c:pt idx="12456">
                  <c:v>119.580861</c:v>
                </c:pt>
                <c:pt idx="12457">
                  <c:v>119.581611</c:v>
                </c:pt>
                <c:pt idx="12458">
                  <c:v>119.582111</c:v>
                </c:pt>
                <c:pt idx="12459">
                  <c:v>119.582083</c:v>
                </c:pt>
                <c:pt idx="12460">
                  <c:v>119.580806</c:v>
                </c:pt>
                <c:pt idx="12461">
                  <c:v>119.579167</c:v>
                </c:pt>
                <c:pt idx="12462">
                  <c:v>119.578722</c:v>
                </c:pt>
                <c:pt idx="12463">
                  <c:v>119.40044399999999</c:v>
                </c:pt>
                <c:pt idx="12464">
                  <c:v>119.400389</c:v>
                </c:pt>
                <c:pt idx="12465">
                  <c:v>119.40086100000001</c:v>
                </c:pt>
                <c:pt idx="12466">
                  <c:v>119.403333</c:v>
                </c:pt>
                <c:pt idx="12467">
                  <c:v>119.403722</c:v>
                </c:pt>
                <c:pt idx="12468">
                  <c:v>119.403722</c:v>
                </c:pt>
                <c:pt idx="12469">
                  <c:v>119.403361</c:v>
                </c:pt>
                <c:pt idx="12470">
                  <c:v>119.400806</c:v>
                </c:pt>
                <c:pt idx="12471">
                  <c:v>119.40044399999999</c:v>
                </c:pt>
                <c:pt idx="12472">
                  <c:v>119.468722</c:v>
                </c:pt>
                <c:pt idx="12473">
                  <c:v>119.468778</c:v>
                </c:pt>
                <c:pt idx="12474">
                  <c:v>119.469167</c:v>
                </c:pt>
                <c:pt idx="12475">
                  <c:v>119.470861</c:v>
                </c:pt>
                <c:pt idx="12476">
                  <c:v>119.471222</c:v>
                </c:pt>
                <c:pt idx="12477">
                  <c:v>119.471222</c:v>
                </c:pt>
                <c:pt idx="12478">
                  <c:v>119.469972</c:v>
                </c:pt>
                <c:pt idx="12479">
                  <c:v>119.469167</c:v>
                </c:pt>
                <c:pt idx="12480">
                  <c:v>119.468722</c:v>
                </c:pt>
                <c:pt idx="12481">
                  <c:v>119.531222</c:v>
                </c:pt>
                <c:pt idx="12482">
                  <c:v>119.531278</c:v>
                </c:pt>
                <c:pt idx="12483">
                  <c:v>119.531667</c:v>
                </c:pt>
                <c:pt idx="12484">
                  <c:v>119.533306</c:v>
                </c:pt>
                <c:pt idx="12485">
                  <c:v>119.533722</c:v>
                </c:pt>
                <c:pt idx="12486">
                  <c:v>119.533694</c:v>
                </c:pt>
                <c:pt idx="12487">
                  <c:v>119.532472</c:v>
                </c:pt>
                <c:pt idx="12488">
                  <c:v>119.531667</c:v>
                </c:pt>
                <c:pt idx="12489">
                  <c:v>119.531222</c:v>
                </c:pt>
                <c:pt idx="12490">
                  <c:v>119.572917</c:v>
                </c:pt>
                <c:pt idx="12491">
                  <c:v>119.572917</c:v>
                </c:pt>
                <c:pt idx="12492">
                  <c:v>119.57333300000001</c:v>
                </c:pt>
                <c:pt idx="12493">
                  <c:v>119.574972</c:v>
                </c:pt>
                <c:pt idx="12494">
                  <c:v>119.575389</c:v>
                </c:pt>
                <c:pt idx="12495">
                  <c:v>119.575389</c:v>
                </c:pt>
                <c:pt idx="12496">
                  <c:v>119.574167</c:v>
                </c:pt>
                <c:pt idx="12497">
                  <c:v>119.57333300000001</c:v>
                </c:pt>
                <c:pt idx="12498">
                  <c:v>119.572917</c:v>
                </c:pt>
                <c:pt idx="12499">
                  <c:v>119.334639</c:v>
                </c:pt>
                <c:pt idx="12500">
                  <c:v>119.33458299999999</c:v>
                </c:pt>
                <c:pt idx="12501">
                  <c:v>119.33499999999999</c:v>
                </c:pt>
                <c:pt idx="12502">
                  <c:v>119.33669399999999</c:v>
                </c:pt>
                <c:pt idx="12503">
                  <c:v>119.337056</c:v>
                </c:pt>
                <c:pt idx="12504">
                  <c:v>119.337028</c:v>
                </c:pt>
                <c:pt idx="12505">
                  <c:v>119.335778</c:v>
                </c:pt>
                <c:pt idx="12506">
                  <c:v>119.33497199999999</c:v>
                </c:pt>
                <c:pt idx="12507">
                  <c:v>119.334639</c:v>
                </c:pt>
                <c:pt idx="12508">
                  <c:v>121.59705599999999</c:v>
                </c:pt>
                <c:pt idx="12509">
                  <c:v>121.59705599999999</c:v>
                </c:pt>
                <c:pt idx="12510">
                  <c:v>121.597944</c:v>
                </c:pt>
                <c:pt idx="12511">
                  <c:v>121.597944</c:v>
                </c:pt>
                <c:pt idx="12512">
                  <c:v>121.59827799999999</c:v>
                </c:pt>
                <c:pt idx="12513">
                  <c:v>121.59913899999999</c:v>
                </c:pt>
                <c:pt idx="12514">
                  <c:v>121.599583</c:v>
                </c:pt>
                <c:pt idx="12515">
                  <c:v>121.59952800000001</c:v>
                </c:pt>
                <c:pt idx="12516">
                  <c:v>121.59866700000001</c:v>
                </c:pt>
                <c:pt idx="12517">
                  <c:v>121.59869399999999</c:v>
                </c:pt>
                <c:pt idx="12518">
                  <c:v>121.59830599999999</c:v>
                </c:pt>
                <c:pt idx="12519">
                  <c:v>121.5975</c:v>
                </c:pt>
                <c:pt idx="12520">
                  <c:v>121.59705599999999</c:v>
                </c:pt>
                <c:pt idx="12521">
                  <c:v>119.485417</c:v>
                </c:pt>
                <c:pt idx="12522">
                  <c:v>119.485417</c:v>
                </c:pt>
                <c:pt idx="12523">
                  <c:v>119.486639</c:v>
                </c:pt>
                <c:pt idx="12524">
                  <c:v>119.4875</c:v>
                </c:pt>
                <c:pt idx="12525">
                  <c:v>119.487889</c:v>
                </c:pt>
                <c:pt idx="12526">
                  <c:v>119.487861</c:v>
                </c:pt>
                <c:pt idx="12527">
                  <c:v>119.4875</c:v>
                </c:pt>
                <c:pt idx="12528">
                  <c:v>119.485833</c:v>
                </c:pt>
                <c:pt idx="12529">
                  <c:v>119.485417</c:v>
                </c:pt>
                <c:pt idx="12530">
                  <c:v>119.48952800000001</c:v>
                </c:pt>
                <c:pt idx="12531">
                  <c:v>119.48955599999999</c:v>
                </c:pt>
                <c:pt idx="12532">
                  <c:v>119.49080600000001</c:v>
                </c:pt>
                <c:pt idx="12533">
                  <c:v>119.49208299999999</c:v>
                </c:pt>
                <c:pt idx="12534">
                  <c:v>119.49208299999999</c:v>
                </c:pt>
                <c:pt idx="12535">
                  <c:v>119.49163900000001</c:v>
                </c:pt>
                <c:pt idx="12536">
                  <c:v>119.490028</c:v>
                </c:pt>
                <c:pt idx="12537">
                  <c:v>119.48952800000001</c:v>
                </c:pt>
                <c:pt idx="12538">
                  <c:v>121.50269400000001</c:v>
                </c:pt>
                <c:pt idx="12539">
                  <c:v>121.503917</c:v>
                </c:pt>
                <c:pt idx="12540">
                  <c:v>121.504778</c:v>
                </c:pt>
                <c:pt idx="12541">
                  <c:v>121.505222</c:v>
                </c:pt>
                <c:pt idx="12542">
                  <c:v>121.505222</c:v>
                </c:pt>
                <c:pt idx="12543">
                  <c:v>121.50475</c:v>
                </c:pt>
                <c:pt idx="12544">
                  <c:v>121.503944</c:v>
                </c:pt>
                <c:pt idx="12545">
                  <c:v>121.50269400000001</c:v>
                </c:pt>
                <c:pt idx="12546">
                  <c:v>119.495417</c:v>
                </c:pt>
                <c:pt idx="12547">
                  <c:v>119.495361</c:v>
                </c:pt>
                <c:pt idx="12548">
                  <c:v>119.496639</c:v>
                </c:pt>
                <c:pt idx="12549">
                  <c:v>119.497917</c:v>
                </c:pt>
                <c:pt idx="12550">
                  <c:v>119.497889</c:v>
                </c:pt>
                <c:pt idx="12551">
                  <c:v>119.497444</c:v>
                </c:pt>
                <c:pt idx="12552">
                  <c:v>119.495778</c:v>
                </c:pt>
                <c:pt idx="12553">
                  <c:v>119.495417</c:v>
                </c:pt>
                <c:pt idx="12554">
                  <c:v>119.564556</c:v>
                </c:pt>
                <c:pt idx="12555">
                  <c:v>119.564556</c:v>
                </c:pt>
                <c:pt idx="12556">
                  <c:v>119.565</c:v>
                </c:pt>
                <c:pt idx="12557">
                  <c:v>119.566639</c:v>
                </c:pt>
                <c:pt idx="12558">
                  <c:v>119.567083</c:v>
                </c:pt>
                <c:pt idx="12559">
                  <c:v>119.56705599999999</c:v>
                </c:pt>
                <c:pt idx="12560">
                  <c:v>119.565833</c:v>
                </c:pt>
                <c:pt idx="12561">
                  <c:v>119.564556</c:v>
                </c:pt>
                <c:pt idx="12562">
                  <c:v>119.607889</c:v>
                </c:pt>
                <c:pt idx="12563">
                  <c:v>119.607889</c:v>
                </c:pt>
                <c:pt idx="12564">
                  <c:v>119.608333</c:v>
                </c:pt>
                <c:pt idx="12565">
                  <c:v>119.609194</c:v>
                </c:pt>
                <c:pt idx="12566">
                  <c:v>119.610417</c:v>
                </c:pt>
                <c:pt idx="12567">
                  <c:v>119.609139</c:v>
                </c:pt>
                <c:pt idx="12568">
                  <c:v>119.608278</c:v>
                </c:pt>
                <c:pt idx="12569">
                  <c:v>119.607889</c:v>
                </c:pt>
                <c:pt idx="12570">
                  <c:v>119.605417</c:v>
                </c:pt>
                <c:pt idx="12571">
                  <c:v>119.605417</c:v>
                </c:pt>
                <c:pt idx="12572">
                  <c:v>119.605833</c:v>
                </c:pt>
                <c:pt idx="12573">
                  <c:v>119.606639</c:v>
                </c:pt>
                <c:pt idx="12574">
                  <c:v>119.607917</c:v>
                </c:pt>
                <c:pt idx="12575">
                  <c:v>119.606639</c:v>
                </c:pt>
                <c:pt idx="12576">
                  <c:v>119.605833</c:v>
                </c:pt>
                <c:pt idx="12577">
                  <c:v>119.605417</c:v>
                </c:pt>
                <c:pt idx="12578">
                  <c:v>119.457083</c:v>
                </c:pt>
                <c:pt idx="12579">
                  <c:v>119.45705599999999</c:v>
                </c:pt>
                <c:pt idx="12580">
                  <c:v>119.4575</c:v>
                </c:pt>
                <c:pt idx="12581">
                  <c:v>119.45830599999999</c:v>
                </c:pt>
                <c:pt idx="12582">
                  <c:v>119.45958299999999</c:v>
                </c:pt>
                <c:pt idx="12583">
                  <c:v>119.45830599999999</c:v>
                </c:pt>
                <c:pt idx="12584">
                  <c:v>119.4575</c:v>
                </c:pt>
                <c:pt idx="12585">
                  <c:v>119.457083</c:v>
                </c:pt>
                <c:pt idx="12586">
                  <c:v>119.57119400000001</c:v>
                </c:pt>
                <c:pt idx="12587">
                  <c:v>119.57166700000001</c:v>
                </c:pt>
                <c:pt idx="12588">
                  <c:v>119.57336100000001</c:v>
                </c:pt>
                <c:pt idx="12589">
                  <c:v>119.573722</c:v>
                </c:pt>
                <c:pt idx="12590">
                  <c:v>119.57375</c:v>
                </c:pt>
                <c:pt idx="12591">
                  <c:v>119.573306</c:v>
                </c:pt>
                <c:pt idx="12592">
                  <c:v>119.572472</c:v>
                </c:pt>
                <c:pt idx="12593">
                  <c:v>119.572056</c:v>
                </c:pt>
                <c:pt idx="12594">
                  <c:v>119.572056</c:v>
                </c:pt>
                <c:pt idx="12595">
                  <c:v>119.57119400000001</c:v>
                </c:pt>
                <c:pt idx="12596">
                  <c:v>119.55622200000001</c:v>
                </c:pt>
                <c:pt idx="12597">
                  <c:v>119.55625000000001</c:v>
                </c:pt>
                <c:pt idx="12598">
                  <c:v>119.556639</c:v>
                </c:pt>
                <c:pt idx="12599">
                  <c:v>119.5575</c:v>
                </c:pt>
                <c:pt idx="12600">
                  <c:v>119.558306</c:v>
                </c:pt>
                <c:pt idx="12601">
                  <c:v>119.558722</c:v>
                </c:pt>
                <c:pt idx="12602">
                  <c:v>119.558722</c:v>
                </c:pt>
                <c:pt idx="12603">
                  <c:v>119.558361</c:v>
                </c:pt>
                <c:pt idx="12604">
                  <c:v>119.556667</c:v>
                </c:pt>
                <c:pt idx="12605">
                  <c:v>119.55622200000001</c:v>
                </c:pt>
                <c:pt idx="12606">
                  <c:v>119.482889</c:v>
                </c:pt>
                <c:pt idx="12607">
                  <c:v>119.482889</c:v>
                </c:pt>
                <c:pt idx="12608">
                  <c:v>119.483278</c:v>
                </c:pt>
                <c:pt idx="12609">
                  <c:v>119.484167</c:v>
                </c:pt>
                <c:pt idx="12610">
                  <c:v>119.485417</c:v>
                </c:pt>
                <c:pt idx="12611">
                  <c:v>119.485389</c:v>
                </c:pt>
                <c:pt idx="12612">
                  <c:v>119.484944</c:v>
                </c:pt>
                <c:pt idx="12613">
                  <c:v>119.484111</c:v>
                </c:pt>
                <c:pt idx="12614">
                  <c:v>119.482889</c:v>
                </c:pt>
                <c:pt idx="12615">
                  <c:v>119.380472</c:v>
                </c:pt>
                <c:pt idx="12616">
                  <c:v>119.38122199999999</c:v>
                </c:pt>
                <c:pt idx="12617">
                  <c:v>119.38122199999999</c:v>
                </c:pt>
                <c:pt idx="12618">
                  <c:v>119.381694</c:v>
                </c:pt>
                <c:pt idx="12619">
                  <c:v>119.38249999999999</c:v>
                </c:pt>
                <c:pt idx="12620">
                  <c:v>119.38294399999999</c:v>
                </c:pt>
                <c:pt idx="12621">
                  <c:v>119.38291700000001</c:v>
                </c:pt>
                <c:pt idx="12622">
                  <c:v>119.38249999999999</c:v>
                </c:pt>
                <c:pt idx="12623">
                  <c:v>119.38080600000001</c:v>
                </c:pt>
                <c:pt idx="12624">
                  <c:v>119.380472</c:v>
                </c:pt>
                <c:pt idx="12625">
                  <c:v>119.64538899999999</c:v>
                </c:pt>
                <c:pt idx="12626">
                  <c:v>119.64538899999999</c:v>
                </c:pt>
                <c:pt idx="12627">
                  <c:v>119.64577800000001</c:v>
                </c:pt>
                <c:pt idx="12628">
                  <c:v>119.64749999999999</c:v>
                </c:pt>
                <c:pt idx="12629">
                  <c:v>119.64791700000001</c:v>
                </c:pt>
                <c:pt idx="12630">
                  <c:v>119.64791700000001</c:v>
                </c:pt>
                <c:pt idx="12631">
                  <c:v>119.646694</c:v>
                </c:pt>
                <c:pt idx="12632">
                  <c:v>119.64538899999999</c:v>
                </c:pt>
                <c:pt idx="12633">
                  <c:v>121.49855599999999</c:v>
                </c:pt>
                <c:pt idx="12634">
                  <c:v>121.49852799999999</c:v>
                </c:pt>
                <c:pt idx="12635">
                  <c:v>121.49897199999999</c:v>
                </c:pt>
                <c:pt idx="12636">
                  <c:v>121.49975000000001</c:v>
                </c:pt>
                <c:pt idx="12637">
                  <c:v>121.50019399999999</c:v>
                </c:pt>
                <c:pt idx="12638">
                  <c:v>121.50019399999999</c:v>
                </c:pt>
                <c:pt idx="12639">
                  <c:v>121.50102800000001</c:v>
                </c:pt>
                <c:pt idx="12640">
                  <c:v>121.50058300000001</c:v>
                </c:pt>
                <c:pt idx="12641">
                  <c:v>121.49894399999999</c:v>
                </c:pt>
                <c:pt idx="12642">
                  <c:v>121.49855599999999</c:v>
                </c:pt>
                <c:pt idx="12643">
                  <c:v>119.608722</c:v>
                </c:pt>
                <c:pt idx="12644">
                  <c:v>119.608778</c:v>
                </c:pt>
                <c:pt idx="12645">
                  <c:v>119.609194</c:v>
                </c:pt>
                <c:pt idx="12646">
                  <c:v>119.610833</c:v>
                </c:pt>
                <c:pt idx="12647">
                  <c:v>119.611278</c:v>
                </c:pt>
                <c:pt idx="12648">
                  <c:v>119.611278</c:v>
                </c:pt>
                <c:pt idx="12649">
                  <c:v>119.609944</c:v>
                </c:pt>
                <c:pt idx="12650">
                  <c:v>119.608722</c:v>
                </c:pt>
                <c:pt idx="12651">
                  <c:v>119.701194</c:v>
                </c:pt>
                <c:pt idx="12652">
                  <c:v>119.701222</c:v>
                </c:pt>
                <c:pt idx="12653">
                  <c:v>119.702556</c:v>
                </c:pt>
                <c:pt idx="12654">
                  <c:v>119.703694</c:v>
                </c:pt>
                <c:pt idx="12655">
                  <c:v>119.703722</c:v>
                </c:pt>
                <c:pt idx="12656">
                  <c:v>119.703278</c:v>
                </c:pt>
                <c:pt idx="12657">
                  <c:v>119.701639</c:v>
                </c:pt>
                <c:pt idx="12658">
                  <c:v>119.701194</c:v>
                </c:pt>
                <c:pt idx="12659">
                  <c:v>119.625389</c:v>
                </c:pt>
                <c:pt idx="12660">
                  <c:v>119.625417</c:v>
                </c:pt>
                <c:pt idx="12661">
                  <c:v>119.626639</c:v>
                </c:pt>
                <c:pt idx="12662">
                  <c:v>119.627444</c:v>
                </c:pt>
                <c:pt idx="12663">
                  <c:v>119.627889</c:v>
                </c:pt>
                <c:pt idx="12664">
                  <c:v>119.627861</c:v>
                </c:pt>
                <c:pt idx="12665">
                  <c:v>119.626639</c:v>
                </c:pt>
                <c:pt idx="12666">
                  <c:v>119.62575</c:v>
                </c:pt>
                <c:pt idx="12667">
                  <c:v>119.625389</c:v>
                </c:pt>
                <c:pt idx="12668">
                  <c:v>119.392889</c:v>
                </c:pt>
                <c:pt idx="12669">
                  <c:v>119.392889</c:v>
                </c:pt>
                <c:pt idx="12670">
                  <c:v>119.394111</c:v>
                </c:pt>
                <c:pt idx="12671">
                  <c:v>119.395</c:v>
                </c:pt>
                <c:pt idx="12672">
                  <c:v>119.39538899999999</c:v>
                </c:pt>
                <c:pt idx="12673">
                  <c:v>119.39541699999999</c:v>
                </c:pt>
                <c:pt idx="12674">
                  <c:v>119.394139</c:v>
                </c:pt>
                <c:pt idx="12675">
                  <c:v>119.393306</c:v>
                </c:pt>
                <c:pt idx="12676">
                  <c:v>119.392889</c:v>
                </c:pt>
                <c:pt idx="12677">
                  <c:v>119.449583</c:v>
                </c:pt>
                <c:pt idx="12678">
                  <c:v>119.450806</c:v>
                </c:pt>
                <c:pt idx="12679">
                  <c:v>119.451639</c:v>
                </c:pt>
                <c:pt idx="12680">
                  <c:v>119.452056</c:v>
                </c:pt>
                <c:pt idx="12681">
                  <c:v>119.452083</c:v>
                </c:pt>
                <c:pt idx="12682">
                  <c:v>119.451639</c:v>
                </c:pt>
                <c:pt idx="12683">
                  <c:v>119.450833</c:v>
                </c:pt>
                <c:pt idx="12684">
                  <c:v>119.449583</c:v>
                </c:pt>
                <c:pt idx="12685">
                  <c:v>119.562083</c:v>
                </c:pt>
                <c:pt idx="12686">
                  <c:v>119.562056</c:v>
                </c:pt>
                <c:pt idx="12687">
                  <c:v>119.563333</c:v>
                </c:pt>
                <c:pt idx="12688">
                  <c:v>119.564556</c:v>
                </c:pt>
                <c:pt idx="12689">
                  <c:v>119.564556</c:v>
                </c:pt>
                <c:pt idx="12690">
                  <c:v>119.564167</c:v>
                </c:pt>
                <c:pt idx="12691">
                  <c:v>119.562528</c:v>
                </c:pt>
                <c:pt idx="12692">
                  <c:v>119.562083</c:v>
                </c:pt>
                <c:pt idx="12693">
                  <c:v>119.360417</c:v>
                </c:pt>
                <c:pt idx="12694">
                  <c:v>119.360417</c:v>
                </c:pt>
                <c:pt idx="12695">
                  <c:v>119.361639</c:v>
                </c:pt>
                <c:pt idx="12696">
                  <c:v>119.362528</c:v>
                </c:pt>
                <c:pt idx="12697">
                  <c:v>119.362889</c:v>
                </c:pt>
                <c:pt idx="12698">
                  <c:v>119.362889</c:v>
                </c:pt>
                <c:pt idx="12699">
                  <c:v>119.361667</c:v>
                </c:pt>
                <c:pt idx="12700">
                  <c:v>119.360778</c:v>
                </c:pt>
                <c:pt idx="12701">
                  <c:v>119.360417</c:v>
                </c:pt>
                <c:pt idx="12702">
                  <c:v>119.557056</c:v>
                </c:pt>
                <c:pt idx="12703">
                  <c:v>119.558361</c:v>
                </c:pt>
                <c:pt idx="12704">
                  <c:v>119.559972</c:v>
                </c:pt>
                <c:pt idx="12705">
                  <c:v>119.560417</c:v>
                </c:pt>
                <c:pt idx="12706">
                  <c:v>119.560389</c:v>
                </c:pt>
                <c:pt idx="12707">
                  <c:v>119.56</c:v>
                </c:pt>
                <c:pt idx="12708">
                  <c:v>119.5575</c:v>
                </c:pt>
                <c:pt idx="12709">
                  <c:v>119.557056</c:v>
                </c:pt>
                <c:pt idx="12710">
                  <c:v>119.608694</c:v>
                </c:pt>
                <c:pt idx="12711">
                  <c:v>119.608722</c:v>
                </c:pt>
                <c:pt idx="12712">
                  <c:v>119.609111</c:v>
                </c:pt>
                <c:pt idx="12713">
                  <c:v>119.610028</c:v>
                </c:pt>
                <c:pt idx="12714">
                  <c:v>119.610417</c:v>
                </c:pt>
                <c:pt idx="12715">
                  <c:v>119.610389</c:v>
                </c:pt>
                <c:pt idx="12716">
                  <c:v>119.610028</c:v>
                </c:pt>
                <c:pt idx="12717">
                  <c:v>119.609194</c:v>
                </c:pt>
                <c:pt idx="12718">
                  <c:v>119.608694</c:v>
                </c:pt>
                <c:pt idx="12719">
                  <c:v>119.62125</c:v>
                </c:pt>
                <c:pt idx="12720">
                  <c:v>119.621222</c:v>
                </c:pt>
                <c:pt idx="12721">
                  <c:v>119.621667</c:v>
                </c:pt>
                <c:pt idx="12722">
                  <c:v>119.623361</c:v>
                </c:pt>
                <c:pt idx="12723">
                  <c:v>119.623694</c:v>
                </c:pt>
                <c:pt idx="12724">
                  <c:v>119.62375</c:v>
                </c:pt>
                <c:pt idx="12725">
                  <c:v>119.623333</c:v>
                </c:pt>
                <c:pt idx="12726">
                  <c:v>119.621639</c:v>
                </c:pt>
                <c:pt idx="12727">
                  <c:v>119.62125</c:v>
                </c:pt>
                <c:pt idx="12728">
                  <c:v>119.605417</c:v>
                </c:pt>
                <c:pt idx="12729">
                  <c:v>119.605417</c:v>
                </c:pt>
                <c:pt idx="12730">
                  <c:v>119.605861</c:v>
                </c:pt>
                <c:pt idx="12731">
                  <c:v>119.607556</c:v>
                </c:pt>
                <c:pt idx="12732">
                  <c:v>119.607889</c:v>
                </c:pt>
                <c:pt idx="12733">
                  <c:v>119.607889</c:v>
                </c:pt>
                <c:pt idx="12734">
                  <c:v>119.6075</c:v>
                </c:pt>
                <c:pt idx="12735">
                  <c:v>119.605806</c:v>
                </c:pt>
                <c:pt idx="12736">
                  <c:v>119.605417</c:v>
                </c:pt>
                <c:pt idx="12737">
                  <c:v>119.33125</c:v>
                </c:pt>
                <c:pt idx="12738">
                  <c:v>119.33125</c:v>
                </c:pt>
                <c:pt idx="12739">
                  <c:v>119.331611</c:v>
                </c:pt>
                <c:pt idx="12740">
                  <c:v>119.33330599999999</c:v>
                </c:pt>
                <c:pt idx="12741">
                  <c:v>119.33374999999999</c:v>
                </c:pt>
                <c:pt idx="12742">
                  <c:v>119.33374999999999</c:v>
                </c:pt>
                <c:pt idx="12743">
                  <c:v>119.333333</c:v>
                </c:pt>
                <c:pt idx="12744">
                  <c:v>119.331639</c:v>
                </c:pt>
                <c:pt idx="12745">
                  <c:v>119.33125</c:v>
                </c:pt>
                <c:pt idx="12746">
                  <c:v>119.331278</c:v>
                </c:pt>
                <c:pt idx="12747">
                  <c:v>119.331194</c:v>
                </c:pt>
                <c:pt idx="12748">
                  <c:v>119.331639</c:v>
                </c:pt>
                <c:pt idx="12749">
                  <c:v>119.333333</c:v>
                </c:pt>
                <c:pt idx="12750">
                  <c:v>119.33372199999999</c:v>
                </c:pt>
                <c:pt idx="12751">
                  <c:v>119.33374999999999</c:v>
                </c:pt>
                <c:pt idx="12752">
                  <c:v>119.33330599999999</c:v>
                </c:pt>
                <c:pt idx="12753">
                  <c:v>119.331611</c:v>
                </c:pt>
                <c:pt idx="12754">
                  <c:v>119.331278</c:v>
                </c:pt>
                <c:pt idx="12755">
                  <c:v>119.454556</c:v>
                </c:pt>
                <c:pt idx="12756">
                  <c:v>119.454583</c:v>
                </c:pt>
                <c:pt idx="12757">
                  <c:v>119.454944</c:v>
                </c:pt>
                <c:pt idx="12758">
                  <c:v>119.456639</c:v>
                </c:pt>
                <c:pt idx="12759">
                  <c:v>119.45705599999999</c:v>
                </c:pt>
                <c:pt idx="12760">
                  <c:v>119.457111</c:v>
                </c:pt>
                <c:pt idx="12761">
                  <c:v>119.456611</c:v>
                </c:pt>
                <c:pt idx="12762">
                  <c:v>119.455028</c:v>
                </c:pt>
                <c:pt idx="12763">
                  <c:v>119.454556</c:v>
                </c:pt>
                <c:pt idx="12764">
                  <c:v>119.609583</c:v>
                </c:pt>
                <c:pt idx="12765">
                  <c:v>119.609583</c:v>
                </c:pt>
                <c:pt idx="12766">
                  <c:v>119.609972</c:v>
                </c:pt>
                <c:pt idx="12767">
                  <c:v>119.611639</c:v>
                </c:pt>
                <c:pt idx="12768">
                  <c:v>119.612083</c:v>
                </c:pt>
                <c:pt idx="12769">
                  <c:v>119.612056</c:v>
                </c:pt>
                <c:pt idx="12770">
                  <c:v>119.611667</c:v>
                </c:pt>
                <c:pt idx="12771">
                  <c:v>119.610028</c:v>
                </c:pt>
                <c:pt idx="12772">
                  <c:v>119.609583</c:v>
                </c:pt>
                <c:pt idx="12773">
                  <c:v>119.64791700000001</c:v>
                </c:pt>
                <c:pt idx="12774">
                  <c:v>119.64791700000001</c:v>
                </c:pt>
                <c:pt idx="12775">
                  <c:v>119.64830600000001</c:v>
                </c:pt>
                <c:pt idx="12776">
                  <c:v>119.649111</c:v>
                </c:pt>
                <c:pt idx="12777">
                  <c:v>119.650417</c:v>
                </c:pt>
                <c:pt idx="12778">
                  <c:v>119.650417</c:v>
                </c:pt>
                <c:pt idx="12779">
                  <c:v>119.65002800000001</c:v>
                </c:pt>
                <c:pt idx="12780">
                  <c:v>119.64916700000001</c:v>
                </c:pt>
                <c:pt idx="12781">
                  <c:v>119.64833299999999</c:v>
                </c:pt>
                <c:pt idx="12782">
                  <c:v>119.64791700000001</c:v>
                </c:pt>
                <c:pt idx="12783">
                  <c:v>119.63291700000001</c:v>
                </c:pt>
                <c:pt idx="12784">
                  <c:v>119.63294399999999</c:v>
                </c:pt>
                <c:pt idx="12785">
                  <c:v>119.633306</c:v>
                </c:pt>
                <c:pt idx="12786">
                  <c:v>119.63500000000001</c:v>
                </c:pt>
                <c:pt idx="12787">
                  <c:v>119.635389</c:v>
                </c:pt>
                <c:pt idx="12788">
                  <c:v>119.635417</c:v>
                </c:pt>
                <c:pt idx="12789">
                  <c:v>119.634944</c:v>
                </c:pt>
                <c:pt idx="12790">
                  <c:v>119.63333299999999</c:v>
                </c:pt>
                <c:pt idx="12791">
                  <c:v>119.63291700000001</c:v>
                </c:pt>
                <c:pt idx="12792">
                  <c:v>119.600444</c:v>
                </c:pt>
                <c:pt idx="12793">
                  <c:v>119.60041699999999</c:v>
                </c:pt>
                <c:pt idx="12794">
                  <c:v>119.60083299999999</c:v>
                </c:pt>
                <c:pt idx="12795">
                  <c:v>119.60250000000001</c:v>
                </c:pt>
                <c:pt idx="12796">
                  <c:v>119.602861</c:v>
                </c:pt>
                <c:pt idx="12797">
                  <c:v>119.60291700000001</c:v>
                </c:pt>
                <c:pt idx="12798">
                  <c:v>119.60247200000001</c:v>
                </c:pt>
                <c:pt idx="12799">
                  <c:v>119.60080600000001</c:v>
                </c:pt>
                <c:pt idx="12800">
                  <c:v>119.600444</c:v>
                </c:pt>
                <c:pt idx="12801">
                  <c:v>119.511222</c:v>
                </c:pt>
                <c:pt idx="12802">
                  <c:v>119.51125</c:v>
                </c:pt>
                <c:pt idx="12803">
                  <c:v>119.511667</c:v>
                </c:pt>
                <c:pt idx="12804">
                  <c:v>119.512472</c:v>
                </c:pt>
                <c:pt idx="12805">
                  <c:v>119.512889</c:v>
                </c:pt>
                <c:pt idx="12806">
                  <c:v>119.512917</c:v>
                </c:pt>
                <c:pt idx="12807">
                  <c:v>119.512472</c:v>
                </c:pt>
                <c:pt idx="12808">
                  <c:v>119.511667</c:v>
                </c:pt>
                <c:pt idx="12809">
                  <c:v>119.511222</c:v>
                </c:pt>
                <c:pt idx="12810">
                  <c:v>119.438778</c:v>
                </c:pt>
                <c:pt idx="12811">
                  <c:v>119.439167</c:v>
                </c:pt>
                <c:pt idx="12812">
                  <c:v>119.440861</c:v>
                </c:pt>
                <c:pt idx="12813">
                  <c:v>119.441222</c:v>
                </c:pt>
                <c:pt idx="12814">
                  <c:v>119.44125</c:v>
                </c:pt>
                <c:pt idx="12815">
                  <c:v>119.44080599999999</c:v>
                </c:pt>
                <c:pt idx="12816">
                  <c:v>119.438778</c:v>
                </c:pt>
                <c:pt idx="12817">
                  <c:v>119.39375</c:v>
                </c:pt>
                <c:pt idx="12818">
                  <c:v>119.394972</c:v>
                </c:pt>
                <c:pt idx="12819">
                  <c:v>119.395833</c:v>
                </c:pt>
                <c:pt idx="12820">
                  <c:v>119.39624999999999</c:v>
                </c:pt>
                <c:pt idx="12821">
                  <c:v>119.39624999999999</c:v>
                </c:pt>
                <c:pt idx="12822">
                  <c:v>119.395833</c:v>
                </c:pt>
                <c:pt idx="12823">
                  <c:v>119.395</c:v>
                </c:pt>
                <c:pt idx="12824">
                  <c:v>119.394167</c:v>
                </c:pt>
                <c:pt idx="12825">
                  <c:v>119.39375</c:v>
                </c:pt>
                <c:pt idx="12826">
                  <c:v>119.714556</c:v>
                </c:pt>
                <c:pt idx="12827">
                  <c:v>119.71463900000001</c:v>
                </c:pt>
                <c:pt idx="12828">
                  <c:v>119.714972</c:v>
                </c:pt>
                <c:pt idx="12829">
                  <c:v>119.715778</c:v>
                </c:pt>
                <c:pt idx="12830">
                  <c:v>119.716278</c:v>
                </c:pt>
                <c:pt idx="12831">
                  <c:v>119.71625</c:v>
                </c:pt>
                <c:pt idx="12832">
                  <c:v>119.715833</c:v>
                </c:pt>
                <c:pt idx="12833">
                  <c:v>119.715</c:v>
                </c:pt>
                <c:pt idx="12834">
                  <c:v>119.714556</c:v>
                </c:pt>
                <c:pt idx="12835">
                  <c:v>119.55125</c:v>
                </c:pt>
                <c:pt idx="12836">
                  <c:v>119.55125</c:v>
                </c:pt>
                <c:pt idx="12837">
                  <c:v>119.55163899999999</c:v>
                </c:pt>
                <c:pt idx="12838">
                  <c:v>119.55249999999999</c:v>
                </c:pt>
                <c:pt idx="12839">
                  <c:v>119.55372199999999</c:v>
                </c:pt>
                <c:pt idx="12840">
                  <c:v>119.55249999999999</c:v>
                </c:pt>
                <c:pt idx="12841">
                  <c:v>119.55125</c:v>
                </c:pt>
                <c:pt idx="12842">
                  <c:v>121.925417</c:v>
                </c:pt>
                <c:pt idx="12843">
                  <c:v>121.925389</c:v>
                </c:pt>
                <c:pt idx="12844">
                  <c:v>121.92663899999999</c:v>
                </c:pt>
                <c:pt idx="12845">
                  <c:v>121.92791699999999</c:v>
                </c:pt>
                <c:pt idx="12846">
                  <c:v>121.92661099999999</c:v>
                </c:pt>
                <c:pt idx="12847">
                  <c:v>121.92577799999999</c:v>
                </c:pt>
                <c:pt idx="12848">
                  <c:v>121.925417</c:v>
                </c:pt>
                <c:pt idx="12849">
                  <c:v>119.550389</c:v>
                </c:pt>
                <c:pt idx="12850">
                  <c:v>119.550417</c:v>
                </c:pt>
                <c:pt idx="12851">
                  <c:v>119.55163899999999</c:v>
                </c:pt>
                <c:pt idx="12852">
                  <c:v>119.55286099999999</c:v>
                </c:pt>
                <c:pt idx="12853">
                  <c:v>119.55163899999999</c:v>
                </c:pt>
                <c:pt idx="12854">
                  <c:v>119.55080599999999</c:v>
                </c:pt>
                <c:pt idx="12855">
                  <c:v>119.550389</c:v>
                </c:pt>
                <c:pt idx="12856">
                  <c:v>119.388722</c:v>
                </c:pt>
                <c:pt idx="12857">
                  <c:v>119.38875</c:v>
                </c:pt>
                <c:pt idx="12858">
                  <c:v>119.389139</c:v>
                </c:pt>
                <c:pt idx="12859">
                  <c:v>119.390028</c:v>
                </c:pt>
                <c:pt idx="12860">
                  <c:v>119.390806</c:v>
                </c:pt>
                <c:pt idx="12861">
                  <c:v>119.391194</c:v>
                </c:pt>
                <c:pt idx="12862">
                  <c:v>119.389972</c:v>
                </c:pt>
                <c:pt idx="12863">
                  <c:v>119.389139</c:v>
                </c:pt>
                <c:pt idx="12864">
                  <c:v>119.388722</c:v>
                </c:pt>
                <c:pt idx="12865">
                  <c:v>119.392083</c:v>
                </c:pt>
                <c:pt idx="12866">
                  <c:v>119.392111</c:v>
                </c:pt>
                <c:pt idx="12867">
                  <c:v>119.393306</c:v>
                </c:pt>
                <c:pt idx="12868">
                  <c:v>119.394139</c:v>
                </c:pt>
                <c:pt idx="12869">
                  <c:v>119.39455599999999</c:v>
                </c:pt>
                <c:pt idx="12870">
                  <c:v>119.39455599999999</c:v>
                </c:pt>
                <c:pt idx="12871">
                  <c:v>119.394167</c:v>
                </c:pt>
                <c:pt idx="12872">
                  <c:v>119.393278</c:v>
                </c:pt>
                <c:pt idx="12873">
                  <c:v>119.392528</c:v>
                </c:pt>
                <c:pt idx="12874">
                  <c:v>119.392083</c:v>
                </c:pt>
                <c:pt idx="12875">
                  <c:v>119.36455599999999</c:v>
                </c:pt>
                <c:pt idx="12876">
                  <c:v>119.36455599999999</c:v>
                </c:pt>
                <c:pt idx="12877">
                  <c:v>119.36499999999999</c:v>
                </c:pt>
                <c:pt idx="12878">
                  <c:v>119.36666700000001</c:v>
                </c:pt>
                <c:pt idx="12879">
                  <c:v>119.36708299999999</c:v>
                </c:pt>
                <c:pt idx="12880">
                  <c:v>119.36705600000001</c:v>
                </c:pt>
                <c:pt idx="12881">
                  <c:v>119.366694</c:v>
                </c:pt>
                <c:pt idx="12882">
                  <c:v>119.36499999999999</c:v>
                </c:pt>
                <c:pt idx="12883">
                  <c:v>119.36455599999999</c:v>
                </c:pt>
                <c:pt idx="12884">
                  <c:v>119.562083</c:v>
                </c:pt>
                <c:pt idx="12885">
                  <c:v>119.562083</c:v>
                </c:pt>
                <c:pt idx="12886">
                  <c:v>119.562528</c:v>
                </c:pt>
                <c:pt idx="12887">
                  <c:v>119.564167</c:v>
                </c:pt>
                <c:pt idx="12888">
                  <c:v>119.564583</c:v>
                </c:pt>
                <c:pt idx="12889">
                  <c:v>119.564556</c:v>
                </c:pt>
                <c:pt idx="12890">
                  <c:v>119.564167</c:v>
                </c:pt>
                <c:pt idx="12891">
                  <c:v>119.562472</c:v>
                </c:pt>
                <c:pt idx="12892">
                  <c:v>119.562083</c:v>
                </c:pt>
                <c:pt idx="12893">
                  <c:v>119.60208299999999</c:v>
                </c:pt>
                <c:pt idx="12894">
                  <c:v>119.60211099999999</c:v>
                </c:pt>
                <c:pt idx="12895">
                  <c:v>119.60247200000001</c:v>
                </c:pt>
                <c:pt idx="12896">
                  <c:v>119.604167</c:v>
                </c:pt>
                <c:pt idx="12897">
                  <c:v>119.60458300000001</c:v>
                </c:pt>
                <c:pt idx="12898">
                  <c:v>119.60458300000001</c:v>
                </c:pt>
                <c:pt idx="12899">
                  <c:v>119.604167</c:v>
                </c:pt>
                <c:pt idx="12900">
                  <c:v>119.60244400000001</c:v>
                </c:pt>
                <c:pt idx="12901">
                  <c:v>119.60208299999999</c:v>
                </c:pt>
                <c:pt idx="12902">
                  <c:v>119.504611</c:v>
                </c:pt>
                <c:pt idx="12903">
                  <c:v>119.504583</c:v>
                </c:pt>
                <c:pt idx="12904">
                  <c:v>119.504972</c:v>
                </c:pt>
                <c:pt idx="12905">
                  <c:v>119.505833</c:v>
                </c:pt>
                <c:pt idx="12906">
                  <c:v>119.50619399999999</c:v>
                </c:pt>
                <c:pt idx="12907">
                  <c:v>119.50622199999999</c:v>
                </c:pt>
                <c:pt idx="12908">
                  <c:v>119.50577800000001</c:v>
                </c:pt>
                <c:pt idx="12909">
                  <c:v>119.504972</c:v>
                </c:pt>
                <c:pt idx="12910">
                  <c:v>119.504611</c:v>
                </c:pt>
                <c:pt idx="12911">
                  <c:v>119.573778</c:v>
                </c:pt>
                <c:pt idx="12912">
                  <c:v>119.57375</c:v>
                </c:pt>
                <c:pt idx="12913">
                  <c:v>119.574972</c:v>
                </c:pt>
                <c:pt idx="12914">
                  <c:v>119.575389</c:v>
                </c:pt>
                <c:pt idx="12915">
                  <c:v>119.575389</c:v>
                </c:pt>
                <c:pt idx="12916">
                  <c:v>119.574167</c:v>
                </c:pt>
                <c:pt idx="12917">
                  <c:v>119.573778</c:v>
                </c:pt>
                <c:pt idx="12918">
                  <c:v>119.729556</c:v>
                </c:pt>
                <c:pt idx="12919">
                  <c:v>119.72958300000001</c:v>
                </c:pt>
                <c:pt idx="12920">
                  <c:v>119.729972</c:v>
                </c:pt>
                <c:pt idx="12921">
                  <c:v>119.731667</c:v>
                </c:pt>
                <c:pt idx="12922">
                  <c:v>119.732028</c:v>
                </c:pt>
                <c:pt idx="12923">
                  <c:v>119.732083</c:v>
                </c:pt>
                <c:pt idx="12924">
                  <c:v>119.731639</c:v>
                </c:pt>
                <c:pt idx="12925">
                  <c:v>119.73</c:v>
                </c:pt>
                <c:pt idx="12926">
                  <c:v>119.729556</c:v>
                </c:pt>
                <c:pt idx="12927">
                  <c:v>119.385417</c:v>
                </c:pt>
                <c:pt idx="12928">
                  <c:v>119.385417</c:v>
                </c:pt>
                <c:pt idx="12929">
                  <c:v>119.387889</c:v>
                </c:pt>
                <c:pt idx="12930">
                  <c:v>119.387889</c:v>
                </c:pt>
                <c:pt idx="12931">
                  <c:v>119.3875</c:v>
                </c:pt>
                <c:pt idx="12932">
                  <c:v>119.385806</c:v>
                </c:pt>
                <c:pt idx="12933">
                  <c:v>119.385417</c:v>
                </c:pt>
                <c:pt idx="12934">
                  <c:v>119.36375</c:v>
                </c:pt>
                <c:pt idx="12935">
                  <c:v>119.36580600000001</c:v>
                </c:pt>
                <c:pt idx="12936">
                  <c:v>119.36705600000001</c:v>
                </c:pt>
                <c:pt idx="12937">
                  <c:v>119.36666700000001</c:v>
                </c:pt>
                <c:pt idx="12938">
                  <c:v>119.36583299999999</c:v>
                </c:pt>
                <c:pt idx="12939">
                  <c:v>119.36499999999999</c:v>
                </c:pt>
                <c:pt idx="12940">
                  <c:v>119.364194</c:v>
                </c:pt>
                <c:pt idx="12941">
                  <c:v>119.36375</c:v>
                </c:pt>
                <c:pt idx="12942">
                  <c:v>119.609556</c:v>
                </c:pt>
                <c:pt idx="12943">
                  <c:v>119.609556</c:v>
                </c:pt>
                <c:pt idx="12944">
                  <c:v>119.610778</c:v>
                </c:pt>
                <c:pt idx="12945">
                  <c:v>119.61125</c:v>
                </c:pt>
                <c:pt idx="12946">
                  <c:v>119.611278</c:v>
                </c:pt>
                <c:pt idx="12947">
                  <c:v>119.610861</c:v>
                </c:pt>
                <c:pt idx="12948">
                  <c:v>119.609972</c:v>
                </c:pt>
                <c:pt idx="12949">
                  <c:v>119.609556</c:v>
                </c:pt>
                <c:pt idx="12950">
                  <c:v>119.664556</c:v>
                </c:pt>
                <c:pt idx="12951">
                  <c:v>119.66583300000001</c:v>
                </c:pt>
                <c:pt idx="12952">
                  <c:v>119.666667</c:v>
                </c:pt>
                <c:pt idx="12953">
                  <c:v>119.667056</c:v>
                </c:pt>
                <c:pt idx="12954">
                  <c:v>119.667028</c:v>
                </c:pt>
                <c:pt idx="12955">
                  <c:v>119.666667</c:v>
                </c:pt>
                <c:pt idx="12956">
                  <c:v>119.66497200000001</c:v>
                </c:pt>
                <c:pt idx="12957">
                  <c:v>119.664556</c:v>
                </c:pt>
                <c:pt idx="12958">
                  <c:v>119.55372199999999</c:v>
                </c:pt>
                <c:pt idx="12959">
                  <c:v>119.55413900000001</c:v>
                </c:pt>
                <c:pt idx="12960">
                  <c:v>119.555778</c:v>
                </c:pt>
                <c:pt idx="12961">
                  <c:v>119.55627800000001</c:v>
                </c:pt>
                <c:pt idx="12962">
                  <c:v>119.55625000000001</c:v>
                </c:pt>
                <c:pt idx="12963">
                  <c:v>119.555806</c:v>
                </c:pt>
                <c:pt idx="12964">
                  <c:v>119.55497200000001</c:v>
                </c:pt>
                <c:pt idx="12965">
                  <c:v>119.55372199999999</c:v>
                </c:pt>
                <c:pt idx="12966">
                  <c:v>119.53874999999999</c:v>
                </c:pt>
                <c:pt idx="12967">
                  <c:v>119.53872200000001</c:v>
                </c:pt>
                <c:pt idx="12968">
                  <c:v>119.53919399999999</c:v>
                </c:pt>
                <c:pt idx="12969">
                  <c:v>119.54002800000001</c:v>
                </c:pt>
                <c:pt idx="12970">
                  <c:v>119.54041700000001</c:v>
                </c:pt>
                <c:pt idx="12971">
                  <c:v>119.54041700000001</c:v>
                </c:pt>
                <c:pt idx="12972">
                  <c:v>119.53997200000001</c:v>
                </c:pt>
                <c:pt idx="12973">
                  <c:v>119.53874999999999</c:v>
                </c:pt>
                <c:pt idx="12974">
                  <c:v>119.512056</c:v>
                </c:pt>
                <c:pt idx="12975">
                  <c:v>119.512083</c:v>
                </c:pt>
                <c:pt idx="12976">
                  <c:v>119.512444</c:v>
                </c:pt>
                <c:pt idx="12977">
                  <c:v>119.513306</c:v>
                </c:pt>
                <c:pt idx="12978">
                  <c:v>119.514583</c:v>
                </c:pt>
                <c:pt idx="12979">
                  <c:v>119.514139</c:v>
                </c:pt>
                <c:pt idx="12980">
                  <c:v>119.512472</c:v>
                </c:pt>
                <c:pt idx="12981">
                  <c:v>119.512056</c:v>
                </c:pt>
                <c:pt idx="12982">
                  <c:v>119.561222</c:v>
                </c:pt>
                <c:pt idx="12983">
                  <c:v>119.5625</c:v>
                </c:pt>
                <c:pt idx="12984">
                  <c:v>119.563333</c:v>
                </c:pt>
                <c:pt idx="12985">
                  <c:v>119.56375</c:v>
                </c:pt>
                <c:pt idx="12986">
                  <c:v>119.56375</c:v>
                </c:pt>
                <c:pt idx="12987">
                  <c:v>119.563333</c:v>
                </c:pt>
                <c:pt idx="12988">
                  <c:v>119.561667</c:v>
                </c:pt>
                <c:pt idx="12989">
                  <c:v>119.561222</c:v>
                </c:pt>
                <c:pt idx="12990">
                  <c:v>119.504583</c:v>
                </c:pt>
                <c:pt idx="12991">
                  <c:v>119.50452799999999</c:v>
                </c:pt>
                <c:pt idx="12992">
                  <c:v>119.504972</c:v>
                </c:pt>
                <c:pt idx="12993">
                  <c:v>119.505833</c:v>
                </c:pt>
                <c:pt idx="12994">
                  <c:v>119.50705600000001</c:v>
                </c:pt>
                <c:pt idx="12995">
                  <c:v>119.506694</c:v>
                </c:pt>
                <c:pt idx="12996">
                  <c:v>119.505</c:v>
                </c:pt>
                <c:pt idx="12997">
                  <c:v>119.504583</c:v>
                </c:pt>
                <c:pt idx="12998">
                  <c:v>119.64541699999999</c:v>
                </c:pt>
                <c:pt idx="12999">
                  <c:v>119.64538899999999</c:v>
                </c:pt>
                <c:pt idx="13000">
                  <c:v>119.645833</c:v>
                </c:pt>
                <c:pt idx="13001">
                  <c:v>119.64663899999999</c:v>
                </c:pt>
                <c:pt idx="13002">
                  <c:v>119.64791700000001</c:v>
                </c:pt>
                <c:pt idx="13003">
                  <c:v>119.64747199999999</c:v>
                </c:pt>
                <c:pt idx="13004">
                  <c:v>119.64577800000001</c:v>
                </c:pt>
                <c:pt idx="13005">
                  <c:v>119.64541699999999</c:v>
                </c:pt>
                <c:pt idx="13006">
                  <c:v>121.45125</c:v>
                </c:pt>
                <c:pt idx="13007">
                  <c:v>121.451639</c:v>
                </c:pt>
                <c:pt idx="13008">
                  <c:v>121.453278</c:v>
                </c:pt>
                <c:pt idx="13009">
                  <c:v>121.453722</c:v>
                </c:pt>
                <c:pt idx="13010">
                  <c:v>121.453722</c:v>
                </c:pt>
                <c:pt idx="13011">
                  <c:v>121.453306</c:v>
                </c:pt>
                <c:pt idx="13012">
                  <c:v>121.452528</c:v>
                </c:pt>
                <c:pt idx="13013">
                  <c:v>121.45125</c:v>
                </c:pt>
                <c:pt idx="13014">
                  <c:v>119.605417</c:v>
                </c:pt>
                <c:pt idx="13015">
                  <c:v>119.605417</c:v>
                </c:pt>
                <c:pt idx="13016">
                  <c:v>119.605833</c:v>
                </c:pt>
                <c:pt idx="13017">
                  <c:v>119.607083</c:v>
                </c:pt>
                <c:pt idx="13018">
                  <c:v>119.607056</c:v>
                </c:pt>
                <c:pt idx="13019">
                  <c:v>119.606667</c:v>
                </c:pt>
                <c:pt idx="13020">
                  <c:v>119.605778</c:v>
                </c:pt>
                <c:pt idx="13021">
                  <c:v>119.605417</c:v>
                </c:pt>
                <c:pt idx="13022">
                  <c:v>119.481194</c:v>
                </c:pt>
                <c:pt idx="13023">
                  <c:v>119.481694</c:v>
                </c:pt>
                <c:pt idx="13024">
                  <c:v>119.483306</c:v>
                </c:pt>
                <c:pt idx="13025">
                  <c:v>119.483722</c:v>
                </c:pt>
                <c:pt idx="13026">
                  <c:v>119.483722</c:v>
                </c:pt>
                <c:pt idx="13027">
                  <c:v>119.483333</c:v>
                </c:pt>
                <c:pt idx="13028">
                  <c:v>119.482472</c:v>
                </c:pt>
                <c:pt idx="13029">
                  <c:v>119.481194</c:v>
                </c:pt>
                <c:pt idx="13030">
                  <c:v>119.57119400000001</c:v>
                </c:pt>
                <c:pt idx="13031">
                  <c:v>119.57122200000001</c:v>
                </c:pt>
                <c:pt idx="13032">
                  <c:v>119.57250000000001</c:v>
                </c:pt>
                <c:pt idx="13033">
                  <c:v>119.572917</c:v>
                </c:pt>
                <c:pt idx="13034">
                  <c:v>119.572917</c:v>
                </c:pt>
                <c:pt idx="13035">
                  <c:v>119.572444</c:v>
                </c:pt>
                <c:pt idx="13036">
                  <c:v>119.57166700000001</c:v>
                </c:pt>
                <c:pt idx="13037">
                  <c:v>119.57119400000001</c:v>
                </c:pt>
                <c:pt idx="13038">
                  <c:v>119.642056</c:v>
                </c:pt>
                <c:pt idx="13039">
                  <c:v>119.642083</c:v>
                </c:pt>
                <c:pt idx="13040">
                  <c:v>119.6425</c:v>
                </c:pt>
                <c:pt idx="13041">
                  <c:v>119.643333</c:v>
                </c:pt>
                <c:pt idx="13042">
                  <c:v>119.644611</c:v>
                </c:pt>
                <c:pt idx="13043">
                  <c:v>119.644111</c:v>
                </c:pt>
                <c:pt idx="13044">
                  <c:v>119.642528</c:v>
                </c:pt>
                <c:pt idx="13045">
                  <c:v>119.642056</c:v>
                </c:pt>
                <c:pt idx="13046">
                  <c:v>119.59955600000001</c:v>
                </c:pt>
                <c:pt idx="13047">
                  <c:v>119.59955600000001</c:v>
                </c:pt>
                <c:pt idx="13048">
                  <c:v>119.6</c:v>
                </c:pt>
                <c:pt idx="13049">
                  <c:v>119.60077800000001</c:v>
                </c:pt>
                <c:pt idx="13050">
                  <c:v>119.602056</c:v>
                </c:pt>
                <c:pt idx="13051">
                  <c:v>119.60169399999999</c:v>
                </c:pt>
                <c:pt idx="13052">
                  <c:v>119.59997199999999</c:v>
                </c:pt>
                <c:pt idx="13053">
                  <c:v>119.59955600000001</c:v>
                </c:pt>
                <c:pt idx="13054">
                  <c:v>119.56625</c:v>
                </c:pt>
                <c:pt idx="13055">
                  <c:v>119.56625</c:v>
                </c:pt>
                <c:pt idx="13056">
                  <c:v>119.566639</c:v>
                </c:pt>
                <c:pt idx="13057">
                  <c:v>119.56827800000001</c:v>
                </c:pt>
                <c:pt idx="13058">
                  <c:v>119.56872199999999</c:v>
                </c:pt>
                <c:pt idx="13059">
                  <c:v>119.5675</c:v>
                </c:pt>
                <c:pt idx="13060">
                  <c:v>119.56661099999999</c:v>
                </c:pt>
                <c:pt idx="13061">
                  <c:v>119.56625</c:v>
                </c:pt>
                <c:pt idx="13062">
                  <c:v>119.42625</c:v>
                </c:pt>
                <c:pt idx="13063">
                  <c:v>119.42663899999999</c:v>
                </c:pt>
                <c:pt idx="13064">
                  <c:v>119.42830600000001</c:v>
                </c:pt>
                <c:pt idx="13065">
                  <c:v>119.42872199999999</c:v>
                </c:pt>
                <c:pt idx="13066">
                  <c:v>119.42872199999999</c:v>
                </c:pt>
                <c:pt idx="13067">
                  <c:v>119.42833299999999</c:v>
                </c:pt>
                <c:pt idx="13068">
                  <c:v>119.42749999999999</c:v>
                </c:pt>
                <c:pt idx="13069">
                  <c:v>119.42625</c:v>
                </c:pt>
                <c:pt idx="13070">
                  <c:v>119.56877799999999</c:v>
                </c:pt>
                <c:pt idx="13071">
                  <c:v>119.56874999999999</c:v>
                </c:pt>
                <c:pt idx="13072">
                  <c:v>119.569194</c:v>
                </c:pt>
                <c:pt idx="13073">
                  <c:v>119.57036100000001</c:v>
                </c:pt>
                <c:pt idx="13074">
                  <c:v>119.57044399999999</c:v>
                </c:pt>
                <c:pt idx="13075">
                  <c:v>119.56997200000001</c:v>
                </c:pt>
                <c:pt idx="13076">
                  <c:v>119.56916699999999</c:v>
                </c:pt>
                <c:pt idx="13077">
                  <c:v>119.56877799999999</c:v>
                </c:pt>
                <c:pt idx="13078">
                  <c:v>119.39791700000001</c:v>
                </c:pt>
                <c:pt idx="13079">
                  <c:v>119.398278</c:v>
                </c:pt>
                <c:pt idx="13080">
                  <c:v>119.4</c:v>
                </c:pt>
                <c:pt idx="13081">
                  <c:v>119.400361</c:v>
                </c:pt>
                <c:pt idx="13082">
                  <c:v>119.400417</c:v>
                </c:pt>
                <c:pt idx="13083">
                  <c:v>119.39997200000001</c:v>
                </c:pt>
                <c:pt idx="13084">
                  <c:v>119.39913900000001</c:v>
                </c:pt>
                <c:pt idx="13085">
                  <c:v>119.39791700000001</c:v>
                </c:pt>
                <c:pt idx="13086">
                  <c:v>119.550417</c:v>
                </c:pt>
                <c:pt idx="13087">
                  <c:v>119.55163899999999</c:v>
                </c:pt>
                <c:pt idx="13088">
                  <c:v>119.55249999999999</c:v>
                </c:pt>
                <c:pt idx="13089">
                  <c:v>119.55288899999999</c:v>
                </c:pt>
                <c:pt idx="13090">
                  <c:v>119.55286099999999</c:v>
                </c:pt>
                <c:pt idx="13091">
                  <c:v>119.55249999999999</c:v>
                </c:pt>
                <c:pt idx="13092">
                  <c:v>119.550861</c:v>
                </c:pt>
                <c:pt idx="13093">
                  <c:v>119.550417</c:v>
                </c:pt>
                <c:pt idx="13094">
                  <c:v>119.639556</c:v>
                </c:pt>
                <c:pt idx="13095">
                  <c:v>119.639583</c:v>
                </c:pt>
                <c:pt idx="13096">
                  <c:v>119.639972</c:v>
                </c:pt>
                <c:pt idx="13097">
                  <c:v>119.641278</c:v>
                </c:pt>
                <c:pt idx="13098">
                  <c:v>119.639972</c:v>
                </c:pt>
                <c:pt idx="13099">
                  <c:v>119.639556</c:v>
                </c:pt>
                <c:pt idx="13100">
                  <c:v>119.591194</c:v>
                </c:pt>
                <c:pt idx="13101">
                  <c:v>119.591222</c:v>
                </c:pt>
                <c:pt idx="13102">
                  <c:v>119.591639</c:v>
                </c:pt>
                <c:pt idx="13103">
                  <c:v>119.593306</c:v>
                </c:pt>
                <c:pt idx="13104">
                  <c:v>119.59375</c:v>
                </c:pt>
                <c:pt idx="13105">
                  <c:v>119.593333</c:v>
                </c:pt>
                <c:pt idx="13106">
                  <c:v>119.5925</c:v>
                </c:pt>
                <c:pt idx="13107">
                  <c:v>119.591694</c:v>
                </c:pt>
                <c:pt idx="13108">
                  <c:v>119.591194</c:v>
                </c:pt>
                <c:pt idx="13109">
                  <c:v>119.662944</c:v>
                </c:pt>
                <c:pt idx="13110">
                  <c:v>119.66330600000001</c:v>
                </c:pt>
                <c:pt idx="13111">
                  <c:v>119.66497200000001</c:v>
                </c:pt>
                <c:pt idx="13112">
                  <c:v>119.66541700000001</c:v>
                </c:pt>
                <c:pt idx="13113">
                  <c:v>119.66416700000001</c:v>
                </c:pt>
                <c:pt idx="13114">
                  <c:v>119.662944</c:v>
                </c:pt>
                <c:pt idx="13115">
                  <c:v>119.550389</c:v>
                </c:pt>
                <c:pt idx="13116">
                  <c:v>119.550417</c:v>
                </c:pt>
                <c:pt idx="13117">
                  <c:v>119.55080599999999</c:v>
                </c:pt>
                <c:pt idx="13118">
                  <c:v>119.55163899999999</c:v>
                </c:pt>
                <c:pt idx="13119">
                  <c:v>119.55205599999999</c:v>
                </c:pt>
                <c:pt idx="13120">
                  <c:v>119.552111</c:v>
                </c:pt>
                <c:pt idx="13121">
                  <c:v>119.55163899999999</c:v>
                </c:pt>
                <c:pt idx="13122">
                  <c:v>119.550833</c:v>
                </c:pt>
                <c:pt idx="13123">
                  <c:v>119.550389</c:v>
                </c:pt>
                <c:pt idx="13124">
                  <c:v>119.57625</c:v>
                </c:pt>
                <c:pt idx="13125">
                  <c:v>119.57625</c:v>
                </c:pt>
                <c:pt idx="13126">
                  <c:v>119.576639</c:v>
                </c:pt>
                <c:pt idx="13127">
                  <c:v>119.577472</c:v>
                </c:pt>
                <c:pt idx="13128">
                  <c:v>119.577889</c:v>
                </c:pt>
                <c:pt idx="13129">
                  <c:v>119.577944</c:v>
                </c:pt>
                <c:pt idx="13130">
                  <c:v>119.577528</c:v>
                </c:pt>
                <c:pt idx="13131">
                  <c:v>119.576667</c:v>
                </c:pt>
                <c:pt idx="13132">
                  <c:v>119.57625</c:v>
                </c:pt>
                <c:pt idx="13133">
                  <c:v>119.50538899999999</c:v>
                </c:pt>
                <c:pt idx="13134">
                  <c:v>119.50538899999999</c:v>
                </c:pt>
                <c:pt idx="13135">
                  <c:v>119.505861</c:v>
                </c:pt>
                <c:pt idx="13136">
                  <c:v>119.506694</c:v>
                </c:pt>
                <c:pt idx="13137">
                  <c:v>119.50705600000001</c:v>
                </c:pt>
                <c:pt idx="13138">
                  <c:v>119.50702800000001</c:v>
                </c:pt>
                <c:pt idx="13139">
                  <c:v>119.50666699999999</c:v>
                </c:pt>
                <c:pt idx="13140">
                  <c:v>119.505833</c:v>
                </c:pt>
                <c:pt idx="13141">
                  <c:v>119.50538899999999</c:v>
                </c:pt>
                <c:pt idx="13142">
                  <c:v>121.406194</c:v>
                </c:pt>
                <c:pt idx="13143">
                  <c:v>121.40625</c:v>
                </c:pt>
                <c:pt idx="13144">
                  <c:v>121.406667</c:v>
                </c:pt>
                <c:pt idx="13145">
                  <c:v>121.407472</c:v>
                </c:pt>
                <c:pt idx="13146">
                  <c:v>121.407861</c:v>
                </c:pt>
                <c:pt idx="13147">
                  <c:v>121.407861</c:v>
                </c:pt>
                <c:pt idx="13148">
                  <c:v>121.4075</c:v>
                </c:pt>
                <c:pt idx="13149">
                  <c:v>121.406694</c:v>
                </c:pt>
                <c:pt idx="13150">
                  <c:v>121.406194</c:v>
                </c:pt>
                <c:pt idx="13151">
                  <c:v>119.637083</c:v>
                </c:pt>
                <c:pt idx="13152">
                  <c:v>119.637111</c:v>
                </c:pt>
                <c:pt idx="13153">
                  <c:v>119.6375</c:v>
                </c:pt>
                <c:pt idx="13154">
                  <c:v>119.638306</c:v>
                </c:pt>
                <c:pt idx="13155">
                  <c:v>119.638722</c:v>
                </c:pt>
                <c:pt idx="13156">
                  <c:v>119.638806</c:v>
                </c:pt>
                <c:pt idx="13157">
                  <c:v>119.638333</c:v>
                </c:pt>
                <c:pt idx="13158">
                  <c:v>119.637472</c:v>
                </c:pt>
                <c:pt idx="13159">
                  <c:v>119.637083</c:v>
                </c:pt>
                <c:pt idx="13160">
                  <c:v>119.346278</c:v>
                </c:pt>
                <c:pt idx="13161">
                  <c:v>119.346222</c:v>
                </c:pt>
                <c:pt idx="13162">
                  <c:v>119.346667</c:v>
                </c:pt>
                <c:pt idx="13163">
                  <c:v>119.347944</c:v>
                </c:pt>
                <c:pt idx="13164">
                  <c:v>119.347472</c:v>
                </c:pt>
                <c:pt idx="13165">
                  <c:v>119.346639</c:v>
                </c:pt>
                <c:pt idx="13166">
                  <c:v>119.346278</c:v>
                </c:pt>
                <c:pt idx="13167">
                  <c:v>119.543722</c:v>
                </c:pt>
                <c:pt idx="13168">
                  <c:v>119.54375</c:v>
                </c:pt>
                <c:pt idx="13169">
                  <c:v>119.544139</c:v>
                </c:pt>
                <c:pt idx="13170">
                  <c:v>119.545389</c:v>
                </c:pt>
                <c:pt idx="13171">
                  <c:v>119.545056</c:v>
                </c:pt>
                <c:pt idx="13172">
                  <c:v>119.544139</c:v>
                </c:pt>
                <c:pt idx="13173">
                  <c:v>119.543722</c:v>
                </c:pt>
                <c:pt idx="13174">
                  <c:v>121.907861</c:v>
                </c:pt>
                <c:pt idx="13175">
                  <c:v>121.908306</c:v>
                </c:pt>
                <c:pt idx="13176">
                  <c:v>121.91</c:v>
                </c:pt>
                <c:pt idx="13177">
                  <c:v>121.910389</c:v>
                </c:pt>
                <c:pt idx="13178">
                  <c:v>121.91</c:v>
                </c:pt>
                <c:pt idx="13179">
                  <c:v>121.908306</c:v>
                </c:pt>
                <c:pt idx="13180">
                  <c:v>121.907861</c:v>
                </c:pt>
                <c:pt idx="13181">
                  <c:v>120.94708300000001</c:v>
                </c:pt>
                <c:pt idx="13182">
                  <c:v>120.947056</c:v>
                </c:pt>
                <c:pt idx="13183">
                  <c:v>120.94750000000001</c:v>
                </c:pt>
                <c:pt idx="13184">
                  <c:v>120.948306</c:v>
                </c:pt>
                <c:pt idx="13185">
                  <c:v>120.94875</c:v>
                </c:pt>
                <c:pt idx="13186">
                  <c:v>120.94752800000001</c:v>
                </c:pt>
                <c:pt idx="13187">
                  <c:v>120.94708300000001</c:v>
                </c:pt>
                <c:pt idx="13188">
                  <c:v>119.425417</c:v>
                </c:pt>
                <c:pt idx="13189">
                  <c:v>119.425389</c:v>
                </c:pt>
                <c:pt idx="13190">
                  <c:v>119.425833</c:v>
                </c:pt>
                <c:pt idx="13191">
                  <c:v>119.42625</c:v>
                </c:pt>
                <c:pt idx="13192">
                  <c:v>119.42625</c:v>
                </c:pt>
                <c:pt idx="13193">
                  <c:v>119.42577799999999</c:v>
                </c:pt>
                <c:pt idx="13194">
                  <c:v>119.425417</c:v>
                </c:pt>
                <c:pt idx="13195">
                  <c:v>121.419528</c:v>
                </c:pt>
                <c:pt idx="13196">
                  <c:v>121.419583</c:v>
                </c:pt>
                <c:pt idx="13197">
                  <c:v>121.42</c:v>
                </c:pt>
                <c:pt idx="13198">
                  <c:v>121.421194</c:v>
                </c:pt>
                <c:pt idx="13199">
                  <c:v>121.420833</c:v>
                </c:pt>
                <c:pt idx="13200">
                  <c:v>121.419972</c:v>
                </c:pt>
                <c:pt idx="13201">
                  <c:v>121.419528</c:v>
                </c:pt>
                <c:pt idx="13202">
                  <c:v>119.41708300000001</c:v>
                </c:pt>
                <c:pt idx="13203">
                  <c:v>119.418306</c:v>
                </c:pt>
                <c:pt idx="13204">
                  <c:v>119.418722</c:v>
                </c:pt>
                <c:pt idx="13205">
                  <c:v>119.418722</c:v>
                </c:pt>
                <c:pt idx="13206">
                  <c:v>119.418333</c:v>
                </c:pt>
                <c:pt idx="13207">
                  <c:v>119.417444</c:v>
                </c:pt>
                <c:pt idx="13208">
                  <c:v>119.41708300000001</c:v>
                </c:pt>
                <c:pt idx="13209">
                  <c:v>119.543806</c:v>
                </c:pt>
                <c:pt idx="13210">
                  <c:v>119.544972</c:v>
                </c:pt>
                <c:pt idx="13211">
                  <c:v>119.545389</c:v>
                </c:pt>
                <c:pt idx="13212">
                  <c:v>119.545389</c:v>
                </c:pt>
                <c:pt idx="13213">
                  <c:v>119.544944</c:v>
                </c:pt>
                <c:pt idx="13214">
                  <c:v>119.544139</c:v>
                </c:pt>
                <c:pt idx="13215">
                  <c:v>119.543806</c:v>
                </c:pt>
                <c:pt idx="13216">
                  <c:v>119.424556</c:v>
                </c:pt>
                <c:pt idx="13217">
                  <c:v>119.425833</c:v>
                </c:pt>
                <c:pt idx="13218">
                  <c:v>119.426222</c:v>
                </c:pt>
                <c:pt idx="13219">
                  <c:v>119.42625</c:v>
                </c:pt>
                <c:pt idx="13220">
                  <c:v>119.42580599999999</c:v>
                </c:pt>
                <c:pt idx="13221">
                  <c:v>119.425028</c:v>
                </c:pt>
                <c:pt idx="13222">
                  <c:v>119.424556</c:v>
                </c:pt>
                <c:pt idx="13223">
                  <c:v>119.60544400000001</c:v>
                </c:pt>
                <c:pt idx="13224">
                  <c:v>119.605833</c:v>
                </c:pt>
                <c:pt idx="13225">
                  <c:v>119.606639</c:v>
                </c:pt>
                <c:pt idx="13226">
                  <c:v>119.607056</c:v>
                </c:pt>
                <c:pt idx="13227">
                  <c:v>119.606639</c:v>
                </c:pt>
                <c:pt idx="13228">
                  <c:v>119.605806</c:v>
                </c:pt>
                <c:pt idx="13229">
                  <c:v>119.60544400000001</c:v>
                </c:pt>
                <c:pt idx="13230">
                  <c:v>119.49205600000001</c:v>
                </c:pt>
                <c:pt idx="13231">
                  <c:v>119.49250000000001</c:v>
                </c:pt>
                <c:pt idx="13232">
                  <c:v>119.493306</c:v>
                </c:pt>
                <c:pt idx="13233">
                  <c:v>119.49375000000001</c:v>
                </c:pt>
                <c:pt idx="13234">
                  <c:v>119.493306</c:v>
                </c:pt>
                <c:pt idx="13235">
                  <c:v>119.49247200000001</c:v>
                </c:pt>
                <c:pt idx="13236">
                  <c:v>119.49205600000001</c:v>
                </c:pt>
                <c:pt idx="13237">
                  <c:v>119.425389</c:v>
                </c:pt>
                <c:pt idx="13238">
                  <c:v>119.42580599999999</c:v>
                </c:pt>
                <c:pt idx="13239">
                  <c:v>119.426222</c:v>
                </c:pt>
                <c:pt idx="13240">
                  <c:v>119.42580599999999</c:v>
                </c:pt>
                <c:pt idx="13241">
                  <c:v>119.425389</c:v>
                </c:pt>
              </c:numCache>
            </c:numRef>
          </c:xVal>
          <c:yVal>
            <c:numRef>
              <c:f>作業6!$B$1:$B$13242</c:f>
              <c:numCache>
                <c:formatCode>General</c:formatCode>
                <c:ptCount val="13242"/>
                <c:pt idx="0">
                  <c:v>25.291250000000002</c:v>
                </c:pt>
                <c:pt idx="1">
                  <c:v>25.290417000000001</c:v>
                </c:pt>
                <c:pt idx="2">
                  <c:v>25.290389000000001</c:v>
                </c:pt>
                <c:pt idx="3">
                  <c:v>25.289583</c:v>
                </c:pt>
                <c:pt idx="4">
                  <c:v>25.289556000000001</c:v>
                </c:pt>
                <c:pt idx="5">
                  <c:v>25.287527999999998</c:v>
                </c:pt>
                <c:pt idx="6">
                  <c:v>25.286667000000001</c:v>
                </c:pt>
                <c:pt idx="7">
                  <c:v>25.284167</c:v>
                </c:pt>
                <c:pt idx="8">
                  <c:v>25.283360999999999</c:v>
                </c:pt>
                <c:pt idx="9">
                  <c:v>25.282499999999999</c:v>
                </c:pt>
                <c:pt idx="10">
                  <c:v>25.281638999999998</c:v>
                </c:pt>
                <c:pt idx="11">
                  <c:v>25.28125</c:v>
                </c:pt>
                <c:pt idx="12">
                  <c:v>25.281222</c:v>
                </c:pt>
                <c:pt idx="13">
                  <c:v>25.277916999999999</c:v>
                </c:pt>
                <c:pt idx="14">
                  <c:v>25.277888999999998</c:v>
                </c:pt>
                <c:pt idx="15">
                  <c:v>25.277083000000001</c:v>
                </c:pt>
                <c:pt idx="16">
                  <c:v>25.277056000000002</c:v>
                </c:pt>
                <c:pt idx="17">
                  <c:v>25.275389000000001</c:v>
                </c:pt>
                <c:pt idx="18">
                  <c:v>25.275361</c:v>
                </c:pt>
                <c:pt idx="19">
                  <c:v>25.273721999999999</c:v>
                </c:pt>
                <c:pt idx="20">
                  <c:v>25.27375</c:v>
                </c:pt>
                <c:pt idx="21">
                  <c:v>25.272888999999999</c:v>
                </c:pt>
                <c:pt idx="22">
                  <c:v>25.272917</c:v>
                </c:pt>
                <c:pt idx="23">
                  <c:v>25.273306000000002</c:v>
                </c:pt>
                <c:pt idx="24">
                  <c:v>25.274166999999998</c:v>
                </c:pt>
                <c:pt idx="25">
                  <c:v>25.274999999999999</c:v>
                </c:pt>
                <c:pt idx="26">
                  <c:v>25.275805999999999</c:v>
                </c:pt>
                <c:pt idx="27">
                  <c:v>25.276250000000001</c:v>
                </c:pt>
                <c:pt idx="28">
                  <c:v>25.276222000000001</c:v>
                </c:pt>
                <c:pt idx="29">
                  <c:v>25.274999999999999</c:v>
                </c:pt>
                <c:pt idx="30">
                  <c:v>25.274166999999998</c:v>
                </c:pt>
                <c:pt idx="31">
                  <c:v>25.272500000000001</c:v>
                </c:pt>
                <c:pt idx="32">
                  <c:v>25.272082999999999</c:v>
                </c:pt>
                <c:pt idx="33">
                  <c:v>25.272055999999999</c:v>
                </c:pt>
                <c:pt idx="34">
                  <c:v>25.271194000000001</c:v>
                </c:pt>
                <c:pt idx="35">
                  <c:v>25.271222000000002</c:v>
                </c:pt>
                <c:pt idx="36">
                  <c:v>25.270416999999998</c:v>
                </c:pt>
                <c:pt idx="37">
                  <c:v>25.270389000000002</c:v>
                </c:pt>
                <c:pt idx="38">
                  <c:v>25.269583000000001</c:v>
                </c:pt>
                <c:pt idx="39">
                  <c:v>25.269556000000001</c:v>
                </c:pt>
                <c:pt idx="40">
                  <c:v>25.268750000000001</c:v>
                </c:pt>
                <c:pt idx="41">
                  <c:v>25.268778000000001</c:v>
                </c:pt>
                <c:pt idx="42">
                  <c:v>25.269556000000001</c:v>
                </c:pt>
                <c:pt idx="43">
                  <c:v>25.269583000000001</c:v>
                </c:pt>
                <c:pt idx="44">
                  <c:v>25.269166999999999</c:v>
                </c:pt>
                <c:pt idx="45">
                  <c:v>25.268305999999999</c:v>
                </c:pt>
                <c:pt idx="46">
                  <c:v>25.267472000000001</c:v>
                </c:pt>
                <c:pt idx="47">
                  <c:v>25.265000000000001</c:v>
                </c:pt>
                <c:pt idx="48">
                  <c:v>25.262528</c:v>
                </c:pt>
                <c:pt idx="49">
                  <c:v>25.261666999999999</c:v>
                </c:pt>
                <c:pt idx="50">
                  <c:v>25.259582999999999</c:v>
                </c:pt>
                <c:pt idx="51">
                  <c:v>25.259528</c:v>
                </c:pt>
                <c:pt idx="52">
                  <c:v>25.259139000000001</c:v>
                </c:pt>
                <c:pt idx="53">
                  <c:v>25.258333</c:v>
                </c:pt>
                <c:pt idx="54">
                  <c:v>25.257472</c:v>
                </c:pt>
                <c:pt idx="55">
                  <c:v>25.255027999999999</c:v>
                </c:pt>
                <c:pt idx="56">
                  <c:v>25.254138999999999</c:v>
                </c:pt>
                <c:pt idx="57">
                  <c:v>25.253333000000001</c:v>
                </c:pt>
                <c:pt idx="58">
                  <c:v>25.252943999999999</c:v>
                </c:pt>
                <c:pt idx="59">
                  <c:v>25.252917</c:v>
                </c:pt>
                <c:pt idx="60">
                  <c:v>25.253778000000001</c:v>
                </c:pt>
                <c:pt idx="61">
                  <c:v>25.25375</c:v>
                </c:pt>
                <c:pt idx="62">
                  <c:v>25.253278000000002</c:v>
                </c:pt>
                <c:pt idx="63">
                  <c:v>25.249972</c:v>
                </c:pt>
                <c:pt idx="64">
                  <c:v>25.249139</c:v>
                </c:pt>
                <c:pt idx="65">
                  <c:v>25.248277999999999</c:v>
                </c:pt>
                <c:pt idx="66">
                  <c:v>25.247056000000001</c:v>
                </c:pt>
                <c:pt idx="67">
                  <c:v>25.247111</c:v>
                </c:pt>
                <c:pt idx="68">
                  <c:v>25.249139</c:v>
                </c:pt>
                <c:pt idx="69">
                  <c:v>25.25</c:v>
                </c:pt>
                <c:pt idx="70">
                  <c:v>25.250806000000001</c:v>
                </c:pt>
                <c:pt idx="71">
                  <c:v>25.251667000000001</c:v>
                </c:pt>
                <c:pt idx="72">
                  <c:v>25.252027999999999</c:v>
                </c:pt>
                <c:pt idx="73">
                  <c:v>25.252056</c:v>
                </c:pt>
                <c:pt idx="74">
                  <c:v>25.252917</c:v>
                </c:pt>
                <c:pt idx="75">
                  <c:v>25.252889</c:v>
                </c:pt>
                <c:pt idx="76">
                  <c:v>25.252082999999999</c:v>
                </c:pt>
                <c:pt idx="77">
                  <c:v>25.252082999999999</c:v>
                </c:pt>
                <c:pt idx="78">
                  <c:v>25.251221999999999</c:v>
                </c:pt>
                <c:pt idx="79">
                  <c:v>25.251249999999999</c:v>
                </c:pt>
                <c:pt idx="80">
                  <c:v>25.248722000000001</c:v>
                </c:pt>
                <c:pt idx="81">
                  <c:v>25.248722000000001</c:v>
                </c:pt>
                <c:pt idx="82">
                  <c:v>25.245417</c:v>
                </c:pt>
                <c:pt idx="83">
                  <c:v>25.245388999999999</c:v>
                </c:pt>
                <c:pt idx="84">
                  <c:v>25.244527999999999</c:v>
                </c:pt>
                <c:pt idx="85">
                  <c:v>25.244610999999999</c:v>
                </c:pt>
                <c:pt idx="86">
                  <c:v>25.243749999999999</c:v>
                </c:pt>
                <c:pt idx="87">
                  <c:v>25.243777999999999</c:v>
                </c:pt>
                <c:pt idx="88">
                  <c:v>25.237500000000001</c:v>
                </c:pt>
                <c:pt idx="89">
                  <c:v>25.234999999999999</c:v>
                </c:pt>
                <c:pt idx="90">
                  <c:v>25.234583000000001</c:v>
                </c:pt>
                <c:pt idx="91">
                  <c:v>25.234556000000001</c:v>
                </c:pt>
                <c:pt idx="92">
                  <c:v>25.237055999999999</c:v>
                </c:pt>
                <c:pt idx="93">
                  <c:v>25.237082999999998</c:v>
                </c:pt>
                <c:pt idx="94">
                  <c:v>21.999583000000001</c:v>
                </c:pt>
                <c:pt idx="95">
                  <c:v>21.999583000000001</c:v>
                </c:pt>
                <c:pt idx="96">
                  <c:v>21.998694</c:v>
                </c:pt>
                <c:pt idx="97">
                  <c:v>21.998694</c:v>
                </c:pt>
                <c:pt idx="98">
                  <c:v>21.997056000000001</c:v>
                </c:pt>
                <c:pt idx="99">
                  <c:v>21.997056000000001</c:v>
                </c:pt>
                <c:pt idx="100">
                  <c:v>21.99625</c:v>
                </c:pt>
                <c:pt idx="101">
                  <c:v>21.996221999999999</c:v>
                </c:pt>
                <c:pt idx="102">
                  <c:v>21.995417</c:v>
                </c:pt>
                <c:pt idx="103">
                  <c:v>21.995388999999999</c:v>
                </c:pt>
                <c:pt idx="104">
                  <c:v>21.993722000000002</c:v>
                </c:pt>
                <c:pt idx="105">
                  <c:v>21.993749999999999</c:v>
                </c:pt>
                <c:pt idx="106">
                  <c:v>21.992889000000002</c:v>
                </c:pt>
                <c:pt idx="107">
                  <c:v>21.992889000000002</c:v>
                </c:pt>
                <c:pt idx="108">
                  <c:v>21.992083000000001</c:v>
                </c:pt>
                <c:pt idx="109">
                  <c:v>21.992083000000001</c:v>
                </c:pt>
                <c:pt idx="110">
                  <c:v>21.99</c:v>
                </c:pt>
                <c:pt idx="111">
                  <c:v>21.989139000000002</c:v>
                </c:pt>
                <c:pt idx="112">
                  <c:v>21.988333000000001</c:v>
                </c:pt>
                <c:pt idx="113">
                  <c:v>21.986667000000001</c:v>
                </c:pt>
                <c:pt idx="114">
                  <c:v>21.985861</c:v>
                </c:pt>
                <c:pt idx="115">
                  <c:v>21.984999999999999</c:v>
                </c:pt>
                <c:pt idx="116">
                  <c:v>21.984138999999999</c:v>
                </c:pt>
                <c:pt idx="117">
                  <c:v>21.975833000000002</c:v>
                </c:pt>
                <c:pt idx="118">
                  <c:v>21.975000000000001</c:v>
                </c:pt>
                <c:pt idx="119">
                  <c:v>21.9725</c:v>
                </c:pt>
                <c:pt idx="120">
                  <c:v>21.971667</c:v>
                </c:pt>
                <c:pt idx="121">
                  <c:v>21.970806</c:v>
                </c:pt>
                <c:pt idx="122">
                  <c:v>21.97</c:v>
                </c:pt>
                <c:pt idx="123">
                  <c:v>21.968278000000002</c:v>
                </c:pt>
                <c:pt idx="124">
                  <c:v>21.967528000000001</c:v>
                </c:pt>
                <c:pt idx="125">
                  <c:v>21.966667000000001</c:v>
                </c:pt>
                <c:pt idx="126">
                  <c:v>21.965806000000001</c:v>
                </c:pt>
                <c:pt idx="127">
                  <c:v>21.952500000000001</c:v>
                </c:pt>
                <c:pt idx="128">
                  <c:v>21.951639</c:v>
                </c:pt>
                <c:pt idx="129">
                  <c:v>21.949971999999999</c:v>
                </c:pt>
                <c:pt idx="130">
                  <c:v>21.949138999999999</c:v>
                </c:pt>
                <c:pt idx="131">
                  <c:v>21.947472000000001</c:v>
                </c:pt>
                <c:pt idx="132">
                  <c:v>21.945833</c:v>
                </c:pt>
                <c:pt idx="133">
                  <c:v>21.945028000000001</c:v>
                </c:pt>
                <c:pt idx="134">
                  <c:v>21.944167</c:v>
                </c:pt>
                <c:pt idx="135">
                  <c:v>21.942499999999999</c:v>
                </c:pt>
                <c:pt idx="136">
                  <c:v>21.941666999999999</c:v>
                </c:pt>
                <c:pt idx="137">
                  <c:v>21.940805999999998</c:v>
                </c:pt>
                <c:pt idx="138">
                  <c:v>21.939944000000001</c:v>
                </c:pt>
                <c:pt idx="139">
                  <c:v>21.938333</c:v>
                </c:pt>
                <c:pt idx="140">
                  <c:v>21.9375</c:v>
                </c:pt>
                <c:pt idx="141">
                  <c:v>21.936639</c:v>
                </c:pt>
                <c:pt idx="142">
                  <c:v>21.934611</c:v>
                </c:pt>
                <c:pt idx="143">
                  <c:v>21.934556000000001</c:v>
                </c:pt>
                <c:pt idx="144">
                  <c:v>21.931667000000001</c:v>
                </c:pt>
                <c:pt idx="145">
                  <c:v>21.930806</c:v>
                </c:pt>
                <c:pt idx="146">
                  <c:v>21.929167</c:v>
                </c:pt>
                <c:pt idx="147">
                  <c:v>21.928305999999999</c:v>
                </c:pt>
                <c:pt idx="148">
                  <c:v>21.926666999999998</c:v>
                </c:pt>
                <c:pt idx="149">
                  <c:v>21.925806000000001</c:v>
                </c:pt>
                <c:pt idx="150">
                  <c:v>21.924167000000001</c:v>
                </c:pt>
                <c:pt idx="151">
                  <c:v>21.923306</c:v>
                </c:pt>
                <c:pt idx="152">
                  <c:v>21.920805999999999</c:v>
                </c:pt>
                <c:pt idx="153">
                  <c:v>21.916694</c:v>
                </c:pt>
                <c:pt idx="154">
                  <c:v>21.915806</c:v>
                </c:pt>
                <c:pt idx="155">
                  <c:v>21.911694000000001</c:v>
                </c:pt>
                <c:pt idx="156">
                  <c:v>21.910833</c:v>
                </c:pt>
                <c:pt idx="157">
                  <c:v>21.909167</c:v>
                </c:pt>
                <c:pt idx="158">
                  <c:v>21.906222</c:v>
                </c:pt>
                <c:pt idx="159">
                  <c:v>21.905833000000001</c:v>
                </c:pt>
                <c:pt idx="160">
                  <c:v>21.908306</c:v>
                </c:pt>
                <c:pt idx="161">
                  <c:v>21.909139</c:v>
                </c:pt>
                <c:pt idx="162">
                  <c:v>21.914999999999999</c:v>
                </c:pt>
                <c:pt idx="163">
                  <c:v>21.915778</c:v>
                </c:pt>
                <c:pt idx="164">
                  <c:v>21.916639</c:v>
                </c:pt>
                <c:pt idx="165">
                  <c:v>21.917055999999999</c:v>
                </c:pt>
                <c:pt idx="166">
                  <c:v>21.917027999999998</c:v>
                </c:pt>
                <c:pt idx="167">
                  <c:v>21.917888999999999</c:v>
                </c:pt>
                <c:pt idx="168">
                  <c:v>21.917888999999999</c:v>
                </c:pt>
                <c:pt idx="169">
                  <c:v>21.918749999999999</c:v>
                </c:pt>
                <c:pt idx="170">
                  <c:v>21.918721999999999</c:v>
                </c:pt>
                <c:pt idx="171">
                  <c:v>21.922528</c:v>
                </c:pt>
                <c:pt idx="172">
                  <c:v>21.923306</c:v>
                </c:pt>
                <c:pt idx="173">
                  <c:v>21.924167000000001</c:v>
                </c:pt>
                <c:pt idx="174">
                  <c:v>21.925833000000001</c:v>
                </c:pt>
                <c:pt idx="175">
                  <c:v>21.927083</c:v>
                </c:pt>
                <c:pt idx="176">
                  <c:v>21.927056</c:v>
                </c:pt>
                <c:pt idx="177">
                  <c:v>21.927472000000002</c:v>
                </c:pt>
                <c:pt idx="178">
                  <c:v>21.928332999999999</c:v>
                </c:pt>
                <c:pt idx="179">
                  <c:v>21.932917</c:v>
                </c:pt>
                <c:pt idx="180">
                  <c:v>21.932888999999999</c:v>
                </c:pt>
                <c:pt idx="181">
                  <c:v>21.933278000000001</c:v>
                </c:pt>
                <c:pt idx="182">
                  <c:v>21.934138999999998</c:v>
                </c:pt>
                <c:pt idx="183">
                  <c:v>21.937888999999998</c:v>
                </c:pt>
                <c:pt idx="184">
                  <c:v>21.937861000000002</c:v>
                </c:pt>
                <c:pt idx="185">
                  <c:v>21.937111000000002</c:v>
                </c:pt>
                <c:pt idx="186">
                  <c:v>21.937083000000001</c:v>
                </c:pt>
                <c:pt idx="187">
                  <c:v>21.937916999999999</c:v>
                </c:pt>
                <c:pt idx="188">
                  <c:v>21.937916999999999</c:v>
                </c:pt>
                <c:pt idx="189">
                  <c:v>21.938749999999999</c:v>
                </c:pt>
                <c:pt idx="190">
                  <c:v>21.938749999999999</c:v>
                </c:pt>
                <c:pt idx="191">
                  <c:v>21.941638999999999</c:v>
                </c:pt>
                <c:pt idx="192">
                  <c:v>21.942499999999999</c:v>
                </c:pt>
                <c:pt idx="193">
                  <c:v>21.943750000000001</c:v>
                </c:pt>
                <c:pt idx="194">
                  <c:v>21.942471999999999</c:v>
                </c:pt>
                <c:pt idx="195">
                  <c:v>21.941666999999999</c:v>
                </c:pt>
                <c:pt idx="196">
                  <c:v>21.94125</c:v>
                </c:pt>
                <c:pt idx="197">
                  <c:v>21.941193999999999</c:v>
                </c:pt>
                <c:pt idx="198">
                  <c:v>21.941638999999999</c:v>
                </c:pt>
                <c:pt idx="199">
                  <c:v>21.944972</c:v>
                </c:pt>
                <c:pt idx="200">
                  <c:v>21.947056</c:v>
                </c:pt>
                <c:pt idx="201">
                  <c:v>21.947111</c:v>
                </c:pt>
                <c:pt idx="202">
                  <c:v>21.947889</c:v>
                </c:pt>
                <c:pt idx="203">
                  <c:v>21.947889</c:v>
                </c:pt>
                <c:pt idx="204">
                  <c:v>21.947056</c:v>
                </c:pt>
                <c:pt idx="205">
                  <c:v>21.947056</c:v>
                </c:pt>
                <c:pt idx="206">
                  <c:v>21.947889</c:v>
                </c:pt>
                <c:pt idx="207">
                  <c:v>21.947917</c:v>
                </c:pt>
                <c:pt idx="208">
                  <c:v>21.947028</c:v>
                </c:pt>
                <c:pt idx="209">
                  <c:v>21.947082999999999</c:v>
                </c:pt>
                <c:pt idx="210">
                  <c:v>21.947861</c:v>
                </c:pt>
                <c:pt idx="211">
                  <c:v>21.947917</c:v>
                </c:pt>
                <c:pt idx="212">
                  <c:v>21.951639</c:v>
                </c:pt>
                <c:pt idx="213">
                  <c:v>21.952444</c:v>
                </c:pt>
                <c:pt idx="214">
                  <c:v>21.952888999999999</c:v>
                </c:pt>
                <c:pt idx="215">
                  <c:v>21.952888999999999</c:v>
                </c:pt>
                <c:pt idx="216">
                  <c:v>21.953721999999999</c:v>
                </c:pt>
                <c:pt idx="217">
                  <c:v>21.953749999999999</c:v>
                </c:pt>
                <c:pt idx="218">
                  <c:v>21.956638999999999</c:v>
                </c:pt>
                <c:pt idx="219">
                  <c:v>21.9575</c:v>
                </c:pt>
                <c:pt idx="220">
                  <c:v>21.959139</c:v>
                </c:pt>
                <c:pt idx="221">
                  <c:v>21.96</c:v>
                </c:pt>
                <c:pt idx="222">
                  <c:v>21.962083</c:v>
                </c:pt>
                <c:pt idx="223">
                  <c:v>21.962083</c:v>
                </c:pt>
                <c:pt idx="224">
                  <c:v>21.96125</c:v>
                </c:pt>
                <c:pt idx="225">
                  <c:v>21.96125</c:v>
                </c:pt>
                <c:pt idx="226">
                  <c:v>21.959555999999999</c:v>
                </c:pt>
                <c:pt idx="227">
                  <c:v>21.959555999999999</c:v>
                </c:pt>
                <c:pt idx="228">
                  <c:v>21.957056000000001</c:v>
                </c:pt>
                <c:pt idx="229">
                  <c:v>21.957028000000001</c:v>
                </c:pt>
                <c:pt idx="230">
                  <c:v>21.955417000000001</c:v>
                </c:pt>
                <c:pt idx="231">
                  <c:v>21.955389</c:v>
                </c:pt>
                <c:pt idx="232">
                  <c:v>21.954999999999998</c:v>
                </c:pt>
                <c:pt idx="233">
                  <c:v>21.954139000000001</c:v>
                </c:pt>
                <c:pt idx="234">
                  <c:v>21.951639</c:v>
                </c:pt>
                <c:pt idx="235">
                  <c:v>21.949971999999999</c:v>
                </c:pt>
                <c:pt idx="236">
                  <c:v>21.948333000000002</c:v>
                </c:pt>
                <c:pt idx="237">
                  <c:v>21.946667000000001</c:v>
                </c:pt>
                <c:pt idx="238">
                  <c:v>21.945806000000001</c:v>
                </c:pt>
                <c:pt idx="239">
                  <c:v>21.944139</c:v>
                </c:pt>
                <c:pt idx="240">
                  <c:v>21.943360999999999</c:v>
                </c:pt>
                <c:pt idx="241">
                  <c:v>21.940833000000001</c:v>
                </c:pt>
                <c:pt idx="242">
                  <c:v>21.939972000000001</c:v>
                </c:pt>
                <c:pt idx="243">
                  <c:v>21.937528</c:v>
                </c:pt>
                <c:pt idx="244">
                  <c:v>21.934138999999998</c:v>
                </c:pt>
                <c:pt idx="245">
                  <c:v>21.932472000000001</c:v>
                </c:pt>
                <c:pt idx="246">
                  <c:v>21.931249999999999</c:v>
                </c:pt>
                <c:pt idx="247">
                  <c:v>21.931249999999999</c:v>
                </c:pt>
                <c:pt idx="248">
                  <c:v>21.929167</c:v>
                </c:pt>
                <c:pt idx="249">
                  <c:v>21.928305999999999</c:v>
                </c:pt>
                <c:pt idx="250">
                  <c:v>21.927499999999998</c:v>
                </c:pt>
                <c:pt idx="251">
                  <c:v>21.924194</c:v>
                </c:pt>
                <c:pt idx="252">
                  <c:v>21.922889000000001</c:v>
                </c:pt>
                <c:pt idx="253">
                  <c:v>21.922917000000002</c:v>
                </c:pt>
                <c:pt idx="254">
                  <c:v>21.922028000000001</c:v>
                </c:pt>
                <c:pt idx="255">
                  <c:v>21.922083000000001</c:v>
                </c:pt>
                <c:pt idx="256">
                  <c:v>21.922889000000001</c:v>
                </c:pt>
                <c:pt idx="257">
                  <c:v>21.922056000000001</c:v>
                </c:pt>
                <c:pt idx="258">
                  <c:v>21.922111000000001</c:v>
                </c:pt>
                <c:pt idx="259">
                  <c:v>21.923749999999998</c:v>
                </c:pt>
                <c:pt idx="260">
                  <c:v>21.923722000000001</c:v>
                </c:pt>
                <c:pt idx="261">
                  <c:v>21.927527999999999</c:v>
                </c:pt>
                <c:pt idx="262">
                  <c:v>21.928305999999999</c:v>
                </c:pt>
                <c:pt idx="263">
                  <c:v>21.929167</c:v>
                </c:pt>
                <c:pt idx="264">
                  <c:v>21.929971999999999</c:v>
                </c:pt>
                <c:pt idx="265">
                  <c:v>21.930806</c:v>
                </c:pt>
                <c:pt idx="266">
                  <c:v>21.934944000000002</c:v>
                </c:pt>
                <c:pt idx="267">
                  <c:v>21.937888999999998</c:v>
                </c:pt>
                <c:pt idx="268">
                  <c:v>21.937916999999999</c:v>
                </c:pt>
                <c:pt idx="269">
                  <c:v>21.937055999999998</c:v>
                </c:pt>
                <c:pt idx="270">
                  <c:v>21.937083000000001</c:v>
                </c:pt>
                <c:pt idx="271">
                  <c:v>21.937472</c:v>
                </c:pt>
                <c:pt idx="272">
                  <c:v>21.940805999999998</c:v>
                </c:pt>
                <c:pt idx="273">
                  <c:v>21.941638999999999</c:v>
                </c:pt>
                <c:pt idx="274">
                  <c:v>21.944972</c:v>
                </c:pt>
                <c:pt idx="275">
                  <c:v>21.945833</c:v>
                </c:pt>
                <c:pt idx="276">
                  <c:v>21.949166999999999</c:v>
                </c:pt>
                <c:pt idx="277">
                  <c:v>21.949971999999999</c:v>
                </c:pt>
                <c:pt idx="278">
                  <c:v>21.954972000000001</c:v>
                </c:pt>
                <c:pt idx="279">
                  <c:v>21.955832999999998</c:v>
                </c:pt>
                <c:pt idx="280">
                  <c:v>21.962499999999999</c:v>
                </c:pt>
                <c:pt idx="281">
                  <c:v>21.963332999999999</c:v>
                </c:pt>
                <c:pt idx="282">
                  <c:v>21.964943999999999</c:v>
                </c:pt>
                <c:pt idx="283">
                  <c:v>21.965806000000001</c:v>
                </c:pt>
                <c:pt idx="284">
                  <c:v>21.969944000000002</c:v>
                </c:pt>
                <c:pt idx="285">
                  <c:v>21.970806</c:v>
                </c:pt>
                <c:pt idx="286">
                  <c:v>21.971667</c:v>
                </c:pt>
                <c:pt idx="287">
                  <c:v>21.9725</c:v>
                </c:pt>
                <c:pt idx="288">
                  <c:v>21.974139000000001</c:v>
                </c:pt>
                <c:pt idx="289">
                  <c:v>21.975833000000002</c:v>
                </c:pt>
                <c:pt idx="290">
                  <c:v>21.979972</c:v>
                </c:pt>
                <c:pt idx="291">
                  <c:v>21.980806000000001</c:v>
                </c:pt>
                <c:pt idx="292">
                  <c:v>21.982472000000001</c:v>
                </c:pt>
                <c:pt idx="293">
                  <c:v>21.983332999999998</c:v>
                </c:pt>
                <c:pt idx="294">
                  <c:v>21.984999999999999</c:v>
                </c:pt>
                <c:pt idx="295">
                  <c:v>21.985778</c:v>
                </c:pt>
                <c:pt idx="296">
                  <c:v>21.986639</c:v>
                </c:pt>
                <c:pt idx="297">
                  <c:v>21.987500000000001</c:v>
                </c:pt>
                <c:pt idx="298">
                  <c:v>21.988278000000001</c:v>
                </c:pt>
                <c:pt idx="299">
                  <c:v>21.989528</c:v>
                </c:pt>
                <c:pt idx="300">
                  <c:v>21.989556</c:v>
                </c:pt>
                <c:pt idx="301">
                  <c:v>21.989972000000002</c:v>
                </c:pt>
                <c:pt idx="302">
                  <c:v>21.990832999999999</c:v>
                </c:pt>
                <c:pt idx="303">
                  <c:v>21.991667</c:v>
                </c:pt>
                <c:pt idx="304">
                  <c:v>21.993278</c:v>
                </c:pt>
                <c:pt idx="305">
                  <c:v>21.994139000000001</c:v>
                </c:pt>
                <c:pt idx="306">
                  <c:v>21.995000000000001</c:v>
                </c:pt>
                <c:pt idx="307">
                  <c:v>21.997083</c:v>
                </c:pt>
                <c:pt idx="308">
                  <c:v>21.997111</c:v>
                </c:pt>
                <c:pt idx="309">
                  <c:v>21.997889000000001</c:v>
                </c:pt>
                <c:pt idx="310">
                  <c:v>21.997944</c:v>
                </c:pt>
                <c:pt idx="311">
                  <c:v>21.999583000000001</c:v>
                </c:pt>
                <c:pt idx="312">
                  <c:v>21.999555999999998</c:v>
                </c:pt>
                <c:pt idx="313">
                  <c:v>22</c:v>
                </c:pt>
                <c:pt idx="314">
                  <c:v>22.000444000000002</c:v>
                </c:pt>
                <c:pt idx="315">
                  <c:v>22.000416999999999</c:v>
                </c:pt>
                <c:pt idx="316">
                  <c:v>22.001221999999999</c:v>
                </c:pt>
                <c:pt idx="317">
                  <c:v>22.001249999999999</c:v>
                </c:pt>
                <c:pt idx="318">
                  <c:v>22.002110999999999</c:v>
                </c:pt>
                <c:pt idx="319">
                  <c:v>22.002082999999999</c:v>
                </c:pt>
                <c:pt idx="320">
                  <c:v>22.003333000000001</c:v>
                </c:pt>
                <c:pt idx="321">
                  <c:v>22.004138999999999</c:v>
                </c:pt>
                <c:pt idx="322">
                  <c:v>22.004971999999999</c:v>
                </c:pt>
                <c:pt idx="323">
                  <c:v>22.005832999999999</c:v>
                </c:pt>
                <c:pt idx="324">
                  <c:v>22.006639</c:v>
                </c:pt>
                <c:pt idx="325">
                  <c:v>22.008306000000001</c:v>
                </c:pt>
                <c:pt idx="326">
                  <c:v>22.009139000000001</c:v>
                </c:pt>
                <c:pt idx="327">
                  <c:v>22.011666999999999</c:v>
                </c:pt>
                <c:pt idx="328">
                  <c:v>22.012528</c:v>
                </c:pt>
                <c:pt idx="329">
                  <c:v>22.013306</c:v>
                </c:pt>
                <c:pt idx="330">
                  <c:v>22.015806000000001</c:v>
                </c:pt>
                <c:pt idx="331">
                  <c:v>22.017472000000001</c:v>
                </c:pt>
                <c:pt idx="332">
                  <c:v>22.018305999999999</c:v>
                </c:pt>
                <c:pt idx="333">
                  <c:v>22.019971999999999</c:v>
                </c:pt>
                <c:pt idx="334">
                  <c:v>22.021611</c:v>
                </c:pt>
                <c:pt idx="335">
                  <c:v>22.022472</c:v>
                </c:pt>
                <c:pt idx="336">
                  <c:v>22.023333000000001</c:v>
                </c:pt>
                <c:pt idx="337">
                  <c:v>22.029972000000001</c:v>
                </c:pt>
                <c:pt idx="338">
                  <c:v>22.030861000000002</c:v>
                </c:pt>
                <c:pt idx="339">
                  <c:v>22.032444000000002</c:v>
                </c:pt>
                <c:pt idx="340">
                  <c:v>22.033332999999999</c:v>
                </c:pt>
                <c:pt idx="341">
                  <c:v>22.034139</c:v>
                </c:pt>
                <c:pt idx="342">
                  <c:v>22.037500000000001</c:v>
                </c:pt>
                <c:pt idx="343">
                  <c:v>22.038305999999999</c:v>
                </c:pt>
                <c:pt idx="344">
                  <c:v>22.040389000000001</c:v>
                </c:pt>
                <c:pt idx="345">
                  <c:v>22.040417000000001</c:v>
                </c:pt>
                <c:pt idx="346">
                  <c:v>22.041222000000001</c:v>
                </c:pt>
                <c:pt idx="347">
                  <c:v>22.041250000000002</c:v>
                </c:pt>
                <c:pt idx="348">
                  <c:v>22.041667</c:v>
                </c:pt>
                <c:pt idx="349">
                  <c:v>22.042528000000001</c:v>
                </c:pt>
                <c:pt idx="350">
                  <c:v>22.043333000000001</c:v>
                </c:pt>
                <c:pt idx="351">
                  <c:v>22.045805999999999</c:v>
                </c:pt>
                <c:pt idx="352">
                  <c:v>22.049944</c:v>
                </c:pt>
                <c:pt idx="353">
                  <c:v>22.050806000000001</c:v>
                </c:pt>
                <c:pt idx="354">
                  <c:v>22.052472000000002</c:v>
                </c:pt>
                <c:pt idx="355">
                  <c:v>22.053360999999999</c:v>
                </c:pt>
                <c:pt idx="356">
                  <c:v>22.054167</c:v>
                </c:pt>
                <c:pt idx="357">
                  <c:v>22.054971999999999</c:v>
                </c:pt>
                <c:pt idx="358">
                  <c:v>22.055833</c:v>
                </c:pt>
                <c:pt idx="359">
                  <c:v>22.056222000000002</c:v>
                </c:pt>
                <c:pt idx="360">
                  <c:v>22.056249999999999</c:v>
                </c:pt>
                <c:pt idx="361">
                  <c:v>22.056667000000001</c:v>
                </c:pt>
                <c:pt idx="362">
                  <c:v>22.057472000000001</c:v>
                </c:pt>
                <c:pt idx="363">
                  <c:v>22.058333000000001</c:v>
                </c:pt>
                <c:pt idx="364">
                  <c:v>22.059138999999998</c:v>
                </c:pt>
                <c:pt idx="365">
                  <c:v>22.060027999999999</c:v>
                </c:pt>
                <c:pt idx="366">
                  <c:v>22.070861000000001</c:v>
                </c:pt>
                <c:pt idx="367">
                  <c:v>22.071639000000001</c:v>
                </c:pt>
                <c:pt idx="368">
                  <c:v>22.073305999999999</c:v>
                </c:pt>
                <c:pt idx="369">
                  <c:v>22.074166999999999</c:v>
                </c:pt>
                <c:pt idx="370">
                  <c:v>22.075806</c:v>
                </c:pt>
                <c:pt idx="371">
                  <c:v>22.076667</c:v>
                </c:pt>
                <c:pt idx="372">
                  <c:v>22.077472</c:v>
                </c:pt>
                <c:pt idx="373">
                  <c:v>22.078306000000001</c:v>
                </c:pt>
                <c:pt idx="374">
                  <c:v>22.079972000000001</c:v>
                </c:pt>
                <c:pt idx="375">
                  <c:v>22.081666999999999</c:v>
                </c:pt>
                <c:pt idx="376">
                  <c:v>22.085806000000002</c:v>
                </c:pt>
                <c:pt idx="377">
                  <c:v>22.086278</c:v>
                </c:pt>
                <c:pt idx="378">
                  <c:v>22.086221999999999</c:v>
                </c:pt>
                <c:pt idx="379">
                  <c:v>22.087056</c:v>
                </c:pt>
                <c:pt idx="380">
                  <c:v>22.087083</c:v>
                </c:pt>
                <c:pt idx="381">
                  <c:v>22.087889000000001</c:v>
                </c:pt>
                <c:pt idx="382">
                  <c:v>22.087917000000001</c:v>
                </c:pt>
                <c:pt idx="383">
                  <c:v>22.088722000000001</c:v>
                </c:pt>
                <c:pt idx="384">
                  <c:v>22.088750000000001</c:v>
                </c:pt>
                <c:pt idx="385">
                  <c:v>22.089556000000002</c:v>
                </c:pt>
                <c:pt idx="386">
                  <c:v>22.089583000000001</c:v>
                </c:pt>
                <c:pt idx="387">
                  <c:v>22.090388999999998</c:v>
                </c:pt>
                <c:pt idx="388">
                  <c:v>22.090388999999998</c:v>
                </c:pt>
                <c:pt idx="389">
                  <c:v>22.093305999999998</c:v>
                </c:pt>
                <c:pt idx="390">
                  <c:v>22.095832999999999</c:v>
                </c:pt>
                <c:pt idx="391">
                  <c:v>22.096610999999999</c:v>
                </c:pt>
                <c:pt idx="392">
                  <c:v>22.104139</c:v>
                </c:pt>
                <c:pt idx="393">
                  <c:v>22.105833000000001</c:v>
                </c:pt>
                <c:pt idx="394">
                  <c:v>22.106639000000001</c:v>
                </c:pt>
                <c:pt idx="395">
                  <c:v>22.107472000000001</c:v>
                </c:pt>
                <c:pt idx="396">
                  <c:v>22.108332999999998</c:v>
                </c:pt>
                <c:pt idx="397">
                  <c:v>22.109138999999999</c:v>
                </c:pt>
                <c:pt idx="398">
                  <c:v>22.113306000000001</c:v>
                </c:pt>
                <c:pt idx="399">
                  <c:v>22.114166999999998</c:v>
                </c:pt>
                <c:pt idx="400">
                  <c:v>22.114972000000002</c:v>
                </c:pt>
                <c:pt idx="401">
                  <c:v>22.116667</c:v>
                </c:pt>
                <c:pt idx="402">
                  <c:v>22.117471999999999</c:v>
                </c:pt>
                <c:pt idx="403">
                  <c:v>22.118306</c:v>
                </c:pt>
                <c:pt idx="404">
                  <c:v>22.123305999999999</c:v>
                </c:pt>
                <c:pt idx="405">
                  <c:v>22.124943999999999</c:v>
                </c:pt>
                <c:pt idx="406">
                  <c:v>22.125806000000001</c:v>
                </c:pt>
                <c:pt idx="407">
                  <c:v>22.126639000000001</c:v>
                </c:pt>
                <c:pt idx="408">
                  <c:v>22.127444000000001</c:v>
                </c:pt>
                <c:pt idx="409">
                  <c:v>22.129556000000001</c:v>
                </c:pt>
                <c:pt idx="410">
                  <c:v>22.129528000000001</c:v>
                </c:pt>
                <c:pt idx="411">
                  <c:v>22.131694</c:v>
                </c:pt>
                <c:pt idx="412">
                  <c:v>22.134139000000001</c:v>
                </c:pt>
                <c:pt idx="413">
                  <c:v>22.134972000000001</c:v>
                </c:pt>
                <c:pt idx="414">
                  <c:v>22.137499999999999</c:v>
                </c:pt>
                <c:pt idx="415">
                  <c:v>22.137889000000001</c:v>
                </c:pt>
                <c:pt idx="416">
                  <c:v>22.137917000000002</c:v>
                </c:pt>
                <c:pt idx="417">
                  <c:v>22.138694000000001</c:v>
                </c:pt>
                <c:pt idx="418">
                  <c:v>22.138750000000002</c:v>
                </c:pt>
                <c:pt idx="419">
                  <c:v>22.14</c:v>
                </c:pt>
                <c:pt idx="420">
                  <c:v>22.142472000000001</c:v>
                </c:pt>
                <c:pt idx="421">
                  <c:v>22.143305999999999</c:v>
                </c:pt>
                <c:pt idx="422">
                  <c:v>22.144166999999999</c:v>
                </c:pt>
                <c:pt idx="423">
                  <c:v>22.144971999999999</c:v>
                </c:pt>
                <c:pt idx="424">
                  <c:v>22.145778</c:v>
                </c:pt>
                <c:pt idx="425">
                  <c:v>22.147472</c:v>
                </c:pt>
                <c:pt idx="426">
                  <c:v>22.150805999999999</c:v>
                </c:pt>
                <c:pt idx="427">
                  <c:v>22.1525</c:v>
                </c:pt>
                <c:pt idx="428">
                  <c:v>22.153306000000001</c:v>
                </c:pt>
                <c:pt idx="429">
                  <c:v>22.155000000000001</c:v>
                </c:pt>
                <c:pt idx="430">
                  <c:v>22.163305999999999</c:v>
                </c:pt>
                <c:pt idx="431">
                  <c:v>22.164166999999999</c:v>
                </c:pt>
                <c:pt idx="432">
                  <c:v>22.165806</c:v>
                </c:pt>
                <c:pt idx="433">
                  <c:v>22.166667</c:v>
                </c:pt>
                <c:pt idx="434">
                  <c:v>22.168333000000001</c:v>
                </c:pt>
                <c:pt idx="435">
                  <c:v>22.169111000000001</c:v>
                </c:pt>
                <c:pt idx="436">
                  <c:v>22.171638999999999</c:v>
                </c:pt>
                <c:pt idx="437">
                  <c:v>22.172499999999999</c:v>
                </c:pt>
                <c:pt idx="438">
                  <c:v>22.178332999999999</c:v>
                </c:pt>
                <c:pt idx="439">
                  <c:v>22.179971999999999</c:v>
                </c:pt>
                <c:pt idx="440">
                  <c:v>22.180778</c:v>
                </c:pt>
                <c:pt idx="441">
                  <c:v>22.181639000000001</c:v>
                </c:pt>
                <c:pt idx="442">
                  <c:v>22.184138999999998</c:v>
                </c:pt>
                <c:pt idx="443">
                  <c:v>22.184999999999999</c:v>
                </c:pt>
                <c:pt idx="444">
                  <c:v>22.186667</c:v>
                </c:pt>
                <c:pt idx="445">
                  <c:v>22.187443999999999</c:v>
                </c:pt>
                <c:pt idx="446">
                  <c:v>22.188306000000001</c:v>
                </c:pt>
                <c:pt idx="447">
                  <c:v>22.189167000000001</c:v>
                </c:pt>
                <c:pt idx="448">
                  <c:v>22.189972000000001</c:v>
                </c:pt>
                <c:pt idx="449">
                  <c:v>22.192499999999999</c:v>
                </c:pt>
                <c:pt idx="450">
                  <c:v>22.193306</c:v>
                </c:pt>
                <c:pt idx="451">
                  <c:v>22.194944</c:v>
                </c:pt>
                <c:pt idx="452">
                  <c:v>22.196667000000001</c:v>
                </c:pt>
                <c:pt idx="453">
                  <c:v>22.197472000000001</c:v>
                </c:pt>
                <c:pt idx="454">
                  <c:v>22.201639</c:v>
                </c:pt>
                <c:pt idx="455">
                  <c:v>22.202472</c:v>
                </c:pt>
                <c:pt idx="456">
                  <c:v>22.203333000000001</c:v>
                </c:pt>
                <c:pt idx="457">
                  <c:v>22.204139000000001</c:v>
                </c:pt>
                <c:pt idx="458">
                  <c:v>22.204999999999998</c:v>
                </c:pt>
                <c:pt idx="459">
                  <c:v>22.205805999999999</c:v>
                </c:pt>
                <c:pt idx="460">
                  <c:v>22.207471999999999</c:v>
                </c:pt>
                <c:pt idx="461">
                  <c:v>22.208333</c:v>
                </c:pt>
                <c:pt idx="462">
                  <c:v>22.209194</c:v>
                </c:pt>
                <c:pt idx="463">
                  <c:v>22.209972</c:v>
                </c:pt>
                <c:pt idx="464">
                  <c:v>22.211639000000002</c:v>
                </c:pt>
                <c:pt idx="465">
                  <c:v>22.213332999999999</c:v>
                </c:pt>
                <c:pt idx="466">
                  <c:v>22.214138999999999</c:v>
                </c:pt>
                <c:pt idx="467">
                  <c:v>22.214971999999999</c:v>
                </c:pt>
                <c:pt idx="468">
                  <c:v>22.215833</c:v>
                </c:pt>
                <c:pt idx="469">
                  <c:v>22.218333000000001</c:v>
                </c:pt>
                <c:pt idx="470">
                  <c:v>22.219138999999998</c:v>
                </c:pt>
                <c:pt idx="471">
                  <c:v>22.219971999999999</c:v>
                </c:pt>
                <c:pt idx="472">
                  <c:v>22.220832999999999</c:v>
                </c:pt>
                <c:pt idx="473">
                  <c:v>22.222472</c:v>
                </c:pt>
                <c:pt idx="474">
                  <c:v>22.224944000000001</c:v>
                </c:pt>
                <c:pt idx="475">
                  <c:v>22.225805999999999</c:v>
                </c:pt>
                <c:pt idx="476">
                  <c:v>22.226638999999999</c:v>
                </c:pt>
                <c:pt idx="477">
                  <c:v>22.227499999999999</c:v>
                </c:pt>
                <c:pt idx="478">
                  <c:v>22.229972</c:v>
                </c:pt>
                <c:pt idx="479">
                  <c:v>22.230416999999999</c:v>
                </c:pt>
                <c:pt idx="480">
                  <c:v>22.230416999999999</c:v>
                </c:pt>
                <c:pt idx="481">
                  <c:v>22.230806000000001</c:v>
                </c:pt>
                <c:pt idx="482">
                  <c:v>22.232472000000001</c:v>
                </c:pt>
                <c:pt idx="483">
                  <c:v>22.233305999999999</c:v>
                </c:pt>
                <c:pt idx="484">
                  <c:v>22.234166999999999</c:v>
                </c:pt>
                <c:pt idx="485">
                  <c:v>22.247917000000001</c:v>
                </c:pt>
                <c:pt idx="486">
                  <c:v>22.247889000000001</c:v>
                </c:pt>
                <c:pt idx="487">
                  <c:v>22.250388999999998</c:v>
                </c:pt>
                <c:pt idx="488">
                  <c:v>22.250416999999999</c:v>
                </c:pt>
                <c:pt idx="489">
                  <c:v>22.251221999999999</c:v>
                </c:pt>
                <c:pt idx="490">
                  <c:v>22.251194000000002</c:v>
                </c:pt>
                <c:pt idx="491">
                  <c:v>22.254138999999999</c:v>
                </c:pt>
                <c:pt idx="492">
                  <c:v>22.254999999999999</c:v>
                </c:pt>
                <c:pt idx="493">
                  <c:v>22.255806</c:v>
                </c:pt>
                <c:pt idx="494">
                  <c:v>22.2575</c:v>
                </c:pt>
                <c:pt idx="495">
                  <c:v>22.258333</c:v>
                </c:pt>
                <c:pt idx="496">
                  <c:v>22.260805999999999</c:v>
                </c:pt>
                <c:pt idx="497">
                  <c:v>22.261666999999999</c:v>
                </c:pt>
                <c:pt idx="498">
                  <c:v>22.265000000000001</c:v>
                </c:pt>
                <c:pt idx="499">
                  <c:v>22.265806000000001</c:v>
                </c:pt>
                <c:pt idx="500">
                  <c:v>22.27</c:v>
                </c:pt>
                <c:pt idx="501">
                  <c:v>22.270833</c:v>
                </c:pt>
                <c:pt idx="502">
                  <c:v>22.271639</c:v>
                </c:pt>
                <c:pt idx="503">
                  <c:v>22.272500000000001</c:v>
                </c:pt>
                <c:pt idx="504">
                  <c:v>22.273361000000001</c:v>
                </c:pt>
                <c:pt idx="505">
                  <c:v>22.274139000000002</c:v>
                </c:pt>
                <c:pt idx="506">
                  <c:v>22.275805999999999</c:v>
                </c:pt>
                <c:pt idx="507">
                  <c:v>22.276638999999999</c:v>
                </c:pt>
                <c:pt idx="508">
                  <c:v>22.279972000000001</c:v>
                </c:pt>
                <c:pt idx="509">
                  <c:v>22.280833000000001</c:v>
                </c:pt>
                <c:pt idx="510">
                  <c:v>22.281638999999998</c:v>
                </c:pt>
                <c:pt idx="511">
                  <c:v>22.282471999999999</c:v>
                </c:pt>
                <c:pt idx="512">
                  <c:v>22.284139</c:v>
                </c:pt>
                <c:pt idx="513">
                  <c:v>22.285833</c:v>
                </c:pt>
                <c:pt idx="514">
                  <c:v>22.286639000000001</c:v>
                </c:pt>
                <c:pt idx="515">
                  <c:v>22.287472000000001</c:v>
                </c:pt>
                <c:pt idx="516">
                  <c:v>22.29</c:v>
                </c:pt>
                <c:pt idx="517">
                  <c:v>22.290806</c:v>
                </c:pt>
                <c:pt idx="518">
                  <c:v>22.299972</c:v>
                </c:pt>
                <c:pt idx="519">
                  <c:v>22.300806000000001</c:v>
                </c:pt>
                <c:pt idx="520">
                  <c:v>22.302472000000002</c:v>
                </c:pt>
                <c:pt idx="521">
                  <c:v>22.303332999999999</c:v>
                </c:pt>
                <c:pt idx="522">
                  <c:v>22.305</c:v>
                </c:pt>
                <c:pt idx="523">
                  <c:v>22.305778</c:v>
                </c:pt>
                <c:pt idx="524">
                  <c:v>22.306639000000001</c:v>
                </c:pt>
                <c:pt idx="525">
                  <c:v>22.311667</c:v>
                </c:pt>
                <c:pt idx="526">
                  <c:v>22.312472</c:v>
                </c:pt>
                <c:pt idx="527">
                  <c:v>22.317499999999999</c:v>
                </c:pt>
                <c:pt idx="528">
                  <c:v>22.318306</c:v>
                </c:pt>
                <c:pt idx="529">
                  <c:v>22.318694000000001</c:v>
                </c:pt>
                <c:pt idx="530">
                  <c:v>22.318750000000001</c:v>
                </c:pt>
                <c:pt idx="531">
                  <c:v>22.319139</c:v>
                </c:pt>
                <c:pt idx="532">
                  <c:v>22.32</c:v>
                </c:pt>
                <c:pt idx="533">
                  <c:v>22.324583000000001</c:v>
                </c:pt>
                <c:pt idx="534">
                  <c:v>22.324556000000001</c:v>
                </c:pt>
                <c:pt idx="535">
                  <c:v>22.325806</c:v>
                </c:pt>
                <c:pt idx="536">
                  <c:v>22.326667</c:v>
                </c:pt>
                <c:pt idx="537">
                  <c:v>22.327916999999999</c:v>
                </c:pt>
                <c:pt idx="538">
                  <c:v>22.327888999999999</c:v>
                </c:pt>
                <c:pt idx="539">
                  <c:v>22.330389</c:v>
                </c:pt>
                <c:pt idx="540">
                  <c:v>22.330361</c:v>
                </c:pt>
                <c:pt idx="541">
                  <c:v>22.335388999999999</c:v>
                </c:pt>
                <c:pt idx="542">
                  <c:v>22.335388999999999</c:v>
                </c:pt>
                <c:pt idx="543">
                  <c:v>22.337083</c:v>
                </c:pt>
                <c:pt idx="544">
                  <c:v>22.337056</c:v>
                </c:pt>
                <c:pt idx="545">
                  <c:v>22.339167</c:v>
                </c:pt>
                <c:pt idx="546">
                  <c:v>22.339971999999999</c:v>
                </c:pt>
                <c:pt idx="547">
                  <c:v>22.340806000000001</c:v>
                </c:pt>
                <c:pt idx="548">
                  <c:v>22.341667000000001</c:v>
                </c:pt>
                <c:pt idx="549">
                  <c:v>22.343305999999998</c:v>
                </c:pt>
                <c:pt idx="550">
                  <c:v>22.345832999999999</c:v>
                </c:pt>
                <c:pt idx="551">
                  <c:v>22.346610999999999</c:v>
                </c:pt>
                <c:pt idx="552">
                  <c:v>22.347472</c:v>
                </c:pt>
                <c:pt idx="553">
                  <c:v>22.348333</c:v>
                </c:pt>
                <c:pt idx="554">
                  <c:v>22.349194000000001</c:v>
                </c:pt>
                <c:pt idx="555">
                  <c:v>22.349972000000001</c:v>
                </c:pt>
                <c:pt idx="556">
                  <c:v>22.350777999999998</c:v>
                </c:pt>
                <c:pt idx="557">
                  <c:v>22.351638999999999</c:v>
                </c:pt>
                <c:pt idx="558">
                  <c:v>22.353278</c:v>
                </c:pt>
                <c:pt idx="559">
                  <c:v>22.355</c:v>
                </c:pt>
                <c:pt idx="560">
                  <c:v>22.355833000000001</c:v>
                </c:pt>
                <c:pt idx="561">
                  <c:v>22.356639000000001</c:v>
                </c:pt>
                <c:pt idx="562">
                  <c:v>22.357500000000002</c:v>
                </c:pt>
                <c:pt idx="563">
                  <c:v>22.360833</c:v>
                </c:pt>
                <c:pt idx="564">
                  <c:v>22.361639</c:v>
                </c:pt>
                <c:pt idx="565">
                  <c:v>22.362472</c:v>
                </c:pt>
                <c:pt idx="566">
                  <c:v>22.363333000000001</c:v>
                </c:pt>
                <c:pt idx="567">
                  <c:v>22.363721999999999</c:v>
                </c:pt>
                <c:pt idx="568">
                  <c:v>22.363721999999999</c:v>
                </c:pt>
                <c:pt idx="569">
                  <c:v>22.370388999999999</c:v>
                </c:pt>
                <c:pt idx="570">
                  <c:v>22.370443999999999</c:v>
                </c:pt>
                <c:pt idx="571">
                  <c:v>22.372861</c:v>
                </c:pt>
                <c:pt idx="572">
                  <c:v>22.372917000000001</c:v>
                </c:pt>
                <c:pt idx="573">
                  <c:v>22.377082999999999</c:v>
                </c:pt>
                <c:pt idx="574">
                  <c:v>22.377082999999999</c:v>
                </c:pt>
                <c:pt idx="575">
                  <c:v>22.377917</c:v>
                </c:pt>
                <c:pt idx="576">
                  <c:v>22.377917</c:v>
                </c:pt>
                <c:pt idx="577">
                  <c:v>22.37875</c:v>
                </c:pt>
                <c:pt idx="578">
                  <c:v>22.37875</c:v>
                </c:pt>
                <c:pt idx="579">
                  <c:v>22.382083000000002</c:v>
                </c:pt>
                <c:pt idx="580">
                  <c:v>22.382055999999999</c:v>
                </c:pt>
                <c:pt idx="581">
                  <c:v>22.384611</c:v>
                </c:pt>
                <c:pt idx="582">
                  <c:v>22.384582999999999</c:v>
                </c:pt>
                <c:pt idx="583">
                  <c:v>22.385389</c:v>
                </c:pt>
                <c:pt idx="584">
                  <c:v>22.385417</c:v>
                </c:pt>
                <c:pt idx="585">
                  <c:v>22.387056000000001</c:v>
                </c:pt>
                <c:pt idx="586">
                  <c:v>22.387056000000001</c:v>
                </c:pt>
                <c:pt idx="587">
                  <c:v>22.388750000000002</c:v>
                </c:pt>
                <c:pt idx="588">
                  <c:v>22.388722000000001</c:v>
                </c:pt>
                <c:pt idx="589">
                  <c:v>22.390360999999999</c:v>
                </c:pt>
                <c:pt idx="590">
                  <c:v>22.390416999999999</c:v>
                </c:pt>
                <c:pt idx="591">
                  <c:v>22.391193999999999</c:v>
                </c:pt>
                <c:pt idx="592">
                  <c:v>22.391249999999999</c:v>
                </c:pt>
                <c:pt idx="593">
                  <c:v>22.392889</c:v>
                </c:pt>
                <c:pt idx="594">
                  <c:v>22.392861</c:v>
                </c:pt>
                <c:pt idx="595">
                  <c:v>22.394556000000001</c:v>
                </c:pt>
                <c:pt idx="596">
                  <c:v>22.394556000000001</c:v>
                </c:pt>
                <c:pt idx="597">
                  <c:v>22.395416999999998</c:v>
                </c:pt>
                <c:pt idx="598">
                  <c:v>22.395389000000002</c:v>
                </c:pt>
                <c:pt idx="599">
                  <c:v>22.396249999999998</c:v>
                </c:pt>
                <c:pt idx="600">
                  <c:v>22.396222000000002</c:v>
                </c:pt>
                <c:pt idx="601">
                  <c:v>22.397082999999999</c:v>
                </c:pt>
                <c:pt idx="602">
                  <c:v>22.397055999999999</c:v>
                </c:pt>
                <c:pt idx="603">
                  <c:v>22.399556</c:v>
                </c:pt>
                <c:pt idx="604">
                  <c:v>22.399583</c:v>
                </c:pt>
                <c:pt idx="605">
                  <c:v>22.400417000000001</c:v>
                </c:pt>
                <c:pt idx="606">
                  <c:v>22.400417000000001</c:v>
                </c:pt>
                <c:pt idx="607">
                  <c:v>22.401250000000001</c:v>
                </c:pt>
                <c:pt idx="608">
                  <c:v>22.401250000000001</c:v>
                </c:pt>
                <c:pt idx="609">
                  <c:v>22.402083000000001</c:v>
                </c:pt>
                <c:pt idx="610">
                  <c:v>22.402083000000001</c:v>
                </c:pt>
                <c:pt idx="611">
                  <c:v>22.402916999999999</c:v>
                </c:pt>
                <c:pt idx="612">
                  <c:v>22.402888999999998</c:v>
                </c:pt>
                <c:pt idx="613">
                  <c:v>22.404527999999999</c:v>
                </c:pt>
                <c:pt idx="614">
                  <c:v>22.404555999999999</c:v>
                </c:pt>
                <c:pt idx="615">
                  <c:v>22.405417</c:v>
                </c:pt>
                <c:pt idx="616">
                  <c:v>22.405417</c:v>
                </c:pt>
                <c:pt idx="617">
                  <c:v>22.40625</c:v>
                </c:pt>
                <c:pt idx="618">
                  <c:v>22.40625</c:v>
                </c:pt>
                <c:pt idx="619">
                  <c:v>22.407083</c:v>
                </c:pt>
                <c:pt idx="620">
                  <c:v>22.407056000000001</c:v>
                </c:pt>
                <c:pt idx="621">
                  <c:v>22.408750000000001</c:v>
                </c:pt>
                <c:pt idx="622">
                  <c:v>22.408722000000001</c:v>
                </c:pt>
                <c:pt idx="623">
                  <c:v>22.409555999999998</c:v>
                </c:pt>
                <c:pt idx="624">
                  <c:v>22.409555999999998</c:v>
                </c:pt>
                <c:pt idx="625">
                  <c:v>22.410388999999999</c:v>
                </c:pt>
                <c:pt idx="626">
                  <c:v>22.410388999999999</c:v>
                </c:pt>
                <c:pt idx="627">
                  <c:v>22.410833</c:v>
                </c:pt>
                <c:pt idx="628">
                  <c:v>22.411639000000001</c:v>
                </c:pt>
                <c:pt idx="629">
                  <c:v>22.412056</c:v>
                </c:pt>
                <c:pt idx="630">
                  <c:v>22.412056</c:v>
                </c:pt>
                <c:pt idx="631">
                  <c:v>22.412472000000001</c:v>
                </c:pt>
                <c:pt idx="632">
                  <c:v>22.413333000000002</c:v>
                </c:pt>
                <c:pt idx="633">
                  <c:v>22.414138999999999</c:v>
                </c:pt>
                <c:pt idx="634">
                  <c:v>22.414999999999999</c:v>
                </c:pt>
                <c:pt idx="635">
                  <c:v>22.415806</c:v>
                </c:pt>
                <c:pt idx="636">
                  <c:v>22.417472</c:v>
                </c:pt>
                <c:pt idx="637">
                  <c:v>22.418306000000001</c:v>
                </c:pt>
                <c:pt idx="638">
                  <c:v>22.420027999999999</c:v>
                </c:pt>
                <c:pt idx="639">
                  <c:v>22.421638999999999</c:v>
                </c:pt>
                <c:pt idx="640">
                  <c:v>22.425833000000001</c:v>
                </c:pt>
                <c:pt idx="641">
                  <c:v>22.426221999999999</c:v>
                </c:pt>
                <c:pt idx="642">
                  <c:v>22.425806000000001</c:v>
                </c:pt>
                <c:pt idx="643">
                  <c:v>22.423306</c:v>
                </c:pt>
                <c:pt idx="644">
                  <c:v>22.422471999999999</c:v>
                </c:pt>
                <c:pt idx="645">
                  <c:v>22.421610999999999</c:v>
                </c:pt>
                <c:pt idx="646">
                  <c:v>22.42</c:v>
                </c:pt>
                <c:pt idx="647">
                  <c:v>22.419139000000001</c:v>
                </c:pt>
                <c:pt idx="648">
                  <c:v>22.418306000000001</c:v>
                </c:pt>
                <c:pt idx="649">
                  <c:v>22.417444</c:v>
                </c:pt>
                <c:pt idx="650">
                  <c:v>22.416639</c:v>
                </c:pt>
                <c:pt idx="651">
                  <c:v>22.415832999999999</c:v>
                </c:pt>
                <c:pt idx="652">
                  <c:v>22.413333000000002</c:v>
                </c:pt>
                <c:pt idx="653">
                  <c:v>22.412472000000001</c:v>
                </c:pt>
                <c:pt idx="654">
                  <c:v>22.412056</c:v>
                </c:pt>
                <c:pt idx="655">
                  <c:v>22.412027999999999</c:v>
                </c:pt>
                <c:pt idx="656">
                  <c:v>22.413722</c:v>
                </c:pt>
                <c:pt idx="657">
                  <c:v>22.413722</c:v>
                </c:pt>
                <c:pt idx="658">
                  <c:v>22.416250000000002</c:v>
                </c:pt>
                <c:pt idx="659">
                  <c:v>22.416250000000002</c:v>
                </c:pt>
                <c:pt idx="660">
                  <c:v>22.419582999999999</c:v>
                </c:pt>
                <c:pt idx="661">
                  <c:v>22.419556</c:v>
                </c:pt>
                <c:pt idx="662">
                  <c:v>22.421250000000001</c:v>
                </c:pt>
                <c:pt idx="663">
                  <c:v>22.421222</c:v>
                </c:pt>
                <c:pt idx="664">
                  <c:v>22.422083000000001</c:v>
                </c:pt>
                <c:pt idx="665">
                  <c:v>22.422056000000001</c:v>
                </c:pt>
                <c:pt idx="666">
                  <c:v>22.422917000000002</c:v>
                </c:pt>
                <c:pt idx="667">
                  <c:v>22.422889000000001</c:v>
                </c:pt>
                <c:pt idx="668">
                  <c:v>22.423749999999998</c:v>
                </c:pt>
                <c:pt idx="669">
                  <c:v>22.423749999999998</c:v>
                </c:pt>
                <c:pt idx="670">
                  <c:v>22.424582999999998</c:v>
                </c:pt>
                <c:pt idx="671">
                  <c:v>22.424582999999998</c:v>
                </c:pt>
                <c:pt idx="672">
                  <c:v>22.425416999999999</c:v>
                </c:pt>
                <c:pt idx="673">
                  <c:v>22.425416999999999</c:v>
                </c:pt>
                <c:pt idx="674">
                  <c:v>22.42625</c:v>
                </c:pt>
                <c:pt idx="675">
                  <c:v>22.42625</c:v>
                </c:pt>
                <c:pt idx="676">
                  <c:v>22.427083</c:v>
                </c:pt>
                <c:pt idx="677">
                  <c:v>22.427083</c:v>
                </c:pt>
                <c:pt idx="678">
                  <c:v>22.427917000000001</c:v>
                </c:pt>
                <c:pt idx="679">
                  <c:v>22.427889</c:v>
                </c:pt>
                <c:pt idx="680">
                  <c:v>22.428750000000001</c:v>
                </c:pt>
                <c:pt idx="681">
                  <c:v>22.428722</c:v>
                </c:pt>
                <c:pt idx="682">
                  <c:v>22.429583000000001</c:v>
                </c:pt>
                <c:pt idx="683">
                  <c:v>22.429556000000002</c:v>
                </c:pt>
                <c:pt idx="684">
                  <c:v>22.431249999999999</c:v>
                </c:pt>
                <c:pt idx="685">
                  <c:v>22.431222000000002</c:v>
                </c:pt>
                <c:pt idx="686">
                  <c:v>22.432055999999999</c:v>
                </c:pt>
                <c:pt idx="687">
                  <c:v>22.432055999999999</c:v>
                </c:pt>
                <c:pt idx="688">
                  <c:v>22.43375</c:v>
                </c:pt>
                <c:pt idx="689">
                  <c:v>22.433721999999999</c:v>
                </c:pt>
                <c:pt idx="690">
                  <c:v>22.434583</c:v>
                </c:pt>
                <c:pt idx="691">
                  <c:v>22.434556000000001</c:v>
                </c:pt>
                <c:pt idx="692">
                  <c:v>22.435417000000001</c:v>
                </c:pt>
                <c:pt idx="693">
                  <c:v>22.435389000000001</c:v>
                </c:pt>
                <c:pt idx="694">
                  <c:v>22.436250000000001</c:v>
                </c:pt>
                <c:pt idx="695">
                  <c:v>22.436222000000001</c:v>
                </c:pt>
                <c:pt idx="696">
                  <c:v>22.437083000000001</c:v>
                </c:pt>
                <c:pt idx="697">
                  <c:v>22.437055999999998</c:v>
                </c:pt>
                <c:pt idx="698">
                  <c:v>22.437916999999999</c:v>
                </c:pt>
                <c:pt idx="699">
                  <c:v>22.437888999999998</c:v>
                </c:pt>
                <c:pt idx="700">
                  <c:v>22.439582999999999</c:v>
                </c:pt>
                <c:pt idx="701">
                  <c:v>22.439582999999999</c:v>
                </c:pt>
                <c:pt idx="702">
                  <c:v>22.440417</c:v>
                </c:pt>
                <c:pt idx="703">
                  <c:v>22.440417</c:v>
                </c:pt>
                <c:pt idx="704">
                  <c:v>22.442111000000001</c:v>
                </c:pt>
                <c:pt idx="705">
                  <c:v>22.442083</c:v>
                </c:pt>
                <c:pt idx="706">
                  <c:v>22.444583000000002</c:v>
                </c:pt>
                <c:pt idx="707">
                  <c:v>22.444555999999999</c:v>
                </c:pt>
                <c:pt idx="708">
                  <c:v>22.449193999999999</c:v>
                </c:pt>
                <c:pt idx="709">
                  <c:v>22.45</c:v>
                </c:pt>
                <c:pt idx="710">
                  <c:v>22.450389000000001</c:v>
                </c:pt>
                <c:pt idx="711">
                  <c:v>22.450361000000001</c:v>
                </c:pt>
                <c:pt idx="712">
                  <c:v>22.450832999999999</c:v>
                </c:pt>
                <c:pt idx="713">
                  <c:v>22.451639</c:v>
                </c:pt>
                <c:pt idx="714">
                  <c:v>22.454944000000001</c:v>
                </c:pt>
                <c:pt idx="715">
                  <c:v>22.455805999999999</c:v>
                </c:pt>
                <c:pt idx="716">
                  <c:v>22.456222</c:v>
                </c:pt>
                <c:pt idx="717">
                  <c:v>22.456194</c:v>
                </c:pt>
                <c:pt idx="718">
                  <c:v>22.456638999999999</c:v>
                </c:pt>
                <c:pt idx="719">
                  <c:v>22.4575</c:v>
                </c:pt>
                <c:pt idx="720">
                  <c:v>22.460778000000001</c:v>
                </c:pt>
                <c:pt idx="721">
                  <c:v>22.462499999999999</c:v>
                </c:pt>
                <c:pt idx="722">
                  <c:v>22.463277999999999</c:v>
                </c:pt>
                <c:pt idx="723">
                  <c:v>22.464138999999999</c:v>
                </c:pt>
                <c:pt idx="724">
                  <c:v>22.467889</c:v>
                </c:pt>
                <c:pt idx="725">
                  <c:v>22.467889</c:v>
                </c:pt>
                <c:pt idx="726">
                  <c:v>22.468305999999998</c:v>
                </c:pt>
                <c:pt idx="727">
                  <c:v>22.472472</c:v>
                </c:pt>
                <c:pt idx="728">
                  <c:v>22.472888999999999</c:v>
                </c:pt>
                <c:pt idx="729">
                  <c:v>22.472861000000002</c:v>
                </c:pt>
                <c:pt idx="730">
                  <c:v>22.471639</c:v>
                </c:pt>
                <c:pt idx="731">
                  <c:v>22.471250000000001</c:v>
                </c:pt>
                <c:pt idx="732">
                  <c:v>22.471250000000001</c:v>
                </c:pt>
                <c:pt idx="733">
                  <c:v>22.470806</c:v>
                </c:pt>
                <c:pt idx="734">
                  <c:v>22.469944000000002</c:v>
                </c:pt>
                <c:pt idx="735">
                  <c:v>22.467917</c:v>
                </c:pt>
                <c:pt idx="736">
                  <c:v>22.467889</c:v>
                </c:pt>
                <c:pt idx="737">
                  <c:v>22.470832999999999</c:v>
                </c:pt>
                <c:pt idx="738">
                  <c:v>22.471639</c:v>
                </c:pt>
                <c:pt idx="739">
                  <c:v>22.472861000000002</c:v>
                </c:pt>
                <c:pt idx="740">
                  <c:v>22.472916999999999</c:v>
                </c:pt>
                <c:pt idx="741">
                  <c:v>22.473721999999999</c:v>
                </c:pt>
                <c:pt idx="742">
                  <c:v>22.473749999999999</c:v>
                </c:pt>
                <c:pt idx="743">
                  <c:v>22.474527999999999</c:v>
                </c:pt>
                <c:pt idx="744">
                  <c:v>22.474582999999999</c:v>
                </c:pt>
                <c:pt idx="745">
                  <c:v>22.475417</c:v>
                </c:pt>
                <c:pt idx="746">
                  <c:v>22.475389</c:v>
                </c:pt>
                <c:pt idx="747">
                  <c:v>22.47625</c:v>
                </c:pt>
                <c:pt idx="748">
                  <c:v>22.476222</c:v>
                </c:pt>
                <c:pt idx="749">
                  <c:v>22.477083</c:v>
                </c:pt>
                <c:pt idx="750">
                  <c:v>22.477056000000001</c:v>
                </c:pt>
                <c:pt idx="751">
                  <c:v>22.477499999999999</c:v>
                </c:pt>
                <c:pt idx="752">
                  <c:v>22.478306</c:v>
                </c:pt>
                <c:pt idx="753">
                  <c:v>22.479167</c:v>
                </c:pt>
                <c:pt idx="754">
                  <c:v>22.479972</c:v>
                </c:pt>
                <c:pt idx="755">
                  <c:v>22.480806000000001</c:v>
                </c:pt>
                <c:pt idx="756">
                  <c:v>22.482472000000001</c:v>
                </c:pt>
                <c:pt idx="757">
                  <c:v>22.484166999999999</c:v>
                </c:pt>
                <c:pt idx="758">
                  <c:v>22.484971999999999</c:v>
                </c:pt>
                <c:pt idx="759">
                  <c:v>22.486667000000001</c:v>
                </c:pt>
                <c:pt idx="760">
                  <c:v>22.487472</c:v>
                </c:pt>
                <c:pt idx="761">
                  <c:v>22.488306000000001</c:v>
                </c:pt>
                <c:pt idx="762">
                  <c:v>22.489166999999998</c:v>
                </c:pt>
                <c:pt idx="763">
                  <c:v>22.489944000000001</c:v>
                </c:pt>
                <c:pt idx="764">
                  <c:v>22.491667</c:v>
                </c:pt>
                <c:pt idx="765">
                  <c:v>22.4925</c:v>
                </c:pt>
                <c:pt idx="766">
                  <c:v>22.493306</c:v>
                </c:pt>
                <c:pt idx="767">
                  <c:v>22.494972000000001</c:v>
                </c:pt>
                <c:pt idx="768">
                  <c:v>22.501639000000001</c:v>
                </c:pt>
                <c:pt idx="769">
                  <c:v>22.502444000000001</c:v>
                </c:pt>
                <c:pt idx="770">
                  <c:v>22.503305999999998</c:v>
                </c:pt>
                <c:pt idx="771">
                  <c:v>22.50375</c:v>
                </c:pt>
                <c:pt idx="772">
                  <c:v>22.502472000000001</c:v>
                </c:pt>
                <c:pt idx="773">
                  <c:v>22.495833000000001</c:v>
                </c:pt>
                <c:pt idx="774">
                  <c:v>22.494555999999999</c:v>
                </c:pt>
                <c:pt idx="775">
                  <c:v>22.494582999999999</c:v>
                </c:pt>
                <c:pt idx="776">
                  <c:v>22.495000000000001</c:v>
                </c:pt>
                <c:pt idx="777">
                  <c:v>22.499972</c:v>
                </c:pt>
                <c:pt idx="778">
                  <c:v>22.500833</c:v>
                </c:pt>
                <c:pt idx="779">
                  <c:v>22.502472000000001</c:v>
                </c:pt>
                <c:pt idx="780">
                  <c:v>22.503333000000001</c:v>
                </c:pt>
                <c:pt idx="781">
                  <c:v>22.504138999999999</c:v>
                </c:pt>
                <c:pt idx="782">
                  <c:v>22.505361000000001</c:v>
                </c:pt>
                <c:pt idx="783">
                  <c:v>22.504971999999999</c:v>
                </c:pt>
                <c:pt idx="784">
                  <c:v>22.503305999999998</c:v>
                </c:pt>
                <c:pt idx="785">
                  <c:v>22.502472000000001</c:v>
                </c:pt>
                <c:pt idx="786">
                  <c:v>22.501667000000001</c:v>
                </c:pt>
                <c:pt idx="787">
                  <c:v>22.500806000000001</c:v>
                </c:pt>
                <c:pt idx="788">
                  <c:v>22.498332999999999</c:v>
                </c:pt>
                <c:pt idx="789">
                  <c:v>22.497499999999999</c:v>
                </c:pt>
                <c:pt idx="790">
                  <c:v>22.494111</c:v>
                </c:pt>
                <c:pt idx="791">
                  <c:v>22.493333</c:v>
                </c:pt>
                <c:pt idx="792">
                  <c:v>22.481639000000001</c:v>
                </c:pt>
                <c:pt idx="793">
                  <c:v>22.48</c:v>
                </c:pt>
                <c:pt idx="794">
                  <c:v>22.479139</c:v>
                </c:pt>
                <c:pt idx="795">
                  <c:v>22.478332999999999</c:v>
                </c:pt>
                <c:pt idx="796">
                  <c:v>22.476666999999999</c:v>
                </c:pt>
                <c:pt idx="797">
                  <c:v>22.475389</c:v>
                </c:pt>
                <c:pt idx="798">
                  <c:v>22.475417</c:v>
                </c:pt>
                <c:pt idx="799">
                  <c:v>22.476278000000001</c:v>
                </c:pt>
                <c:pt idx="800">
                  <c:v>22.47625</c:v>
                </c:pt>
                <c:pt idx="801">
                  <c:v>22.477083</c:v>
                </c:pt>
                <c:pt idx="802">
                  <c:v>22.477056000000001</c:v>
                </c:pt>
                <c:pt idx="803">
                  <c:v>22.477889000000001</c:v>
                </c:pt>
                <c:pt idx="804">
                  <c:v>22.477889000000001</c:v>
                </c:pt>
                <c:pt idx="805">
                  <c:v>22.478722000000001</c:v>
                </c:pt>
                <c:pt idx="806">
                  <c:v>22.478722000000001</c:v>
                </c:pt>
                <c:pt idx="807">
                  <c:v>22.482056</c:v>
                </c:pt>
                <c:pt idx="808">
                  <c:v>22.482082999999999</c:v>
                </c:pt>
                <c:pt idx="809">
                  <c:v>22.483722</c:v>
                </c:pt>
                <c:pt idx="810">
                  <c:v>22.483750000000001</c:v>
                </c:pt>
                <c:pt idx="811">
                  <c:v>22.485389000000001</c:v>
                </c:pt>
                <c:pt idx="812">
                  <c:v>22.485389000000001</c:v>
                </c:pt>
                <c:pt idx="813">
                  <c:v>22.486222000000001</c:v>
                </c:pt>
                <c:pt idx="814">
                  <c:v>22.486222000000001</c:v>
                </c:pt>
                <c:pt idx="815">
                  <c:v>22.487916999999999</c:v>
                </c:pt>
                <c:pt idx="816">
                  <c:v>22.487888999999999</c:v>
                </c:pt>
                <c:pt idx="817">
                  <c:v>22.489583</c:v>
                </c:pt>
                <c:pt idx="818">
                  <c:v>22.489556</c:v>
                </c:pt>
                <c:pt idx="819">
                  <c:v>22.491250000000001</c:v>
                </c:pt>
                <c:pt idx="820">
                  <c:v>22.491250000000001</c:v>
                </c:pt>
                <c:pt idx="821">
                  <c:v>22.492083000000001</c:v>
                </c:pt>
                <c:pt idx="822">
                  <c:v>22.492083000000001</c:v>
                </c:pt>
                <c:pt idx="823">
                  <c:v>22.492916999999998</c:v>
                </c:pt>
                <c:pt idx="824">
                  <c:v>22.492916999999998</c:v>
                </c:pt>
                <c:pt idx="825">
                  <c:v>22.493749999999999</c:v>
                </c:pt>
                <c:pt idx="826">
                  <c:v>22.493749999999999</c:v>
                </c:pt>
                <c:pt idx="827">
                  <c:v>22.494582999999999</c:v>
                </c:pt>
                <c:pt idx="828">
                  <c:v>22.494582999999999</c:v>
                </c:pt>
                <c:pt idx="829">
                  <c:v>22.497917000000001</c:v>
                </c:pt>
                <c:pt idx="830">
                  <c:v>22.497889000000001</c:v>
                </c:pt>
                <c:pt idx="831">
                  <c:v>22.500361000000002</c:v>
                </c:pt>
                <c:pt idx="832">
                  <c:v>22.500361000000002</c:v>
                </c:pt>
                <c:pt idx="833">
                  <c:v>22.502500000000001</c:v>
                </c:pt>
                <c:pt idx="834">
                  <c:v>22.503305999999998</c:v>
                </c:pt>
                <c:pt idx="835">
                  <c:v>22.50375</c:v>
                </c:pt>
                <c:pt idx="836">
                  <c:v>22.50375</c:v>
                </c:pt>
                <c:pt idx="837">
                  <c:v>22.506222000000001</c:v>
                </c:pt>
                <c:pt idx="838">
                  <c:v>22.506222000000001</c:v>
                </c:pt>
                <c:pt idx="839">
                  <c:v>22.507055999999999</c:v>
                </c:pt>
                <c:pt idx="840">
                  <c:v>22.506250000000001</c:v>
                </c:pt>
                <c:pt idx="841">
                  <c:v>22.506222000000001</c:v>
                </c:pt>
                <c:pt idx="842">
                  <c:v>22.507472</c:v>
                </c:pt>
                <c:pt idx="843">
                  <c:v>22.508278000000001</c:v>
                </c:pt>
                <c:pt idx="844">
                  <c:v>22.509139000000001</c:v>
                </c:pt>
                <c:pt idx="845">
                  <c:v>22.51</c:v>
                </c:pt>
                <c:pt idx="846">
                  <c:v>22.510805999999999</c:v>
                </c:pt>
                <c:pt idx="847">
                  <c:v>22.513722000000001</c:v>
                </c:pt>
                <c:pt idx="848">
                  <c:v>22.513722000000001</c:v>
                </c:pt>
                <c:pt idx="849">
                  <c:v>22.517028</c:v>
                </c:pt>
                <c:pt idx="850">
                  <c:v>22.517083</c:v>
                </c:pt>
                <c:pt idx="851">
                  <c:v>22.521249999999998</c:v>
                </c:pt>
                <c:pt idx="852">
                  <c:v>22.521249999999998</c:v>
                </c:pt>
                <c:pt idx="853">
                  <c:v>22.522472</c:v>
                </c:pt>
                <c:pt idx="854">
                  <c:v>22.523333000000001</c:v>
                </c:pt>
                <c:pt idx="855">
                  <c:v>22.526222000000001</c:v>
                </c:pt>
                <c:pt idx="856">
                  <c:v>22.526194</c:v>
                </c:pt>
                <c:pt idx="857">
                  <c:v>22.528749999999999</c:v>
                </c:pt>
                <c:pt idx="858">
                  <c:v>22.528721999999998</c:v>
                </c:pt>
                <c:pt idx="859">
                  <c:v>22.529582999999999</c:v>
                </c:pt>
                <c:pt idx="860">
                  <c:v>22.529555999999999</c:v>
                </c:pt>
                <c:pt idx="861">
                  <c:v>22.536667000000001</c:v>
                </c:pt>
                <c:pt idx="862">
                  <c:v>22.537472000000001</c:v>
                </c:pt>
                <c:pt idx="863">
                  <c:v>22.537860999999999</c:v>
                </c:pt>
                <c:pt idx="864">
                  <c:v>22.537917</c:v>
                </c:pt>
                <c:pt idx="865">
                  <c:v>22.538305999999999</c:v>
                </c:pt>
                <c:pt idx="866">
                  <c:v>22.539166999999999</c:v>
                </c:pt>
                <c:pt idx="867">
                  <c:v>22.542472</c:v>
                </c:pt>
                <c:pt idx="868">
                  <c:v>22.543278000000001</c:v>
                </c:pt>
                <c:pt idx="869">
                  <c:v>22.544972000000001</c:v>
                </c:pt>
                <c:pt idx="870">
                  <c:v>22.545832999999998</c:v>
                </c:pt>
                <c:pt idx="871">
                  <c:v>22.547861000000001</c:v>
                </c:pt>
                <c:pt idx="872">
                  <c:v>22.547917000000002</c:v>
                </c:pt>
                <c:pt idx="873">
                  <c:v>22.550833000000001</c:v>
                </c:pt>
                <c:pt idx="874">
                  <c:v>22.551639000000002</c:v>
                </c:pt>
                <c:pt idx="875">
                  <c:v>22.552028</c:v>
                </c:pt>
                <c:pt idx="876">
                  <c:v>22.552083</c:v>
                </c:pt>
                <c:pt idx="877">
                  <c:v>22.552472000000002</c:v>
                </c:pt>
                <c:pt idx="878">
                  <c:v>22.553277999999999</c:v>
                </c:pt>
                <c:pt idx="879">
                  <c:v>22.558306000000002</c:v>
                </c:pt>
                <c:pt idx="880">
                  <c:v>22.559166999999999</c:v>
                </c:pt>
                <c:pt idx="881">
                  <c:v>22.564111</c:v>
                </c:pt>
                <c:pt idx="882">
                  <c:v>22.564972000000001</c:v>
                </c:pt>
                <c:pt idx="883">
                  <c:v>22.565417</c:v>
                </c:pt>
                <c:pt idx="884">
                  <c:v>22.565417</c:v>
                </c:pt>
                <c:pt idx="885">
                  <c:v>22.566666999999999</c:v>
                </c:pt>
                <c:pt idx="886">
                  <c:v>22.567443999999998</c:v>
                </c:pt>
                <c:pt idx="887">
                  <c:v>22.57</c:v>
                </c:pt>
                <c:pt idx="888">
                  <c:v>22.570861000000001</c:v>
                </c:pt>
                <c:pt idx="889">
                  <c:v>22.571249999999999</c:v>
                </c:pt>
                <c:pt idx="890">
                  <c:v>22.571221999999999</c:v>
                </c:pt>
                <c:pt idx="891">
                  <c:v>22.571694000000001</c:v>
                </c:pt>
                <c:pt idx="892">
                  <c:v>22.572500000000002</c:v>
                </c:pt>
                <c:pt idx="893">
                  <c:v>22.574971999999999</c:v>
                </c:pt>
                <c:pt idx="894">
                  <c:v>22.575832999999999</c:v>
                </c:pt>
                <c:pt idx="895">
                  <c:v>22.578306000000001</c:v>
                </c:pt>
                <c:pt idx="896">
                  <c:v>22.579167000000002</c:v>
                </c:pt>
                <c:pt idx="897">
                  <c:v>22.580805999999999</c:v>
                </c:pt>
                <c:pt idx="898">
                  <c:v>22.581666999999999</c:v>
                </c:pt>
                <c:pt idx="899">
                  <c:v>22.584139</c:v>
                </c:pt>
                <c:pt idx="900">
                  <c:v>22.585000000000001</c:v>
                </c:pt>
                <c:pt idx="901">
                  <c:v>22.585388999999999</c:v>
                </c:pt>
                <c:pt idx="902">
                  <c:v>22.585443999999999</c:v>
                </c:pt>
                <c:pt idx="903">
                  <c:v>22.586611000000001</c:v>
                </c:pt>
                <c:pt idx="904">
                  <c:v>22.587472000000002</c:v>
                </c:pt>
                <c:pt idx="905">
                  <c:v>22.594138999999998</c:v>
                </c:pt>
                <c:pt idx="906">
                  <c:v>22.594999999999999</c:v>
                </c:pt>
                <c:pt idx="907">
                  <c:v>22.596610999999999</c:v>
                </c:pt>
                <c:pt idx="908">
                  <c:v>22.597472</c:v>
                </c:pt>
                <c:pt idx="909">
                  <c:v>22.597888999999999</c:v>
                </c:pt>
                <c:pt idx="910">
                  <c:v>22.597861000000002</c:v>
                </c:pt>
                <c:pt idx="911">
                  <c:v>22.598306000000001</c:v>
                </c:pt>
                <c:pt idx="912">
                  <c:v>22.599167000000001</c:v>
                </c:pt>
                <c:pt idx="913">
                  <c:v>22.599556</c:v>
                </c:pt>
                <c:pt idx="914">
                  <c:v>22.599556</c:v>
                </c:pt>
                <c:pt idx="915">
                  <c:v>22.6</c:v>
                </c:pt>
                <c:pt idx="916">
                  <c:v>22.600805999999999</c:v>
                </c:pt>
                <c:pt idx="917">
                  <c:v>22.605833000000001</c:v>
                </c:pt>
                <c:pt idx="918">
                  <c:v>22.606639000000001</c:v>
                </c:pt>
                <c:pt idx="919">
                  <c:v>22.608305999999999</c:v>
                </c:pt>
                <c:pt idx="920">
                  <c:v>22.609971999999999</c:v>
                </c:pt>
                <c:pt idx="921">
                  <c:v>22.611222000000001</c:v>
                </c:pt>
                <c:pt idx="922">
                  <c:v>22.609528000000001</c:v>
                </c:pt>
                <c:pt idx="923">
                  <c:v>22.609556000000001</c:v>
                </c:pt>
                <c:pt idx="924">
                  <c:v>22.61</c:v>
                </c:pt>
                <c:pt idx="925">
                  <c:v>22.613278000000001</c:v>
                </c:pt>
                <c:pt idx="926">
                  <c:v>22.614556</c:v>
                </c:pt>
                <c:pt idx="927">
                  <c:v>22.614583</c:v>
                </c:pt>
                <c:pt idx="928">
                  <c:v>22.613721999999999</c:v>
                </c:pt>
                <c:pt idx="929">
                  <c:v>22.61375</c:v>
                </c:pt>
                <c:pt idx="930">
                  <c:v>22.610028</c:v>
                </c:pt>
                <c:pt idx="931">
                  <c:v>22.609166999999999</c:v>
                </c:pt>
                <c:pt idx="932">
                  <c:v>22.608277999999999</c:v>
                </c:pt>
                <c:pt idx="933">
                  <c:v>22.607111</c:v>
                </c:pt>
                <c:pt idx="934">
                  <c:v>22.607861</c:v>
                </c:pt>
                <c:pt idx="935">
                  <c:v>22.607889</c:v>
                </c:pt>
                <c:pt idx="936">
                  <c:v>22.606639000000001</c:v>
                </c:pt>
                <c:pt idx="937">
                  <c:v>22.605833000000001</c:v>
                </c:pt>
                <c:pt idx="938">
                  <c:v>22.603306</c:v>
                </c:pt>
                <c:pt idx="939">
                  <c:v>22.601638999999999</c:v>
                </c:pt>
                <c:pt idx="940">
                  <c:v>22.600860999999998</c:v>
                </c:pt>
                <c:pt idx="941">
                  <c:v>22.598333</c:v>
                </c:pt>
                <c:pt idx="942">
                  <c:v>22.597472</c:v>
                </c:pt>
                <c:pt idx="943">
                  <c:v>22.596610999999999</c:v>
                </c:pt>
                <c:pt idx="944">
                  <c:v>22.593361000000002</c:v>
                </c:pt>
                <c:pt idx="945">
                  <c:v>22.592500000000001</c:v>
                </c:pt>
                <c:pt idx="946">
                  <c:v>22.589943999999999</c:v>
                </c:pt>
                <c:pt idx="947">
                  <c:v>22.589167</c:v>
                </c:pt>
                <c:pt idx="948">
                  <c:v>22.588750000000001</c:v>
                </c:pt>
                <c:pt idx="949">
                  <c:v>22.588722000000001</c:v>
                </c:pt>
                <c:pt idx="950">
                  <c:v>22.587472000000002</c:v>
                </c:pt>
                <c:pt idx="951">
                  <c:v>22.585806000000002</c:v>
                </c:pt>
                <c:pt idx="952">
                  <c:v>22.5825</c:v>
                </c:pt>
                <c:pt idx="953">
                  <c:v>22.580832999999998</c:v>
                </c:pt>
                <c:pt idx="954">
                  <c:v>22.580444</c:v>
                </c:pt>
                <c:pt idx="955">
                  <c:v>22.580389</c:v>
                </c:pt>
                <c:pt idx="956">
                  <c:v>22.578306000000001</c:v>
                </c:pt>
                <c:pt idx="957">
                  <c:v>22.577444</c:v>
                </c:pt>
                <c:pt idx="958">
                  <c:v>22.575806</c:v>
                </c:pt>
                <c:pt idx="959">
                  <c:v>22.574999999999999</c:v>
                </c:pt>
                <c:pt idx="960">
                  <c:v>22.574556000000001</c:v>
                </c:pt>
                <c:pt idx="961">
                  <c:v>22.574583000000001</c:v>
                </c:pt>
                <c:pt idx="962">
                  <c:v>22.574138999999999</c:v>
                </c:pt>
                <c:pt idx="963">
                  <c:v>22.572472000000001</c:v>
                </c:pt>
                <c:pt idx="964">
                  <c:v>22.57</c:v>
                </c:pt>
                <c:pt idx="965">
                  <c:v>22.569139</c:v>
                </c:pt>
                <c:pt idx="966">
                  <c:v>22.567056000000001</c:v>
                </c:pt>
                <c:pt idx="967">
                  <c:v>22.567056000000001</c:v>
                </c:pt>
                <c:pt idx="968">
                  <c:v>22.563333</c:v>
                </c:pt>
                <c:pt idx="969">
                  <c:v>22.560805999999999</c:v>
                </c:pt>
                <c:pt idx="970">
                  <c:v>22.560417000000001</c:v>
                </c:pt>
                <c:pt idx="971">
                  <c:v>22.560444</c:v>
                </c:pt>
                <c:pt idx="972">
                  <c:v>22.558306000000002</c:v>
                </c:pt>
                <c:pt idx="973">
                  <c:v>22.557500000000001</c:v>
                </c:pt>
                <c:pt idx="974">
                  <c:v>22.555806</c:v>
                </c:pt>
                <c:pt idx="975">
                  <c:v>22.555</c:v>
                </c:pt>
                <c:pt idx="976">
                  <c:v>22.554556000000002</c:v>
                </c:pt>
                <c:pt idx="977">
                  <c:v>22.554556000000002</c:v>
                </c:pt>
                <c:pt idx="978">
                  <c:v>22.552472000000002</c:v>
                </c:pt>
                <c:pt idx="979">
                  <c:v>22.551666999999998</c:v>
                </c:pt>
                <c:pt idx="980">
                  <c:v>22.551221999999999</c:v>
                </c:pt>
                <c:pt idx="981">
                  <c:v>22.551221999999999</c:v>
                </c:pt>
                <c:pt idx="982">
                  <c:v>22.550833000000001</c:v>
                </c:pt>
                <c:pt idx="983">
                  <c:v>22.549972</c:v>
                </c:pt>
                <c:pt idx="984">
                  <c:v>22.549139</c:v>
                </c:pt>
                <c:pt idx="985">
                  <c:v>22.548333</c:v>
                </c:pt>
                <c:pt idx="986">
                  <c:v>22.547083000000001</c:v>
                </c:pt>
                <c:pt idx="987">
                  <c:v>22.547056000000001</c:v>
                </c:pt>
                <c:pt idx="988">
                  <c:v>22.541639</c:v>
                </c:pt>
                <c:pt idx="989">
                  <c:v>22.539971999999999</c:v>
                </c:pt>
                <c:pt idx="990">
                  <c:v>22.537889</c:v>
                </c:pt>
                <c:pt idx="991">
                  <c:v>22.537889</c:v>
                </c:pt>
                <c:pt idx="992">
                  <c:v>22.539528000000001</c:v>
                </c:pt>
                <c:pt idx="993">
                  <c:v>22.539556000000001</c:v>
                </c:pt>
                <c:pt idx="994">
                  <c:v>22.541639</c:v>
                </c:pt>
                <c:pt idx="995">
                  <c:v>22.5425</c:v>
                </c:pt>
                <c:pt idx="996">
                  <c:v>22.543306000000001</c:v>
                </c:pt>
                <c:pt idx="997">
                  <c:v>22.544139000000001</c:v>
                </c:pt>
                <c:pt idx="998">
                  <c:v>22.545000000000002</c:v>
                </c:pt>
                <c:pt idx="999">
                  <c:v>22.545832999999998</c:v>
                </c:pt>
                <c:pt idx="1000">
                  <c:v>22.546666999999999</c:v>
                </c:pt>
                <c:pt idx="1001">
                  <c:v>22.547443999999999</c:v>
                </c:pt>
                <c:pt idx="1002">
                  <c:v>22.548306</c:v>
                </c:pt>
                <c:pt idx="1003">
                  <c:v>22.549527999999999</c:v>
                </c:pt>
                <c:pt idx="1004">
                  <c:v>22.549555999999999</c:v>
                </c:pt>
                <c:pt idx="1005">
                  <c:v>22.550028000000001</c:v>
                </c:pt>
                <c:pt idx="1006">
                  <c:v>22.550806000000001</c:v>
                </c:pt>
                <c:pt idx="1007">
                  <c:v>22.551666999999998</c:v>
                </c:pt>
                <c:pt idx="1008">
                  <c:v>22.552472000000002</c:v>
                </c:pt>
                <c:pt idx="1009">
                  <c:v>22.553305999999999</c:v>
                </c:pt>
                <c:pt idx="1010">
                  <c:v>22.554167</c:v>
                </c:pt>
                <c:pt idx="1011">
                  <c:v>22.555806</c:v>
                </c:pt>
                <c:pt idx="1012">
                  <c:v>22.557472000000001</c:v>
                </c:pt>
                <c:pt idx="1013">
                  <c:v>22.557917</c:v>
                </c:pt>
                <c:pt idx="1014">
                  <c:v>22.557917</c:v>
                </c:pt>
                <c:pt idx="1015">
                  <c:v>22.55875</c:v>
                </c:pt>
                <c:pt idx="1016">
                  <c:v>22.55875</c:v>
                </c:pt>
                <c:pt idx="1017">
                  <c:v>22.559583</c:v>
                </c:pt>
                <c:pt idx="1018">
                  <c:v>22.559583</c:v>
                </c:pt>
                <c:pt idx="1019">
                  <c:v>22.559166999999999</c:v>
                </c:pt>
                <c:pt idx="1020">
                  <c:v>22.558306000000002</c:v>
                </c:pt>
                <c:pt idx="1021">
                  <c:v>22.557082999999999</c:v>
                </c:pt>
                <c:pt idx="1022">
                  <c:v>22.557055999999999</c:v>
                </c:pt>
                <c:pt idx="1023">
                  <c:v>22.561222000000001</c:v>
                </c:pt>
                <c:pt idx="1024">
                  <c:v>22.561222000000001</c:v>
                </c:pt>
                <c:pt idx="1025">
                  <c:v>22.563306000000001</c:v>
                </c:pt>
                <c:pt idx="1026">
                  <c:v>22.564167000000001</c:v>
                </c:pt>
                <c:pt idx="1027">
                  <c:v>22.565000000000001</c:v>
                </c:pt>
                <c:pt idx="1028">
                  <c:v>22.566666999999999</c:v>
                </c:pt>
                <c:pt idx="1029">
                  <c:v>22.567889000000001</c:v>
                </c:pt>
                <c:pt idx="1030">
                  <c:v>22.567889000000001</c:v>
                </c:pt>
                <c:pt idx="1031">
                  <c:v>22.569139</c:v>
                </c:pt>
                <c:pt idx="1032">
                  <c:v>22.57</c:v>
                </c:pt>
                <c:pt idx="1033">
                  <c:v>22.570388999999999</c:v>
                </c:pt>
                <c:pt idx="1034">
                  <c:v>22.569555999999999</c:v>
                </c:pt>
                <c:pt idx="1035">
                  <c:v>22.569583000000002</c:v>
                </c:pt>
                <c:pt idx="1036">
                  <c:v>22.57</c:v>
                </c:pt>
                <c:pt idx="1037">
                  <c:v>22.571639000000001</c:v>
                </c:pt>
                <c:pt idx="1038">
                  <c:v>22.572056</c:v>
                </c:pt>
                <c:pt idx="1039">
                  <c:v>22.572028</c:v>
                </c:pt>
                <c:pt idx="1040">
                  <c:v>22.570388999999999</c:v>
                </c:pt>
                <c:pt idx="1041">
                  <c:v>22.570416999999999</c:v>
                </c:pt>
                <c:pt idx="1042">
                  <c:v>22.577472</c:v>
                </c:pt>
                <c:pt idx="1043">
                  <c:v>22.578333000000001</c:v>
                </c:pt>
                <c:pt idx="1044">
                  <c:v>22.585833000000001</c:v>
                </c:pt>
                <c:pt idx="1045">
                  <c:v>22.586639000000002</c:v>
                </c:pt>
                <c:pt idx="1046">
                  <c:v>22.588332999999999</c:v>
                </c:pt>
                <c:pt idx="1047">
                  <c:v>22.589193999999999</c:v>
                </c:pt>
                <c:pt idx="1048">
                  <c:v>22.589971999999999</c:v>
                </c:pt>
                <c:pt idx="1049">
                  <c:v>22.590833</c:v>
                </c:pt>
                <c:pt idx="1050">
                  <c:v>22.593305999999998</c:v>
                </c:pt>
                <c:pt idx="1051">
                  <c:v>22.594166999999999</c:v>
                </c:pt>
                <c:pt idx="1052">
                  <c:v>22.595806</c:v>
                </c:pt>
                <c:pt idx="1053">
                  <c:v>22.597472</c:v>
                </c:pt>
                <c:pt idx="1054">
                  <c:v>22.599167000000001</c:v>
                </c:pt>
                <c:pt idx="1055">
                  <c:v>22.600833000000002</c:v>
                </c:pt>
                <c:pt idx="1056">
                  <c:v>22.602499999999999</c:v>
                </c:pt>
                <c:pt idx="1057">
                  <c:v>22.603306</c:v>
                </c:pt>
                <c:pt idx="1058">
                  <c:v>22.605</c:v>
                </c:pt>
                <c:pt idx="1059">
                  <c:v>22.605806000000001</c:v>
                </c:pt>
                <c:pt idx="1060">
                  <c:v>22.607444000000001</c:v>
                </c:pt>
                <c:pt idx="1061">
                  <c:v>22.609971999999999</c:v>
                </c:pt>
                <c:pt idx="1062">
                  <c:v>22.610361000000001</c:v>
                </c:pt>
                <c:pt idx="1063">
                  <c:v>22.610389000000001</c:v>
                </c:pt>
                <c:pt idx="1064">
                  <c:v>22.609528000000001</c:v>
                </c:pt>
                <c:pt idx="1065">
                  <c:v>22.609556000000001</c:v>
                </c:pt>
                <c:pt idx="1066">
                  <c:v>22.608722</c:v>
                </c:pt>
                <c:pt idx="1067">
                  <c:v>22.608722</c:v>
                </c:pt>
                <c:pt idx="1068">
                  <c:v>22.607889</c:v>
                </c:pt>
                <c:pt idx="1069">
                  <c:v>22.607917</c:v>
                </c:pt>
                <c:pt idx="1070">
                  <c:v>22.607056</c:v>
                </c:pt>
                <c:pt idx="1071">
                  <c:v>22.607082999999999</c:v>
                </c:pt>
                <c:pt idx="1072">
                  <c:v>22.606221999999999</c:v>
                </c:pt>
                <c:pt idx="1073">
                  <c:v>22.606249999999999</c:v>
                </c:pt>
                <c:pt idx="1074">
                  <c:v>22.605861000000001</c:v>
                </c:pt>
                <c:pt idx="1075">
                  <c:v>22.605</c:v>
                </c:pt>
                <c:pt idx="1076">
                  <c:v>22.604139</c:v>
                </c:pt>
                <c:pt idx="1077">
                  <c:v>22.602471999999999</c:v>
                </c:pt>
                <c:pt idx="1078">
                  <c:v>22.601638999999999</c:v>
                </c:pt>
                <c:pt idx="1079">
                  <c:v>22.599167000000001</c:v>
                </c:pt>
                <c:pt idx="1080">
                  <c:v>22.596639</c:v>
                </c:pt>
                <c:pt idx="1081">
                  <c:v>22.595832999999999</c:v>
                </c:pt>
                <c:pt idx="1082">
                  <c:v>22.594971999999999</c:v>
                </c:pt>
                <c:pt idx="1083">
                  <c:v>22.594138999999998</c:v>
                </c:pt>
                <c:pt idx="1084">
                  <c:v>22.593278000000002</c:v>
                </c:pt>
                <c:pt idx="1085">
                  <c:v>22.592472000000001</c:v>
                </c:pt>
                <c:pt idx="1086">
                  <c:v>22.592082999999999</c:v>
                </c:pt>
                <c:pt idx="1087">
                  <c:v>22.593305999999998</c:v>
                </c:pt>
                <c:pt idx="1088">
                  <c:v>22.594138999999998</c:v>
                </c:pt>
                <c:pt idx="1089">
                  <c:v>22.594944000000002</c:v>
                </c:pt>
                <c:pt idx="1090">
                  <c:v>22.595806</c:v>
                </c:pt>
                <c:pt idx="1091">
                  <c:v>22.596667</c:v>
                </c:pt>
                <c:pt idx="1092">
                  <c:v>22.5975</c:v>
                </c:pt>
                <c:pt idx="1093">
                  <c:v>22.599111000000001</c:v>
                </c:pt>
                <c:pt idx="1094">
                  <c:v>22.599944000000001</c:v>
                </c:pt>
                <c:pt idx="1095">
                  <c:v>22.601666999999999</c:v>
                </c:pt>
                <c:pt idx="1096">
                  <c:v>22.602471999999999</c:v>
                </c:pt>
                <c:pt idx="1097">
                  <c:v>22.605778000000001</c:v>
                </c:pt>
                <c:pt idx="1098">
                  <c:v>22.606639000000001</c:v>
                </c:pt>
                <c:pt idx="1099">
                  <c:v>22.607500000000002</c:v>
                </c:pt>
                <c:pt idx="1100">
                  <c:v>22.608722</c:v>
                </c:pt>
                <c:pt idx="1101">
                  <c:v>22.608722</c:v>
                </c:pt>
                <c:pt idx="1102">
                  <c:v>22.610417000000002</c:v>
                </c:pt>
                <c:pt idx="1103">
                  <c:v>22.610389000000001</c:v>
                </c:pt>
                <c:pt idx="1104">
                  <c:v>22.611639</c:v>
                </c:pt>
                <c:pt idx="1105">
                  <c:v>22.614166999999998</c:v>
                </c:pt>
                <c:pt idx="1106">
                  <c:v>22.614972000000002</c:v>
                </c:pt>
                <c:pt idx="1107">
                  <c:v>22.6175</c:v>
                </c:pt>
                <c:pt idx="1108">
                  <c:v>22.617889000000002</c:v>
                </c:pt>
                <c:pt idx="1109">
                  <c:v>22.616667</c:v>
                </c:pt>
                <c:pt idx="1110">
                  <c:v>22.613333000000001</c:v>
                </c:pt>
                <c:pt idx="1111">
                  <c:v>22.612055999999999</c:v>
                </c:pt>
                <c:pt idx="1112">
                  <c:v>22.612082999999998</c:v>
                </c:pt>
                <c:pt idx="1113">
                  <c:v>22.612943999999999</c:v>
                </c:pt>
                <c:pt idx="1114">
                  <c:v>22.612916999999999</c:v>
                </c:pt>
                <c:pt idx="1115">
                  <c:v>22.613778</c:v>
                </c:pt>
                <c:pt idx="1116">
                  <c:v>22.61375</c:v>
                </c:pt>
                <c:pt idx="1117">
                  <c:v>22.614611</c:v>
                </c:pt>
                <c:pt idx="1118">
                  <c:v>22.614583</c:v>
                </c:pt>
                <c:pt idx="1119">
                  <c:v>22.615444</c:v>
                </c:pt>
                <c:pt idx="1120">
                  <c:v>22.615417000000001</c:v>
                </c:pt>
                <c:pt idx="1121">
                  <c:v>22.616250000000001</c:v>
                </c:pt>
                <c:pt idx="1122">
                  <c:v>22.616250000000001</c:v>
                </c:pt>
                <c:pt idx="1123">
                  <c:v>22.617083000000001</c:v>
                </c:pt>
                <c:pt idx="1124">
                  <c:v>22.617083000000001</c:v>
                </c:pt>
                <c:pt idx="1125">
                  <c:v>22.617916999999998</c:v>
                </c:pt>
                <c:pt idx="1126">
                  <c:v>22.617916999999998</c:v>
                </c:pt>
                <c:pt idx="1127">
                  <c:v>22.617083000000001</c:v>
                </c:pt>
                <c:pt idx="1128">
                  <c:v>22.617056000000002</c:v>
                </c:pt>
                <c:pt idx="1129">
                  <c:v>22.616250000000001</c:v>
                </c:pt>
                <c:pt idx="1130">
                  <c:v>22.616250000000001</c:v>
                </c:pt>
                <c:pt idx="1131">
                  <c:v>22.616638999999999</c:v>
                </c:pt>
                <c:pt idx="1132">
                  <c:v>22.617443999999999</c:v>
                </c:pt>
                <c:pt idx="1133">
                  <c:v>22.618333</c:v>
                </c:pt>
                <c:pt idx="1134">
                  <c:v>22.619972000000001</c:v>
                </c:pt>
                <c:pt idx="1135">
                  <c:v>22.620833000000001</c:v>
                </c:pt>
                <c:pt idx="1136">
                  <c:v>22.622499999999999</c:v>
                </c:pt>
                <c:pt idx="1137">
                  <c:v>22.623277999999999</c:v>
                </c:pt>
                <c:pt idx="1138">
                  <c:v>22.625806000000001</c:v>
                </c:pt>
                <c:pt idx="1139">
                  <c:v>22.626639000000001</c:v>
                </c:pt>
                <c:pt idx="1140">
                  <c:v>22.627500000000001</c:v>
                </c:pt>
                <c:pt idx="1141">
                  <c:v>22.628361000000002</c:v>
                </c:pt>
                <c:pt idx="1142">
                  <c:v>22.629943999999998</c:v>
                </c:pt>
                <c:pt idx="1143">
                  <c:v>22.631250000000001</c:v>
                </c:pt>
                <c:pt idx="1144">
                  <c:v>22.631250000000001</c:v>
                </c:pt>
                <c:pt idx="1145">
                  <c:v>22.634556</c:v>
                </c:pt>
                <c:pt idx="1146">
                  <c:v>22.634556</c:v>
                </c:pt>
                <c:pt idx="1147">
                  <c:v>22.635000000000002</c:v>
                </c:pt>
                <c:pt idx="1148">
                  <c:v>22.635805999999999</c:v>
                </c:pt>
                <c:pt idx="1149">
                  <c:v>22.637499999999999</c:v>
                </c:pt>
                <c:pt idx="1150">
                  <c:v>22.639167</c:v>
                </c:pt>
                <c:pt idx="1151">
                  <c:v>22.639944</c:v>
                </c:pt>
                <c:pt idx="1152">
                  <c:v>22.640806000000001</c:v>
                </c:pt>
                <c:pt idx="1153">
                  <c:v>22.641639000000001</c:v>
                </c:pt>
                <c:pt idx="1154">
                  <c:v>22.642499999999998</c:v>
                </c:pt>
                <c:pt idx="1155">
                  <c:v>22.643305999999999</c:v>
                </c:pt>
                <c:pt idx="1156">
                  <c:v>22.644166999999999</c:v>
                </c:pt>
                <c:pt idx="1157">
                  <c:v>22.645</c:v>
                </c:pt>
                <c:pt idx="1158">
                  <c:v>22.649139000000002</c:v>
                </c:pt>
                <c:pt idx="1159">
                  <c:v>22.649972000000002</c:v>
                </c:pt>
                <c:pt idx="1160">
                  <c:v>22.6525</c:v>
                </c:pt>
                <c:pt idx="1161">
                  <c:v>22.653306000000001</c:v>
                </c:pt>
                <c:pt idx="1162">
                  <c:v>22.656638999999998</c:v>
                </c:pt>
                <c:pt idx="1163">
                  <c:v>22.657471999999999</c:v>
                </c:pt>
                <c:pt idx="1164">
                  <c:v>22.658277999999999</c:v>
                </c:pt>
                <c:pt idx="1165">
                  <c:v>22.659167</c:v>
                </c:pt>
                <c:pt idx="1166">
                  <c:v>22.660833</c:v>
                </c:pt>
                <c:pt idx="1167">
                  <c:v>22.661639000000001</c:v>
                </c:pt>
                <c:pt idx="1168">
                  <c:v>22.662500000000001</c:v>
                </c:pt>
                <c:pt idx="1169">
                  <c:v>22.663305999999999</c:v>
                </c:pt>
                <c:pt idx="1170">
                  <c:v>22.664166999999999</c:v>
                </c:pt>
                <c:pt idx="1171">
                  <c:v>22.669528</c:v>
                </c:pt>
                <c:pt idx="1172">
                  <c:v>22.669582999999999</c:v>
                </c:pt>
                <c:pt idx="1173">
                  <c:v>22.67</c:v>
                </c:pt>
                <c:pt idx="1174">
                  <c:v>22.670805999999999</c:v>
                </c:pt>
                <c:pt idx="1175">
                  <c:v>22.674167000000001</c:v>
                </c:pt>
                <c:pt idx="1176">
                  <c:v>22.684138999999998</c:v>
                </c:pt>
                <c:pt idx="1177">
                  <c:v>22.684999999999999</c:v>
                </c:pt>
                <c:pt idx="1178">
                  <c:v>22.688333</c:v>
                </c:pt>
                <c:pt idx="1179">
                  <c:v>22.689111</c:v>
                </c:pt>
                <c:pt idx="1180">
                  <c:v>22.689582999999999</c:v>
                </c:pt>
                <c:pt idx="1181">
                  <c:v>22.689556</c:v>
                </c:pt>
                <c:pt idx="1182">
                  <c:v>22.688333</c:v>
                </c:pt>
                <c:pt idx="1183">
                  <c:v>22.687472</c:v>
                </c:pt>
                <c:pt idx="1184">
                  <c:v>22.686610999999999</c:v>
                </c:pt>
                <c:pt idx="1185">
                  <c:v>22.684138999999998</c:v>
                </c:pt>
                <c:pt idx="1186">
                  <c:v>22.683306000000002</c:v>
                </c:pt>
                <c:pt idx="1187">
                  <c:v>22.679971999999999</c:v>
                </c:pt>
                <c:pt idx="1188">
                  <c:v>22.679583000000001</c:v>
                </c:pt>
                <c:pt idx="1189">
                  <c:v>22.679556000000002</c:v>
                </c:pt>
                <c:pt idx="1190">
                  <c:v>22.682055999999999</c:v>
                </c:pt>
                <c:pt idx="1191">
                  <c:v>22.682055999999999</c:v>
                </c:pt>
                <c:pt idx="1192">
                  <c:v>22.682472000000001</c:v>
                </c:pt>
                <c:pt idx="1193">
                  <c:v>22.684138999999998</c:v>
                </c:pt>
                <c:pt idx="1194">
                  <c:v>22.686667</c:v>
                </c:pt>
                <c:pt idx="1195">
                  <c:v>22.687472</c:v>
                </c:pt>
                <c:pt idx="1196">
                  <c:v>22.687888999999998</c:v>
                </c:pt>
                <c:pt idx="1197">
                  <c:v>22.687888999999998</c:v>
                </c:pt>
                <c:pt idx="1198">
                  <c:v>22.688306000000001</c:v>
                </c:pt>
                <c:pt idx="1199">
                  <c:v>22.689111</c:v>
                </c:pt>
                <c:pt idx="1200">
                  <c:v>22.690805999999998</c:v>
                </c:pt>
                <c:pt idx="1201">
                  <c:v>22.691666999999999</c:v>
                </c:pt>
                <c:pt idx="1202">
                  <c:v>22.693750000000001</c:v>
                </c:pt>
                <c:pt idx="1203">
                  <c:v>22.693722000000001</c:v>
                </c:pt>
                <c:pt idx="1204">
                  <c:v>22.694167</c:v>
                </c:pt>
                <c:pt idx="1205">
                  <c:v>22.694972</c:v>
                </c:pt>
                <c:pt idx="1206">
                  <c:v>22.695388999999999</c:v>
                </c:pt>
                <c:pt idx="1207">
                  <c:v>22.695443999999998</c:v>
                </c:pt>
                <c:pt idx="1208">
                  <c:v>22.695833</c:v>
                </c:pt>
                <c:pt idx="1209">
                  <c:v>22.696221999999999</c:v>
                </c:pt>
                <c:pt idx="1210">
                  <c:v>22.696249999999999</c:v>
                </c:pt>
                <c:pt idx="1211">
                  <c:v>22.696639000000001</c:v>
                </c:pt>
                <c:pt idx="1212">
                  <c:v>22.698305999999999</c:v>
                </c:pt>
                <c:pt idx="1213">
                  <c:v>22.7</c:v>
                </c:pt>
                <c:pt idx="1214">
                  <c:v>22.700806</c:v>
                </c:pt>
                <c:pt idx="1215">
                  <c:v>22.702027999999999</c:v>
                </c:pt>
                <c:pt idx="1216">
                  <c:v>22.702055999999999</c:v>
                </c:pt>
                <c:pt idx="1217">
                  <c:v>22.701639</c:v>
                </c:pt>
                <c:pt idx="1218">
                  <c:v>22.700832999999999</c:v>
                </c:pt>
                <c:pt idx="1219">
                  <c:v>22.7</c:v>
                </c:pt>
                <c:pt idx="1220">
                  <c:v>22.699138999999999</c:v>
                </c:pt>
                <c:pt idx="1221">
                  <c:v>22.697500000000002</c:v>
                </c:pt>
                <c:pt idx="1222">
                  <c:v>22.694972</c:v>
                </c:pt>
                <c:pt idx="1223">
                  <c:v>22.693750000000001</c:v>
                </c:pt>
                <c:pt idx="1224">
                  <c:v>22.693750000000001</c:v>
                </c:pt>
                <c:pt idx="1225">
                  <c:v>22.692861000000001</c:v>
                </c:pt>
                <c:pt idx="1226">
                  <c:v>22.692889000000001</c:v>
                </c:pt>
                <c:pt idx="1227">
                  <c:v>22.693306</c:v>
                </c:pt>
                <c:pt idx="1228">
                  <c:v>22.695</c:v>
                </c:pt>
                <c:pt idx="1229">
                  <c:v>22.695416999999999</c:v>
                </c:pt>
                <c:pt idx="1230">
                  <c:v>22.695388999999999</c:v>
                </c:pt>
                <c:pt idx="1231">
                  <c:v>22.696667000000001</c:v>
                </c:pt>
                <c:pt idx="1232">
                  <c:v>22.699193999999999</c:v>
                </c:pt>
                <c:pt idx="1233">
                  <c:v>22.699971999999999</c:v>
                </c:pt>
                <c:pt idx="1234">
                  <c:v>22.702500000000001</c:v>
                </c:pt>
                <c:pt idx="1235">
                  <c:v>22.703333000000001</c:v>
                </c:pt>
                <c:pt idx="1236">
                  <c:v>22.704139000000001</c:v>
                </c:pt>
                <c:pt idx="1237">
                  <c:v>22.704972000000001</c:v>
                </c:pt>
                <c:pt idx="1238">
                  <c:v>22.706638999999999</c:v>
                </c:pt>
                <c:pt idx="1239">
                  <c:v>22.708278</c:v>
                </c:pt>
                <c:pt idx="1240">
                  <c:v>22.709139</c:v>
                </c:pt>
                <c:pt idx="1241">
                  <c:v>22.709972</c:v>
                </c:pt>
                <c:pt idx="1242">
                  <c:v>22.710778000000001</c:v>
                </c:pt>
                <c:pt idx="1243">
                  <c:v>22.712472000000002</c:v>
                </c:pt>
                <c:pt idx="1244">
                  <c:v>22.713332999999999</c:v>
                </c:pt>
                <c:pt idx="1245">
                  <c:v>22.714193999999999</c:v>
                </c:pt>
                <c:pt idx="1246">
                  <c:v>22.715778</c:v>
                </c:pt>
                <c:pt idx="1247">
                  <c:v>22.716639000000001</c:v>
                </c:pt>
                <c:pt idx="1248">
                  <c:v>22.717500000000001</c:v>
                </c:pt>
                <c:pt idx="1249">
                  <c:v>22.718333000000001</c:v>
                </c:pt>
                <c:pt idx="1250">
                  <c:v>22.72</c:v>
                </c:pt>
                <c:pt idx="1251">
                  <c:v>22.720860999999999</c:v>
                </c:pt>
                <c:pt idx="1252">
                  <c:v>22.722083000000001</c:v>
                </c:pt>
                <c:pt idx="1253">
                  <c:v>22.722083000000001</c:v>
                </c:pt>
                <c:pt idx="1254">
                  <c:v>22.7225</c:v>
                </c:pt>
                <c:pt idx="1255">
                  <c:v>22.725833000000002</c:v>
                </c:pt>
                <c:pt idx="1256">
                  <c:v>22.727056000000001</c:v>
                </c:pt>
                <c:pt idx="1257">
                  <c:v>22.725360999999999</c:v>
                </c:pt>
                <c:pt idx="1258">
                  <c:v>22.725417</c:v>
                </c:pt>
                <c:pt idx="1259">
                  <c:v>22.727499999999999</c:v>
                </c:pt>
                <c:pt idx="1260">
                  <c:v>22.729167</c:v>
                </c:pt>
                <c:pt idx="1261">
                  <c:v>22.730778000000001</c:v>
                </c:pt>
                <c:pt idx="1262">
                  <c:v>22.732444000000001</c:v>
                </c:pt>
                <c:pt idx="1263">
                  <c:v>22.733305999999999</c:v>
                </c:pt>
                <c:pt idx="1264">
                  <c:v>22.734166999999999</c:v>
                </c:pt>
                <c:pt idx="1265">
                  <c:v>22.734999999999999</c:v>
                </c:pt>
                <c:pt idx="1266">
                  <c:v>22.736611</c:v>
                </c:pt>
                <c:pt idx="1267">
                  <c:v>22.737444</c:v>
                </c:pt>
                <c:pt idx="1268">
                  <c:v>22.739166999999998</c:v>
                </c:pt>
                <c:pt idx="1269">
                  <c:v>22.739972000000002</c:v>
                </c:pt>
                <c:pt idx="1270">
                  <c:v>22.740832999999999</c:v>
                </c:pt>
                <c:pt idx="1271">
                  <c:v>22.741667</c:v>
                </c:pt>
                <c:pt idx="1272">
                  <c:v>22.742471999999999</c:v>
                </c:pt>
                <c:pt idx="1273">
                  <c:v>22.743306</c:v>
                </c:pt>
                <c:pt idx="1274">
                  <c:v>22.744111</c:v>
                </c:pt>
                <c:pt idx="1275">
                  <c:v>22.744972000000001</c:v>
                </c:pt>
                <c:pt idx="1276">
                  <c:v>22.745833000000001</c:v>
                </c:pt>
                <c:pt idx="1277">
                  <c:v>22.746666999999999</c:v>
                </c:pt>
                <c:pt idx="1278">
                  <c:v>22.747471999999998</c:v>
                </c:pt>
                <c:pt idx="1279">
                  <c:v>22.748305999999999</c:v>
                </c:pt>
                <c:pt idx="1280">
                  <c:v>22.749167</c:v>
                </c:pt>
                <c:pt idx="1281">
                  <c:v>22.750028</c:v>
                </c:pt>
                <c:pt idx="1282">
                  <c:v>22.750833</c:v>
                </c:pt>
                <c:pt idx="1283">
                  <c:v>22.751611</c:v>
                </c:pt>
                <c:pt idx="1284">
                  <c:v>22.752472000000001</c:v>
                </c:pt>
                <c:pt idx="1285">
                  <c:v>22.754166999999999</c:v>
                </c:pt>
                <c:pt idx="1286">
                  <c:v>22.754971999999999</c:v>
                </c:pt>
                <c:pt idx="1287">
                  <c:v>22.755806</c:v>
                </c:pt>
                <c:pt idx="1288">
                  <c:v>22.756667</c:v>
                </c:pt>
                <c:pt idx="1289">
                  <c:v>22.7575</c:v>
                </c:pt>
                <c:pt idx="1290">
                  <c:v>22.758306000000001</c:v>
                </c:pt>
                <c:pt idx="1291">
                  <c:v>22.759167000000001</c:v>
                </c:pt>
                <c:pt idx="1292">
                  <c:v>22.759972000000001</c:v>
                </c:pt>
                <c:pt idx="1293">
                  <c:v>22.760805999999999</c:v>
                </c:pt>
                <c:pt idx="1294">
                  <c:v>22.761666999999999</c:v>
                </c:pt>
                <c:pt idx="1295">
                  <c:v>22.762443999999999</c:v>
                </c:pt>
                <c:pt idx="1296">
                  <c:v>22.764167</c:v>
                </c:pt>
                <c:pt idx="1297">
                  <c:v>22.764972</c:v>
                </c:pt>
                <c:pt idx="1298">
                  <c:v>22.766639000000001</c:v>
                </c:pt>
                <c:pt idx="1299">
                  <c:v>22.767472000000001</c:v>
                </c:pt>
                <c:pt idx="1300">
                  <c:v>22.768332999999998</c:v>
                </c:pt>
                <c:pt idx="1301">
                  <c:v>22.769166999999999</c:v>
                </c:pt>
                <c:pt idx="1302">
                  <c:v>22.771639</c:v>
                </c:pt>
                <c:pt idx="1303">
                  <c:v>22.772472</c:v>
                </c:pt>
                <c:pt idx="1304">
                  <c:v>22.774139000000002</c:v>
                </c:pt>
                <c:pt idx="1305">
                  <c:v>22.774999999999999</c:v>
                </c:pt>
                <c:pt idx="1306">
                  <c:v>22.776667</c:v>
                </c:pt>
                <c:pt idx="1307">
                  <c:v>22.7775</c:v>
                </c:pt>
                <c:pt idx="1308">
                  <c:v>22.778306000000001</c:v>
                </c:pt>
                <c:pt idx="1309">
                  <c:v>22.779139000000001</c:v>
                </c:pt>
                <c:pt idx="1310">
                  <c:v>22.779944</c:v>
                </c:pt>
                <c:pt idx="1311">
                  <c:v>22.780805999999998</c:v>
                </c:pt>
                <c:pt idx="1312">
                  <c:v>22.781666999999999</c:v>
                </c:pt>
                <c:pt idx="1313">
                  <c:v>22.782499999999999</c:v>
                </c:pt>
                <c:pt idx="1314">
                  <c:v>22.783306</c:v>
                </c:pt>
                <c:pt idx="1315">
                  <c:v>22.784139</c:v>
                </c:pt>
                <c:pt idx="1316">
                  <c:v>22.785</c:v>
                </c:pt>
                <c:pt idx="1317">
                  <c:v>22.785861000000001</c:v>
                </c:pt>
                <c:pt idx="1318">
                  <c:v>22.786667000000001</c:v>
                </c:pt>
                <c:pt idx="1319">
                  <c:v>22.787444000000001</c:v>
                </c:pt>
                <c:pt idx="1320">
                  <c:v>22.788305999999999</c:v>
                </c:pt>
                <c:pt idx="1321">
                  <c:v>22.789138999999999</c:v>
                </c:pt>
                <c:pt idx="1322">
                  <c:v>22.790806</c:v>
                </c:pt>
                <c:pt idx="1323">
                  <c:v>22.791667</c:v>
                </c:pt>
                <c:pt idx="1324">
                  <c:v>22.792528000000001</c:v>
                </c:pt>
                <c:pt idx="1325">
                  <c:v>22.793306000000001</c:v>
                </c:pt>
                <c:pt idx="1326">
                  <c:v>22.794972000000001</c:v>
                </c:pt>
                <c:pt idx="1327">
                  <c:v>22.795805999999999</c:v>
                </c:pt>
                <c:pt idx="1328">
                  <c:v>22.796666999999999</c:v>
                </c:pt>
                <c:pt idx="1329">
                  <c:v>22.797471999999999</c:v>
                </c:pt>
                <c:pt idx="1330">
                  <c:v>22.799167000000001</c:v>
                </c:pt>
                <c:pt idx="1331">
                  <c:v>22.799972</c:v>
                </c:pt>
                <c:pt idx="1332">
                  <c:v>22.802499999999998</c:v>
                </c:pt>
                <c:pt idx="1333">
                  <c:v>22.803332999999999</c:v>
                </c:pt>
                <c:pt idx="1334">
                  <c:v>22.804138999999999</c:v>
                </c:pt>
                <c:pt idx="1335">
                  <c:v>22.805833</c:v>
                </c:pt>
                <c:pt idx="1336">
                  <c:v>22.806694</c:v>
                </c:pt>
                <c:pt idx="1337">
                  <c:v>22.807472000000001</c:v>
                </c:pt>
                <c:pt idx="1338">
                  <c:v>22.808278000000001</c:v>
                </c:pt>
                <c:pt idx="1339">
                  <c:v>22.809111000000001</c:v>
                </c:pt>
                <c:pt idx="1340">
                  <c:v>22.809971999999998</c:v>
                </c:pt>
                <c:pt idx="1341">
                  <c:v>22.810832999999999</c:v>
                </c:pt>
                <c:pt idx="1342">
                  <c:v>22.811639</c:v>
                </c:pt>
                <c:pt idx="1343">
                  <c:v>22.812472</c:v>
                </c:pt>
                <c:pt idx="1344">
                  <c:v>22.813333</c:v>
                </c:pt>
                <c:pt idx="1345">
                  <c:v>22.814167000000001</c:v>
                </c:pt>
                <c:pt idx="1346">
                  <c:v>22.815778000000002</c:v>
                </c:pt>
                <c:pt idx="1347">
                  <c:v>22.816638999999999</c:v>
                </c:pt>
                <c:pt idx="1348">
                  <c:v>22.817499999999999</c:v>
                </c:pt>
                <c:pt idx="1349">
                  <c:v>22.818332999999999</c:v>
                </c:pt>
                <c:pt idx="1350">
                  <c:v>22.82</c:v>
                </c:pt>
                <c:pt idx="1351">
                  <c:v>22.820833</c:v>
                </c:pt>
                <c:pt idx="1352">
                  <c:v>22.821639000000001</c:v>
                </c:pt>
                <c:pt idx="1353">
                  <c:v>22.822500000000002</c:v>
                </c:pt>
                <c:pt idx="1354">
                  <c:v>22.824138999999999</c:v>
                </c:pt>
                <c:pt idx="1355">
                  <c:v>22.824999999999999</c:v>
                </c:pt>
                <c:pt idx="1356">
                  <c:v>22.826667</c:v>
                </c:pt>
                <c:pt idx="1357">
                  <c:v>22.827500000000001</c:v>
                </c:pt>
                <c:pt idx="1358">
                  <c:v>22.828306000000001</c:v>
                </c:pt>
                <c:pt idx="1359">
                  <c:v>22.829139000000001</c:v>
                </c:pt>
                <c:pt idx="1360">
                  <c:v>22.830805999999999</c:v>
                </c:pt>
                <c:pt idx="1361">
                  <c:v>22.831666999999999</c:v>
                </c:pt>
                <c:pt idx="1362">
                  <c:v>22.832471999999999</c:v>
                </c:pt>
                <c:pt idx="1363">
                  <c:v>22.833306</c:v>
                </c:pt>
                <c:pt idx="1364">
                  <c:v>22.834972</c:v>
                </c:pt>
                <c:pt idx="1365">
                  <c:v>22.835806000000002</c:v>
                </c:pt>
                <c:pt idx="1366">
                  <c:v>22.837472000000002</c:v>
                </c:pt>
                <c:pt idx="1367">
                  <c:v>22.838305999999999</c:v>
                </c:pt>
                <c:pt idx="1368">
                  <c:v>22.840833</c:v>
                </c:pt>
                <c:pt idx="1369">
                  <c:v>22.841694</c:v>
                </c:pt>
                <c:pt idx="1370">
                  <c:v>22.843278000000002</c:v>
                </c:pt>
                <c:pt idx="1371">
                  <c:v>22.844138999999998</c:v>
                </c:pt>
                <c:pt idx="1372">
                  <c:v>22.844999999999999</c:v>
                </c:pt>
                <c:pt idx="1373">
                  <c:v>22.845832999999999</c:v>
                </c:pt>
                <c:pt idx="1374">
                  <c:v>22.8475</c:v>
                </c:pt>
                <c:pt idx="1375">
                  <c:v>22.848721999999999</c:v>
                </c:pt>
                <c:pt idx="1376">
                  <c:v>22.846639</c:v>
                </c:pt>
                <c:pt idx="1377">
                  <c:v>22.845832999999999</c:v>
                </c:pt>
                <c:pt idx="1378">
                  <c:v>22.844999999999999</c:v>
                </c:pt>
                <c:pt idx="1379">
                  <c:v>22.842472000000001</c:v>
                </c:pt>
                <c:pt idx="1380">
                  <c:v>22.841639000000001</c:v>
                </c:pt>
                <c:pt idx="1381">
                  <c:v>22.839971999999999</c:v>
                </c:pt>
                <c:pt idx="1382">
                  <c:v>22.838722000000001</c:v>
                </c:pt>
                <c:pt idx="1383">
                  <c:v>22.839138999999999</c:v>
                </c:pt>
                <c:pt idx="1384">
                  <c:v>22.841667000000001</c:v>
                </c:pt>
                <c:pt idx="1385">
                  <c:v>22.842500000000001</c:v>
                </c:pt>
                <c:pt idx="1386">
                  <c:v>22.844166999999999</c:v>
                </c:pt>
                <c:pt idx="1387">
                  <c:v>22.844999999999999</c:v>
                </c:pt>
                <c:pt idx="1388">
                  <c:v>22.848333</c:v>
                </c:pt>
                <c:pt idx="1389">
                  <c:v>22.849972000000001</c:v>
                </c:pt>
                <c:pt idx="1390">
                  <c:v>22.850833000000002</c:v>
                </c:pt>
                <c:pt idx="1391">
                  <c:v>22.851610999999998</c:v>
                </c:pt>
                <c:pt idx="1392">
                  <c:v>22.852889000000001</c:v>
                </c:pt>
                <c:pt idx="1393">
                  <c:v>22.852889000000001</c:v>
                </c:pt>
                <c:pt idx="1394">
                  <c:v>22.852028000000001</c:v>
                </c:pt>
                <c:pt idx="1395">
                  <c:v>22.852083</c:v>
                </c:pt>
                <c:pt idx="1396">
                  <c:v>22.851638999999999</c:v>
                </c:pt>
                <c:pt idx="1397">
                  <c:v>22.850833000000002</c:v>
                </c:pt>
                <c:pt idx="1398">
                  <c:v>22.85</c:v>
                </c:pt>
                <c:pt idx="1399">
                  <c:v>22.847472</c:v>
                </c:pt>
                <c:pt idx="1400">
                  <c:v>22.846610999999999</c:v>
                </c:pt>
                <c:pt idx="1401">
                  <c:v>22.845806</c:v>
                </c:pt>
                <c:pt idx="1402">
                  <c:v>22.845417000000001</c:v>
                </c:pt>
                <c:pt idx="1403">
                  <c:v>22.845417000000001</c:v>
                </c:pt>
                <c:pt idx="1404">
                  <c:v>22.845777999999999</c:v>
                </c:pt>
                <c:pt idx="1405">
                  <c:v>22.847472</c:v>
                </c:pt>
                <c:pt idx="1406">
                  <c:v>22.848333</c:v>
                </c:pt>
                <c:pt idx="1407">
                  <c:v>22.849972000000001</c:v>
                </c:pt>
                <c:pt idx="1408">
                  <c:v>22.850833000000002</c:v>
                </c:pt>
                <c:pt idx="1409">
                  <c:v>22.851666999999999</c:v>
                </c:pt>
                <c:pt idx="1410">
                  <c:v>22.855</c:v>
                </c:pt>
                <c:pt idx="1411">
                  <c:v>22.855833000000001</c:v>
                </c:pt>
                <c:pt idx="1412">
                  <c:v>22.857500000000002</c:v>
                </c:pt>
                <c:pt idx="1413">
                  <c:v>22.858722</c:v>
                </c:pt>
                <c:pt idx="1414">
                  <c:v>22.858694</c:v>
                </c:pt>
                <c:pt idx="1415">
                  <c:v>22.859528000000001</c:v>
                </c:pt>
                <c:pt idx="1416">
                  <c:v>22.859583000000001</c:v>
                </c:pt>
                <c:pt idx="1417">
                  <c:v>22.861222000000001</c:v>
                </c:pt>
                <c:pt idx="1418">
                  <c:v>22.861194000000001</c:v>
                </c:pt>
                <c:pt idx="1419">
                  <c:v>22.863721999999999</c:v>
                </c:pt>
                <c:pt idx="1420">
                  <c:v>22.863721999999999</c:v>
                </c:pt>
                <c:pt idx="1421">
                  <c:v>22.864166999999998</c:v>
                </c:pt>
                <c:pt idx="1422">
                  <c:v>22.864972000000002</c:v>
                </c:pt>
                <c:pt idx="1423">
                  <c:v>22.866222</c:v>
                </c:pt>
                <c:pt idx="1424">
                  <c:v>22.866250000000001</c:v>
                </c:pt>
                <c:pt idx="1425">
                  <c:v>22.869972000000001</c:v>
                </c:pt>
                <c:pt idx="1426">
                  <c:v>22.871638999999998</c:v>
                </c:pt>
                <c:pt idx="1427">
                  <c:v>22.872471999999998</c:v>
                </c:pt>
                <c:pt idx="1428">
                  <c:v>22.873360999999999</c:v>
                </c:pt>
                <c:pt idx="1429">
                  <c:v>22.874943999999999</c:v>
                </c:pt>
                <c:pt idx="1430">
                  <c:v>22.875833</c:v>
                </c:pt>
                <c:pt idx="1431">
                  <c:v>22.879166999999999</c:v>
                </c:pt>
                <c:pt idx="1432">
                  <c:v>22.879556000000001</c:v>
                </c:pt>
                <c:pt idx="1433">
                  <c:v>22.879583</c:v>
                </c:pt>
                <c:pt idx="1434">
                  <c:v>22.878722</c:v>
                </c:pt>
                <c:pt idx="1435">
                  <c:v>22.878693999999999</c:v>
                </c:pt>
                <c:pt idx="1436">
                  <c:v>22.877056</c:v>
                </c:pt>
                <c:pt idx="1437">
                  <c:v>22.877056</c:v>
                </c:pt>
                <c:pt idx="1438">
                  <c:v>22.876221999999999</c:v>
                </c:pt>
                <c:pt idx="1439">
                  <c:v>22.876194000000002</c:v>
                </c:pt>
                <c:pt idx="1440">
                  <c:v>22.877056</c:v>
                </c:pt>
                <c:pt idx="1441">
                  <c:v>22.875833</c:v>
                </c:pt>
                <c:pt idx="1442">
                  <c:v>22.874167</c:v>
                </c:pt>
                <c:pt idx="1443">
                  <c:v>22.873332999999999</c:v>
                </c:pt>
                <c:pt idx="1444">
                  <c:v>22.872527999999999</c:v>
                </c:pt>
                <c:pt idx="1445">
                  <c:v>22.871666999999999</c:v>
                </c:pt>
                <c:pt idx="1446">
                  <c:v>22.870806000000002</c:v>
                </c:pt>
                <c:pt idx="1447">
                  <c:v>22.869972000000001</c:v>
                </c:pt>
                <c:pt idx="1448">
                  <c:v>22.869167000000001</c:v>
                </c:pt>
                <c:pt idx="1449">
                  <c:v>22.868333</c:v>
                </c:pt>
                <c:pt idx="1450">
                  <c:v>22.866667</c:v>
                </c:pt>
                <c:pt idx="1451">
                  <c:v>22.865805999999999</c:v>
                </c:pt>
                <c:pt idx="1452">
                  <c:v>22.864139000000002</c:v>
                </c:pt>
                <c:pt idx="1453">
                  <c:v>22.863306000000001</c:v>
                </c:pt>
                <c:pt idx="1454">
                  <c:v>22.861639</c:v>
                </c:pt>
                <c:pt idx="1455">
                  <c:v>22.860806</c:v>
                </c:pt>
                <c:pt idx="1456">
                  <c:v>22.858332999999998</c:v>
                </c:pt>
                <c:pt idx="1457">
                  <c:v>22.857500000000002</c:v>
                </c:pt>
                <c:pt idx="1458">
                  <c:v>22.849972000000001</c:v>
                </c:pt>
                <c:pt idx="1459">
                  <c:v>22.849582999999999</c:v>
                </c:pt>
                <c:pt idx="1460">
                  <c:v>22.849556</c:v>
                </c:pt>
                <c:pt idx="1461">
                  <c:v>22.850805999999999</c:v>
                </c:pt>
                <c:pt idx="1462">
                  <c:v>22.851666999999999</c:v>
                </c:pt>
                <c:pt idx="1463">
                  <c:v>22.852499999999999</c:v>
                </c:pt>
                <c:pt idx="1464">
                  <c:v>22.854972</c:v>
                </c:pt>
                <c:pt idx="1465">
                  <c:v>22.855806000000001</c:v>
                </c:pt>
                <c:pt idx="1466">
                  <c:v>22.856611000000001</c:v>
                </c:pt>
                <c:pt idx="1467">
                  <c:v>22.857444000000001</c:v>
                </c:pt>
                <c:pt idx="1468">
                  <c:v>22.859971999999999</c:v>
                </c:pt>
                <c:pt idx="1469">
                  <c:v>22.860833</c:v>
                </c:pt>
                <c:pt idx="1470">
                  <c:v>22.862500000000001</c:v>
                </c:pt>
                <c:pt idx="1471">
                  <c:v>22.863333000000001</c:v>
                </c:pt>
                <c:pt idx="1472">
                  <c:v>22.864139000000002</c:v>
                </c:pt>
                <c:pt idx="1473">
                  <c:v>22.864972000000002</c:v>
                </c:pt>
                <c:pt idx="1474">
                  <c:v>22.866638999999999</c:v>
                </c:pt>
                <c:pt idx="1475">
                  <c:v>22.8675</c:v>
                </c:pt>
                <c:pt idx="1476">
                  <c:v>22.868333</c:v>
                </c:pt>
                <c:pt idx="1477">
                  <c:v>22.869139000000001</c:v>
                </c:pt>
                <c:pt idx="1478">
                  <c:v>22.872444000000002</c:v>
                </c:pt>
                <c:pt idx="1479">
                  <c:v>22.873305999999999</c:v>
                </c:pt>
                <c:pt idx="1480">
                  <c:v>22.874167</c:v>
                </c:pt>
                <c:pt idx="1481">
                  <c:v>22.875</c:v>
                </c:pt>
                <c:pt idx="1482">
                  <c:v>22.877472000000001</c:v>
                </c:pt>
                <c:pt idx="1483">
                  <c:v>22.878305999999998</c:v>
                </c:pt>
                <c:pt idx="1484">
                  <c:v>22.879166999999999</c:v>
                </c:pt>
                <c:pt idx="1485">
                  <c:v>22.879971999999999</c:v>
                </c:pt>
                <c:pt idx="1486">
                  <c:v>22.880832999999999</c:v>
                </c:pt>
                <c:pt idx="1487">
                  <c:v>22.881667</c:v>
                </c:pt>
                <c:pt idx="1488">
                  <c:v>22.882472</c:v>
                </c:pt>
                <c:pt idx="1489">
                  <c:v>22.883306000000001</c:v>
                </c:pt>
                <c:pt idx="1490">
                  <c:v>22.884111000000001</c:v>
                </c:pt>
                <c:pt idx="1491">
                  <c:v>22.884972000000001</c:v>
                </c:pt>
                <c:pt idx="1492">
                  <c:v>22.886638999999999</c:v>
                </c:pt>
                <c:pt idx="1493">
                  <c:v>22.887471999999999</c:v>
                </c:pt>
                <c:pt idx="1494">
                  <c:v>22.888332999999999</c:v>
                </c:pt>
                <c:pt idx="1495">
                  <c:v>22.889167</c:v>
                </c:pt>
                <c:pt idx="1496">
                  <c:v>22.890778000000001</c:v>
                </c:pt>
                <c:pt idx="1497">
                  <c:v>22.891611000000001</c:v>
                </c:pt>
                <c:pt idx="1498">
                  <c:v>22.893277999999999</c:v>
                </c:pt>
                <c:pt idx="1499">
                  <c:v>22.894138999999999</c:v>
                </c:pt>
                <c:pt idx="1500">
                  <c:v>22.895861</c:v>
                </c:pt>
                <c:pt idx="1501">
                  <c:v>22.896639</c:v>
                </c:pt>
                <c:pt idx="1502">
                  <c:v>22.898306000000002</c:v>
                </c:pt>
                <c:pt idx="1503">
                  <c:v>22.899139000000002</c:v>
                </c:pt>
                <c:pt idx="1504">
                  <c:v>22.900805999999999</c:v>
                </c:pt>
                <c:pt idx="1505">
                  <c:v>22.901667</c:v>
                </c:pt>
                <c:pt idx="1506">
                  <c:v>22.9025</c:v>
                </c:pt>
                <c:pt idx="1507">
                  <c:v>22.903306000000001</c:v>
                </c:pt>
                <c:pt idx="1508">
                  <c:v>22.906611000000002</c:v>
                </c:pt>
                <c:pt idx="1509">
                  <c:v>22.907471999999999</c:v>
                </c:pt>
                <c:pt idx="1510">
                  <c:v>22.91</c:v>
                </c:pt>
                <c:pt idx="1511">
                  <c:v>22.910778000000001</c:v>
                </c:pt>
                <c:pt idx="1512">
                  <c:v>22.913305999999999</c:v>
                </c:pt>
                <c:pt idx="1513">
                  <c:v>22.914138999999999</c:v>
                </c:pt>
                <c:pt idx="1514">
                  <c:v>22.914999999999999</c:v>
                </c:pt>
                <c:pt idx="1515">
                  <c:v>22.915861</c:v>
                </c:pt>
                <c:pt idx="1516">
                  <c:v>22.918306000000001</c:v>
                </c:pt>
                <c:pt idx="1517">
                  <c:v>22.919139000000001</c:v>
                </c:pt>
                <c:pt idx="1518">
                  <c:v>22.92</c:v>
                </c:pt>
                <c:pt idx="1519">
                  <c:v>22.920805999999999</c:v>
                </c:pt>
                <c:pt idx="1520">
                  <c:v>22.923333</c:v>
                </c:pt>
                <c:pt idx="1521">
                  <c:v>22.924139</c:v>
                </c:pt>
                <c:pt idx="1522">
                  <c:v>22.93</c:v>
                </c:pt>
                <c:pt idx="1523">
                  <c:v>22.930806</c:v>
                </c:pt>
                <c:pt idx="1524">
                  <c:v>22.932472000000001</c:v>
                </c:pt>
                <c:pt idx="1525">
                  <c:v>22.933306000000002</c:v>
                </c:pt>
                <c:pt idx="1526">
                  <c:v>22.935832999999999</c:v>
                </c:pt>
                <c:pt idx="1527">
                  <c:v>22.936693999999999</c:v>
                </c:pt>
                <c:pt idx="1528">
                  <c:v>22.939139000000001</c:v>
                </c:pt>
                <c:pt idx="1529">
                  <c:v>22.94</c:v>
                </c:pt>
                <c:pt idx="1530">
                  <c:v>22.942527999999999</c:v>
                </c:pt>
                <c:pt idx="1531">
                  <c:v>22.943306</c:v>
                </c:pt>
                <c:pt idx="1532">
                  <c:v>22.944167</c:v>
                </c:pt>
                <c:pt idx="1533">
                  <c:v>22.944944</c:v>
                </c:pt>
                <c:pt idx="1534">
                  <c:v>22.947472000000001</c:v>
                </c:pt>
                <c:pt idx="1535">
                  <c:v>22.948305999999999</c:v>
                </c:pt>
                <c:pt idx="1536">
                  <c:v>22.951639</c:v>
                </c:pt>
                <c:pt idx="1537">
                  <c:v>22.952472</c:v>
                </c:pt>
                <c:pt idx="1538">
                  <c:v>22.953278000000001</c:v>
                </c:pt>
                <c:pt idx="1539">
                  <c:v>22.954139000000001</c:v>
                </c:pt>
                <c:pt idx="1540">
                  <c:v>22.956666999999999</c:v>
                </c:pt>
                <c:pt idx="1541">
                  <c:v>22.957443999999999</c:v>
                </c:pt>
                <c:pt idx="1542">
                  <c:v>22.958306</c:v>
                </c:pt>
                <c:pt idx="1543">
                  <c:v>22.959139</c:v>
                </c:pt>
                <c:pt idx="1544">
                  <c:v>22.96</c:v>
                </c:pt>
                <c:pt idx="1545">
                  <c:v>22.960806000000002</c:v>
                </c:pt>
                <c:pt idx="1546">
                  <c:v>22.961666999999998</c:v>
                </c:pt>
                <c:pt idx="1547">
                  <c:v>22.964193999999999</c:v>
                </c:pt>
                <c:pt idx="1548">
                  <c:v>22.965806000000001</c:v>
                </c:pt>
                <c:pt idx="1549">
                  <c:v>22.967472000000001</c:v>
                </c:pt>
                <c:pt idx="1550">
                  <c:v>22.968333000000001</c:v>
                </c:pt>
                <c:pt idx="1551">
                  <c:v>22.969971999999999</c:v>
                </c:pt>
                <c:pt idx="1552">
                  <c:v>22.970832999999999</c:v>
                </c:pt>
                <c:pt idx="1553">
                  <c:v>22.971667</c:v>
                </c:pt>
                <c:pt idx="1554">
                  <c:v>22.972472</c:v>
                </c:pt>
                <c:pt idx="1555">
                  <c:v>22.974111000000001</c:v>
                </c:pt>
                <c:pt idx="1556">
                  <c:v>22.974972000000001</c:v>
                </c:pt>
                <c:pt idx="1557">
                  <c:v>22.978306</c:v>
                </c:pt>
                <c:pt idx="1558">
                  <c:v>22.979139</c:v>
                </c:pt>
                <c:pt idx="1559">
                  <c:v>22.981639000000001</c:v>
                </c:pt>
                <c:pt idx="1560">
                  <c:v>22.982500000000002</c:v>
                </c:pt>
                <c:pt idx="1561">
                  <c:v>22.982889</c:v>
                </c:pt>
                <c:pt idx="1562">
                  <c:v>22.982917</c:v>
                </c:pt>
                <c:pt idx="1563">
                  <c:v>22.983305999999999</c:v>
                </c:pt>
                <c:pt idx="1564">
                  <c:v>22.984110999999999</c:v>
                </c:pt>
                <c:pt idx="1565">
                  <c:v>22.988278000000001</c:v>
                </c:pt>
                <c:pt idx="1566">
                  <c:v>22.989139000000002</c:v>
                </c:pt>
                <c:pt idx="1567">
                  <c:v>22.991667</c:v>
                </c:pt>
                <c:pt idx="1568">
                  <c:v>22.992471999999999</c:v>
                </c:pt>
                <c:pt idx="1569">
                  <c:v>22.993722000000002</c:v>
                </c:pt>
                <c:pt idx="1570">
                  <c:v>22.993694000000001</c:v>
                </c:pt>
                <c:pt idx="1571">
                  <c:v>22.994555999999999</c:v>
                </c:pt>
                <c:pt idx="1572">
                  <c:v>22.994582999999999</c:v>
                </c:pt>
                <c:pt idx="1573">
                  <c:v>22.994972000000001</c:v>
                </c:pt>
                <c:pt idx="1574">
                  <c:v>22.998305999999999</c:v>
                </c:pt>
                <c:pt idx="1575">
                  <c:v>23</c:v>
                </c:pt>
                <c:pt idx="1576">
                  <c:v>23.000416999999999</c:v>
                </c:pt>
                <c:pt idx="1577">
                  <c:v>23.000361000000002</c:v>
                </c:pt>
                <c:pt idx="1578">
                  <c:v>23.001249999999999</c:v>
                </c:pt>
                <c:pt idx="1579">
                  <c:v>23.001221999999999</c:v>
                </c:pt>
                <c:pt idx="1580">
                  <c:v>23.002082999999999</c:v>
                </c:pt>
                <c:pt idx="1581">
                  <c:v>23.002110999999999</c:v>
                </c:pt>
                <c:pt idx="1582">
                  <c:v>23.002860999999999</c:v>
                </c:pt>
                <c:pt idx="1583">
                  <c:v>23.002889</c:v>
                </c:pt>
                <c:pt idx="1584">
                  <c:v>23.004971999999999</c:v>
                </c:pt>
                <c:pt idx="1585">
                  <c:v>23.005832999999999</c:v>
                </c:pt>
                <c:pt idx="1586">
                  <c:v>23.007888999999999</c:v>
                </c:pt>
                <c:pt idx="1587">
                  <c:v>23.007888999999999</c:v>
                </c:pt>
                <c:pt idx="1588">
                  <c:v>23.008721999999999</c:v>
                </c:pt>
                <c:pt idx="1589">
                  <c:v>23.008721999999999</c:v>
                </c:pt>
                <c:pt idx="1590">
                  <c:v>23.009556</c:v>
                </c:pt>
                <c:pt idx="1591">
                  <c:v>23.009556</c:v>
                </c:pt>
                <c:pt idx="1592">
                  <c:v>23.008693999999998</c:v>
                </c:pt>
                <c:pt idx="1593">
                  <c:v>23.008749999999999</c:v>
                </c:pt>
                <c:pt idx="1594">
                  <c:v>23.007888999999999</c:v>
                </c:pt>
                <c:pt idx="1595">
                  <c:v>23.007916999999999</c:v>
                </c:pt>
                <c:pt idx="1596">
                  <c:v>23.007083000000002</c:v>
                </c:pt>
                <c:pt idx="1597">
                  <c:v>23.007110999999998</c:v>
                </c:pt>
                <c:pt idx="1598">
                  <c:v>23.006250000000001</c:v>
                </c:pt>
                <c:pt idx="1599">
                  <c:v>23.006222000000001</c:v>
                </c:pt>
                <c:pt idx="1600">
                  <c:v>23.005444000000001</c:v>
                </c:pt>
                <c:pt idx="1601">
                  <c:v>23.005361000000001</c:v>
                </c:pt>
                <c:pt idx="1602">
                  <c:v>23.004583</c:v>
                </c:pt>
                <c:pt idx="1603">
                  <c:v>23.004556000000001</c:v>
                </c:pt>
                <c:pt idx="1604">
                  <c:v>23.003693999999999</c:v>
                </c:pt>
                <c:pt idx="1605">
                  <c:v>23.003722</c:v>
                </c:pt>
                <c:pt idx="1606">
                  <c:v>23.002860999999999</c:v>
                </c:pt>
                <c:pt idx="1607">
                  <c:v>23.002917</c:v>
                </c:pt>
                <c:pt idx="1608">
                  <c:v>23.003722</c:v>
                </c:pt>
                <c:pt idx="1609">
                  <c:v>23.003778000000001</c:v>
                </c:pt>
                <c:pt idx="1610">
                  <c:v>23.004528000000001</c:v>
                </c:pt>
                <c:pt idx="1611">
                  <c:v>23.004556000000001</c:v>
                </c:pt>
                <c:pt idx="1612">
                  <c:v>23.004971999999999</c:v>
                </c:pt>
                <c:pt idx="1613">
                  <c:v>23.017472000000001</c:v>
                </c:pt>
                <c:pt idx="1614">
                  <c:v>23.018305999999999</c:v>
                </c:pt>
                <c:pt idx="1615">
                  <c:v>23.022500000000001</c:v>
                </c:pt>
                <c:pt idx="1616">
                  <c:v>23.023278000000001</c:v>
                </c:pt>
                <c:pt idx="1617">
                  <c:v>23.026667</c:v>
                </c:pt>
                <c:pt idx="1618">
                  <c:v>23.0275</c:v>
                </c:pt>
                <c:pt idx="1619">
                  <c:v>23.028306000000001</c:v>
                </c:pt>
                <c:pt idx="1620">
                  <c:v>23.029167000000001</c:v>
                </c:pt>
                <c:pt idx="1621">
                  <c:v>23.030805999999998</c:v>
                </c:pt>
                <c:pt idx="1622">
                  <c:v>23.031666999999999</c:v>
                </c:pt>
                <c:pt idx="1623">
                  <c:v>23.034193999999999</c:v>
                </c:pt>
                <c:pt idx="1624">
                  <c:v>23.034972</c:v>
                </c:pt>
                <c:pt idx="1625">
                  <c:v>23.040028</c:v>
                </c:pt>
                <c:pt idx="1626">
                  <c:v>23.040417000000001</c:v>
                </c:pt>
                <c:pt idx="1627">
                  <c:v>23.040389000000001</c:v>
                </c:pt>
                <c:pt idx="1628">
                  <c:v>23.039583</c:v>
                </c:pt>
                <c:pt idx="1629">
                  <c:v>23.039556000000001</c:v>
                </c:pt>
                <c:pt idx="1630">
                  <c:v>23.03875</c:v>
                </c:pt>
                <c:pt idx="1631">
                  <c:v>23.038722</c:v>
                </c:pt>
                <c:pt idx="1632">
                  <c:v>23.039583</c:v>
                </c:pt>
                <c:pt idx="1633">
                  <c:v>23.039528000000001</c:v>
                </c:pt>
                <c:pt idx="1634">
                  <c:v>23.040389000000001</c:v>
                </c:pt>
                <c:pt idx="1635">
                  <c:v>23.040417000000001</c:v>
                </c:pt>
                <c:pt idx="1636">
                  <c:v>23.039583</c:v>
                </c:pt>
                <c:pt idx="1637">
                  <c:v>23.039583</c:v>
                </c:pt>
                <c:pt idx="1638">
                  <c:v>23.040389000000001</c:v>
                </c:pt>
                <c:pt idx="1639">
                  <c:v>23.040389000000001</c:v>
                </c:pt>
                <c:pt idx="1640">
                  <c:v>23.039971999999999</c:v>
                </c:pt>
                <c:pt idx="1641">
                  <c:v>23.039138999999999</c:v>
                </c:pt>
                <c:pt idx="1642">
                  <c:v>23.037500000000001</c:v>
                </c:pt>
                <c:pt idx="1643">
                  <c:v>23.036694000000001</c:v>
                </c:pt>
                <c:pt idx="1644">
                  <c:v>23.032083</c:v>
                </c:pt>
                <c:pt idx="1645">
                  <c:v>23.032056000000001</c:v>
                </c:pt>
                <c:pt idx="1646">
                  <c:v>23.03125</c:v>
                </c:pt>
                <c:pt idx="1647">
                  <c:v>23.031222</c:v>
                </c:pt>
                <c:pt idx="1648">
                  <c:v>23.030389</c:v>
                </c:pt>
                <c:pt idx="1649">
                  <c:v>23.030389</c:v>
                </c:pt>
                <c:pt idx="1650">
                  <c:v>23.032083</c:v>
                </c:pt>
                <c:pt idx="1651">
                  <c:v>23.031666999999999</c:v>
                </c:pt>
                <c:pt idx="1652">
                  <c:v>23.030805999999998</c:v>
                </c:pt>
                <c:pt idx="1653">
                  <c:v>23.029972000000001</c:v>
                </c:pt>
                <c:pt idx="1654">
                  <c:v>23.027528</c:v>
                </c:pt>
                <c:pt idx="1655">
                  <c:v>23.026250000000001</c:v>
                </c:pt>
                <c:pt idx="1656">
                  <c:v>23.026222000000001</c:v>
                </c:pt>
                <c:pt idx="1657">
                  <c:v>23.025832999999999</c:v>
                </c:pt>
                <c:pt idx="1658">
                  <c:v>23.025389000000001</c:v>
                </c:pt>
                <c:pt idx="1659">
                  <c:v>23.025417000000001</c:v>
                </c:pt>
                <c:pt idx="1660">
                  <c:v>23.024944000000001</c:v>
                </c:pt>
                <c:pt idx="1661">
                  <c:v>23.023361000000001</c:v>
                </c:pt>
                <c:pt idx="1662">
                  <c:v>23.022500000000001</c:v>
                </c:pt>
                <c:pt idx="1663">
                  <c:v>23.019110999999999</c:v>
                </c:pt>
                <c:pt idx="1664">
                  <c:v>23.018722</c:v>
                </c:pt>
                <c:pt idx="1665">
                  <c:v>23.018694</c:v>
                </c:pt>
                <c:pt idx="1666">
                  <c:v>23.019556000000001</c:v>
                </c:pt>
                <c:pt idx="1667">
                  <c:v>23.019556000000001</c:v>
                </c:pt>
                <c:pt idx="1668">
                  <c:v>23.020389000000002</c:v>
                </c:pt>
                <c:pt idx="1669">
                  <c:v>23.020416999999998</c:v>
                </c:pt>
                <c:pt idx="1670">
                  <c:v>23.021667000000001</c:v>
                </c:pt>
                <c:pt idx="1671">
                  <c:v>23.022472</c:v>
                </c:pt>
                <c:pt idx="1672">
                  <c:v>23.023306000000002</c:v>
                </c:pt>
                <c:pt idx="1673">
                  <c:v>23.026638999999999</c:v>
                </c:pt>
                <c:pt idx="1674">
                  <c:v>23.027916999999999</c:v>
                </c:pt>
                <c:pt idx="1675">
                  <c:v>23.027916999999999</c:v>
                </c:pt>
                <c:pt idx="1676">
                  <c:v>23.030389</c:v>
                </c:pt>
                <c:pt idx="1677">
                  <c:v>23.030360999999999</c:v>
                </c:pt>
                <c:pt idx="1678">
                  <c:v>23.032056000000001</c:v>
                </c:pt>
                <c:pt idx="1679">
                  <c:v>23.032056000000001</c:v>
                </c:pt>
                <c:pt idx="1680">
                  <c:v>23.032889000000001</c:v>
                </c:pt>
                <c:pt idx="1681">
                  <c:v>23.032889000000001</c:v>
                </c:pt>
                <c:pt idx="1682">
                  <c:v>23.033722000000001</c:v>
                </c:pt>
                <c:pt idx="1683">
                  <c:v>23.032028</c:v>
                </c:pt>
                <c:pt idx="1684">
                  <c:v>23.032083</c:v>
                </c:pt>
                <c:pt idx="1685">
                  <c:v>23.03125</c:v>
                </c:pt>
                <c:pt idx="1686">
                  <c:v>23.031193999999999</c:v>
                </c:pt>
                <c:pt idx="1687">
                  <c:v>23.032499999999999</c:v>
                </c:pt>
                <c:pt idx="1688">
                  <c:v>23.034139</c:v>
                </c:pt>
                <c:pt idx="1689">
                  <c:v>23.035</c:v>
                </c:pt>
                <c:pt idx="1690">
                  <c:v>23.038333000000002</c:v>
                </c:pt>
                <c:pt idx="1691">
                  <c:v>23.039110999999998</c:v>
                </c:pt>
                <c:pt idx="1692">
                  <c:v>23.039583</c:v>
                </c:pt>
                <c:pt idx="1693">
                  <c:v>23.032111</c:v>
                </c:pt>
                <c:pt idx="1694">
                  <c:v>23.032056000000001</c:v>
                </c:pt>
                <c:pt idx="1695">
                  <c:v>23.031666999999999</c:v>
                </c:pt>
                <c:pt idx="1696">
                  <c:v>23.029582999999999</c:v>
                </c:pt>
                <c:pt idx="1697">
                  <c:v>23.029582999999999</c:v>
                </c:pt>
                <c:pt idx="1698">
                  <c:v>23.026222000000001</c:v>
                </c:pt>
                <c:pt idx="1699">
                  <c:v>23.026222000000001</c:v>
                </c:pt>
                <c:pt idx="1700">
                  <c:v>23.025832999999999</c:v>
                </c:pt>
                <c:pt idx="1701">
                  <c:v>23.024972000000002</c:v>
                </c:pt>
                <c:pt idx="1702">
                  <c:v>23.024583</c:v>
                </c:pt>
                <c:pt idx="1703">
                  <c:v>23.024583</c:v>
                </c:pt>
                <c:pt idx="1704">
                  <c:v>23.02375</c:v>
                </c:pt>
                <c:pt idx="1705">
                  <c:v>23.023721999999999</c:v>
                </c:pt>
                <c:pt idx="1706">
                  <c:v>23.022082999999999</c:v>
                </c:pt>
                <c:pt idx="1707">
                  <c:v>23.022055999999999</c:v>
                </c:pt>
                <c:pt idx="1708">
                  <c:v>23.014944</c:v>
                </c:pt>
                <c:pt idx="1709">
                  <c:v>23.013306</c:v>
                </c:pt>
                <c:pt idx="1710">
                  <c:v>23.012443999999999</c:v>
                </c:pt>
                <c:pt idx="1711">
                  <c:v>23.011222</c:v>
                </c:pt>
                <c:pt idx="1712">
                  <c:v>23.011194</c:v>
                </c:pt>
                <c:pt idx="1713">
                  <c:v>23.012028000000001</c:v>
                </c:pt>
                <c:pt idx="1714">
                  <c:v>23.012056000000001</c:v>
                </c:pt>
                <c:pt idx="1715">
                  <c:v>23.017083</c:v>
                </c:pt>
                <c:pt idx="1716">
                  <c:v>23.017056</c:v>
                </c:pt>
                <c:pt idx="1717">
                  <c:v>23.018750000000001</c:v>
                </c:pt>
                <c:pt idx="1718">
                  <c:v>23.018722</c:v>
                </c:pt>
                <c:pt idx="1719">
                  <c:v>23.021222000000002</c:v>
                </c:pt>
                <c:pt idx="1720">
                  <c:v>23.021249999999998</c:v>
                </c:pt>
                <c:pt idx="1721">
                  <c:v>23.023721999999999</c:v>
                </c:pt>
                <c:pt idx="1722">
                  <c:v>23.023721999999999</c:v>
                </c:pt>
                <c:pt idx="1723">
                  <c:v>23.027944000000002</c:v>
                </c:pt>
                <c:pt idx="1724">
                  <c:v>23.027888999999998</c:v>
                </c:pt>
                <c:pt idx="1725">
                  <c:v>23.032056000000001</c:v>
                </c:pt>
                <c:pt idx="1726">
                  <c:v>23.032056000000001</c:v>
                </c:pt>
                <c:pt idx="1727">
                  <c:v>23.033750000000001</c:v>
                </c:pt>
                <c:pt idx="1728">
                  <c:v>23.033722000000001</c:v>
                </c:pt>
                <c:pt idx="1729">
                  <c:v>23.034555999999998</c:v>
                </c:pt>
                <c:pt idx="1730">
                  <c:v>23.034583000000001</c:v>
                </c:pt>
                <c:pt idx="1731">
                  <c:v>23.036221999999999</c:v>
                </c:pt>
                <c:pt idx="1732">
                  <c:v>23.036277999999999</c:v>
                </c:pt>
                <c:pt idx="1733">
                  <c:v>23.037056</c:v>
                </c:pt>
                <c:pt idx="1734">
                  <c:v>23.037110999999999</c:v>
                </c:pt>
                <c:pt idx="1735">
                  <c:v>23.038722</c:v>
                </c:pt>
                <c:pt idx="1736">
                  <c:v>23.038778000000001</c:v>
                </c:pt>
                <c:pt idx="1737">
                  <c:v>23.039556000000001</c:v>
                </c:pt>
                <c:pt idx="1738">
                  <c:v>23.039611000000001</c:v>
                </c:pt>
                <c:pt idx="1739">
                  <c:v>23.040389000000001</c:v>
                </c:pt>
                <c:pt idx="1740">
                  <c:v>23.040417000000001</c:v>
                </c:pt>
                <c:pt idx="1741">
                  <c:v>23.041277999999998</c:v>
                </c:pt>
                <c:pt idx="1742">
                  <c:v>23.041250000000002</c:v>
                </c:pt>
                <c:pt idx="1743">
                  <c:v>23.042888999999999</c:v>
                </c:pt>
                <c:pt idx="1744">
                  <c:v>23.042943999999999</c:v>
                </c:pt>
                <c:pt idx="1745">
                  <c:v>23.043721999999999</c:v>
                </c:pt>
                <c:pt idx="1746">
                  <c:v>23.043749999999999</c:v>
                </c:pt>
                <c:pt idx="1747">
                  <c:v>23.045389</c:v>
                </c:pt>
                <c:pt idx="1748">
                  <c:v>23.045444</c:v>
                </c:pt>
                <c:pt idx="1749">
                  <c:v>23.046222</c:v>
                </c:pt>
                <c:pt idx="1750">
                  <c:v>23.046250000000001</c:v>
                </c:pt>
                <c:pt idx="1751">
                  <c:v>23.047111000000001</c:v>
                </c:pt>
                <c:pt idx="1752">
                  <c:v>23.047056000000001</c:v>
                </c:pt>
                <c:pt idx="1753">
                  <c:v>23.046638999999999</c:v>
                </c:pt>
                <c:pt idx="1754">
                  <c:v>23.045832999999998</c:v>
                </c:pt>
                <c:pt idx="1755">
                  <c:v>23.044611</c:v>
                </c:pt>
                <c:pt idx="1756">
                  <c:v>23.044556</c:v>
                </c:pt>
                <c:pt idx="1757">
                  <c:v>23.044944000000001</c:v>
                </c:pt>
                <c:pt idx="1758">
                  <c:v>23.047471999999999</c:v>
                </c:pt>
                <c:pt idx="1759">
                  <c:v>23.049167000000001</c:v>
                </c:pt>
                <c:pt idx="1760">
                  <c:v>23.049972</c:v>
                </c:pt>
                <c:pt idx="1761">
                  <c:v>23.050443999999999</c:v>
                </c:pt>
                <c:pt idx="1762">
                  <c:v>23.050388999999999</c:v>
                </c:pt>
                <c:pt idx="1763">
                  <c:v>23.051221999999999</c:v>
                </c:pt>
                <c:pt idx="1764">
                  <c:v>23.05125</c:v>
                </c:pt>
                <c:pt idx="1765">
                  <c:v>23.052083</c:v>
                </c:pt>
                <c:pt idx="1766">
                  <c:v>23.052083</c:v>
                </c:pt>
                <c:pt idx="1767">
                  <c:v>23.052499999999998</c:v>
                </c:pt>
                <c:pt idx="1768">
                  <c:v>23.053305999999999</c:v>
                </c:pt>
                <c:pt idx="1769">
                  <c:v>23.054167</c:v>
                </c:pt>
                <c:pt idx="1770">
                  <c:v>23.054971999999999</c:v>
                </c:pt>
                <c:pt idx="1771">
                  <c:v>23.056667000000001</c:v>
                </c:pt>
                <c:pt idx="1772">
                  <c:v>23.057472000000001</c:v>
                </c:pt>
                <c:pt idx="1773">
                  <c:v>23.066222</c:v>
                </c:pt>
                <c:pt idx="1774">
                  <c:v>23.06625</c:v>
                </c:pt>
                <c:pt idx="1775">
                  <c:v>23.069583000000002</c:v>
                </c:pt>
                <c:pt idx="1776">
                  <c:v>23.069583000000002</c:v>
                </c:pt>
                <c:pt idx="1777">
                  <c:v>23.070416999999999</c:v>
                </c:pt>
                <c:pt idx="1778">
                  <c:v>23.070360999999998</c:v>
                </c:pt>
                <c:pt idx="1779">
                  <c:v>23.077082999999998</c:v>
                </c:pt>
                <c:pt idx="1780">
                  <c:v>23.077027999999999</c:v>
                </c:pt>
                <c:pt idx="1781">
                  <c:v>23.077500000000001</c:v>
                </c:pt>
                <c:pt idx="1782">
                  <c:v>23.078306000000001</c:v>
                </c:pt>
                <c:pt idx="1783">
                  <c:v>23.079139000000001</c:v>
                </c:pt>
                <c:pt idx="1784">
                  <c:v>23.08</c:v>
                </c:pt>
                <c:pt idx="1785">
                  <c:v>23.080444</c:v>
                </c:pt>
                <c:pt idx="1786">
                  <c:v>23.080417000000001</c:v>
                </c:pt>
                <c:pt idx="1787">
                  <c:v>23.079583</c:v>
                </c:pt>
                <c:pt idx="1788">
                  <c:v>23.079583</c:v>
                </c:pt>
                <c:pt idx="1789">
                  <c:v>23.077055999999999</c:v>
                </c:pt>
                <c:pt idx="1790">
                  <c:v>23.077055999999999</c:v>
                </c:pt>
                <c:pt idx="1791">
                  <c:v>23.074583000000001</c:v>
                </c:pt>
                <c:pt idx="1792">
                  <c:v>23.074583000000001</c:v>
                </c:pt>
                <c:pt idx="1793">
                  <c:v>23.072056</c:v>
                </c:pt>
                <c:pt idx="1794">
                  <c:v>23.072056</c:v>
                </c:pt>
                <c:pt idx="1795">
                  <c:v>23.070416999999999</c:v>
                </c:pt>
                <c:pt idx="1796">
                  <c:v>23.070388999999999</c:v>
                </c:pt>
                <c:pt idx="1797">
                  <c:v>23.069583000000002</c:v>
                </c:pt>
                <c:pt idx="1798">
                  <c:v>23.069555999999999</c:v>
                </c:pt>
                <c:pt idx="1799">
                  <c:v>23.068750000000001</c:v>
                </c:pt>
                <c:pt idx="1800">
                  <c:v>23.068722000000001</c:v>
                </c:pt>
                <c:pt idx="1801">
                  <c:v>23.065417</c:v>
                </c:pt>
                <c:pt idx="1802">
                  <c:v>23.065389</c:v>
                </c:pt>
                <c:pt idx="1803">
                  <c:v>23.063749999999999</c:v>
                </c:pt>
                <c:pt idx="1804">
                  <c:v>23.063721999999999</c:v>
                </c:pt>
                <c:pt idx="1805">
                  <c:v>23.062916999999999</c:v>
                </c:pt>
                <c:pt idx="1806">
                  <c:v>23.062888999999998</c:v>
                </c:pt>
                <c:pt idx="1807">
                  <c:v>23.062055999999998</c:v>
                </c:pt>
                <c:pt idx="1808">
                  <c:v>23.062055999999998</c:v>
                </c:pt>
                <c:pt idx="1809">
                  <c:v>23.061222000000001</c:v>
                </c:pt>
                <c:pt idx="1810">
                  <c:v>23.061250000000001</c:v>
                </c:pt>
                <c:pt idx="1811">
                  <c:v>23.060389000000001</c:v>
                </c:pt>
                <c:pt idx="1812">
                  <c:v>23.060361</c:v>
                </c:pt>
                <c:pt idx="1813">
                  <c:v>23.060832999999999</c:v>
                </c:pt>
                <c:pt idx="1814">
                  <c:v>23.063278</c:v>
                </c:pt>
                <c:pt idx="1815">
                  <c:v>23.064139000000001</c:v>
                </c:pt>
                <c:pt idx="1816">
                  <c:v>23.068306</c:v>
                </c:pt>
                <c:pt idx="1817">
                  <c:v>23.069167</c:v>
                </c:pt>
                <c:pt idx="1818">
                  <c:v>23.071667000000001</c:v>
                </c:pt>
                <c:pt idx="1819">
                  <c:v>23.072472000000001</c:v>
                </c:pt>
                <c:pt idx="1820">
                  <c:v>23.074193999999999</c:v>
                </c:pt>
                <c:pt idx="1821">
                  <c:v>23.075832999999999</c:v>
                </c:pt>
                <c:pt idx="1822">
                  <c:v>23.076611</c:v>
                </c:pt>
                <c:pt idx="1823">
                  <c:v>23.077082999999998</c:v>
                </c:pt>
                <c:pt idx="1824">
                  <c:v>23.077082999999998</c:v>
                </c:pt>
                <c:pt idx="1825">
                  <c:v>23.079167000000002</c:v>
                </c:pt>
                <c:pt idx="1826">
                  <c:v>23.080832999999998</c:v>
                </c:pt>
                <c:pt idx="1827">
                  <c:v>23.081222</c:v>
                </c:pt>
                <c:pt idx="1828">
                  <c:v>23.081194</c:v>
                </c:pt>
                <c:pt idx="1829">
                  <c:v>23.082056000000001</c:v>
                </c:pt>
                <c:pt idx="1830">
                  <c:v>23.082083000000001</c:v>
                </c:pt>
                <c:pt idx="1831">
                  <c:v>23.081250000000001</c:v>
                </c:pt>
                <c:pt idx="1832">
                  <c:v>23.081194</c:v>
                </c:pt>
                <c:pt idx="1833">
                  <c:v>23.079167000000002</c:v>
                </c:pt>
                <c:pt idx="1834">
                  <c:v>23.076639</c:v>
                </c:pt>
                <c:pt idx="1835">
                  <c:v>23.075417000000002</c:v>
                </c:pt>
                <c:pt idx="1836">
                  <c:v>23.075806</c:v>
                </c:pt>
                <c:pt idx="1837">
                  <c:v>23.077472</c:v>
                </c:pt>
                <c:pt idx="1838">
                  <c:v>23.078306000000001</c:v>
                </c:pt>
                <c:pt idx="1839">
                  <c:v>23.0825</c:v>
                </c:pt>
                <c:pt idx="1840">
                  <c:v>23.083306</c:v>
                </c:pt>
                <c:pt idx="1841">
                  <c:v>23.084972</c:v>
                </c:pt>
                <c:pt idx="1842">
                  <c:v>23.085806000000002</c:v>
                </c:pt>
                <c:pt idx="1843">
                  <c:v>23.09</c:v>
                </c:pt>
                <c:pt idx="1844">
                  <c:v>23.090833</c:v>
                </c:pt>
                <c:pt idx="1845">
                  <c:v>23.095832999999999</c:v>
                </c:pt>
                <c:pt idx="1846">
                  <c:v>23.096667</c:v>
                </c:pt>
                <c:pt idx="1847">
                  <c:v>23.108305999999999</c:v>
                </c:pt>
                <c:pt idx="1848">
                  <c:v>23.109138999999999</c:v>
                </c:pt>
                <c:pt idx="1849">
                  <c:v>23.110778</c:v>
                </c:pt>
                <c:pt idx="1850">
                  <c:v>23.111667000000001</c:v>
                </c:pt>
                <c:pt idx="1851">
                  <c:v>23.112472</c:v>
                </c:pt>
                <c:pt idx="1852">
                  <c:v>23.115389</c:v>
                </c:pt>
                <c:pt idx="1853">
                  <c:v>23.115389</c:v>
                </c:pt>
                <c:pt idx="1854">
                  <c:v>23.116222</c:v>
                </c:pt>
                <c:pt idx="1855">
                  <c:v>23.116278000000001</c:v>
                </c:pt>
                <c:pt idx="1856">
                  <c:v>23.117028000000001</c:v>
                </c:pt>
                <c:pt idx="1857">
                  <c:v>23.117083000000001</c:v>
                </c:pt>
                <c:pt idx="1858">
                  <c:v>23.117889000000002</c:v>
                </c:pt>
                <c:pt idx="1859">
                  <c:v>23.117916999999998</c:v>
                </c:pt>
                <c:pt idx="1860">
                  <c:v>23.118749999999999</c:v>
                </c:pt>
                <c:pt idx="1861">
                  <c:v>23.118694000000001</c:v>
                </c:pt>
                <c:pt idx="1862">
                  <c:v>23.119167000000001</c:v>
                </c:pt>
                <c:pt idx="1863">
                  <c:v>23.119972000000001</c:v>
                </c:pt>
                <c:pt idx="1864">
                  <c:v>23.122889000000001</c:v>
                </c:pt>
                <c:pt idx="1865">
                  <c:v>23.122917000000001</c:v>
                </c:pt>
                <c:pt idx="1866">
                  <c:v>23.121666999999999</c:v>
                </c:pt>
                <c:pt idx="1867">
                  <c:v>23.120806000000002</c:v>
                </c:pt>
                <c:pt idx="1868">
                  <c:v>23.119111</c:v>
                </c:pt>
                <c:pt idx="1869">
                  <c:v>23.118306</c:v>
                </c:pt>
                <c:pt idx="1870">
                  <c:v>23.1175</c:v>
                </c:pt>
                <c:pt idx="1871">
                  <c:v>23.116638999999999</c:v>
                </c:pt>
                <c:pt idx="1872">
                  <c:v>23.116222</c:v>
                </c:pt>
                <c:pt idx="1873">
                  <c:v>23.116278000000001</c:v>
                </c:pt>
                <c:pt idx="1874">
                  <c:v>23.114583</c:v>
                </c:pt>
                <c:pt idx="1875">
                  <c:v>23.114556</c:v>
                </c:pt>
                <c:pt idx="1876">
                  <c:v>23.11375</c:v>
                </c:pt>
                <c:pt idx="1877">
                  <c:v>23.113721999999999</c:v>
                </c:pt>
                <c:pt idx="1878">
                  <c:v>23.112500000000001</c:v>
                </c:pt>
                <c:pt idx="1879">
                  <c:v>23.111639</c:v>
                </c:pt>
                <c:pt idx="1880">
                  <c:v>23.110833</c:v>
                </c:pt>
                <c:pt idx="1881">
                  <c:v>23.109971999999999</c:v>
                </c:pt>
                <c:pt idx="1882">
                  <c:v>23.108332999999998</c:v>
                </c:pt>
                <c:pt idx="1883">
                  <c:v>23.106667000000002</c:v>
                </c:pt>
                <c:pt idx="1884">
                  <c:v>23.105833000000001</c:v>
                </c:pt>
                <c:pt idx="1885">
                  <c:v>23.105</c:v>
                </c:pt>
                <c:pt idx="1886">
                  <c:v>23.104111</c:v>
                </c:pt>
                <c:pt idx="1887">
                  <c:v>23.103306</c:v>
                </c:pt>
                <c:pt idx="1888">
                  <c:v>23.102499999999999</c:v>
                </c:pt>
                <c:pt idx="1889">
                  <c:v>23.100833000000002</c:v>
                </c:pt>
                <c:pt idx="1890">
                  <c:v>23.099944000000001</c:v>
                </c:pt>
                <c:pt idx="1891">
                  <c:v>23.098361000000001</c:v>
                </c:pt>
                <c:pt idx="1892">
                  <c:v>23.097472</c:v>
                </c:pt>
                <c:pt idx="1893">
                  <c:v>23.093361000000002</c:v>
                </c:pt>
                <c:pt idx="1894">
                  <c:v>23.092500000000001</c:v>
                </c:pt>
                <c:pt idx="1895">
                  <c:v>23.086666999999998</c:v>
                </c:pt>
                <c:pt idx="1896">
                  <c:v>23.085360999999999</c:v>
                </c:pt>
                <c:pt idx="1897">
                  <c:v>23.085388999999999</c:v>
                </c:pt>
                <c:pt idx="1898">
                  <c:v>23.084555999999999</c:v>
                </c:pt>
                <c:pt idx="1899">
                  <c:v>23.084555999999999</c:v>
                </c:pt>
                <c:pt idx="1900">
                  <c:v>23.085417</c:v>
                </c:pt>
                <c:pt idx="1901">
                  <c:v>23.085388999999999</c:v>
                </c:pt>
                <c:pt idx="1902">
                  <c:v>23.08625</c:v>
                </c:pt>
                <c:pt idx="1903">
                  <c:v>23.08625</c:v>
                </c:pt>
                <c:pt idx="1904">
                  <c:v>23.087056</c:v>
                </c:pt>
                <c:pt idx="1905">
                  <c:v>23.087083</c:v>
                </c:pt>
                <c:pt idx="1906">
                  <c:v>23.087889000000001</c:v>
                </c:pt>
                <c:pt idx="1907">
                  <c:v>23.087917000000001</c:v>
                </c:pt>
                <c:pt idx="1908">
                  <c:v>23.088750000000001</c:v>
                </c:pt>
                <c:pt idx="1909">
                  <c:v>23.088694</c:v>
                </c:pt>
                <c:pt idx="1910">
                  <c:v>23.089583000000001</c:v>
                </c:pt>
                <c:pt idx="1911">
                  <c:v>23.089556000000002</c:v>
                </c:pt>
                <c:pt idx="1912">
                  <c:v>23.090416999999999</c:v>
                </c:pt>
                <c:pt idx="1913">
                  <c:v>23.090388999999998</c:v>
                </c:pt>
                <c:pt idx="1914">
                  <c:v>23.091221999999998</c:v>
                </c:pt>
                <c:pt idx="1915">
                  <c:v>23.091249999999999</c:v>
                </c:pt>
                <c:pt idx="1916">
                  <c:v>23.092082999999999</c:v>
                </c:pt>
                <c:pt idx="1917">
                  <c:v>23.092055999999999</c:v>
                </c:pt>
                <c:pt idx="1918">
                  <c:v>23.093333000000001</c:v>
                </c:pt>
                <c:pt idx="1919">
                  <c:v>23.094138999999998</c:v>
                </c:pt>
                <c:pt idx="1920">
                  <c:v>23.094971999999999</c:v>
                </c:pt>
                <c:pt idx="1921">
                  <c:v>23.095832999999999</c:v>
                </c:pt>
                <c:pt idx="1922">
                  <c:v>23.097055999999998</c:v>
                </c:pt>
                <c:pt idx="1923">
                  <c:v>23.097083000000001</c:v>
                </c:pt>
                <c:pt idx="1924">
                  <c:v>23.096250000000001</c:v>
                </c:pt>
                <c:pt idx="1925">
                  <c:v>23.096222000000001</c:v>
                </c:pt>
                <c:pt idx="1926">
                  <c:v>23.095389000000001</c:v>
                </c:pt>
                <c:pt idx="1927">
                  <c:v>23.095417000000001</c:v>
                </c:pt>
                <c:pt idx="1928">
                  <c:v>23.095832999999999</c:v>
                </c:pt>
                <c:pt idx="1929">
                  <c:v>23.096639</c:v>
                </c:pt>
                <c:pt idx="1930">
                  <c:v>23.097028000000002</c:v>
                </c:pt>
                <c:pt idx="1931">
                  <c:v>23.097083000000001</c:v>
                </c:pt>
                <c:pt idx="1932">
                  <c:v>23.097472</c:v>
                </c:pt>
                <c:pt idx="1933">
                  <c:v>23.100777999999998</c:v>
                </c:pt>
                <c:pt idx="1934">
                  <c:v>23.101666999999999</c:v>
                </c:pt>
                <c:pt idx="1935">
                  <c:v>23.103332999999999</c:v>
                </c:pt>
                <c:pt idx="1936">
                  <c:v>23.103722000000001</c:v>
                </c:pt>
                <c:pt idx="1937">
                  <c:v>23.103750000000002</c:v>
                </c:pt>
                <c:pt idx="1938">
                  <c:v>23.104583000000002</c:v>
                </c:pt>
                <c:pt idx="1939">
                  <c:v>23.104610999999998</c:v>
                </c:pt>
                <c:pt idx="1940">
                  <c:v>23.105</c:v>
                </c:pt>
                <c:pt idx="1941">
                  <c:v>23.106667000000002</c:v>
                </c:pt>
                <c:pt idx="1942">
                  <c:v>23.107889</c:v>
                </c:pt>
                <c:pt idx="1943">
                  <c:v>23.107917</c:v>
                </c:pt>
                <c:pt idx="1944">
                  <c:v>23.108722</c:v>
                </c:pt>
                <c:pt idx="1945">
                  <c:v>23.108722</c:v>
                </c:pt>
                <c:pt idx="1946">
                  <c:v>23.110417000000002</c:v>
                </c:pt>
                <c:pt idx="1947">
                  <c:v>23.110417000000002</c:v>
                </c:pt>
                <c:pt idx="1948">
                  <c:v>23.111249999999998</c:v>
                </c:pt>
                <c:pt idx="1949">
                  <c:v>23.111194000000001</c:v>
                </c:pt>
                <c:pt idx="1950">
                  <c:v>23.112082999999998</c:v>
                </c:pt>
                <c:pt idx="1951">
                  <c:v>23.112082999999998</c:v>
                </c:pt>
                <c:pt idx="1952">
                  <c:v>23.112888999999999</c:v>
                </c:pt>
                <c:pt idx="1953">
                  <c:v>23.112888999999999</c:v>
                </c:pt>
                <c:pt idx="1954">
                  <c:v>23.113778</c:v>
                </c:pt>
                <c:pt idx="1955">
                  <c:v>23.11375</c:v>
                </c:pt>
                <c:pt idx="1956">
                  <c:v>23.112916999999999</c:v>
                </c:pt>
                <c:pt idx="1957">
                  <c:v>23.114139000000002</c:v>
                </c:pt>
                <c:pt idx="1958">
                  <c:v>23.115805999999999</c:v>
                </c:pt>
                <c:pt idx="1959">
                  <c:v>23.118722000000002</c:v>
                </c:pt>
                <c:pt idx="1960">
                  <c:v>23.118749999999999</c:v>
                </c:pt>
                <c:pt idx="1961">
                  <c:v>23.119527999999999</c:v>
                </c:pt>
                <c:pt idx="1962">
                  <c:v>23.119555999999999</c:v>
                </c:pt>
                <c:pt idx="1963">
                  <c:v>23.118722000000002</c:v>
                </c:pt>
                <c:pt idx="1964">
                  <c:v>23.119972000000001</c:v>
                </c:pt>
                <c:pt idx="1965">
                  <c:v>23.123305999999999</c:v>
                </c:pt>
                <c:pt idx="1966">
                  <c:v>23.124167</c:v>
                </c:pt>
                <c:pt idx="1967">
                  <c:v>23.124972</c:v>
                </c:pt>
                <c:pt idx="1968">
                  <c:v>23.125778</c:v>
                </c:pt>
                <c:pt idx="1969">
                  <c:v>23.126639000000001</c:v>
                </c:pt>
                <c:pt idx="1970">
                  <c:v>23.127110999999999</c:v>
                </c:pt>
                <c:pt idx="1971">
                  <c:v>23.127082999999999</c:v>
                </c:pt>
                <c:pt idx="1972">
                  <c:v>23.126194000000002</c:v>
                </c:pt>
                <c:pt idx="1973">
                  <c:v>23.126249999999999</c:v>
                </c:pt>
                <c:pt idx="1974">
                  <c:v>23.127027999999999</c:v>
                </c:pt>
                <c:pt idx="1975">
                  <c:v>23.127082999999999</c:v>
                </c:pt>
                <c:pt idx="1976">
                  <c:v>23.127472000000001</c:v>
                </c:pt>
                <c:pt idx="1977">
                  <c:v>23.128333000000001</c:v>
                </c:pt>
                <c:pt idx="1978">
                  <c:v>23.129166999999999</c:v>
                </c:pt>
                <c:pt idx="1979">
                  <c:v>23.129971999999999</c:v>
                </c:pt>
                <c:pt idx="1980">
                  <c:v>23.130806</c:v>
                </c:pt>
                <c:pt idx="1981">
                  <c:v>23.131667</c:v>
                </c:pt>
                <c:pt idx="1982">
                  <c:v>23.132472</c:v>
                </c:pt>
                <c:pt idx="1983">
                  <c:v>23.134139000000001</c:v>
                </c:pt>
                <c:pt idx="1984">
                  <c:v>23.134972000000001</c:v>
                </c:pt>
                <c:pt idx="1985">
                  <c:v>23.138306</c:v>
                </c:pt>
                <c:pt idx="1986">
                  <c:v>23.14</c:v>
                </c:pt>
                <c:pt idx="1987">
                  <c:v>23.143305999999999</c:v>
                </c:pt>
                <c:pt idx="1988">
                  <c:v>23.144166999999999</c:v>
                </c:pt>
                <c:pt idx="1989">
                  <c:v>23.145028</c:v>
                </c:pt>
                <c:pt idx="1990">
                  <c:v>23.145806</c:v>
                </c:pt>
                <c:pt idx="1991">
                  <c:v>23.146611</c:v>
                </c:pt>
                <c:pt idx="1992">
                  <c:v>23.147444</c:v>
                </c:pt>
                <c:pt idx="1993">
                  <c:v>23.148306000000002</c:v>
                </c:pt>
                <c:pt idx="1994">
                  <c:v>23.149556</c:v>
                </c:pt>
                <c:pt idx="1995">
                  <c:v>23.149139000000002</c:v>
                </c:pt>
                <c:pt idx="1996">
                  <c:v>23.145833</c:v>
                </c:pt>
                <c:pt idx="1997">
                  <c:v>23.145416999999998</c:v>
                </c:pt>
                <c:pt idx="1998">
                  <c:v>23.145416999999998</c:v>
                </c:pt>
                <c:pt idx="1999">
                  <c:v>23.146667000000001</c:v>
                </c:pt>
                <c:pt idx="2000">
                  <c:v>23.147472</c:v>
                </c:pt>
                <c:pt idx="2001">
                  <c:v>23.148306000000002</c:v>
                </c:pt>
                <c:pt idx="2002">
                  <c:v>23.1525</c:v>
                </c:pt>
                <c:pt idx="2003">
                  <c:v>23.152888999999998</c:v>
                </c:pt>
                <c:pt idx="2004">
                  <c:v>23.152916999999999</c:v>
                </c:pt>
                <c:pt idx="2005">
                  <c:v>23.153777999999999</c:v>
                </c:pt>
                <c:pt idx="2006">
                  <c:v>23.153721999999998</c:v>
                </c:pt>
                <c:pt idx="2007">
                  <c:v>23.153333</c:v>
                </c:pt>
                <c:pt idx="2008">
                  <c:v>23.152471999999999</c:v>
                </c:pt>
                <c:pt idx="2009">
                  <c:v>23.151638999999999</c:v>
                </c:pt>
                <c:pt idx="2010">
                  <c:v>23.150832999999999</c:v>
                </c:pt>
                <c:pt idx="2011">
                  <c:v>23.149972000000002</c:v>
                </c:pt>
                <c:pt idx="2012">
                  <c:v>23.149166999999998</c:v>
                </c:pt>
                <c:pt idx="2013">
                  <c:v>23.147055999999999</c:v>
                </c:pt>
                <c:pt idx="2014">
                  <c:v>23.147082999999999</c:v>
                </c:pt>
                <c:pt idx="2015">
                  <c:v>23.147472</c:v>
                </c:pt>
                <c:pt idx="2016">
                  <c:v>23.174167000000001</c:v>
                </c:pt>
                <c:pt idx="2017">
                  <c:v>23.174527999999999</c:v>
                </c:pt>
                <c:pt idx="2018">
                  <c:v>23.174582999999998</c:v>
                </c:pt>
                <c:pt idx="2019">
                  <c:v>23.175388999999999</c:v>
                </c:pt>
                <c:pt idx="2020">
                  <c:v>23.175388999999999</c:v>
                </c:pt>
                <c:pt idx="2021">
                  <c:v>23.177499999999998</c:v>
                </c:pt>
                <c:pt idx="2022">
                  <c:v>23.178277999999999</c:v>
                </c:pt>
                <c:pt idx="2023">
                  <c:v>23.179138999999999</c:v>
                </c:pt>
                <c:pt idx="2024">
                  <c:v>23.18</c:v>
                </c:pt>
                <c:pt idx="2025">
                  <c:v>23.182500000000001</c:v>
                </c:pt>
                <c:pt idx="2026">
                  <c:v>23.183333000000001</c:v>
                </c:pt>
                <c:pt idx="2027">
                  <c:v>23.191638999999999</c:v>
                </c:pt>
                <c:pt idx="2028">
                  <c:v>23.192028000000001</c:v>
                </c:pt>
                <c:pt idx="2029">
                  <c:v>23.192083</c:v>
                </c:pt>
                <c:pt idx="2030">
                  <c:v>23.190389</c:v>
                </c:pt>
                <c:pt idx="2031">
                  <c:v>23.190417</c:v>
                </c:pt>
                <c:pt idx="2032">
                  <c:v>23.192499999999999</c:v>
                </c:pt>
                <c:pt idx="2033">
                  <c:v>23.193306</c:v>
                </c:pt>
                <c:pt idx="2034">
                  <c:v>23.193694000000001</c:v>
                </c:pt>
                <c:pt idx="2035">
                  <c:v>23.193722000000001</c:v>
                </c:pt>
                <c:pt idx="2036">
                  <c:v>23.194527999999998</c:v>
                </c:pt>
                <c:pt idx="2037">
                  <c:v>23.194527999999998</c:v>
                </c:pt>
                <c:pt idx="2038">
                  <c:v>23.195416999999999</c:v>
                </c:pt>
                <c:pt idx="2039">
                  <c:v>23.195388999999999</c:v>
                </c:pt>
                <c:pt idx="2040">
                  <c:v>23.196667000000001</c:v>
                </c:pt>
                <c:pt idx="2041">
                  <c:v>23.203306000000001</c:v>
                </c:pt>
                <c:pt idx="2042">
                  <c:v>23.204528</c:v>
                </c:pt>
                <c:pt idx="2043">
                  <c:v>23.203749999999999</c:v>
                </c:pt>
                <c:pt idx="2044">
                  <c:v>23.203721999999999</c:v>
                </c:pt>
                <c:pt idx="2045">
                  <c:v>23.204999999999998</c:v>
                </c:pt>
                <c:pt idx="2046">
                  <c:v>23.217500000000001</c:v>
                </c:pt>
                <c:pt idx="2047">
                  <c:v>23.217889</c:v>
                </c:pt>
                <c:pt idx="2048">
                  <c:v>23.217860999999999</c:v>
                </c:pt>
                <c:pt idx="2049">
                  <c:v>23.217110999999999</c:v>
                </c:pt>
                <c:pt idx="2050">
                  <c:v>23.217055999999999</c:v>
                </c:pt>
                <c:pt idx="2051">
                  <c:v>23.217444</c:v>
                </c:pt>
                <c:pt idx="2052">
                  <c:v>23.219971999999999</c:v>
                </c:pt>
                <c:pt idx="2053">
                  <c:v>23.223306000000001</c:v>
                </c:pt>
                <c:pt idx="2054">
                  <c:v>23.224167000000001</c:v>
                </c:pt>
                <c:pt idx="2055">
                  <c:v>23.224972000000001</c:v>
                </c:pt>
                <c:pt idx="2056">
                  <c:v>23.228306</c:v>
                </c:pt>
                <c:pt idx="2057">
                  <c:v>23.228722000000001</c:v>
                </c:pt>
                <c:pt idx="2058">
                  <c:v>23.228722000000001</c:v>
                </c:pt>
                <c:pt idx="2059">
                  <c:v>23.225417</c:v>
                </c:pt>
                <c:pt idx="2060">
                  <c:v>23.225389</c:v>
                </c:pt>
                <c:pt idx="2061">
                  <c:v>23.22625</c:v>
                </c:pt>
                <c:pt idx="2062">
                  <c:v>23.226222</c:v>
                </c:pt>
                <c:pt idx="2063">
                  <c:v>23.227111000000001</c:v>
                </c:pt>
                <c:pt idx="2064">
                  <c:v>23.227083</c:v>
                </c:pt>
                <c:pt idx="2065">
                  <c:v>23.227889000000001</c:v>
                </c:pt>
                <c:pt idx="2066">
                  <c:v>23.227917000000001</c:v>
                </c:pt>
                <c:pt idx="2067">
                  <c:v>23.229167</c:v>
                </c:pt>
                <c:pt idx="2068">
                  <c:v>23.229555999999999</c:v>
                </c:pt>
                <c:pt idx="2069">
                  <c:v>23.229527999999998</c:v>
                </c:pt>
                <c:pt idx="2070">
                  <c:v>23.230388999999999</c:v>
                </c:pt>
                <c:pt idx="2071">
                  <c:v>23.230360999999998</c:v>
                </c:pt>
                <c:pt idx="2072">
                  <c:v>23.231193999999999</c:v>
                </c:pt>
                <c:pt idx="2073">
                  <c:v>23.231221999999999</c:v>
                </c:pt>
                <c:pt idx="2074">
                  <c:v>23.232861</c:v>
                </c:pt>
                <c:pt idx="2075">
                  <c:v>23.232917</c:v>
                </c:pt>
                <c:pt idx="2076">
                  <c:v>23.233750000000001</c:v>
                </c:pt>
                <c:pt idx="2077">
                  <c:v>23.233694</c:v>
                </c:pt>
                <c:pt idx="2078">
                  <c:v>23.235389000000001</c:v>
                </c:pt>
                <c:pt idx="2079">
                  <c:v>23.235361000000001</c:v>
                </c:pt>
                <c:pt idx="2080">
                  <c:v>23.236222000000001</c:v>
                </c:pt>
                <c:pt idx="2081">
                  <c:v>23.235389000000001</c:v>
                </c:pt>
                <c:pt idx="2082">
                  <c:v>23.235417000000002</c:v>
                </c:pt>
                <c:pt idx="2083">
                  <c:v>23.234583000000001</c:v>
                </c:pt>
                <c:pt idx="2084">
                  <c:v>23.234556000000001</c:v>
                </c:pt>
                <c:pt idx="2085">
                  <c:v>23.236694</c:v>
                </c:pt>
                <c:pt idx="2086">
                  <c:v>23.237472</c:v>
                </c:pt>
                <c:pt idx="2087">
                  <c:v>23.237888999999999</c:v>
                </c:pt>
                <c:pt idx="2088">
                  <c:v>23.237916999999999</c:v>
                </c:pt>
                <c:pt idx="2089">
                  <c:v>23.238721999999999</c:v>
                </c:pt>
                <c:pt idx="2090">
                  <c:v>23.238693999999999</c:v>
                </c:pt>
                <c:pt idx="2091">
                  <c:v>23.239583</c:v>
                </c:pt>
                <c:pt idx="2092">
                  <c:v>23.239556</c:v>
                </c:pt>
                <c:pt idx="2093">
                  <c:v>23.240444</c:v>
                </c:pt>
                <c:pt idx="2094">
                  <c:v>23.240417000000001</c:v>
                </c:pt>
                <c:pt idx="2095">
                  <c:v>23.241222</c:v>
                </c:pt>
                <c:pt idx="2096">
                  <c:v>23.241222</c:v>
                </c:pt>
                <c:pt idx="2097">
                  <c:v>23.242083000000001</c:v>
                </c:pt>
                <c:pt idx="2098">
                  <c:v>23.242056000000002</c:v>
                </c:pt>
                <c:pt idx="2099">
                  <c:v>23.242861000000001</c:v>
                </c:pt>
                <c:pt idx="2100">
                  <c:v>23.242889000000002</c:v>
                </c:pt>
                <c:pt idx="2101">
                  <c:v>23.245833000000001</c:v>
                </c:pt>
                <c:pt idx="2102">
                  <c:v>23.250806000000001</c:v>
                </c:pt>
                <c:pt idx="2103">
                  <c:v>23.251221999999999</c:v>
                </c:pt>
                <c:pt idx="2104">
                  <c:v>23.251249999999999</c:v>
                </c:pt>
                <c:pt idx="2105">
                  <c:v>23.252056</c:v>
                </c:pt>
                <c:pt idx="2106">
                  <c:v>23.252056</c:v>
                </c:pt>
                <c:pt idx="2107">
                  <c:v>23.252472000000001</c:v>
                </c:pt>
                <c:pt idx="2108">
                  <c:v>23.254138999999999</c:v>
                </c:pt>
                <c:pt idx="2109">
                  <c:v>23.254971999999999</c:v>
                </c:pt>
                <c:pt idx="2110">
                  <c:v>23.258306000000001</c:v>
                </c:pt>
                <c:pt idx="2111">
                  <c:v>23.259556</c:v>
                </c:pt>
                <c:pt idx="2112">
                  <c:v>23.259528</c:v>
                </c:pt>
                <c:pt idx="2113">
                  <c:v>23.260361</c:v>
                </c:pt>
                <c:pt idx="2114">
                  <c:v>23.260361</c:v>
                </c:pt>
                <c:pt idx="2115">
                  <c:v>23.261194</c:v>
                </c:pt>
                <c:pt idx="2116">
                  <c:v>23.26125</c:v>
                </c:pt>
                <c:pt idx="2117">
                  <c:v>23.260389</c:v>
                </c:pt>
                <c:pt idx="2118">
                  <c:v>23.260361</c:v>
                </c:pt>
                <c:pt idx="2119">
                  <c:v>23.261666999999999</c:v>
                </c:pt>
                <c:pt idx="2120">
                  <c:v>23.269971999999999</c:v>
                </c:pt>
                <c:pt idx="2121">
                  <c:v>23.270833</c:v>
                </c:pt>
                <c:pt idx="2122">
                  <c:v>23.271639</c:v>
                </c:pt>
                <c:pt idx="2123">
                  <c:v>23.272917</c:v>
                </c:pt>
                <c:pt idx="2124">
                  <c:v>23.272888999999999</c:v>
                </c:pt>
                <c:pt idx="2125">
                  <c:v>23.273721999999999</c:v>
                </c:pt>
                <c:pt idx="2126">
                  <c:v>23.273693999999999</c:v>
                </c:pt>
                <c:pt idx="2127">
                  <c:v>23.272917</c:v>
                </c:pt>
                <c:pt idx="2128">
                  <c:v>23.272860999999999</c:v>
                </c:pt>
                <c:pt idx="2129">
                  <c:v>23.272082999999999</c:v>
                </c:pt>
                <c:pt idx="2130">
                  <c:v>23.274111000000001</c:v>
                </c:pt>
                <c:pt idx="2131">
                  <c:v>23.2775</c:v>
                </c:pt>
                <c:pt idx="2132">
                  <c:v>23.279610999999999</c:v>
                </c:pt>
                <c:pt idx="2133">
                  <c:v>23.279555999999999</c:v>
                </c:pt>
                <c:pt idx="2134">
                  <c:v>23.280389</c:v>
                </c:pt>
                <c:pt idx="2135">
                  <c:v>23.280389</c:v>
                </c:pt>
                <c:pt idx="2136">
                  <c:v>23.281222</c:v>
                </c:pt>
                <c:pt idx="2137">
                  <c:v>23.281222</c:v>
                </c:pt>
                <c:pt idx="2138">
                  <c:v>23.286667000000001</c:v>
                </c:pt>
                <c:pt idx="2139">
                  <c:v>23.287527999999998</c:v>
                </c:pt>
                <c:pt idx="2140">
                  <c:v>23.287917</c:v>
                </c:pt>
                <c:pt idx="2141">
                  <c:v>23.287889</c:v>
                </c:pt>
                <c:pt idx="2142">
                  <c:v>23.290389000000001</c:v>
                </c:pt>
                <c:pt idx="2143">
                  <c:v>23.290417000000001</c:v>
                </c:pt>
                <c:pt idx="2144">
                  <c:v>23.291222000000001</c:v>
                </c:pt>
                <c:pt idx="2145">
                  <c:v>23.291250000000002</c:v>
                </c:pt>
                <c:pt idx="2146">
                  <c:v>23.291639</c:v>
                </c:pt>
                <c:pt idx="2147">
                  <c:v>23.292888999999999</c:v>
                </c:pt>
                <c:pt idx="2148">
                  <c:v>23.292916999999999</c:v>
                </c:pt>
                <c:pt idx="2149">
                  <c:v>23.293306000000001</c:v>
                </c:pt>
                <c:pt idx="2150">
                  <c:v>23.296693999999999</c:v>
                </c:pt>
                <c:pt idx="2151">
                  <c:v>23.297443999999999</c:v>
                </c:pt>
                <c:pt idx="2152">
                  <c:v>23.298306</c:v>
                </c:pt>
                <c:pt idx="2153">
                  <c:v>23.301221999999999</c:v>
                </c:pt>
                <c:pt idx="2154">
                  <c:v>23.30125</c:v>
                </c:pt>
                <c:pt idx="2155">
                  <c:v>23.302056</c:v>
                </c:pt>
                <c:pt idx="2156">
                  <c:v>23.302056</c:v>
                </c:pt>
                <c:pt idx="2157">
                  <c:v>23.304167</c:v>
                </c:pt>
                <c:pt idx="2158">
                  <c:v>23.305806</c:v>
                </c:pt>
                <c:pt idx="2159">
                  <c:v>23.306639000000001</c:v>
                </c:pt>
                <c:pt idx="2160">
                  <c:v>23.307500000000001</c:v>
                </c:pt>
                <c:pt idx="2161">
                  <c:v>23.308306000000002</c:v>
                </c:pt>
                <c:pt idx="2162">
                  <c:v>23.309166999999999</c:v>
                </c:pt>
                <c:pt idx="2163">
                  <c:v>23.31</c:v>
                </c:pt>
                <c:pt idx="2164">
                  <c:v>23.310805999999999</c:v>
                </c:pt>
                <c:pt idx="2165">
                  <c:v>23.311667</c:v>
                </c:pt>
                <c:pt idx="2166">
                  <c:v>23.312472</c:v>
                </c:pt>
                <c:pt idx="2167">
                  <c:v>23.313333</c:v>
                </c:pt>
                <c:pt idx="2168">
                  <c:v>23.315805999999998</c:v>
                </c:pt>
                <c:pt idx="2169">
                  <c:v>23.31625</c:v>
                </c:pt>
                <c:pt idx="2170">
                  <c:v>23.31625</c:v>
                </c:pt>
                <c:pt idx="2171">
                  <c:v>23.318722000000001</c:v>
                </c:pt>
                <c:pt idx="2172">
                  <c:v>23.318750000000001</c:v>
                </c:pt>
                <c:pt idx="2173">
                  <c:v>23.319555999999999</c:v>
                </c:pt>
                <c:pt idx="2174">
                  <c:v>23.319583000000002</c:v>
                </c:pt>
                <c:pt idx="2175">
                  <c:v>23.320388999999999</c:v>
                </c:pt>
                <c:pt idx="2176">
                  <c:v>23.320388999999999</c:v>
                </c:pt>
                <c:pt idx="2177">
                  <c:v>23.320833</c:v>
                </c:pt>
                <c:pt idx="2178">
                  <c:v>23.321639000000001</c:v>
                </c:pt>
                <c:pt idx="2179">
                  <c:v>23.322472000000001</c:v>
                </c:pt>
                <c:pt idx="2180">
                  <c:v>23.323778000000001</c:v>
                </c:pt>
                <c:pt idx="2181">
                  <c:v>23.323722</c:v>
                </c:pt>
                <c:pt idx="2182">
                  <c:v>23.324556000000001</c:v>
                </c:pt>
                <c:pt idx="2183">
                  <c:v>23.324556000000001</c:v>
                </c:pt>
                <c:pt idx="2184">
                  <c:v>23.322944</c:v>
                </c:pt>
                <c:pt idx="2185">
                  <c:v>23.322889</c:v>
                </c:pt>
                <c:pt idx="2186">
                  <c:v>23.321249999999999</c:v>
                </c:pt>
                <c:pt idx="2187">
                  <c:v>23.321221999999999</c:v>
                </c:pt>
                <c:pt idx="2188">
                  <c:v>23.320443999999998</c:v>
                </c:pt>
                <c:pt idx="2189">
                  <c:v>23.320388999999999</c:v>
                </c:pt>
                <c:pt idx="2190">
                  <c:v>23.319610999999998</c:v>
                </c:pt>
                <c:pt idx="2191">
                  <c:v>23.319555999999999</c:v>
                </c:pt>
                <c:pt idx="2192">
                  <c:v>23.318777999999998</c:v>
                </c:pt>
                <c:pt idx="2193">
                  <c:v>23.318722000000001</c:v>
                </c:pt>
                <c:pt idx="2194">
                  <c:v>23.317889000000001</c:v>
                </c:pt>
                <c:pt idx="2195">
                  <c:v>23.317917000000001</c:v>
                </c:pt>
                <c:pt idx="2196">
                  <c:v>23.318306</c:v>
                </c:pt>
                <c:pt idx="2197">
                  <c:v>23.319972</c:v>
                </c:pt>
                <c:pt idx="2198">
                  <c:v>23.320861000000001</c:v>
                </c:pt>
                <c:pt idx="2199">
                  <c:v>23.321667000000001</c:v>
                </c:pt>
                <c:pt idx="2200">
                  <c:v>23.322472000000001</c:v>
                </c:pt>
                <c:pt idx="2201">
                  <c:v>23.323333000000002</c:v>
                </c:pt>
                <c:pt idx="2202">
                  <c:v>23.324138999999999</c:v>
                </c:pt>
                <c:pt idx="2203">
                  <c:v>23.324999999999999</c:v>
                </c:pt>
                <c:pt idx="2204">
                  <c:v>23.325832999999999</c:v>
                </c:pt>
                <c:pt idx="2205">
                  <c:v>23.327500000000001</c:v>
                </c:pt>
                <c:pt idx="2206">
                  <c:v>23.328306000000001</c:v>
                </c:pt>
                <c:pt idx="2207">
                  <c:v>23.329167000000002</c:v>
                </c:pt>
                <c:pt idx="2208">
                  <c:v>23.329972000000001</c:v>
                </c:pt>
                <c:pt idx="2209">
                  <c:v>23.330777999999999</c:v>
                </c:pt>
                <c:pt idx="2210">
                  <c:v>23.331666999999999</c:v>
                </c:pt>
                <c:pt idx="2211">
                  <c:v>23.333333</c:v>
                </c:pt>
                <c:pt idx="2212">
                  <c:v>23.334555999999999</c:v>
                </c:pt>
                <c:pt idx="2213">
                  <c:v>23.334582999999999</c:v>
                </c:pt>
                <c:pt idx="2214">
                  <c:v>23.334111</c:v>
                </c:pt>
                <c:pt idx="2215">
                  <c:v>23.333306</c:v>
                </c:pt>
                <c:pt idx="2216">
                  <c:v>23.3325</c:v>
                </c:pt>
                <c:pt idx="2217">
                  <c:v>23.329972000000001</c:v>
                </c:pt>
                <c:pt idx="2218">
                  <c:v>23.329556</c:v>
                </c:pt>
                <c:pt idx="2219">
                  <c:v>23.329583</c:v>
                </c:pt>
                <c:pt idx="2220">
                  <c:v>23.330832999999998</c:v>
                </c:pt>
                <c:pt idx="2221">
                  <c:v>23.335028000000001</c:v>
                </c:pt>
                <c:pt idx="2222">
                  <c:v>23.335417</c:v>
                </c:pt>
                <c:pt idx="2223">
                  <c:v>23.335388999999999</c:v>
                </c:pt>
                <c:pt idx="2224">
                  <c:v>23.335861000000001</c:v>
                </c:pt>
                <c:pt idx="2225">
                  <c:v>23.339971999999999</c:v>
                </c:pt>
                <c:pt idx="2226">
                  <c:v>23.340361000000001</c:v>
                </c:pt>
                <c:pt idx="2227">
                  <c:v>23.340388999999998</c:v>
                </c:pt>
                <c:pt idx="2228">
                  <c:v>23.339583000000001</c:v>
                </c:pt>
                <c:pt idx="2229">
                  <c:v>23.340416999999999</c:v>
                </c:pt>
                <c:pt idx="2230">
                  <c:v>23.340416999999999</c:v>
                </c:pt>
                <c:pt idx="2231">
                  <c:v>23.342500000000001</c:v>
                </c:pt>
                <c:pt idx="2232">
                  <c:v>23.343278000000002</c:v>
                </c:pt>
                <c:pt idx="2233">
                  <c:v>23.344138999999998</c:v>
                </c:pt>
                <c:pt idx="2234">
                  <c:v>23.345860999999999</c:v>
                </c:pt>
                <c:pt idx="2235">
                  <c:v>23.349194000000001</c:v>
                </c:pt>
                <c:pt idx="2236">
                  <c:v>23.349972000000001</c:v>
                </c:pt>
                <c:pt idx="2237">
                  <c:v>23.352917000000001</c:v>
                </c:pt>
                <c:pt idx="2238">
                  <c:v>23.352917000000001</c:v>
                </c:pt>
                <c:pt idx="2239">
                  <c:v>23.352083</c:v>
                </c:pt>
                <c:pt idx="2240">
                  <c:v>23.352083</c:v>
                </c:pt>
                <c:pt idx="2241">
                  <c:v>23.353306</c:v>
                </c:pt>
                <c:pt idx="2242">
                  <c:v>23.354167</c:v>
                </c:pt>
                <c:pt idx="2243">
                  <c:v>23.354972</c:v>
                </c:pt>
                <c:pt idx="2244">
                  <c:v>23.355833000000001</c:v>
                </c:pt>
                <c:pt idx="2245">
                  <c:v>23.356667000000002</c:v>
                </c:pt>
                <c:pt idx="2246">
                  <c:v>23.357472000000001</c:v>
                </c:pt>
                <c:pt idx="2247">
                  <c:v>23.358305999999999</c:v>
                </c:pt>
                <c:pt idx="2248">
                  <c:v>23.363306000000001</c:v>
                </c:pt>
                <c:pt idx="2249">
                  <c:v>23.364139000000002</c:v>
                </c:pt>
                <c:pt idx="2250">
                  <c:v>23.369194</c:v>
                </c:pt>
                <c:pt idx="2251">
                  <c:v>23.369972000000001</c:v>
                </c:pt>
                <c:pt idx="2252">
                  <c:v>23.380806</c:v>
                </c:pt>
                <c:pt idx="2253">
                  <c:v>23.381610999999999</c:v>
                </c:pt>
                <c:pt idx="2254">
                  <c:v>23.383333</c:v>
                </c:pt>
                <c:pt idx="2255">
                  <c:v>23.384167000000001</c:v>
                </c:pt>
                <c:pt idx="2256">
                  <c:v>23.385833000000002</c:v>
                </c:pt>
                <c:pt idx="2257">
                  <c:v>23.387443999999999</c:v>
                </c:pt>
                <c:pt idx="2258">
                  <c:v>23.389167</c:v>
                </c:pt>
                <c:pt idx="2259">
                  <c:v>23.390806000000001</c:v>
                </c:pt>
                <c:pt idx="2260">
                  <c:v>23.391667000000002</c:v>
                </c:pt>
                <c:pt idx="2261">
                  <c:v>23.392499999999998</c:v>
                </c:pt>
                <c:pt idx="2262">
                  <c:v>23.393360999999999</c:v>
                </c:pt>
                <c:pt idx="2263">
                  <c:v>23.394166999999999</c:v>
                </c:pt>
                <c:pt idx="2264">
                  <c:v>23.394971999999999</c:v>
                </c:pt>
                <c:pt idx="2265">
                  <c:v>23.395833</c:v>
                </c:pt>
                <c:pt idx="2266">
                  <c:v>23.397500000000001</c:v>
                </c:pt>
                <c:pt idx="2267">
                  <c:v>23.398333000000001</c:v>
                </c:pt>
                <c:pt idx="2268">
                  <c:v>23.399139000000002</c:v>
                </c:pt>
                <c:pt idx="2269">
                  <c:v>23.399583</c:v>
                </c:pt>
                <c:pt idx="2270">
                  <c:v>23.399583</c:v>
                </c:pt>
                <c:pt idx="2271">
                  <c:v>23.4</c:v>
                </c:pt>
                <c:pt idx="2272">
                  <c:v>23.400860999999999</c:v>
                </c:pt>
                <c:pt idx="2273">
                  <c:v>23.401250000000001</c:v>
                </c:pt>
                <c:pt idx="2274">
                  <c:v>23.401194</c:v>
                </c:pt>
                <c:pt idx="2275">
                  <c:v>23.4025</c:v>
                </c:pt>
                <c:pt idx="2276">
                  <c:v>23.404167000000001</c:v>
                </c:pt>
                <c:pt idx="2277">
                  <c:v>23.405000000000001</c:v>
                </c:pt>
                <c:pt idx="2278">
                  <c:v>23.405805999999998</c:v>
                </c:pt>
                <c:pt idx="2279">
                  <c:v>23.406666999999999</c:v>
                </c:pt>
                <c:pt idx="2280">
                  <c:v>23.407028</c:v>
                </c:pt>
                <c:pt idx="2281">
                  <c:v>23.407056000000001</c:v>
                </c:pt>
                <c:pt idx="2282">
                  <c:v>23.407527999999999</c:v>
                </c:pt>
                <c:pt idx="2283">
                  <c:v>23.407917000000001</c:v>
                </c:pt>
                <c:pt idx="2284">
                  <c:v>23.407889000000001</c:v>
                </c:pt>
                <c:pt idx="2285">
                  <c:v>23.408360999999999</c:v>
                </c:pt>
                <c:pt idx="2286">
                  <c:v>23.409167</c:v>
                </c:pt>
                <c:pt idx="2287">
                  <c:v>23.409555999999998</c:v>
                </c:pt>
                <c:pt idx="2288">
                  <c:v>23.409583000000001</c:v>
                </c:pt>
                <c:pt idx="2289">
                  <c:v>23.408694000000001</c:v>
                </c:pt>
                <c:pt idx="2290">
                  <c:v>23.408778000000002</c:v>
                </c:pt>
                <c:pt idx="2291">
                  <c:v>23.407889000000001</c:v>
                </c:pt>
                <c:pt idx="2292">
                  <c:v>23.407917000000001</c:v>
                </c:pt>
                <c:pt idx="2293">
                  <c:v>23.409943999999999</c:v>
                </c:pt>
                <c:pt idx="2294">
                  <c:v>23.412472000000001</c:v>
                </c:pt>
                <c:pt idx="2295">
                  <c:v>23.413305999999999</c:v>
                </c:pt>
                <c:pt idx="2296">
                  <c:v>23.414971999999999</c:v>
                </c:pt>
                <c:pt idx="2297">
                  <c:v>23.415806</c:v>
                </c:pt>
                <c:pt idx="2298">
                  <c:v>23.418333000000001</c:v>
                </c:pt>
                <c:pt idx="2299">
                  <c:v>23.419139000000001</c:v>
                </c:pt>
                <c:pt idx="2300">
                  <c:v>23.422443999999999</c:v>
                </c:pt>
                <c:pt idx="2301">
                  <c:v>23.423306</c:v>
                </c:pt>
                <c:pt idx="2302">
                  <c:v>23.425806000000001</c:v>
                </c:pt>
                <c:pt idx="2303">
                  <c:v>23.426639000000002</c:v>
                </c:pt>
                <c:pt idx="2304">
                  <c:v>23.427499999999998</c:v>
                </c:pt>
                <c:pt idx="2305">
                  <c:v>23.427917000000001</c:v>
                </c:pt>
                <c:pt idx="2306">
                  <c:v>23.427917000000001</c:v>
                </c:pt>
                <c:pt idx="2307">
                  <c:v>23.428722</c:v>
                </c:pt>
                <c:pt idx="2308">
                  <c:v>23.428722</c:v>
                </c:pt>
                <c:pt idx="2309">
                  <c:v>23.427917000000001</c:v>
                </c:pt>
                <c:pt idx="2310">
                  <c:v>23.427889</c:v>
                </c:pt>
                <c:pt idx="2311">
                  <c:v>23.428305999999999</c:v>
                </c:pt>
                <c:pt idx="2312">
                  <c:v>23.429971999999999</c:v>
                </c:pt>
                <c:pt idx="2313">
                  <c:v>23.431222000000002</c:v>
                </c:pt>
                <c:pt idx="2314">
                  <c:v>23.431249999999999</c:v>
                </c:pt>
                <c:pt idx="2315">
                  <c:v>23.430389000000002</c:v>
                </c:pt>
                <c:pt idx="2316">
                  <c:v>23.430389000000002</c:v>
                </c:pt>
                <c:pt idx="2317">
                  <c:v>23.429556000000002</c:v>
                </c:pt>
                <c:pt idx="2318">
                  <c:v>23.429583000000001</c:v>
                </c:pt>
                <c:pt idx="2319">
                  <c:v>23.427889</c:v>
                </c:pt>
                <c:pt idx="2320">
                  <c:v>23.427861</c:v>
                </c:pt>
                <c:pt idx="2321">
                  <c:v>23.428332999999999</c:v>
                </c:pt>
                <c:pt idx="2322">
                  <c:v>23.432500000000001</c:v>
                </c:pt>
                <c:pt idx="2323">
                  <c:v>23.433278000000001</c:v>
                </c:pt>
                <c:pt idx="2324">
                  <c:v>23.438333</c:v>
                </c:pt>
                <c:pt idx="2325">
                  <c:v>23.439139000000001</c:v>
                </c:pt>
                <c:pt idx="2326">
                  <c:v>23.441611000000002</c:v>
                </c:pt>
                <c:pt idx="2327">
                  <c:v>23.442499999999999</c:v>
                </c:pt>
                <c:pt idx="2328">
                  <c:v>23.443306</c:v>
                </c:pt>
                <c:pt idx="2329">
                  <c:v>23.444167</c:v>
                </c:pt>
                <c:pt idx="2330">
                  <c:v>23.445833</c:v>
                </c:pt>
                <c:pt idx="2331">
                  <c:v>23.449556000000001</c:v>
                </c:pt>
                <c:pt idx="2332">
                  <c:v>23.449611000000001</c:v>
                </c:pt>
                <c:pt idx="2333">
                  <c:v>23.450417000000002</c:v>
                </c:pt>
                <c:pt idx="2334">
                  <c:v>23.450417000000002</c:v>
                </c:pt>
                <c:pt idx="2335">
                  <c:v>23.449971999999999</c:v>
                </c:pt>
                <c:pt idx="2336">
                  <c:v>23.448305999999999</c:v>
                </c:pt>
                <c:pt idx="2337">
                  <c:v>23.447472000000001</c:v>
                </c:pt>
                <c:pt idx="2338">
                  <c:v>23.446667000000001</c:v>
                </c:pt>
                <c:pt idx="2339">
                  <c:v>23.445778000000001</c:v>
                </c:pt>
                <c:pt idx="2340">
                  <c:v>23.443306</c:v>
                </c:pt>
                <c:pt idx="2341">
                  <c:v>23.442471999999999</c:v>
                </c:pt>
                <c:pt idx="2342">
                  <c:v>23.439944000000001</c:v>
                </c:pt>
                <c:pt idx="2343">
                  <c:v>23.439139000000001</c:v>
                </c:pt>
                <c:pt idx="2344">
                  <c:v>23.438333</c:v>
                </c:pt>
                <c:pt idx="2345">
                  <c:v>23.4375</c:v>
                </c:pt>
                <c:pt idx="2346">
                  <c:v>23.436639</c:v>
                </c:pt>
                <c:pt idx="2347">
                  <c:v>23.436222000000001</c:v>
                </c:pt>
                <c:pt idx="2348">
                  <c:v>23.436222000000001</c:v>
                </c:pt>
                <c:pt idx="2349">
                  <c:v>23.434583</c:v>
                </c:pt>
                <c:pt idx="2350">
                  <c:v>23.434556000000001</c:v>
                </c:pt>
                <c:pt idx="2351">
                  <c:v>23.434971999999998</c:v>
                </c:pt>
                <c:pt idx="2352">
                  <c:v>23.436610999999999</c:v>
                </c:pt>
                <c:pt idx="2353">
                  <c:v>23.437472</c:v>
                </c:pt>
                <c:pt idx="2354">
                  <c:v>23.438333</c:v>
                </c:pt>
                <c:pt idx="2355">
                  <c:v>23.438721999999999</c:v>
                </c:pt>
                <c:pt idx="2356">
                  <c:v>23.438694000000002</c:v>
                </c:pt>
                <c:pt idx="2357">
                  <c:v>23.439139000000001</c:v>
                </c:pt>
                <c:pt idx="2358">
                  <c:v>23.441666999999999</c:v>
                </c:pt>
                <c:pt idx="2359">
                  <c:v>23.442471999999999</c:v>
                </c:pt>
                <c:pt idx="2360">
                  <c:v>23.443332999999999</c:v>
                </c:pt>
                <c:pt idx="2361">
                  <c:v>23.445388999999999</c:v>
                </c:pt>
                <c:pt idx="2362">
                  <c:v>23.445416999999999</c:v>
                </c:pt>
                <c:pt idx="2363">
                  <c:v>23.444583000000002</c:v>
                </c:pt>
                <c:pt idx="2364">
                  <c:v>23.444555999999999</c:v>
                </c:pt>
                <c:pt idx="2365">
                  <c:v>23.443777999999998</c:v>
                </c:pt>
                <c:pt idx="2366">
                  <c:v>23.443750000000001</c:v>
                </c:pt>
                <c:pt idx="2367">
                  <c:v>23.444972</c:v>
                </c:pt>
                <c:pt idx="2368">
                  <c:v>23.445416999999999</c:v>
                </c:pt>
                <c:pt idx="2369">
                  <c:v>23.444555999999999</c:v>
                </c:pt>
                <c:pt idx="2370">
                  <c:v>23.444555999999999</c:v>
                </c:pt>
                <c:pt idx="2371">
                  <c:v>23.445028000000001</c:v>
                </c:pt>
                <c:pt idx="2372">
                  <c:v>23.447472000000001</c:v>
                </c:pt>
                <c:pt idx="2373">
                  <c:v>23.447889</c:v>
                </c:pt>
                <c:pt idx="2374">
                  <c:v>23.447889</c:v>
                </c:pt>
                <c:pt idx="2375">
                  <c:v>23.448722</c:v>
                </c:pt>
                <c:pt idx="2376">
                  <c:v>23.44875</c:v>
                </c:pt>
                <c:pt idx="2377">
                  <c:v>23.449556000000001</c:v>
                </c:pt>
                <c:pt idx="2378">
                  <c:v>23.449583000000001</c:v>
                </c:pt>
                <c:pt idx="2379">
                  <c:v>23.450389000000001</c:v>
                </c:pt>
                <c:pt idx="2380">
                  <c:v>23.450361000000001</c:v>
                </c:pt>
                <c:pt idx="2381">
                  <c:v>23.451667</c:v>
                </c:pt>
                <c:pt idx="2382">
                  <c:v>23.452055999999999</c:v>
                </c:pt>
                <c:pt idx="2383">
                  <c:v>23.452027999999999</c:v>
                </c:pt>
                <c:pt idx="2384">
                  <c:v>23.452472</c:v>
                </c:pt>
                <c:pt idx="2385">
                  <c:v>23.458333</c:v>
                </c:pt>
                <c:pt idx="2386">
                  <c:v>23.460417</c:v>
                </c:pt>
                <c:pt idx="2387">
                  <c:v>23.458306</c:v>
                </c:pt>
                <c:pt idx="2388">
                  <c:v>23.456638999999999</c:v>
                </c:pt>
                <c:pt idx="2389">
                  <c:v>23.455832999999998</c:v>
                </c:pt>
                <c:pt idx="2390">
                  <c:v>23.452444</c:v>
                </c:pt>
                <c:pt idx="2391">
                  <c:v>23.451639</c:v>
                </c:pt>
                <c:pt idx="2392">
                  <c:v>23.450832999999999</c:v>
                </c:pt>
                <c:pt idx="2393">
                  <c:v>23.450361000000001</c:v>
                </c:pt>
                <c:pt idx="2394">
                  <c:v>23.450389000000001</c:v>
                </c:pt>
                <c:pt idx="2395">
                  <c:v>23.450832999999999</c:v>
                </c:pt>
                <c:pt idx="2396">
                  <c:v>23.453306000000001</c:v>
                </c:pt>
                <c:pt idx="2397">
                  <c:v>23.453749999999999</c:v>
                </c:pt>
                <c:pt idx="2398">
                  <c:v>23.453721999999999</c:v>
                </c:pt>
                <c:pt idx="2399">
                  <c:v>23.456250000000001</c:v>
                </c:pt>
                <c:pt idx="2400">
                  <c:v>23.456222</c:v>
                </c:pt>
                <c:pt idx="2401">
                  <c:v>23.457083000000001</c:v>
                </c:pt>
                <c:pt idx="2402">
                  <c:v>23.457056000000001</c:v>
                </c:pt>
                <c:pt idx="2403">
                  <c:v>23.457916999999998</c:v>
                </c:pt>
                <c:pt idx="2404">
                  <c:v>23.457889000000002</c:v>
                </c:pt>
                <c:pt idx="2405">
                  <c:v>23.458722000000002</c:v>
                </c:pt>
                <c:pt idx="2406">
                  <c:v>23.458722000000002</c:v>
                </c:pt>
                <c:pt idx="2407">
                  <c:v>23.46</c:v>
                </c:pt>
                <c:pt idx="2408">
                  <c:v>23.461611000000001</c:v>
                </c:pt>
                <c:pt idx="2409">
                  <c:v>23.462083</c:v>
                </c:pt>
                <c:pt idx="2410">
                  <c:v>23.462083</c:v>
                </c:pt>
                <c:pt idx="2411">
                  <c:v>23.461221999999999</c:v>
                </c:pt>
                <c:pt idx="2412">
                  <c:v>23.461221999999999</c:v>
                </c:pt>
                <c:pt idx="2413">
                  <c:v>23.461694000000001</c:v>
                </c:pt>
                <c:pt idx="2414">
                  <c:v>23.462083</c:v>
                </c:pt>
                <c:pt idx="2415">
                  <c:v>23.462056</c:v>
                </c:pt>
                <c:pt idx="2416">
                  <c:v>23.462499999999999</c:v>
                </c:pt>
                <c:pt idx="2417">
                  <c:v>23.463305999999999</c:v>
                </c:pt>
                <c:pt idx="2418">
                  <c:v>23.464167</c:v>
                </c:pt>
                <c:pt idx="2419">
                  <c:v>23.464971999999999</c:v>
                </c:pt>
                <c:pt idx="2420">
                  <c:v>23.465416999999999</c:v>
                </c:pt>
                <c:pt idx="2421">
                  <c:v>23.465416999999999</c:v>
                </c:pt>
                <c:pt idx="2422">
                  <c:v>23.464556000000002</c:v>
                </c:pt>
                <c:pt idx="2423">
                  <c:v>23.464528000000001</c:v>
                </c:pt>
                <c:pt idx="2424">
                  <c:v>23.463778000000001</c:v>
                </c:pt>
                <c:pt idx="2425">
                  <c:v>23.463750000000001</c:v>
                </c:pt>
                <c:pt idx="2426">
                  <c:v>23.462472000000002</c:v>
                </c:pt>
                <c:pt idx="2427">
                  <c:v>23.46</c:v>
                </c:pt>
                <c:pt idx="2428">
                  <c:v>23.458722000000002</c:v>
                </c:pt>
                <c:pt idx="2429">
                  <c:v>23.458722000000002</c:v>
                </c:pt>
                <c:pt idx="2430">
                  <c:v>23.457889000000002</c:v>
                </c:pt>
                <c:pt idx="2431">
                  <c:v>23.457944000000001</c:v>
                </c:pt>
                <c:pt idx="2432">
                  <c:v>23.458333</c:v>
                </c:pt>
                <c:pt idx="2433">
                  <c:v>23.459972</c:v>
                </c:pt>
                <c:pt idx="2434">
                  <c:v>23.463305999999999</c:v>
                </c:pt>
                <c:pt idx="2435">
                  <c:v>23.464971999999999</c:v>
                </c:pt>
                <c:pt idx="2436">
                  <c:v>23.465806000000001</c:v>
                </c:pt>
                <c:pt idx="2437">
                  <c:v>23.469166999999999</c:v>
                </c:pt>
                <c:pt idx="2438">
                  <c:v>23.47</c:v>
                </c:pt>
                <c:pt idx="2439">
                  <c:v>23.472443999999999</c:v>
                </c:pt>
                <c:pt idx="2440">
                  <c:v>23.472916999999999</c:v>
                </c:pt>
                <c:pt idx="2441">
                  <c:v>23.471222000000001</c:v>
                </c:pt>
                <c:pt idx="2442">
                  <c:v>23.471194000000001</c:v>
                </c:pt>
                <c:pt idx="2443">
                  <c:v>23.471639</c:v>
                </c:pt>
                <c:pt idx="2444">
                  <c:v>23.474167000000001</c:v>
                </c:pt>
                <c:pt idx="2445">
                  <c:v>23.476222</c:v>
                </c:pt>
                <c:pt idx="2446">
                  <c:v>23.47625</c:v>
                </c:pt>
                <c:pt idx="2447">
                  <c:v>23.478694000000001</c:v>
                </c:pt>
                <c:pt idx="2448">
                  <c:v>23.478750000000002</c:v>
                </c:pt>
                <c:pt idx="2449">
                  <c:v>23.479555999999999</c:v>
                </c:pt>
                <c:pt idx="2450">
                  <c:v>23.479583000000002</c:v>
                </c:pt>
                <c:pt idx="2451">
                  <c:v>23.480806000000001</c:v>
                </c:pt>
                <c:pt idx="2452">
                  <c:v>23.481667000000002</c:v>
                </c:pt>
                <c:pt idx="2453">
                  <c:v>23.482472000000001</c:v>
                </c:pt>
                <c:pt idx="2454">
                  <c:v>23.487528000000001</c:v>
                </c:pt>
                <c:pt idx="2455">
                  <c:v>23.488278000000001</c:v>
                </c:pt>
                <c:pt idx="2456">
                  <c:v>23.489139000000002</c:v>
                </c:pt>
                <c:pt idx="2457">
                  <c:v>23.489944000000001</c:v>
                </c:pt>
                <c:pt idx="2458">
                  <c:v>23.491194</c:v>
                </c:pt>
                <c:pt idx="2459">
                  <c:v>23.491250000000001</c:v>
                </c:pt>
                <c:pt idx="2460">
                  <c:v>23.490832999999999</c:v>
                </c:pt>
                <c:pt idx="2461">
                  <c:v>23.489972000000002</c:v>
                </c:pt>
                <c:pt idx="2462">
                  <c:v>23.48875</c:v>
                </c:pt>
                <c:pt idx="2463">
                  <c:v>23.488721999999999</c:v>
                </c:pt>
                <c:pt idx="2464">
                  <c:v>23.488306000000001</c:v>
                </c:pt>
                <c:pt idx="2465">
                  <c:v>23.486667000000001</c:v>
                </c:pt>
                <c:pt idx="2466">
                  <c:v>23.485778</c:v>
                </c:pt>
                <c:pt idx="2467">
                  <c:v>23.484166999999999</c:v>
                </c:pt>
                <c:pt idx="2468">
                  <c:v>23.482082999999999</c:v>
                </c:pt>
                <c:pt idx="2469">
                  <c:v>23.482056</c:v>
                </c:pt>
                <c:pt idx="2470">
                  <c:v>23.482500000000002</c:v>
                </c:pt>
                <c:pt idx="2471">
                  <c:v>23.487472</c:v>
                </c:pt>
                <c:pt idx="2472">
                  <c:v>23.488306000000001</c:v>
                </c:pt>
                <c:pt idx="2473">
                  <c:v>23.489972000000002</c:v>
                </c:pt>
                <c:pt idx="2474">
                  <c:v>23.494972000000001</c:v>
                </c:pt>
                <c:pt idx="2475">
                  <c:v>23.495388999999999</c:v>
                </c:pt>
                <c:pt idx="2476">
                  <c:v>23.495388999999999</c:v>
                </c:pt>
                <c:pt idx="2477">
                  <c:v>23.496221999999999</c:v>
                </c:pt>
                <c:pt idx="2478">
                  <c:v>23.496193999999999</c:v>
                </c:pt>
                <c:pt idx="2479">
                  <c:v>23.497056000000001</c:v>
                </c:pt>
                <c:pt idx="2480">
                  <c:v>23.497056000000001</c:v>
                </c:pt>
                <c:pt idx="2481">
                  <c:v>23.496221999999999</c:v>
                </c:pt>
                <c:pt idx="2482">
                  <c:v>23.496221999999999</c:v>
                </c:pt>
                <c:pt idx="2483">
                  <c:v>23.493694000000001</c:v>
                </c:pt>
                <c:pt idx="2484">
                  <c:v>23.493749999999999</c:v>
                </c:pt>
                <c:pt idx="2485">
                  <c:v>23.494972000000001</c:v>
                </c:pt>
                <c:pt idx="2486">
                  <c:v>23.516639000000001</c:v>
                </c:pt>
                <c:pt idx="2487">
                  <c:v>23.517472000000001</c:v>
                </c:pt>
                <c:pt idx="2488">
                  <c:v>23.520778</c:v>
                </c:pt>
                <c:pt idx="2489">
                  <c:v>23.522888999999999</c:v>
                </c:pt>
                <c:pt idx="2490">
                  <c:v>23.522917</c:v>
                </c:pt>
                <c:pt idx="2491">
                  <c:v>23.523721999999999</c:v>
                </c:pt>
                <c:pt idx="2492">
                  <c:v>23.523721999999999</c:v>
                </c:pt>
                <c:pt idx="2493">
                  <c:v>23.524944000000001</c:v>
                </c:pt>
                <c:pt idx="2494">
                  <c:v>23.527083000000001</c:v>
                </c:pt>
                <c:pt idx="2495">
                  <c:v>23.527083000000001</c:v>
                </c:pt>
                <c:pt idx="2496">
                  <c:v>23.527916999999999</c:v>
                </c:pt>
                <c:pt idx="2497">
                  <c:v>23.527888999999998</c:v>
                </c:pt>
                <c:pt idx="2498">
                  <c:v>23.528749999999999</c:v>
                </c:pt>
                <c:pt idx="2499">
                  <c:v>23.528721999999998</c:v>
                </c:pt>
                <c:pt idx="2500">
                  <c:v>23.529111</c:v>
                </c:pt>
                <c:pt idx="2501">
                  <c:v>23.533360999999999</c:v>
                </c:pt>
                <c:pt idx="2502">
                  <c:v>23.534110999999999</c:v>
                </c:pt>
                <c:pt idx="2503">
                  <c:v>23.534972</c:v>
                </c:pt>
                <c:pt idx="2504">
                  <c:v>23.535778000000001</c:v>
                </c:pt>
                <c:pt idx="2505">
                  <c:v>23.536639000000001</c:v>
                </c:pt>
                <c:pt idx="2506">
                  <c:v>23.538277999999998</c:v>
                </c:pt>
                <c:pt idx="2507">
                  <c:v>23.54</c:v>
                </c:pt>
                <c:pt idx="2508">
                  <c:v>23.540806</c:v>
                </c:pt>
                <c:pt idx="2509">
                  <c:v>23.541667</c:v>
                </c:pt>
                <c:pt idx="2510">
                  <c:v>23.543306000000001</c:v>
                </c:pt>
                <c:pt idx="2511">
                  <c:v>23.544972000000001</c:v>
                </c:pt>
                <c:pt idx="2512">
                  <c:v>23.545860999999999</c:v>
                </c:pt>
                <c:pt idx="2513">
                  <c:v>23.548306</c:v>
                </c:pt>
                <c:pt idx="2514">
                  <c:v>23.549139</c:v>
                </c:pt>
                <c:pt idx="2515">
                  <c:v>23.55</c:v>
                </c:pt>
                <c:pt idx="2516">
                  <c:v>23.550388999999999</c:v>
                </c:pt>
                <c:pt idx="2517">
                  <c:v>23.550388999999999</c:v>
                </c:pt>
                <c:pt idx="2518">
                  <c:v>23.549582999999998</c:v>
                </c:pt>
                <c:pt idx="2519">
                  <c:v>23.549582999999998</c:v>
                </c:pt>
                <c:pt idx="2520">
                  <c:v>23.548694000000001</c:v>
                </c:pt>
                <c:pt idx="2521">
                  <c:v>23.548749999999998</c:v>
                </c:pt>
                <c:pt idx="2522">
                  <c:v>23.547889000000001</c:v>
                </c:pt>
                <c:pt idx="2523">
                  <c:v>23.548722000000001</c:v>
                </c:pt>
                <c:pt idx="2524">
                  <c:v>23.548694000000001</c:v>
                </c:pt>
                <c:pt idx="2525">
                  <c:v>23.549944</c:v>
                </c:pt>
                <c:pt idx="2526">
                  <c:v>23.552472000000002</c:v>
                </c:pt>
                <c:pt idx="2527">
                  <c:v>23.553305999999999</c:v>
                </c:pt>
                <c:pt idx="2528">
                  <c:v>23.554971999999999</c:v>
                </c:pt>
                <c:pt idx="2529">
                  <c:v>23.555806</c:v>
                </c:pt>
                <c:pt idx="2530">
                  <c:v>23.558333000000001</c:v>
                </c:pt>
                <c:pt idx="2531">
                  <c:v>23.559166999999999</c:v>
                </c:pt>
                <c:pt idx="2532">
                  <c:v>23.564139000000001</c:v>
                </c:pt>
                <c:pt idx="2533">
                  <c:v>23.565028000000002</c:v>
                </c:pt>
                <c:pt idx="2534">
                  <c:v>23.568332999999999</c:v>
                </c:pt>
                <c:pt idx="2535">
                  <c:v>23.569167</c:v>
                </c:pt>
                <c:pt idx="2536">
                  <c:v>23.570833</c:v>
                </c:pt>
                <c:pt idx="2537">
                  <c:v>23.571639000000001</c:v>
                </c:pt>
                <c:pt idx="2538">
                  <c:v>23.574166999999999</c:v>
                </c:pt>
                <c:pt idx="2539">
                  <c:v>23.574999999999999</c:v>
                </c:pt>
                <c:pt idx="2540">
                  <c:v>23.575806</c:v>
                </c:pt>
                <c:pt idx="2541">
                  <c:v>23.576639</c:v>
                </c:pt>
                <c:pt idx="2542">
                  <c:v>23.581638999999999</c:v>
                </c:pt>
                <c:pt idx="2543">
                  <c:v>23.582443999999999</c:v>
                </c:pt>
                <c:pt idx="2544">
                  <c:v>23.583306</c:v>
                </c:pt>
                <c:pt idx="2545">
                  <c:v>23.584139</c:v>
                </c:pt>
                <c:pt idx="2546">
                  <c:v>23.585000000000001</c:v>
                </c:pt>
                <c:pt idx="2547">
                  <c:v>23.585806000000002</c:v>
                </c:pt>
                <c:pt idx="2548">
                  <c:v>23.587472000000002</c:v>
                </c:pt>
                <c:pt idx="2549">
                  <c:v>23.588277999999999</c:v>
                </c:pt>
                <c:pt idx="2550">
                  <c:v>23.59</c:v>
                </c:pt>
                <c:pt idx="2551">
                  <c:v>23.590833</c:v>
                </c:pt>
                <c:pt idx="2552">
                  <c:v>23.592500000000001</c:v>
                </c:pt>
                <c:pt idx="2553">
                  <c:v>23.593305999999998</c:v>
                </c:pt>
                <c:pt idx="2554">
                  <c:v>23.594166999999999</c:v>
                </c:pt>
                <c:pt idx="2555">
                  <c:v>23.595806</c:v>
                </c:pt>
                <c:pt idx="2556">
                  <c:v>23.596667</c:v>
                </c:pt>
                <c:pt idx="2557">
                  <c:v>23.597472</c:v>
                </c:pt>
                <c:pt idx="2558">
                  <c:v>23.598333</c:v>
                </c:pt>
                <c:pt idx="2559">
                  <c:v>23.599167000000001</c:v>
                </c:pt>
                <c:pt idx="2560">
                  <c:v>23.604139</c:v>
                </c:pt>
                <c:pt idx="2561">
                  <c:v>23.604972</c:v>
                </c:pt>
                <c:pt idx="2562">
                  <c:v>23.605833000000001</c:v>
                </c:pt>
                <c:pt idx="2563">
                  <c:v>23.606278</c:v>
                </c:pt>
                <c:pt idx="2564">
                  <c:v>23.606221999999999</c:v>
                </c:pt>
                <c:pt idx="2565">
                  <c:v>23.606667000000002</c:v>
                </c:pt>
                <c:pt idx="2566">
                  <c:v>23.608332999999998</c:v>
                </c:pt>
                <c:pt idx="2567">
                  <c:v>23.608722</c:v>
                </c:pt>
                <c:pt idx="2568">
                  <c:v>23.608694</c:v>
                </c:pt>
                <c:pt idx="2569">
                  <c:v>23.610389000000001</c:v>
                </c:pt>
                <c:pt idx="2570">
                  <c:v>23.610389000000001</c:v>
                </c:pt>
                <c:pt idx="2571">
                  <c:v>23.610833</c:v>
                </c:pt>
                <c:pt idx="2572">
                  <c:v>23.614166999999998</c:v>
                </c:pt>
                <c:pt idx="2573">
                  <c:v>23.615389</c:v>
                </c:pt>
                <c:pt idx="2574">
                  <c:v>23.614972000000002</c:v>
                </c:pt>
                <c:pt idx="2575">
                  <c:v>23.608277999999999</c:v>
                </c:pt>
                <c:pt idx="2576">
                  <c:v>23.607527999999999</c:v>
                </c:pt>
                <c:pt idx="2577">
                  <c:v>23.602471999999999</c:v>
                </c:pt>
                <c:pt idx="2578">
                  <c:v>23.601666999999999</c:v>
                </c:pt>
                <c:pt idx="2579">
                  <c:v>23.599139000000001</c:v>
                </c:pt>
                <c:pt idx="2580">
                  <c:v>23.598306000000001</c:v>
                </c:pt>
                <c:pt idx="2581">
                  <c:v>23.595806</c:v>
                </c:pt>
                <c:pt idx="2582">
                  <c:v>23.59375</c:v>
                </c:pt>
                <c:pt idx="2583">
                  <c:v>23.59375</c:v>
                </c:pt>
                <c:pt idx="2584">
                  <c:v>23.594194000000002</c:v>
                </c:pt>
                <c:pt idx="2585">
                  <c:v>23.5975</c:v>
                </c:pt>
                <c:pt idx="2586">
                  <c:v>23.598333</c:v>
                </c:pt>
                <c:pt idx="2587">
                  <c:v>23.600805999999999</c:v>
                </c:pt>
                <c:pt idx="2588">
                  <c:v>23.601666999999999</c:v>
                </c:pt>
                <c:pt idx="2589">
                  <c:v>23.605</c:v>
                </c:pt>
                <c:pt idx="2590">
                  <c:v>23.605806000000001</c:v>
                </c:pt>
                <c:pt idx="2591">
                  <c:v>23.615777999999999</c:v>
                </c:pt>
                <c:pt idx="2592">
                  <c:v>23.616667</c:v>
                </c:pt>
                <c:pt idx="2593">
                  <c:v>23.619167000000001</c:v>
                </c:pt>
                <c:pt idx="2594">
                  <c:v>23.62</c:v>
                </c:pt>
                <c:pt idx="2595">
                  <c:v>23.624972</c:v>
                </c:pt>
                <c:pt idx="2596">
                  <c:v>23.625833</c:v>
                </c:pt>
                <c:pt idx="2597">
                  <c:v>23.626639000000001</c:v>
                </c:pt>
                <c:pt idx="2598">
                  <c:v>23.627472000000001</c:v>
                </c:pt>
                <c:pt idx="2599">
                  <c:v>23.632472</c:v>
                </c:pt>
                <c:pt idx="2600">
                  <c:v>23.633333</c:v>
                </c:pt>
                <c:pt idx="2601">
                  <c:v>23.635000000000002</c:v>
                </c:pt>
                <c:pt idx="2602">
                  <c:v>23.635805999999999</c:v>
                </c:pt>
                <c:pt idx="2603">
                  <c:v>23.637471999999999</c:v>
                </c:pt>
                <c:pt idx="2604">
                  <c:v>23.638306</c:v>
                </c:pt>
                <c:pt idx="2605">
                  <c:v>23.639139</c:v>
                </c:pt>
                <c:pt idx="2606">
                  <c:v>23.639972</c:v>
                </c:pt>
                <c:pt idx="2607">
                  <c:v>23.640833000000001</c:v>
                </c:pt>
                <c:pt idx="2608">
                  <c:v>23.641639000000001</c:v>
                </c:pt>
                <c:pt idx="2609">
                  <c:v>23.642499999999998</c:v>
                </c:pt>
                <c:pt idx="2610">
                  <c:v>23.643332999999998</c:v>
                </c:pt>
                <c:pt idx="2611">
                  <c:v>23.648306000000002</c:v>
                </c:pt>
                <c:pt idx="2612">
                  <c:v>23.650832999999999</c:v>
                </c:pt>
                <c:pt idx="2613">
                  <c:v>23.651610999999999</c:v>
                </c:pt>
                <c:pt idx="2614">
                  <c:v>23.653721999999998</c:v>
                </c:pt>
                <c:pt idx="2615">
                  <c:v>23.653749999999999</c:v>
                </c:pt>
                <c:pt idx="2616">
                  <c:v>23.654139000000001</c:v>
                </c:pt>
                <c:pt idx="2617">
                  <c:v>23.655000000000001</c:v>
                </c:pt>
                <c:pt idx="2618">
                  <c:v>23.655833000000001</c:v>
                </c:pt>
                <c:pt idx="2619">
                  <c:v>23.657499999999999</c:v>
                </c:pt>
                <c:pt idx="2620">
                  <c:v>23.658306</c:v>
                </c:pt>
                <c:pt idx="2621">
                  <c:v>23.660833</c:v>
                </c:pt>
                <c:pt idx="2622">
                  <c:v>23.661639000000001</c:v>
                </c:pt>
                <c:pt idx="2623">
                  <c:v>23.662444000000001</c:v>
                </c:pt>
                <c:pt idx="2624">
                  <c:v>23.663333000000002</c:v>
                </c:pt>
                <c:pt idx="2625">
                  <c:v>23.664971999999999</c:v>
                </c:pt>
                <c:pt idx="2626">
                  <c:v>23.665806</c:v>
                </c:pt>
                <c:pt idx="2627">
                  <c:v>23.666667</c:v>
                </c:pt>
                <c:pt idx="2628">
                  <c:v>23.667472</c:v>
                </c:pt>
                <c:pt idx="2629">
                  <c:v>23.669139000000001</c:v>
                </c:pt>
                <c:pt idx="2630">
                  <c:v>23.670027999999999</c:v>
                </c:pt>
                <c:pt idx="2631">
                  <c:v>23.671610999999999</c:v>
                </c:pt>
                <c:pt idx="2632">
                  <c:v>23.672499999999999</c:v>
                </c:pt>
                <c:pt idx="2633">
                  <c:v>23.673306</c:v>
                </c:pt>
                <c:pt idx="2634">
                  <c:v>23.674582999999998</c:v>
                </c:pt>
                <c:pt idx="2635">
                  <c:v>23.674527999999999</c:v>
                </c:pt>
                <c:pt idx="2636">
                  <c:v>23.674944</c:v>
                </c:pt>
                <c:pt idx="2637">
                  <c:v>23.675806000000001</c:v>
                </c:pt>
                <c:pt idx="2638">
                  <c:v>23.678332999999999</c:v>
                </c:pt>
                <c:pt idx="2639">
                  <c:v>23.680833</c:v>
                </c:pt>
                <c:pt idx="2640">
                  <c:v>23.681667000000001</c:v>
                </c:pt>
                <c:pt idx="2641">
                  <c:v>23.684111000000001</c:v>
                </c:pt>
                <c:pt idx="2642">
                  <c:v>23.685805999999999</c:v>
                </c:pt>
                <c:pt idx="2643">
                  <c:v>23.686667</c:v>
                </c:pt>
                <c:pt idx="2644">
                  <c:v>23.689139000000001</c:v>
                </c:pt>
                <c:pt idx="2645">
                  <c:v>23.69</c:v>
                </c:pt>
                <c:pt idx="2646">
                  <c:v>23.692499999999999</c:v>
                </c:pt>
                <c:pt idx="2647">
                  <c:v>23.693306</c:v>
                </c:pt>
                <c:pt idx="2648">
                  <c:v>23.695</c:v>
                </c:pt>
                <c:pt idx="2649">
                  <c:v>23.695806000000001</c:v>
                </c:pt>
                <c:pt idx="2650">
                  <c:v>23.699110999999998</c:v>
                </c:pt>
                <c:pt idx="2651">
                  <c:v>23.699971999999999</c:v>
                </c:pt>
                <c:pt idx="2652">
                  <c:v>23.701667</c:v>
                </c:pt>
                <c:pt idx="2653">
                  <c:v>23.702472</c:v>
                </c:pt>
                <c:pt idx="2654">
                  <c:v>23.702888999999999</c:v>
                </c:pt>
                <c:pt idx="2655">
                  <c:v>23.702916999999999</c:v>
                </c:pt>
                <c:pt idx="2656">
                  <c:v>23.704528</c:v>
                </c:pt>
                <c:pt idx="2657">
                  <c:v>23.704556</c:v>
                </c:pt>
                <c:pt idx="2658">
                  <c:v>23.705389</c:v>
                </c:pt>
                <c:pt idx="2659">
                  <c:v>23.704139000000001</c:v>
                </c:pt>
                <c:pt idx="2660">
                  <c:v>23.703333000000001</c:v>
                </c:pt>
                <c:pt idx="2661">
                  <c:v>23.702472</c:v>
                </c:pt>
                <c:pt idx="2662">
                  <c:v>23.700806</c:v>
                </c:pt>
                <c:pt idx="2663">
                  <c:v>23.700417000000002</c:v>
                </c:pt>
                <c:pt idx="2664">
                  <c:v>23.702916999999999</c:v>
                </c:pt>
                <c:pt idx="2665">
                  <c:v>23.702888999999999</c:v>
                </c:pt>
                <c:pt idx="2666">
                  <c:v>23.702500000000001</c:v>
                </c:pt>
                <c:pt idx="2667">
                  <c:v>23.701694</c:v>
                </c:pt>
                <c:pt idx="2668">
                  <c:v>23.700832999999999</c:v>
                </c:pt>
                <c:pt idx="2669">
                  <c:v>23.699971999999999</c:v>
                </c:pt>
                <c:pt idx="2670">
                  <c:v>23.698277999999998</c:v>
                </c:pt>
                <c:pt idx="2671">
                  <c:v>23.697500000000002</c:v>
                </c:pt>
                <c:pt idx="2672">
                  <c:v>23.696667000000001</c:v>
                </c:pt>
                <c:pt idx="2673">
                  <c:v>23.695806000000001</c:v>
                </c:pt>
                <c:pt idx="2674">
                  <c:v>23.695360999999998</c:v>
                </c:pt>
                <c:pt idx="2675">
                  <c:v>23.697472000000001</c:v>
                </c:pt>
                <c:pt idx="2676">
                  <c:v>23.698333000000002</c:v>
                </c:pt>
                <c:pt idx="2677">
                  <c:v>23.701250000000002</c:v>
                </c:pt>
                <c:pt idx="2678">
                  <c:v>23.701250000000002</c:v>
                </c:pt>
                <c:pt idx="2679">
                  <c:v>23.701667</c:v>
                </c:pt>
                <c:pt idx="2680">
                  <c:v>23.702472</c:v>
                </c:pt>
                <c:pt idx="2681">
                  <c:v>23.703333000000001</c:v>
                </c:pt>
                <c:pt idx="2682">
                  <c:v>23.707471999999999</c:v>
                </c:pt>
                <c:pt idx="2683">
                  <c:v>23.708333</c:v>
                </c:pt>
                <c:pt idx="2684">
                  <c:v>23.709139</c:v>
                </c:pt>
                <c:pt idx="2685">
                  <c:v>23.709972</c:v>
                </c:pt>
                <c:pt idx="2686">
                  <c:v>23.710833000000001</c:v>
                </c:pt>
                <c:pt idx="2687">
                  <c:v>23.711639000000002</c:v>
                </c:pt>
                <c:pt idx="2688">
                  <c:v>23.712499999999999</c:v>
                </c:pt>
                <c:pt idx="2689">
                  <c:v>23.713305999999999</c:v>
                </c:pt>
                <c:pt idx="2690">
                  <c:v>23.714110999999999</c:v>
                </c:pt>
                <c:pt idx="2691">
                  <c:v>23.716694</c:v>
                </c:pt>
                <c:pt idx="2692">
                  <c:v>23.717500000000001</c:v>
                </c:pt>
                <c:pt idx="2693">
                  <c:v>23.721639</c:v>
                </c:pt>
                <c:pt idx="2694">
                  <c:v>23.725000000000001</c:v>
                </c:pt>
                <c:pt idx="2695">
                  <c:v>23.725833000000002</c:v>
                </c:pt>
                <c:pt idx="2696">
                  <c:v>23.727083</c:v>
                </c:pt>
                <c:pt idx="2697">
                  <c:v>23.727083</c:v>
                </c:pt>
                <c:pt idx="2698">
                  <c:v>23.727471999999999</c:v>
                </c:pt>
                <c:pt idx="2699">
                  <c:v>23.731667000000002</c:v>
                </c:pt>
                <c:pt idx="2700">
                  <c:v>23.733305999999999</c:v>
                </c:pt>
                <c:pt idx="2701">
                  <c:v>23.734943999999999</c:v>
                </c:pt>
                <c:pt idx="2702">
                  <c:v>23.735833</c:v>
                </c:pt>
                <c:pt idx="2703">
                  <c:v>23.736639</c:v>
                </c:pt>
                <c:pt idx="2704">
                  <c:v>23.737444</c:v>
                </c:pt>
                <c:pt idx="2705">
                  <c:v>23.739166999999998</c:v>
                </c:pt>
                <c:pt idx="2706">
                  <c:v>23.740805999999999</c:v>
                </c:pt>
                <c:pt idx="2707">
                  <c:v>23.741667</c:v>
                </c:pt>
                <c:pt idx="2708">
                  <c:v>23.742471999999999</c:v>
                </c:pt>
                <c:pt idx="2709">
                  <c:v>23.743333</c:v>
                </c:pt>
                <c:pt idx="2710">
                  <c:v>23.744139000000001</c:v>
                </c:pt>
                <c:pt idx="2711">
                  <c:v>23.745000000000001</c:v>
                </c:pt>
                <c:pt idx="2712">
                  <c:v>23.745806000000002</c:v>
                </c:pt>
                <c:pt idx="2713">
                  <c:v>23.746611000000001</c:v>
                </c:pt>
                <c:pt idx="2714">
                  <c:v>23.749139</c:v>
                </c:pt>
                <c:pt idx="2715">
                  <c:v>23.750388999999998</c:v>
                </c:pt>
                <c:pt idx="2716">
                  <c:v>23.750388999999998</c:v>
                </c:pt>
                <c:pt idx="2717">
                  <c:v>23.752472000000001</c:v>
                </c:pt>
                <c:pt idx="2718">
                  <c:v>23.753333000000001</c:v>
                </c:pt>
                <c:pt idx="2719">
                  <c:v>23.754556000000001</c:v>
                </c:pt>
                <c:pt idx="2720">
                  <c:v>23.754583</c:v>
                </c:pt>
                <c:pt idx="2721">
                  <c:v>23.756667</c:v>
                </c:pt>
                <c:pt idx="2722">
                  <c:v>23.757472</c:v>
                </c:pt>
                <c:pt idx="2723">
                  <c:v>23.763722000000001</c:v>
                </c:pt>
                <c:pt idx="2724">
                  <c:v>23.763750000000002</c:v>
                </c:pt>
                <c:pt idx="2725">
                  <c:v>23.764972</c:v>
                </c:pt>
                <c:pt idx="2726">
                  <c:v>23.765416999999999</c:v>
                </c:pt>
                <c:pt idx="2727">
                  <c:v>23.765388999999999</c:v>
                </c:pt>
                <c:pt idx="2728">
                  <c:v>23.763694000000001</c:v>
                </c:pt>
                <c:pt idx="2729">
                  <c:v>23.763750000000002</c:v>
                </c:pt>
                <c:pt idx="2730">
                  <c:v>23.763332999999999</c:v>
                </c:pt>
                <c:pt idx="2731">
                  <c:v>23.762471999999999</c:v>
                </c:pt>
                <c:pt idx="2732">
                  <c:v>23.759556</c:v>
                </c:pt>
                <c:pt idx="2733">
                  <c:v>23.759582999999999</c:v>
                </c:pt>
                <c:pt idx="2734">
                  <c:v>23.759972000000001</c:v>
                </c:pt>
                <c:pt idx="2735">
                  <c:v>23.765806000000001</c:v>
                </c:pt>
                <c:pt idx="2736">
                  <c:v>23.766639000000001</c:v>
                </c:pt>
                <c:pt idx="2737">
                  <c:v>23.770806</c:v>
                </c:pt>
                <c:pt idx="2738">
                  <c:v>23.771667000000001</c:v>
                </c:pt>
                <c:pt idx="2739">
                  <c:v>23.774194000000001</c:v>
                </c:pt>
                <c:pt idx="2740">
                  <c:v>23.776638999999999</c:v>
                </c:pt>
                <c:pt idx="2741">
                  <c:v>23.7775</c:v>
                </c:pt>
                <c:pt idx="2742">
                  <c:v>23.779139000000001</c:v>
                </c:pt>
                <c:pt idx="2743">
                  <c:v>23.78</c:v>
                </c:pt>
                <c:pt idx="2744">
                  <c:v>23.781694000000002</c:v>
                </c:pt>
                <c:pt idx="2745">
                  <c:v>23.782499999999999</c:v>
                </c:pt>
                <c:pt idx="2746">
                  <c:v>23.783306</c:v>
                </c:pt>
                <c:pt idx="2747">
                  <c:v>23.784167</c:v>
                </c:pt>
                <c:pt idx="2748">
                  <c:v>23.785806000000001</c:v>
                </c:pt>
                <c:pt idx="2749">
                  <c:v>23.786667000000001</c:v>
                </c:pt>
                <c:pt idx="2750">
                  <c:v>23.787472000000001</c:v>
                </c:pt>
                <c:pt idx="2751">
                  <c:v>23.788333000000002</c:v>
                </c:pt>
                <c:pt idx="2752">
                  <c:v>23.789166999999999</c:v>
                </c:pt>
                <c:pt idx="2753">
                  <c:v>23.790028</c:v>
                </c:pt>
                <c:pt idx="2754">
                  <c:v>23.790832999999999</c:v>
                </c:pt>
                <c:pt idx="2755">
                  <c:v>23.791639</c:v>
                </c:pt>
                <c:pt idx="2756">
                  <c:v>23.7925</c:v>
                </c:pt>
                <c:pt idx="2757">
                  <c:v>23.793306000000001</c:v>
                </c:pt>
                <c:pt idx="2758">
                  <c:v>23.794582999999999</c:v>
                </c:pt>
                <c:pt idx="2759">
                  <c:v>23.794556</c:v>
                </c:pt>
                <c:pt idx="2760">
                  <c:v>23.795417</c:v>
                </c:pt>
                <c:pt idx="2761">
                  <c:v>23.795417</c:v>
                </c:pt>
                <c:pt idx="2762">
                  <c:v>23.794582999999999</c:v>
                </c:pt>
                <c:pt idx="2763">
                  <c:v>23.794582999999999</c:v>
                </c:pt>
                <c:pt idx="2764">
                  <c:v>23.795000000000002</c:v>
                </c:pt>
                <c:pt idx="2765">
                  <c:v>23.795389</c:v>
                </c:pt>
                <c:pt idx="2766">
                  <c:v>23.795417</c:v>
                </c:pt>
                <c:pt idx="2767">
                  <c:v>23.795805999999999</c:v>
                </c:pt>
                <c:pt idx="2768">
                  <c:v>23.798333</c:v>
                </c:pt>
                <c:pt idx="2769">
                  <c:v>23.799555999999999</c:v>
                </c:pt>
                <c:pt idx="2770">
                  <c:v>23.799582999999998</c:v>
                </c:pt>
                <c:pt idx="2771">
                  <c:v>23.801666999999998</c:v>
                </c:pt>
                <c:pt idx="2772">
                  <c:v>23.802472000000002</c:v>
                </c:pt>
                <c:pt idx="2773">
                  <c:v>23.809138999999998</c:v>
                </c:pt>
                <c:pt idx="2774">
                  <c:v>23.81</c:v>
                </c:pt>
                <c:pt idx="2775">
                  <c:v>23.813306000000001</c:v>
                </c:pt>
                <c:pt idx="2776">
                  <c:v>23.814167000000001</c:v>
                </c:pt>
                <c:pt idx="2777">
                  <c:v>23.817499999999999</c:v>
                </c:pt>
                <c:pt idx="2778">
                  <c:v>23.818306</c:v>
                </c:pt>
                <c:pt idx="2779">
                  <c:v>23.822917</c:v>
                </c:pt>
                <c:pt idx="2780">
                  <c:v>23.822944</c:v>
                </c:pt>
                <c:pt idx="2781">
                  <c:v>23.82375</c:v>
                </c:pt>
                <c:pt idx="2782">
                  <c:v>23.823694</c:v>
                </c:pt>
                <c:pt idx="2783">
                  <c:v>23.822861</c:v>
                </c:pt>
                <c:pt idx="2784">
                  <c:v>23.822917</c:v>
                </c:pt>
                <c:pt idx="2785">
                  <c:v>23.822056</c:v>
                </c:pt>
                <c:pt idx="2786">
                  <c:v>23.822082999999999</c:v>
                </c:pt>
                <c:pt idx="2787">
                  <c:v>23.821221999999999</c:v>
                </c:pt>
                <c:pt idx="2788">
                  <c:v>23.821249999999999</c:v>
                </c:pt>
                <c:pt idx="2789">
                  <c:v>23.820388999999999</c:v>
                </c:pt>
                <c:pt idx="2790">
                  <c:v>23.820416999999999</c:v>
                </c:pt>
                <c:pt idx="2791">
                  <c:v>23.819583000000002</c:v>
                </c:pt>
                <c:pt idx="2792">
                  <c:v>23.819555999999999</c:v>
                </c:pt>
                <c:pt idx="2793">
                  <c:v>23.818777999999998</c:v>
                </c:pt>
                <c:pt idx="2794">
                  <c:v>23.818722000000001</c:v>
                </c:pt>
                <c:pt idx="2795">
                  <c:v>23.817083</c:v>
                </c:pt>
                <c:pt idx="2796">
                  <c:v>23.817056000000001</c:v>
                </c:pt>
                <c:pt idx="2797">
                  <c:v>23.816222</c:v>
                </c:pt>
                <c:pt idx="2798">
                  <c:v>23.81625</c:v>
                </c:pt>
                <c:pt idx="2799">
                  <c:v>23.815389</c:v>
                </c:pt>
                <c:pt idx="2800">
                  <c:v>23.815389</c:v>
                </c:pt>
                <c:pt idx="2801">
                  <c:v>23.814556</c:v>
                </c:pt>
                <c:pt idx="2802">
                  <c:v>23.814582999999999</c:v>
                </c:pt>
                <c:pt idx="2803">
                  <c:v>23.813749999999999</c:v>
                </c:pt>
                <c:pt idx="2804">
                  <c:v>23.813721999999999</c:v>
                </c:pt>
                <c:pt idx="2805">
                  <c:v>23.812944000000002</c:v>
                </c:pt>
                <c:pt idx="2806">
                  <c:v>23.812888999999998</c:v>
                </c:pt>
                <c:pt idx="2807">
                  <c:v>23.812111000000002</c:v>
                </c:pt>
                <c:pt idx="2808">
                  <c:v>23.812055999999998</c:v>
                </c:pt>
                <c:pt idx="2809">
                  <c:v>23.811222000000001</c:v>
                </c:pt>
                <c:pt idx="2810">
                  <c:v>23.811222000000001</c:v>
                </c:pt>
                <c:pt idx="2811">
                  <c:v>23.812055999999998</c:v>
                </c:pt>
                <c:pt idx="2812">
                  <c:v>23.812055999999998</c:v>
                </c:pt>
                <c:pt idx="2813">
                  <c:v>23.813278</c:v>
                </c:pt>
                <c:pt idx="2814">
                  <c:v>23.814139000000001</c:v>
                </c:pt>
                <c:pt idx="2815">
                  <c:v>23.814556</c:v>
                </c:pt>
                <c:pt idx="2816">
                  <c:v>23.814582999999999</c:v>
                </c:pt>
                <c:pt idx="2817">
                  <c:v>23.815389</c:v>
                </c:pt>
                <c:pt idx="2818">
                  <c:v>23.815417</c:v>
                </c:pt>
                <c:pt idx="2819">
                  <c:v>23.816222</c:v>
                </c:pt>
                <c:pt idx="2820">
                  <c:v>23.81625</c:v>
                </c:pt>
                <c:pt idx="2821">
                  <c:v>23.817056000000001</c:v>
                </c:pt>
                <c:pt idx="2822">
                  <c:v>23.817083</c:v>
                </c:pt>
                <c:pt idx="2823">
                  <c:v>23.817889000000001</c:v>
                </c:pt>
                <c:pt idx="2824">
                  <c:v>23.817861000000001</c:v>
                </c:pt>
                <c:pt idx="2825">
                  <c:v>23.818750000000001</c:v>
                </c:pt>
                <c:pt idx="2826">
                  <c:v>23.818722000000001</c:v>
                </c:pt>
                <c:pt idx="2827">
                  <c:v>23.819527999999998</c:v>
                </c:pt>
                <c:pt idx="2828">
                  <c:v>23.819555999999999</c:v>
                </c:pt>
                <c:pt idx="2829">
                  <c:v>23.820416999999999</c:v>
                </c:pt>
                <c:pt idx="2830">
                  <c:v>23.820388999999999</c:v>
                </c:pt>
                <c:pt idx="2831">
                  <c:v>23.819527999999998</c:v>
                </c:pt>
                <c:pt idx="2832">
                  <c:v>23.819527999999998</c:v>
                </c:pt>
                <c:pt idx="2833">
                  <c:v>23.820416999999999</c:v>
                </c:pt>
                <c:pt idx="2834">
                  <c:v>23.820416999999999</c:v>
                </c:pt>
                <c:pt idx="2835">
                  <c:v>23.821249999999999</c:v>
                </c:pt>
                <c:pt idx="2836">
                  <c:v>23.821221999999999</c:v>
                </c:pt>
                <c:pt idx="2837">
                  <c:v>23.822056</c:v>
                </c:pt>
                <c:pt idx="2838">
                  <c:v>23.822111</c:v>
                </c:pt>
                <c:pt idx="2839">
                  <c:v>23.822917</c:v>
                </c:pt>
                <c:pt idx="2840">
                  <c:v>23.822889</c:v>
                </c:pt>
                <c:pt idx="2841">
                  <c:v>23.823722</c:v>
                </c:pt>
                <c:pt idx="2842">
                  <c:v>23.82375</c:v>
                </c:pt>
                <c:pt idx="2843">
                  <c:v>23.825389000000001</c:v>
                </c:pt>
                <c:pt idx="2844">
                  <c:v>23.825389000000001</c:v>
                </c:pt>
                <c:pt idx="2845">
                  <c:v>23.829194000000001</c:v>
                </c:pt>
                <c:pt idx="2846">
                  <c:v>23.831638999999999</c:v>
                </c:pt>
                <c:pt idx="2847">
                  <c:v>23.833749999999998</c:v>
                </c:pt>
                <c:pt idx="2848">
                  <c:v>23.833722000000002</c:v>
                </c:pt>
                <c:pt idx="2849">
                  <c:v>23.834555999999999</c:v>
                </c:pt>
                <c:pt idx="2850">
                  <c:v>23.834582999999999</c:v>
                </c:pt>
                <c:pt idx="2851">
                  <c:v>23.835417</c:v>
                </c:pt>
                <c:pt idx="2852">
                  <c:v>23.835388999999999</c:v>
                </c:pt>
                <c:pt idx="2853">
                  <c:v>23.834555999999999</c:v>
                </c:pt>
                <c:pt idx="2854">
                  <c:v>23.834555999999999</c:v>
                </c:pt>
                <c:pt idx="2855">
                  <c:v>23.833749999999998</c:v>
                </c:pt>
                <c:pt idx="2856">
                  <c:v>23.833722000000002</c:v>
                </c:pt>
                <c:pt idx="2857">
                  <c:v>23.832083000000001</c:v>
                </c:pt>
                <c:pt idx="2858">
                  <c:v>23.832056000000001</c:v>
                </c:pt>
                <c:pt idx="2859">
                  <c:v>23.831250000000001</c:v>
                </c:pt>
                <c:pt idx="2860">
                  <c:v>23.831250000000001</c:v>
                </c:pt>
                <c:pt idx="2861">
                  <c:v>23.832083000000001</c:v>
                </c:pt>
                <c:pt idx="2862">
                  <c:v>23.832056000000001</c:v>
                </c:pt>
                <c:pt idx="2863">
                  <c:v>23.832889000000002</c:v>
                </c:pt>
                <c:pt idx="2864">
                  <c:v>23.832861000000001</c:v>
                </c:pt>
                <c:pt idx="2865">
                  <c:v>23.833694000000001</c:v>
                </c:pt>
                <c:pt idx="2866">
                  <c:v>23.833722000000002</c:v>
                </c:pt>
                <c:pt idx="2867">
                  <c:v>23.834582999999999</c:v>
                </c:pt>
                <c:pt idx="2868">
                  <c:v>23.834555999999999</c:v>
                </c:pt>
                <c:pt idx="2869">
                  <c:v>23.833749999999998</c:v>
                </c:pt>
                <c:pt idx="2870">
                  <c:v>23.833722000000002</c:v>
                </c:pt>
                <c:pt idx="2871">
                  <c:v>23.832916999999998</c:v>
                </c:pt>
                <c:pt idx="2872">
                  <c:v>23.832916999999998</c:v>
                </c:pt>
                <c:pt idx="2873">
                  <c:v>23.833749999999998</c:v>
                </c:pt>
                <c:pt idx="2874">
                  <c:v>23.833722000000002</c:v>
                </c:pt>
                <c:pt idx="2875">
                  <c:v>23.835417</c:v>
                </c:pt>
                <c:pt idx="2876">
                  <c:v>23.835388999999999</c:v>
                </c:pt>
                <c:pt idx="2877">
                  <c:v>23.834582999999999</c:v>
                </c:pt>
                <c:pt idx="2878">
                  <c:v>23.834555999999999</c:v>
                </c:pt>
                <c:pt idx="2879">
                  <c:v>23.833722000000002</c:v>
                </c:pt>
                <c:pt idx="2880">
                  <c:v>23.833749999999998</c:v>
                </c:pt>
                <c:pt idx="2881">
                  <c:v>23.834610999999999</c:v>
                </c:pt>
                <c:pt idx="2882">
                  <c:v>23.834555999999999</c:v>
                </c:pt>
                <c:pt idx="2883">
                  <c:v>23.835417</c:v>
                </c:pt>
                <c:pt idx="2884">
                  <c:v>23.835388999999999</c:v>
                </c:pt>
                <c:pt idx="2885">
                  <c:v>23.836221999999999</c:v>
                </c:pt>
                <c:pt idx="2886">
                  <c:v>23.836193999999999</c:v>
                </c:pt>
                <c:pt idx="2887">
                  <c:v>23.836639000000002</c:v>
                </c:pt>
                <c:pt idx="2888">
                  <c:v>23.837499999999999</c:v>
                </c:pt>
                <c:pt idx="2889">
                  <c:v>23.839583000000001</c:v>
                </c:pt>
                <c:pt idx="2890">
                  <c:v>23.839556000000002</c:v>
                </c:pt>
                <c:pt idx="2891">
                  <c:v>23.840416999999999</c:v>
                </c:pt>
                <c:pt idx="2892">
                  <c:v>23.840444000000002</c:v>
                </c:pt>
                <c:pt idx="2893">
                  <c:v>23.841221999999998</c:v>
                </c:pt>
                <c:pt idx="2894">
                  <c:v>23.841277999999999</c:v>
                </c:pt>
                <c:pt idx="2895">
                  <c:v>23.845832999999999</c:v>
                </c:pt>
                <c:pt idx="2896">
                  <c:v>23.849139000000001</c:v>
                </c:pt>
                <c:pt idx="2897">
                  <c:v>23.85</c:v>
                </c:pt>
                <c:pt idx="2898">
                  <c:v>23.851666999999999</c:v>
                </c:pt>
                <c:pt idx="2899">
                  <c:v>23.852499999999999</c:v>
                </c:pt>
                <c:pt idx="2900">
                  <c:v>23.856639000000001</c:v>
                </c:pt>
                <c:pt idx="2901">
                  <c:v>23.857472000000001</c:v>
                </c:pt>
                <c:pt idx="2902">
                  <c:v>23.863306000000001</c:v>
                </c:pt>
                <c:pt idx="2903">
                  <c:v>23.864139000000002</c:v>
                </c:pt>
                <c:pt idx="2904">
                  <c:v>23.864999999999998</c:v>
                </c:pt>
                <c:pt idx="2905">
                  <c:v>23.868722000000002</c:v>
                </c:pt>
                <c:pt idx="2906">
                  <c:v>23.868749999999999</c:v>
                </c:pt>
                <c:pt idx="2907">
                  <c:v>23.869582999999999</c:v>
                </c:pt>
                <c:pt idx="2908">
                  <c:v>23.869527999999999</c:v>
                </c:pt>
                <c:pt idx="2909">
                  <c:v>23.870417</c:v>
                </c:pt>
                <c:pt idx="2910">
                  <c:v>23.870417</c:v>
                </c:pt>
                <c:pt idx="2911">
                  <c:v>23.874555999999998</c:v>
                </c:pt>
                <c:pt idx="2912">
                  <c:v>23.874583000000001</c:v>
                </c:pt>
                <c:pt idx="2913">
                  <c:v>23.875388999999998</c:v>
                </c:pt>
                <c:pt idx="2914">
                  <c:v>23.875416999999999</c:v>
                </c:pt>
                <c:pt idx="2915">
                  <c:v>23.876221999999999</c:v>
                </c:pt>
                <c:pt idx="2916">
                  <c:v>23.876249999999999</c:v>
                </c:pt>
                <c:pt idx="2917">
                  <c:v>23.876611</c:v>
                </c:pt>
                <c:pt idx="2918">
                  <c:v>23.881667</c:v>
                </c:pt>
                <c:pt idx="2919">
                  <c:v>23.882472</c:v>
                </c:pt>
                <c:pt idx="2920">
                  <c:v>23.883333</c:v>
                </c:pt>
                <c:pt idx="2921">
                  <c:v>23.884139000000001</c:v>
                </c:pt>
                <c:pt idx="2922">
                  <c:v>23.885000000000002</c:v>
                </c:pt>
                <c:pt idx="2923">
                  <c:v>23.889139</c:v>
                </c:pt>
                <c:pt idx="2924">
                  <c:v>23.890806000000001</c:v>
                </c:pt>
                <c:pt idx="2925">
                  <c:v>23.891639000000001</c:v>
                </c:pt>
                <c:pt idx="2926">
                  <c:v>23.894943999999999</c:v>
                </c:pt>
                <c:pt idx="2927">
                  <c:v>23.895833</c:v>
                </c:pt>
                <c:pt idx="2928">
                  <c:v>23.896639</c:v>
                </c:pt>
                <c:pt idx="2929">
                  <c:v>23.897500000000001</c:v>
                </c:pt>
                <c:pt idx="2930">
                  <c:v>23.898306000000002</c:v>
                </c:pt>
                <c:pt idx="2931">
                  <c:v>23.9</c:v>
                </c:pt>
                <c:pt idx="2932">
                  <c:v>23.900805999999999</c:v>
                </c:pt>
                <c:pt idx="2933">
                  <c:v>23.9025</c:v>
                </c:pt>
                <c:pt idx="2934">
                  <c:v>23.903306000000001</c:v>
                </c:pt>
                <c:pt idx="2935">
                  <c:v>23.905805999999998</c:v>
                </c:pt>
                <c:pt idx="2936">
                  <c:v>23.906666999999999</c:v>
                </c:pt>
                <c:pt idx="2937">
                  <c:v>23.909167</c:v>
                </c:pt>
                <c:pt idx="2938">
                  <c:v>23.912500000000001</c:v>
                </c:pt>
                <c:pt idx="2939">
                  <c:v>23.913305999999999</c:v>
                </c:pt>
                <c:pt idx="2940">
                  <c:v>23.914166999999999</c:v>
                </c:pt>
                <c:pt idx="2941">
                  <c:v>23.914999999999999</c:v>
                </c:pt>
                <c:pt idx="2942">
                  <c:v>23.915806</c:v>
                </c:pt>
                <c:pt idx="2943">
                  <c:v>23.916667</c:v>
                </c:pt>
                <c:pt idx="2944">
                  <c:v>23.917472</c:v>
                </c:pt>
                <c:pt idx="2945">
                  <c:v>23.918333000000001</c:v>
                </c:pt>
                <c:pt idx="2946">
                  <c:v>23.919139000000001</c:v>
                </c:pt>
                <c:pt idx="2947">
                  <c:v>23.919972000000001</c:v>
                </c:pt>
                <c:pt idx="2948">
                  <c:v>23.921638999999999</c:v>
                </c:pt>
                <c:pt idx="2949">
                  <c:v>23.922499999999999</c:v>
                </c:pt>
                <c:pt idx="2950">
                  <c:v>23.924167000000001</c:v>
                </c:pt>
                <c:pt idx="2951">
                  <c:v>23.924972</c:v>
                </c:pt>
                <c:pt idx="2952">
                  <c:v>23.926639000000002</c:v>
                </c:pt>
                <c:pt idx="2953">
                  <c:v>23.927527999999999</c:v>
                </c:pt>
                <c:pt idx="2954">
                  <c:v>23.929110999999999</c:v>
                </c:pt>
                <c:pt idx="2955">
                  <c:v>23.93</c:v>
                </c:pt>
                <c:pt idx="2956">
                  <c:v>23.930806</c:v>
                </c:pt>
                <c:pt idx="2957">
                  <c:v>23.933306000000002</c:v>
                </c:pt>
                <c:pt idx="2958">
                  <c:v>23.934166999999999</c:v>
                </c:pt>
                <c:pt idx="2959">
                  <c:v>23.937083000000001</c:v>
                </c:pt>
                <c:pt idx="2960">
                  <c:v>23.937055999999998</c:v>
                </c:pt>
                <c:pt idx="2961">
                  <c:v>23.936278000000001</c:v>
                </c:pt>
                <c:pt idx="2962">
                  <c:v>23.936222000000001</c:v>
                </c:pt>
                <c:pt idx="2963">
                  <c:v>23.936639</c:v>
                </c:pt>
                <c:pt idx="2964">
                  <c:v>23.937028000000002</c:v>
                </c:pt>
                <c:pt idx="2965">
                  <c:v>23.937083000000001</c:v>
                </c:pt>
                <c:pt idx="2966">
                  <c:v>23.938333</c:v>
                </c:pt>
                <c:pt idx="2967">
                  <c:v>23.939167000000001</c:v>
                </c:pt>
                <c:pt idx="2968">
                  <c:v>23.939972000000001</c:v>
                </c:pt>
                <c:pt idx="2969">
                  <c:v>23.941638999999999</c:v>
                </c:pt>
                <c:pt idx="2970">
                  <c:v>23.943722000000001</c:v>
                </c:pt>
                <c:pt idx="2971">
                  <c:v>23.943750000000001</c:v>
                </c:pt>
                <c:pt idx="2972">
                  <c:v>23.944167</c:v>
                </c:pt>
                <c:pt idx="2973">
                  <c:v>23.944944</c:v>
                </c:pt>
                <c:pt idx="2974">
                  <c:v>23.949166999999999</c:v>
                </c:pt>
                <c:pt idx="2975">
                  <c:v>23.950806</c:v>
                </c:pt>
                <c:pt idx="2976">
                  <c:v>23.954139000000001</c:v>
                </c:pt>
                <c:pt idx="2977">
                  <c:v>23.954999999999998</c:v>
                </c:pt>
                <c:pt idx="2978">
                  <c:v>23.955805999999999</c:v>
                </c:pt>
                <c:pt idx="2979">
                  <c:v>23.956610999999999</c:v>
                </c:pt>
                <c:pt idx="2980">
                  <c:v>23.959194</c:v>
                </c:pt>
                <c:pt idx="2981">
                  <c:v>23.96</c:v>
                </c:pt>
                <c:pt idx="2982">
                  <c:v>23.961611000000001</c:v>
                </c:pt>
                <c:pt idx="2983">
                  <c:v>23.962472000000002</c:v>
                </c:pt>
                <c:pt idx="2984">
                  <c:v>23.962889000000001</c:v>
                </c:pt>
                <c:pt idx="2985">
                  <c:v>23.962917000000001</c:v>
                </c:pt>
                <c:pt idx="2986">
                  <c:v>23.963305999999999</c:v>
                </c:pt>
                <c:pt idx="2987">
                  <c:v>23.964110999999999</c:v>
                </c:pt>
                <c:pt idx="2988">
                  <c:v>23.965</c:v>
                </c:pt>
                <c:pt idx="2989">
                  <c:v>23.965806000000001</c:v>
                </c:pt>
                <c:pt idx="2990">
                  <c:v>23.967472000000001</c:v>
                </c:pt>
                <c:pt idx="2991">
                  <c:v>23.968278000000002</c:v>
                </c:pt>
                <c:pt idx="2992">
                  <c:v>23.969583</c:v>
                </c:pt>
                <c:pt idx="2993">
                  <c:v>23.969556000000001</c:v>
                </c:pt>
                <c:pt idx="2994">
                  <c:v>23.96875</c:v>
                </c:pt>
                <c:pt idx="2995">
                  <c:v>23.968693999999999</c:v>
                </c:pt>
                <c:pt idx="2996">
                  <c:v>23.969528</c:v>
                </c:pt>
                <c:pt idx="2997">
                  <c:v>23.969583</c:v>
                </c:pt>
                <c:pt idx="2998">
                  <c:v>23.96875</c:v>
                </c:pt>
                <c:pt idx="2999">
                  <c:v>23.968693999999999</c:v>
                </c:pt>
                <c:pt idx="3000">
                  <c:v>23.969166999999999</c:v>
                </c:pt>
                <c:pt idx="3001">
                  <c:v>23.972472</c:v>
                </c:pt>
                <c:pt idx="3002">
                  <c:v>23.973306000000001</c:v>
                </c:pt>
                <c:pt idx="3003">
                  <c:v>23.975027999999998</c:v>
                </c:pt>
                <c:pt idx="3004">
                  <c:v>23.975833000000002</c:v>
                </c:pt>
                <c:pt idx="3005">
                  <c:v>23.976638999999999</c:v>
                </c:pt>
                <c:pt idx="3006">
                  <c:v>23.977499999999999</c:v>
                </c:pt>
                <c:pt idx="3007">
                  <c:v>23.978306</c:v>
                </c:pt>
                <c:pt idx="3008">
                  <c:v>23.979194</c:v>
                </c:pt>
                <c:pt idx="3009">
                  <c:v>23.980778000000001</c:v>
                </c:pt>
                <c:pt idx="3010">
                  <c:v>23.981667000000002</c:v>
                </c:pt>
                <c:pt idx="3011">
                  <c:v>23.983332999999998</c:v>
                </c:pt>
                <c:pt idx="3012">
                  <c:v>23.984138999999999</c:v>
                </c:pt>
                <c:pt idx="3013">
                  <c:v>23.985806</c:v>
                </c:pt>
                <c:pt idx="3014">
                  <c:v>23.986611</c:v>
                </c:pt>
                <c:pt idx="3015">
                  <c:v>23.987472</c:v>
                </c:pt>
                <c:pt idx="3016">
                  <c:v>23.989111000000001</c:v>
                </c:pt>
                <c:pt idx="3017">
                  <c:v>23.989972000000002</c:v>
                </c:pt>
                <c:pt idx="3018">
                  <c:v>23.991194</c:v>
                </c:pt>
                <c:pt idx="3019">
                  <c:v>23.991222</c:v>
                </c:pt>
                <c:pt idx="3020">
                  <c:v>23.990389</c:v>
                </c:pt>
                <c:pt idx="3021">
                  <c:v>23.990389</c:v>
                </c:pt>
                <c:pt idx="3022">
                  <c:v>23.991250000000001</c:v>
                </c:pt>
                <c:pt idx="3023">
                  <c:v>23.991250000000001</c:v>
                </c:pt>
                <c:pt idx="3024">
                  <c:v>23.992471999999999</c:v>
                </c:pt>
                <c:pt idx="3025">
                  <c:v>23.992916999999998</c:v>
                </c:pt>
                <c:pt idx="3026">
                  <c:v>23.992916999999998</c:v>
                </c:pt>
                <c:pt idx="3027">
                  <c:v>23.992028000000001</c:v>
                </c:pt>
                <c:pt idx="3028">
                  <c:v>23.992056000000002</c:v>
                </c:pt>
                <c:pt idx="3029">
                  <c:v>23.992471999999999</c:v>
                </c:pt>
                <c:pt idx="3030">
                  <c:v>23.995778000000001</c:v>
                </c:pt>
                <c:pt idx="3031">
                  <c:v>23.996666999999999</c:v>
                </c:pt>
                <c:pt idx="3032">
                  <c:v>24</c:v>
                </c:pt>
                <c:pt idx="3033">
                  <c:v>24.000833</c:v>
                </c:pt>
                <c:pt idx="3034">
                  <c:v>24.001639000000001</c:v>
                </c:pt>
                <c:pt idx="3035">
                  <c:v>24.002500000000001</c:v>
                </c:pt>
                <c:pt idx="3036">
                  <c:v>24.004971999999999</c:v>
                </c:pt>
                <c:pt idx="3037">
                  <c:v>24.005777999999999</c:v>
                </c:pt>
                <c:pt idx="3038">
                  <c:v>24.006639</c:v>
                </c:pt>
                <c:pt idx="3039">
                  <c:v>24.007472</c:v>
                </c:pt>
                <c:pt idx="3040">
                  <c:v>24.008333</c:v>
                </c:pt>
                <c:pt idx="3041">
                  <c:v>24.009944000000001</c:v>
                </c:pt>
                <c:pt idx="3042">
                  <c:v>24.010805999999999</c:v>
                </c:pt>
                <c:pt idx="3043">
                  <c:v>24.011638999999999</c:v>
                </c:pt>
                <c:pt idx="3044">
                  <c:v>24.012499999999999</c:v>
                </c:pt>
                <c:pt idx="3045">
                  <c:v>24.013306</c:v>
                </c:pt>
                <c:pt idx="3046">
                  <c:v>24.014972</c:v>
                </c:pt>
                <c:pt idx="3047">
                  <c:v>24.015778000000001</c:v>
                </c:pt>
                <c:pt idx="3048">
                  <c:v>24.017499999999998</c:v>
                </c:pt>
                <c:pt idx="3049">
                  <c:v>24.018332999999998</c:v>
                </c:pt>
                <c:pt idx="3050">
                  <c:v>24.019138999999999</c:v>
                </c:pt>
                <c:pt idx="3051">
                  <c:v>24.02</c:v>
                </c:pt>
                <c:pt idx="3052">
                  <c:v>24.020806</c:v>
                </c:pt>
                <c:pt idx="3053">
                  <c:v>24.021667000000001</c:v>
                </c:pt>
                <c:pt idx="3054">
                  <c:v>24.022472</c:v>
                </c:pt>
                <c:pt idx="3055">
                  <c:v>24.029194</c:v>
                </c:pt>
                <c:pt idx="3056">
                  <c:v>24.03</c:v>
                </c:pt>
                <c:pt idx="3057">
                  <c:v>24.032499999999999</c:v>
                </c:pt>
                <c:pt idx="3058">
                  <c:v>24.033306</c:v>
                </c:pt>
                <c:pt idx="3059">
                  <c:v>24.035</c:v>
                </c:pt>
                <c:pt idx="3060">
                  <c:v>24.035806000000001</c:v>
                </c:pt>
                <c:pt idx="3061">
                  <c:v>24.037472000000001</c:v>
                </c:pt>
                <c:pt idx="3062">
                  <c:v>24.038277999999998</c:v>
                </c:pt>
                <c:pt idx="3063">
                  <c:v>24.040861</c:v>
                </c:pt>
                <c:pt idx="3064">
                  <c:v>24.041667</c:v>
                </c:pt>
                <c:pt idx="3065">
                  <c:v>24.044556</c:v>
                </c:pt>
                <c:pt idx="3066">
                  <c:v>24.044582999999999</c:v>
                </c:pt>
                <c:pt idx="3067">
                  <c:v>24.046222</c:v>
                </c:pt>
                <c:pt idx="3068">
                  <c:v>24.046222</c:v>
                </c:pt>
                <c:pt idx="3069">
                  <c:v>24.047056000000001</c:v>
                </c:pt>
                <c:pt idx="3070">
                  <c:v>24.047056000000001</c:v>
                </c:pt>
                <c:pt idx="3071">
                  <c:v>24.047889000000001</c:v>
                </c:pt>
                <c:pt idx="3072">
                  <c:v>24.047889000000001</c:v>
                </c:pt>
                <c:pt idx="3073">
                  <c:v>24.049527999999999</c:v>
                </c:pt>
                <c:pt idx="3074">
                  <c:v>24.049527999999999</c:v>
                </c:pt>
                <c:pt idx="3075">
                  <c:v>24.050416999999999</c:v>
                </c:pt>
                <c:pt idx="3076">
                  <c:v>24.050360999999999</c:v>
                </c:pt>
                <c:pt idx="3077">
                  <c:v>24.05125</c:v>
                </c:pt>
                <c:pt idx="3078">
                  <c:v>24.051221999999999</c:v>
                </c:pt>
                <c:pt idx="3079">
                  <c:v>24.052028</c:v>
                </c:pt>
                <c:pt idx="3080">
                  <c:v>24.052056</c:v>
                </c:pt>
                <c:pt idx="3081">
                  <c:v>24.053750000000001</c:v>
                </c:pt>
                <c:pt idx="3082">
                  <c:v>24.053778000000001</c:v>
                </c:pt>
                <c:pt idx="3083">
                  <c:v>24.054528000000001</c:v>
                </c:pt>
                <c:pt idx="3084">
                  <c:v>24.054528000000001</c:v>
                </c:pt>
                <c:pt idx="3085">
                  <c:v>24.056222000000002</c:v>
                </c:pt>
                <c:pt idx="3086">
                  <c:v>24.056249999999999</c:v>
                </c:pt>
                <c:pt idx="3087">
                  <c:v>24.054971999999999</c:v>
                </c:pt>
                <c:pt idx="3088">
                  <c:v>24.048306</c:v>
                </c:pt>
                <c:pt idx="3089">
                  <c:v>24.047917000000002</c:v>
                </c:pt>
                <c:pt idx="3090">
                  <c:v>24.048333</c:v>
                </c:pt>
                <c:pt idx="3091">
                  <c:v>24.058306000000002</c:v>
                </c:pt>
                <c:pt idx="3092">
                  <c:v>24.058721999999999</c:v>
                </c:pt>
                <c:pt idx="3093">
                  <c:v>24.05875</c:v>
                </c:pt>
                <c:pt idx="3094">
                  <c:v>24.059971999999998</c:v>
                </c:pt>
                <c:pt idx="3095">
                  <c:v>24.060805999999999</c:v>
                </c:pt>
                <c:pt idx="3096">
                  <c:v>24.065000000000001</c:v>
                </c:pt>
                <c:pt idx="3097">
                  <c:v>24.065805999999998</c:v>
                </c:pt>
                <c:pt idx="3098">
                  <c:v>24.066666999999999</c:v>
                </c:pt>
                <c:pt idx="3099">
                  <c:v>24.067471999999999</c:v>
                </c:pt>
                <c:pt idx="3100">
                  <c:v>24.069139</c:v>
                </c:pt>
                <c:pt idx="3101">
                  <c:v>24.069972</c:v>
                </c:pt>
                <c:pt idx="3102">
                  <c:v>24.071694000000001</c:v>
                </c:pt>
                <c:pt idx="3103">
                  <c:v>24.074556000000001</c:v>
                </c:pt>
                <c:pt idx="3104">
                  <c:v>24.074583000000001</c:v>
                </c:pt>
                <c:pt idx="3105">
                  <c:v>24.075806</c:v>
                </c:pt>
                <c:pt idx="3106">
                  <c:v>24.077444</c:v>
                </c:pt>
                <c:pt idx="3107">
                  <c:v>24.078333000000001</c:v>
                </c:pt>
                <c:pt idx="3108">
                  <c:v>24.08</c:v>
                </c:pt>
                <c:pt idx="3109">
                  <c:v>24.081610999999999</c:v>
                </c:pt>
                <c:pt idx="3110">
                  <c:v>24.082471999999999</c:v>
                </c:pt>
                <c:pt idx="3111">
                  <c:v>24.083722000000002</c:v>
                </c:pt>
                <c:pt idx="3112">
                  <c:v>24.083777999999999</c:v>
                </c:pt>
                <c:pt idx="3113">
                  <c:v>24.085388999999999</c:v>
                </c:pt>
                <c:pt idx="3114">
                  <c:v>24.085417</c:v>
                </c:pt>
                <c:pt idx="3115">
                  <c:v>24.086221999999999</c:v>
                </c:pt>
                <c:pt idx="3116">
                  <c:v>24.08625</c:v>
                </c:pt>
                <c:pt idx="3117">
                  <c:v>24.087056</c:v>
                </c:pt>
                <c:pt idx="3118">
                  <c:v>24.087083</c:v>
                </c:pt>
                <c:pt idx="3119">
                  <c:v>24.087889000000001</c:v>
                </c:pt>
                <c:pt idx="3120">
                  <c:v>24.087917000000001</c:v>
                </c:pt>
                <c:pt idx="3121">
                  <c:v>24.090416999999999</c:v>
                </c:pt>
                <c:pt idx="3122">
                  <c:v>24.090361000000001</c:v>
                </c:pt>
                <c:pt idx="3123">
                  <c:v>24.091249999999999</c:v>
                </c:pt>
                <c:pt idx="3124">
                  <c:v>24.091249999999999</c:v>
                </c:pt>
                <c:pt idx="3125">
                  <c:v>24.092082999999999</c:v>
                </c:pt>
                <c:pt idx="3126">
                  <c:v>24.092082999999999</c:v>
                </c:pt>
                <c:pt idx="3127">
                  <c:v>24.092500000000001</c:v>
                </c:pt>
                <c:pt idx="3128">
                  <c:v>24.093305999999998</c:v>
                </c:pt>
                <c:pt idx="3129">
                  <c:v>24.094166999999999</c:v>
                </c:pt>
                <c:pt idx="3130">
                  <c:v>24.095777999999999</c:v>
                </c:pt>
                <c:pt idx="3131">
                  <c:v>24.096639</c:v>
                </c:pt>
                <c:pt idx="3132">
                  <c:v>24.0975</c:v>
                </c:pt>
                <c:pt idx="3133">
                  <c:v>24.098333</c:v>
                </c:pt>
                <c:pt idx="3134">
                  <c:v>24.099194000000001</c:v>
                </c:pt>
                <c:pt idx="3135">
                  <c:v>24.099582999999999</c:v>
                </c:pt>
                <c:pt idx="3136">
                  <c:v>24.099556</c:v>
                </c:pt>
                <c:pt idx="3137">
                  <c:v>24.097943999999998</c:v>
                </c:pt>
                <c:pt idx="3138">
                  <c:v>24.097916999999999</c:v>
                </c:pt>
                <c:pt idx="3139">
                  <c:v>24.097083000000001</c:v>
                </c:pt>
                <c:pt idx="3140">
                  <c:v>24.098333</c:v>
                </c:pt>
                <c:pt idx="3141">
                  <c:v>24.100805999999999</c:v>
                </c:pt>
                <c:pt idx="3142">
                  <c:v>24.101666999999999</c:v>
                </c:pt>
                <c:pt idx="3143">
                  <c:v>24.103332999999999</c:v>
                </c:pt>
                <c:pt idx="3144">
                  <c:v>24.104139</c:v>
                </c:pt>
                <c:pt idx="3145">
                  <c:v>24.106667000000002</c:v>
                </c:pt>
                <c:pt idx="3146">
                  <c:v>24.107472000000001</c:v>
                </c:pt>
                <c:pt idx="3147">
                  <c:v>24.109138999999999</c:v>
                </c:pt>
                <c:pt idx="3148">
                  <c:v>24.109971999999999</c:v>
                </c:pt>
                <c:pt idx="3149">
                  <c:v>24.116667</c:v>
                </c:pt>
                <c:pt idx="3150">
                  <c:v>24.117471999999999</c:v>
                </c:pt>
                <c:pt idx="3151">
                  <c:v>24.118278</c:v>
                </c:pt>
                <c:pt idx="3152">
                  <c:v>24.119167000000001</c:v>
                </c:pt>
                <c:pt idx="3153">
                  <c:v>24.121694000000002</c:v>
                </c:pt>
                <c:pt idx="3154">
                  <c:v>24.122444000000002</c:v>
                </c:pt>
                <c:pt idx="3155">
                  <c:v>24.124972</c:v>
                </c:pt>
                <c:pt idx="3156">
                  <c:v>24.126667000000001</c:v>
                </c:pt>
                <c:pt idx="3157">
                  <c:v>24.127444000000001</c:v>
                </c:pt>
                <c:pt idx="3158">
                  <c:v>24.129166999999999</c:v>
                </c:pt>
                <c:pt idx="3159">
                  <c:v>24.129971999999999</c:v>
                </c:pt>
                <c:pt idx="3160">
                  <c:v>24.131639</c:v>
                </c:pt>
                <c:pt idx="3161">
                  <c:v>24.132444</c:v>
                </c:pt>
                <c:pt idx="3162">
                  <c:v>24.133306000000001</c:v>
                </c:pt>
                <c:pt idx="3163">
                  <c:v>24.134139000000001</c:v>
                </c:pt>
                <c:pt idx="3164">
                  <c:v>24.136666999999999</c:v>
                </c:pt>
                <c:pt idx="3165">
                  <c:v>24.137471999999999</c:v>
                </c:pt>
                <c:pt idx="3166">
                  <c:v>24.138332999999999</c:v>
                </c:pt>
                <c:pt idx="3167">
                  <c:v>24.142472000000001</c:v>
                </c:pt>
                <c:pt idx="3168">
                  <c:v>24.143332999999998</c:v>
                </c:pt>
                <c:pt idx="3169">
                  <c:v>24.148278000000001</c:v>
                </c:pt>
                <c:pt idx="3170">
                  <c:v>24.149139000000002</c:v>
                </c:pt>
                <c:pt idx="3171">
                  <c:v>24.154167000000001</c:v>
                </c:pt>
                <c:pt idx="3172">
                  <c:v>24.155028000000001</c:v>
                </c:pt>
                <c:pt idx="3173">
                  <c:v>24.156638999999998</c:v>
                </c:pt>
                <c:pt idx="3174">
                  <c:v>24.157444000000002</c:v>
                </c:pt>
                <c:pt idx="3175">
                  <c:v>24.163277999999998</c:v>
                </c:pt>
                <c:pt idx="3176">
                  <c:v>24.164138999999999</c:v>
                </c:pt>
                <c:pt idx="3177">
                  <c:v>24.164971999999999</c:v>
                </c:pt>
                <c:pt idx="3178">
                  <c:v>24.165806</c:v>
                </c:pt>
                <c:pt idx="3179">
                  <c:v>24.166639</c:v>
                </c:pt>
                <c:pt idx="3180">
                  <c:v>24.1675</c:v>
                </c:pt>
                <c:pt idx="3181">
                  <c:v>24.168306000000001</c:v>
                </c:pt>
                <c:pt idx="3182">
                  <c:v>24.169972000000001</c:v>
                </c:pt>
                <c:pt idx="3183">
                  <c:v>24.170832999999998</c:v>
                </c:pt>
                <c:pt idx="3184">
                  <c:v>24.171638999999999</c:v>
                </c:pt>
                <c:pt idx="3185">
                  <c:v>24.173333</c:v>
                </c:pt>
                <c:pt idx="3186">
                  <c:v>24.174139</c:v>
                </c:pt>
                <c:pt idx="3187">
                  <c:v>24.179556000000002</c:v>
                </c:pt>
                <c:pt idx="3188">
                  <c:v>24.179583000000001</c:v>
                </c:pt>
                <c:pt idx="3189">
                  <c:v>24.182082999999999</c:v>
                </c:pt>
                <c:pt idx="3190">
                  <c:v>24.182055999999999</c:v>
                </c:pt>
                <c:pt idx="3191">
                  <c:v>24.185389000000001</c:v>
                </c:pt>
                <c:pt idx="3192">
                  <c:v>24.185389000000001</c:v>
                </c:pt>
                <c:pt idx="3193">
                  <c:v>24.186667</c:v>
                </c:pt>
                <c:pt idx="3194">
                  <c:v>24.187472</c:v>
                </c:pt>
                <c:pt idx="3195">
                  <c:v>24.188333</c:v>
                </c:pt>
                <c:pt idx="3196">
                  <c:v>24.189139000000001</c:v>
                </c:pt>
                <c:pt idx="3197">
                  <c:v>24.19</c:v>
                </c:pt>
                <c:pt idx="3198">
                  <c:v>24.190805999999998</c:v>
                </c:pt>
                <c:pt idx="3199">
                  <c:v>24.19125</c:v>
                </c:pt>
                <c:pt idx="3200">
                  <c:v>24.191222</c:v>
                </c:pt>
                <c:pt idx="3201">
                  <c:v>24.191611000000002</c:v>
                </c:pt>
                <c:pt idx="3202">
                  <c:v>24.192471999999999</c:v>
                </c:pt>
                <c:pt idx="3203">
                  <c:v>24.193694000000001</c:v>
                </c:pt>
                <c:pt idx="3204">
                  <c:v>24.193750000000001</c:v>
                </c:pt>
                <c:pt idx="3205">
                  <c:v>24.194139</c:v>
                </c:pt>
                <c:pt idx="3206">
                  <c:v>24.196639000000001</c:v>
                </c:pt>
                <c:pt idx="3207">
                  <c:v>24.197082999999999</c:v>
                </c:pt>
                <c:pt idx="3208">
                  <c:v>24.197056</c:v>
                </c:pt>
                <c:pt idx="3209">
                  <c:v>24.197889</c:v>
                </c:pt>
                <c:pt idx="3210">
                  <c:v>24.197889</c:v>
                </c:pt>
                <c:pt idx="3211">
                  <c:v>24.197111</c:v>
                </c:pt>
                <c:pt idx="3212">
                  <c:v>24.197082999999999</c:v>
                </c:pt>
                <c:pt idx="3213">
                  <c:v>24.196221999999999</c:v>
                </c:pt>
                <c:pt idx="3214">
                  <c:v>24.196249999999999</c:v>
                </c:pt>
                <c:pt idx="3215">
                  <c:v>24.195416999999999</c:v>
                </c:pt>
                <c:pt idx="3216">
                  <c:v>24.195416999999999</c:v>
                </c:pt>
                <c:pt idx="3217">
                  <c:v>24.194583000000002</c:v>
                </c:pt>
                <c:pt idx="3218">
                  <c:v>24.194555999999999</c:v>
                </c:pt>
                <c:pt idx="3219">
                  <c:v>24.190833000000001</c:v>
                </c:pt>
                <c:pt idx="3220">
                  <c:v>24.189972000000001</c:v>
                </c:pt>
                <c:pt idx="3221">
                  <c:v>24.189167000000001</c:v>
                </c:pt>
                <c:pt idx="3222">
                  <c:v>24.188306000000001</c:v>
                </c:pt>
                <c:pt idx="3223">
                  <c:v>24.187472</c:v>
                </c:pt>
                <c:pt idx="3224">
                  <c:v>24.186667</c:v>
                </c:pt>
                <c:pt idx="3225">
                  <c:v>24.185832999999999</c:v>
                </c:pt>
                <c:pt idx="3226">
                  <c:v>24.183306000000002</c:v>
                </c:pt>
                <c:pt idx="3227">
                  <c:v>24.182500000000001</c:v>
                </c:pt>
                <c:pt idx="3228">
                  <c:v>24.181639000000001</c:v>
                </c:pt>
                <c:pt idx="3229">
                  <c:v>24.180416999999998</c:v>
                </c:pt>
                <c:pt idx="3230">
                  <c:v>24.180416999999998</c:v>
                </c:pt>
                <c:pt idx="3231">
                  <c:v>24.181639000000001</c:v>
                </c:pt>
                <c:pt idx="3232">
                  <c:v>24.185832999999999</c:v>
                </c:pt>
                <c:pt idx="3233">
                  <c:v>24.186667</c:v>
                </c:pt>
                <c:pt idx="3234">
                  <c:v>24.188333</c:v>
                </c:pt>
                <c:pt idx="3235">
                  <c:v>24.189194000000001</c:v>
                </c:pt>
                <c:pt idx="3236">
                  <c:v>24.19</c:v>
                </c:pt>
                <c:pt idx="3237">
                  <c:v>24.190833000000001</c:v>
                </c:pt>
                <c:pt idx="3238">
                  <c:v>24.192499999999999</c:v>
                </c:pt>
                <c:pt idx="3239">
                  <c:v>24.193332999999999</c:v>
                </c:pt>
                <c:pt idx="3240">
                  <c:v>24.195</c:v>
                </c:pt>
                <c:pt idx="3241">
                  <c:v>24.196249999999999</c:v>
                </c:pt>
                <c:pt idx="3242">
                  <c:v>24.196221999999999</c:v>
                </c:pt>
                <c:pt idx="3243">
                  <c:v>24.197082999999999</c:v>
                </c:pt>
                <c:pt idx="3244">
                  <c:v>24.197056</c:v>
                </c:pt>
                <c:pt idx="3245">
                  <c:v>24.197917</c:v>
                </c:pt>
                <c:pt idx="3246">
                  <c:v>24.197889</c:v>
                </c:pt>
                <c:pt idx="3247">
                  <c:v>24.19875</c:v>
                </c:pt>
                <c:pt idx="3248">
                  <c:v>24.198722</c:v>
                </c:pt>
                <c:pt idx="3249">
                  <c:v>24.199583000000001</c:v>
                </c:pt>
                <c:pt idx="3250">
                  <c:v>24.199556000000001</c:v>
                </c:pt>
                <c:pt idx="3251">
                  <c:v>24.200417000000002</c:v>
                </c:pt>
                <c:pt idx="3252">
                  <c:v>24.200389000000001</c:v>
                </c:pt>
                <c:pt idx="3253">
                  <c:v>24.201222000000001</c:v>
                </c:pt>
                <c:pt idx="3254">
                  <c:v>24.201250000000002</c:v>
                </c:pt>
                <c:pt idx="3255">
                  <c:v>24.202055999999999</c:v>
                </c:pt>
                <c:pt idx="3256">
                  <c:v>24.202082999999998</c:v>
                </c:pt>
                <c:pt idx="3257">
                  <c:v>24.204167000000002</c:v>
                </c:pt>
                <c:pt idx="3258">
                  <c:v>24.209139</c:v>
                </c:pt>
                <c:pt idx="3259">
                  <c:v>24.211666999999998</c:v>
                </c:pt>
                <c:pt idx="3260">
                  <c:v>24.212527999999999</c:v>
                </c:pt>
                <c:pt idx="3261">
                  <c:v>24.214556000000002</c:v>
                </c:pt>
                <c:pt idx="3262">
                  <c:v>24.214583000000001</c:v>
                </c:pt>
                <c:pt idx="3263">
                  <c:v>24.215861</c:v>
                </c:pt>
                <c:pt idx="3264">
                  <c:v>24.216667000000001</c:v>
                </c:pt>
                <c:pt idx="3265">
                  <c:v>24.218333000000001</c:v>
                </c:pt>
                <c:pt idx="3266">
                  <c:v>24.219138999999998</c:v>
                </c:pt>
                <c:pt idx="3267">
                  <c:v>24.220027999999999</c:v>
                </c:pt>
                <c:pt idx="3268">
                  <c:v>24.220832999999999</c:v>
                </c:pt>
                <c:pt idx="3269">
                  <c:v>24.221639</c:v>
                </c:pt>
                <c:pt idx="3270">
                  <c:v>24.223306000000001</c:v>
                </c:pt>
                <c:pt idx="3271">
                  <c:v>24.224167000000001</c:v>
                </c:pt>
                <c:pt idx="3272">
                  <c:v>24.224972000000001</c:v>
                </c:pt>
                <c:pt idx="3273">
                  <c:v>24.226666999999999</c:v>
                </c:pt>
                <c:pt idx="3274">
                  <c:v>24.227471999999999</c:v>
                </c:pt>
                <c:pt idx="3275">
                  <c:v>24.228332999999999</c:v>
                </c:pt>
                <c:pt idx="3276">
                  <c:v>24.229139</c:v>
                </c:pt>
                <c:pt idx="3277">
                  <c:v>24.232056</c:v>
                </c:pt>
                <c:pt idx="3278">
                  <c:v>24.232082999999999</c:v>
                </c:pt>
                <c:pt idx="3279">
                  <c:v>24.233305999999999</c:v>
                </c:pt>
                <c:pt idx="3280">
                  <c:v>24.234166999999999</c:v>
                </c:pt>
                <c:pt idx="3281">
                  <c:v>24.234556000000001</c:v>
                </c:pt>
                <c:pt idx="3282">
                  <c:v>24.234583000000001</c:v>
                </c:pt>
                <c:pt idx="3283">
                  <c:v>24.234999999999999</c:v>
                </c:pt>
                <c:pt idx="3284">
                  <c:v>24.235833</c:v>
                </c:pt>
                <c:pt idx="3285">
                  <c:v>24.236667000000001</c:v>
                </c:pt>
                <c:pt idx="3286">
                  <c:v>24.238333000000001</c:v>
                </c:pt>
                <c:pt idx="3287">
                  <c:v>24.241638999999999</c:v>
                </c:pt>
                <c:pt idx="3288">
                  <c:v>24.2425</c:v>
                </c:pt>
                <c:pt idx="3289">
                  <c:v>24.245833000000001</c:v>
                </c:pt>
                <c:pt idx="3290">
                  <c:v>24.246638999999998</c:v>
                </c:pt>
                <c:pt idx="3291">
                  <c:v>24.248722000000001</c:v>
                </c:pt>
                <c:pt idx="3292">
                  <c:v>24.248750000000001</c:v>
                </c:pt>
                <c:pt idx="3293">
                  <c:v>24.249139</c:v>
                </c:pt>
                <c:pt idx="3294">
                  <c:v>24.253333000000001</c:v>
                </c:pt>
                <c:pt idx="3295">
                  <c:v>24.254138999999999</c:v>
                </c:pt>
                <c:pt idx="3296">
                  <c:v>24.254999999999999</c:v>
                </c:pt>
                <c:pt idx="3297">
                  <c:v>24.256639</c:v>
                </c:pt>
                <c:pt idx="3298">
                  <c:v>24.257444</c:v>
                </c:pt>
                <c:pt idx="3299">
                  <c:v>24.258306000000001</c:v>
                </c:pt>
                <c:pt idx="3300">
                  <c:v>24.259167000000001</c:v>
                </c:pt>
                <c:pt idx="3301">
                  <c:v>24.26</c:v>
                </c:pt>
                <c:pt idx="3302">
                  <c:v>24.260860999999998</c:v>
                </c:pt>
                <c:pt idx="3303">
                  <c:v>24.262471999999999</c:v>
                </c:pt>
                <c:pt idx="3304">
                  <c:v>24.263332999999999</c:v>
                </c:pt>
                <c:pt idx="3305">
                  <c:v>24.264167</c:v>
                </c:pt>
                <c:pt idx="3306">
                  <c:v>24.265028000000001</c:v>
                </c:pt>
                <c:pt idx="3307">
                  <c:v>24.265778000000001</c:v>
                </c:pt>
                <c:pt idx="3308">
                  <c:v>24.267499999999998</c:v>
                </c:pt>
                <c:pt idx="3309">
                  <c:v>24.269943999999999</c:v>
                </c:pt>
                <c:pt idx="3310">
                  <c:v>24.272472</c:v>
                </c:pt>
                <c:pt idx="3311">
                  <c:v>24.274139000000002</c:v>
                </c:pt>
                <c:pt idx="3312">
                  <c:v>24.275027999999999</c:v>
                </c:pt>
                <c:pt idx="3313">
                  <c:v>24.275832999999999</c:v>
                </c:pt>
                <c:pt idx="3314">
                  <c:v>24.276638999999999</c:v>
                </c:pt>
                <c:pt idx="3315">
                  <c:v>24.2775</c:v>
                </c:pt>
                <c:pt idx="3316">
                  <c:v>24.278306000000001</c:v>
                </c:pt>
                <c:pt idx="3317">
                  <c:v>24.279167000000001</c:v>
                </c:pt>
                <c:pt idx="3318">
                  <c:v>24.28</c:v>
                </c:pt>
                <c:pt idx="3319">
                  <c:v>24.280805999999998</c:v>
                </c:pt>
                <c:pt idx="3320">
                  <c:v>24.282471999999999</c:v>
                </c:pt>
                <c:pt idx="3321">
                  <c:v>24.284139</c:v>
                </c:pt>
                <c:pt idx="3322">
                  <c:v>24.284555999999998</c:v>
                </c:pt>
                <c:pt idx="3323">
                  <c:v>24.284583000000001</c:v>
                </c:pt>
                <c:pt idx="3324">
                  <c:v>24.285388999999999</c:v>
                </c:pt>
                <c:pt idx="3325">
                  <c:v>24.285416999999999</c:v>
                </c:pt>
                <c:pt idx="3326">
                  <c:v>24.285833</c:v>
                </c:pt>
                <c:pt idx="3327">
                  <c:v>24.288333000000002</c:v>
                </c:pt>
                <c:pt idx="3328">
                  <c:v>24.289166999999999</c:v>
                </c:pt>
                <c:pt idx="3329">
                  <c:v>24.292472</c:v>
                </c:pt>
                <c:pt idx="3330">
                  <c:v>24.293693999999999</c:v>
                </c:pt>
                <c:pt idx="3331">
                  <c:v>24.293749999999999</c:v>
                </c:pt>
                <c:pt idx="3332">
                  <c:v>24.292888999999999</c:v>
                </c:pt>
                <c:pt idx="3333">
                  <c:v>24.293721999999999</c:v>
                </c:pt>
                <c:pt idx="3334">
                  <c:v>24.293721999999999</c:v>
                </c:pt>
                <c:pt idx="3335">
                  <c:v>24.296222</c:v>
                </c:pt>
                <c:pt idx="3336">
                  <c:v>24.296222</c:v>
                </c:pt>
                <c:pt idx="3337">
                  <c:v>24.296666999999999</c:v>
                </c:pt>
                <c:pt idx="3338">
                  <c:v>24.297471999999999</c:v>
                </c:pt>
                <c:pt idx="3339">
                  <c:v>24.298333</c:v>
                </c:pt>
                <c:pt idx="3340">
                  <c:v>24.305833</c:v>
                </c:pt>
                <c:pt idx="3341">
                  <c:v>24.306667000000001</c:v>
                </c:pt>
                <c:pt idx="3342">
                  <c:v>24.307528000000001</c:v>
                </c:pt>
                <c:pt idx="3343">
                  <c:v>24.308333000000001</c:v>
                </c:pt>
                <c:pt idx="3344">
                  <c:v>24.310805999999999</c:v>
                </c:pt>
                <c:pt idx="3345">
                  <c:v>24.311667</c:v>
                </c:pt>
                <c:pt idx="3346">
                  <c:v>24.316666999999999</c:v>
                </c:pt>
                <c:pt idx="3347">
                  <c:v>24.317471999999999</c:v>
                </c:pt>
                <c:pt idx="3348">
                  <c:v>24.320806000000001</c:v>
                </c:pt>
                <c:pt idx="3349">
                  <c:v>24.321667000000001</c:v>
                </c:pt>
                <c:pt idx="3350">
                  <c:v>24.323333000000002</c:v>
                </c:pt>
                <c:pt idx="3351">
                  <c:v>24.324138999999999</c:v>
                </c:pt>
                <c:pt idx="3352">
                  <c:v>24.326667</c:v>
                </c:pt>
                <c:pt idx="3353">
                  <c:v>24.327472</c:v>
                </c:pt>
                <c:pt idx="3354">
                  <c:v>24.33</c:v>
                </c:pt>
                <c:pt idx="3355">
                  <c:v>24.330832999999998</c:v>
                </c:pt>
                <c:pt idx="3356">
                  <c:v>24.331693999999999</c:v>
                </c:pt>
                <c:pt idx="3357">
                  <c:v>24.3325</c:v>
                </c:pt>
                <c:pt idx="3358">
                  <c:v>24.333306</c:v>
                </c:pt>
                <c:pt idx="3359">
                  <c:v>24.338305999999999</c:v>
                </c:pt>
                <c:pt idx="3360">
                  <c:v>24.339167</c:v>
                </c:pt>
                <c:pt idx="3361">
                  <c:v>24.340806000000001</c:v>
                </c:pt>
                <c:pt idx="3362">
                  <c:v>24.349972000000001</c:v>
                </c:pt>
                <c:pt idx="3363">
                  <c:v>24.35125</c:v>
                </c:pt>
                <c:pt idx="3364">
                  <c:v>24.351278000000001</c:v>
                </c:pt>
                <c:pt idx="3365">
                  <c:v>24.351666999999999</c:v>
                </c:pt>
                <c:pt idx="3366">
                  <c:v>24.353332999999999</c:v>
                </c:pt>
                <c:pt idx="3367">
                  <c:v>24.354167</c:v>
                </c:pt>
                <c:pt idx="3368">
                  <c:v>24.354944</c:v>
                </c:pt>
                <c:pt idx="3369">
                  <c:v>24.355833000000001</c:v>
                </c:pt>
                <c:pt idx="3370">
                  <c:v>24.356639000000001</c:v>
                </c:pt>
                <c:pt idx="3371">
                  <c:v>24.361639</c:v>
                </c:pt>
                <c:pt idx="3372">
                  <c:v>24.362444</c:v>
                </c:pt>
                <c:pt idx="3373">
                  <c:v>24.363306000000001</c:v>
                </c:pt>
                <c:pt idx="3374">
                  <c:v>24.364166999999998</c:v>
                </c:pt>
                <c:pt idx="3375">
                  <c:v>24.367083000000001</c:v>
                </c:pt>
                <c:pt idx="3376">
                  <c:v>24.367083000000001</c:v>
                </c:pt>
                <c:pt idx="3377">
                  <c:v>24.368694000000001</c:v>
                </c:pt>
                <c:pt idx="3378">
                  <c:v>24.368722000000002</c:v>
                </c:pt>
                <c:pt idx="3379">
                  <c:v>24.371221999999999</c:v>
                </c:pt>
                <c:pt idx="3380">
                  <c:v>24.371221999999999</c:v>
                </c:pt>
                <c:pt idx="3381">
                  <c:v>24.371638999999998</c:v>
                </c:pt>
                <c:pt idx="3382">
                  <c:v>24.372444000000002</c:v>
                </c:pt>
                <c:pt idx="3383">
                  <c:v>24.374139</c:v>
                </c:pt>
                <c:pt idx="3384">
                  <c:v>24.374528000000002</c:v>
                </c:pt>
                <c:pt idx="3385">
                  <c:v>24.374583000000001</c:v>
                </c:pt>
                <c:pt idx="3386">
                  <c:v>24.375806000000001</c:v>
                </c:pt>
                <c:pt idx="3387">
                  <c:v>24.379138999999999</c:v>
                </c:pt>
                <c:pt idx="3388">
                  <c:v>24.379583</c:v>
                </c:pt>
                <c:pt idx="3389">
                  <c:v>24.377027999999999</c:v>
                </c:pt>
                <c:pt idx="3390">
                  <c:v>24.377056</c:v>
                </c:pt>
                <c:pt idx="3391">
                  <c:v>24.376249999999999</c:v>
                </c:pt>
                <c:pt idx="3392">
                  <c:v>24.376194000000002</c:v>
                </c:pt>
                <c:pt idx="3393">
                  <c:v>24.377444000000001</c:v>
                </c:pt>
                <c:pt idx="3394">
                  <c:v>24.379166999999999</c:v>
                </c:pt>
                <c:pt idx="3395">
                  <c:v>24.379583</c:v>
                </c:pt>
                <c:pt idx="3396">
                  <c:v>24.379528000000001</c:v>
                </c:pt>
                <c:pt idx="3397">
                  <c:v>24.382083000000002</c:v>
                </c:pt>
                <c:pt idx="3398">
                  <c:v>24.382055999999999</c:v>
                </c:pt>
                <c:pt idx="3399">
                  <c:v>24.382528000000001</c:v>
                </c:pt>
                <c:pt idx="3400">
                  <c:v>24.384111000000001</c:v>
                </c:pt>
                <c:pt idx="3401">
                  <c:v>24.384582999999999</c:v>
                </c:pt>
                <c:pt idx="3402">
                  <c:v>24.384528</c:v>
                </c:pt>
                <c:pt idx="3403">
                  <c:v>24.385389</c:v>
                </c:pt>
                <c:pt idx="3404">
                  <c:v>24.385389</c:v>
                </c:pt>
                <c:pt idx="3405">
                  <c:v>24.384528</c:v>
                </c:pt>
                <c:pt idx="3406">
                  <c:v>24.384582999999999</c:v>
                </c:pt>
                <c:pt idx="3407">
                  <c:v>24.383721999999999</c:v>
                </c:pt>
                <c:pt idx="3408">
                  <c:v>24.383749999999999</c:v>
                </c:pt>
                <c:pt idx="3409">
                  <c:v>24.384167000000001</c:v>
                </c:pt>
                <c:pt idx="3410">
                  <c:v>24.384556</c:v>
                </c:pt>
                <c:pt idx="3411">
                  <c:v>24.384556</c:v>
                </c:pt>
                <c:pt idx="3412">
                  <c:v>24.385389</c:v>
                </c:pt>
                <c:pt idx="3413">
                  <c:v>24.385417</c:v>
                </c:pt>
                <c:pt idx="3414">
                  <c:v>24.386222</c:v>
                </c:pt>
                <c:pt idx="3415">
                  <c:v>24.38625</c:v>
                </c:pt>
                <c:pt idx="3416">
                  <c:v>24.386638999999999</c:v>
                </c:pt>
                <c:pt idx="3417">
                  <c:v>24.389167</c:v>
                </c:pt>
                <c:pt idx="3418">
                  <c:v>24.390388999999999</c:v>
                </c:pt>
                <c:pt idx="3419">
                  <c:v>24.390416999999999</c:v>
                </c:pt>
                <c:pt idx="3420">
                  <c:v>24.391221999999999</c:v>
                </c:pt>
                <c:pt idx="3421">
                  <c:v>24.391221999999999</c:v>
                </c:pt>
                <c:pt idx="3422">
                  <c:v>24.391639000000001</c:v>
                </c:pt>
                <c:pt idx="3423">
                  <c:v>24.393305999999999</c:v>
                </c:pt>
                <c:pt idx="3424">
                  <c:v>24.394138999999999</c:v>
                </c:pt>
                <c:pt idx="3425">
                  <c:v>24.396611</c:v>
                </c:pt>
                <c:pt idx="3426">
                  <c:v>24.398721999999999</c:v>
                </c:pt>
                <c:pt idx="3427">
                  <c:v>24.398721999999999</c:v>
                </c:pt>
                <c:pt idx="3428">
                  <c:v>24.400417000000001</c:v>
                </c:pt>
                <c:pt idx="3429">
                  <c:v>24.400417000000001</c:v>
                </c:pt>
                <c:pt idx="3430">
                  <c:v>24.401250000000001</c:v>
                </c:pt>
                <c:pt idx="3431">
                  <c:v>24.401194</c:v>
                </c:pt>
                <c:pt idx="3432">
                  <c:v>24.401667</c:v>
                </c:pt>
                <c:pt idx="3433">
                  <c:v>24.404139000000001</c:v>
                </c:pt>
                <c:pt idx="3434">
                  <c:v>24.405417</c:v>
                </c:pt>
                <c:pt idx="3435">
                  <c:v>24.405417</c:v>
                </c:pt>
                <c:pt idx="3436">
                  <c:v>24.404555999999999</c:v>
                </c:pt>
                <c:pt idx="3437">
                  <c:v>24.404582999999999</c:v>
                </c:pt>
                <c:pt idx="3438">
                  <c:v>24.402888999999998</c:v>
                </c:pt>
                <c:pt idx="3439">
                  <c:v>24.402888999999998</c:v>
                </c:pt>
                <c:pt idx="3440">
                  <c:v>24.402056000000002</c:v>
                </c:pt>
                <c:pt idx="3441">
                  <c:v>24.402083000000001</c:v>
                </c:pt>
                <c:pt idx="3442">
                  <c:v>24.402471999999999</c:v>
                </c:pt>
                <c:pt idx="3443">
                  <c:v>24.403721999999998</c:v>
                </c:pt>
                <c:pt idx="3444">
                  <c:v>24.403694000000002</c:v>
                </c:pt>
                <c:pt idx="3445">
                  <c:v>24.404555999999999</c:v>
                </c:pt>
                <c:pt idx="3446">
                  <c:v>24.404610999999999</c:v>
                </c:pt>
                <c:pt idx="3447">
                  <c:v>24.406222</c:v>
                </c:pt>
                <c:pt idx="3448">
                  <c:v>24.406222</c:v>
                </c:pt>
                <c:pt idx="3449">
                  <c:v>24.407056000000001</c:v>
                </c:pt>
                <c:pt idx="3450">
                  <c:v>24.407083</c:v>
                </c:pt>
                <c:pt idx="3451">
                  <c:v>24.409110999999999</c:v>
                </c:pt>
                <c:pt idx="3452">
                  <c:v>24.409972</c:v>
                </c:pt>
                <c:pt idx="3453">
                  <c:v>24.410443999999998</c:v>
                </c:pt>
                <c:pt idx="3454">
                  <c:v>24.410388999999999</c:v>
                </c:pt>
                <c:pt idx="3455">
                  <c:v>24.412500000000001</c:v>
                </c:pt>
                <c:pt idx="3456">
                  <c:v>24.413305999999999</c:v>
                </c:pt>
                <c:pt idx="3457">
                  <c:v>24.414138999999999</c:v>
                </c:pt>
                <c:pt idx="3458">
                  <c:v>24.414999999999999</c:v>
                </c:pt>
                <c:pt idx="3459">
                  <c:v>24.415417000000001</c:v>
                </c:pt>
                <c:pt idx="3460">
                  <c:v>24.415417000000001</c:v>
                </c:pt>
                <c:pt idx="3461">
                  <c:v>24.414583</c:v>
                </c:pt>
                <c:pt idx="3462">
                  <c:v>24.414583</c:v>
                </c:pt>
                <c:pt idx="3463">
                  <c:v>24.414999999999999</c:v>
                </c:pt>
                <c:pt idx="3464">
                  <c:v>24.415778</c:v>
                </c:pt>
                <c:pt idx="3465">
                  <c:v>24.416639</c:v>
                </c:pt>
                <c:pt idx="3466">
                  <c:v>24.417444</c:v>
                </c:pt>
                <c:pt idx="3467">
                  <c:v>24.419167000000002</c:v>
                </c:pt>
                <c:pt idx="3468">
                  <c:v>24.421278000000001</c:v>
                </c:pt>
                <c:pt idx="3469">
                  <c:v>24.421222</c:v>
                </c:pt>
                <c:pt idx="3470">
                  <c:v>24.422056000000001</c:v>
                </c:pt>
                <c:pt idx="3471">
                  <c:v>24.422056000000001</c:v>
                </c:pt>
                <c:pt idx="3472">
                  <c:v>24.425833000000001</c:v>
                </c:pt>
                <c:pt idx="3473">
                  <c:v>24.426639000000002</c:v>
                </c:pt>
                <c:pt idx="3474">
                  <c:v>24.427917000000001</c:v>
                </c:pt>
                <c:pt idx="3475">
                  <c:v>24.427944</c:v>
                </c:pt>
                <c:pt idx="3476">
                  <c:v>24.428277999999999</c:v>
                </c:pt>
                <c:pt idx="3477">
                  <c:v>24.433333000000001</c:v>
                </c:pt>
                <c:pt idx="3478">
                  <c:v>24.434138999999998</c:v>
                </c:pt>
                <c:pt idx="3479">
                  <c:v>24.434999999999999</c:v>
                </c:pt>
                <c:pt idx="3480">
                  <c:v>24.437111000000002</c:v>
                </c:pt>
                <c:pt idx="3481">
                  <c:v>24.437055999999998</c:v>
                </c:pt>
                <c:pt idx="3482">
                  <c:v>24.437888999999998</c:v>
                </c:pt>
                <c:pt idx="3483">
                  <c:v>24.437888999999998</c:v>
                </c:pt>
                <c:pt idx="3484">
                  <c:v>24.438694000000002</c:v>
                </c:pt>
                <c:pt idx="3485">
                  <c:v>24.438721999999999</c:v>
                </c:pt>
                <c:pt idx="3486">
                  <c:v>24.439139000000001</c:v>
                </c:pt>
                <c:pt idx="3487">
                  <c:v>24.44</c:v>
                </c:pt>
                <c:pt idx="3488">
                  <c:v>24.440805999999998</c:v>
                </c:pt>
                <c:pt idx="3489">
                  <c:v>24.444139</c:v>
                </c:pt>
                <c:pt idx="3490">
                  <c:v>24.445360999999998</c:v>
                </c:pt>
                <c:pt idx="3491">
                  <c:v>24.445388999999999</c:v>
                </c:pt>
                <c:pt idx="3492">
                  <c:v>24.447917</c:v>
                </c:pt>
                <c:pt idx="3493">
                  <c:v>24.447861</c:v>
                </c:pt>
                <c:pt idx="3494">
                  <c:v>24.450832999999999</c:v>
                </c:pt>
                <c:pt idx="3495">
                  <c:v>24.451639</c:v>
                </c:pt>
                <c:pt idx="3496">
                  <c:v>24.454611</c:v>
                </c:pt>
                <c:pt idx="3497">
                  <c:v>24.454556</c:v>
                </c:pt>
                <c:pt idx="3498">
                  <c:v>24.454972000000001</c:v>
                </c:pt>
                <c:pt idx="3499">
                  <c:v>24.455832999999998</c:v>
                </c:pt>
                <c:pt idx="3500">
                  <c:v>24.456222</c:v>
                </c:pt>
                <c:pt idx="3501">
                  <c:v>24.456250000000001</c:v>
                </c:pt>
                <c:pt idx="3502">
                  <c:v>24.457056000000001</c:v>
                </c:pt>
                <c:pt idx="3503">
                  <c:v>24.457083000000001</c:v>
                </c:pt>
                <c:pt idx="3504">
                  <c:v>24.460388999999999</c:v>
                </c:pt>
                <c:pt idx="3505">
                  <c:v>24.460417</c:v>
                </c:pt>
                <c:pt idx="3506">
                  <c:v>24.461221999999999</c:v>
                </c:pt>
                <c:pt idx="3507">
                  <c:v>24.461221999999999</c:v>
                </c:pt>
                <c:pt idx="3508">
                  <c:v>24.462917000000001</c:v>
                </c:pt>
                <c:pt idx="3509">
                  <c:v>24.462917000000001</c:v>
                </c:pt>
                <c:pt idx="3510">
                  <c:v>24.463722000000001</c:v>
                </c:pt>
                <c:pt idx="3511">
                  <c:v>24.463750000000001</c:v>
                </c:pt>
                <c:pt idx="3512">
                  <c:v>24.464167</c:v>
                </c:pt>
                <c:pt idx="3513">
                  <c:v>24.464556000000002</c:v>
                </c:pt>
                <c:pt idx="3514">
                  <c:v>24.464528000000001</c:v>
                </c:pt>
                <c:pt idx="3515">
                  <c:v>24.465</c:v>
                </c:pt>
                <c:pt idx="3516">
                  <c:v>24.467444</c:v>
                </c:pt>
                <c:pt idx="3517">
                  <c:v>24.469138999999998</c:v>
                </c:pt>
                <c:pt idx="3518">
                  <c:v>24.47</c:v>
                </c:pt>
                <c:pt idx="3519">
                  <c:v>24.471639</c:v>
                </c:pt>
                <c:pt idx="3520">
                  <c:v>24.4725</c:v>
                </c:pt>
                <c:pt idx="3521">
                  <c:v>24.473306000000001</c:v>
                </c:pt>
                <c:pt idx="3522">
                  <c:v>24.474167000000001</c:v>
                </c:pt>
                <c:pt idx="3523">
                  <c:v>24.474972000000001</c:v>
                </c:pt>
                <c:pt idx="3524">
                  <c:v>24.475777999999998</c:v>
                </c:pt>
                <c:pt idx="3525">
                  <c:v>24.476666999999999</c:v>
                </c:pt>
                <c:pt idx="3526">
                  <c:v>24.478332999999999</c:v>
                </c:pt>
                <c:pt idx="3527">
                  <c:v>24.479139</c:v>
                </c:pt>
                <c:pt idx="3528">
                  <c:v>24.48</c:v>
                </c:pt>
                <c:pt idx="3529">
                  <c:v>24.480806000000001</c:v>
                </c:pt>
                <c:pt idx="3530">
                  <c:v>24.481667000000002</c:v>
                </c:pt>
                <c:pt idx="3531">
                  <c:v>24.485389000000001</c:v>
                </c:pt>
                <c:pt idx="3532">
                  <c:v>24.485361000000001</c:v>
                </c:pt>
                <c:pt idx="3533">
                  <c:v>24.486249999999998</c:v>
                </c:pt>
                <c:pt idx="3534">
                  <c:v>24.486249999999998</c:v>
                </c:pt>
                <c:pt idx="3535">
                  <c:v>24.487888999999999</c:v>
                </c:pt>
                <c:pt idx="3536">
                  <c:v>24.487888999999999</c:v>
                </c:pt>
                <c:pt idx="3537">
                  <c:v>24.488721999999999</c:v>
                </c:pt>
                <c:pt idx="3538">
                  <c:v>24.48875</c:v>
                </c:pt>
                <c:pt idx="3539">
                  <c:v>24.489111000000001</c:v>
                </c:pt>
                <c:pt idx="3540">
                  <c:v>24.489556</c:v>
                </c:pt>
                <c:pt idx="3541">
                  <c:v>24.489556</c:v>
                </c:pt>
                <c:pt idx="3542">
                  <c:v>24.48875</c:v>
                </c:pt>
                <c:pt idx="3543">
                  <c:v>24.488778</c:v>
                </c:pt>
                <c:pt idx="3544">
                  <c:v>24.489166999999998</c:v>
                </c:pt>
                <c:pt idx="3545">
                  <c:v>24.489972000000002</c:v>
                </c:pt>
                <c:pt idx="3546">
                  <c:v>24.492889000000002</c:v>
                </c:pt>
                <c:pt idx="3547">
                  <c:v>24.492889000000002</c:v>
                </c:pt>
                <c:pt idx="3548">
                  <c:v>24.495806000000002</c:v>
                </c:pt>
                <c:pt idx="3549">
                  <c:v>24.496666999999999</c:v>
                </c:pt>
                <c:pt idx="3550">
                  <c:v>24.497083</c:v>
                </c:pt>
                <c:pt idx="3551">
                  <c:v>24.497028</c:v>
                </c:pt>
                <c:pt idx="3552">
                  <c:v>24.498305999999999</c:v>
                </c:pt>
                <c:pt idx="3553">
                  <c:v>24.499110999999999</c:v>
                </c:pt>
                <c:pt idx="3554">
                  <c:v>24.501667000000001</c:v>
                </c:pt>
                <c:pt idx="3555">
                  <c:v>24.503278000000002</c:v>
                </c:pt>
                <c:pt idx="3556">
                  <c:v>24.504971999999999</c:v>
                </c:pt>
                <c:pt idx="3557">
                  <c:v>24.505832999999999</c:v>
                </c:pt>
                <c:pt idx="3558">
                  <c:v>24.506639</c:v>
                </c:pt>
                <c:pt idx="3559">
                  <c:v>24.508306000000001</c:v>
                </c:pt>
                <c:pt idx="3560">
                  <c:v>24.509167000000001</c:v>
                </c:pt>
                <c:pt idx="3561">
                  <c:v>24.511638999999999</c:v>
                </c:pt>
                <c:pt idx="3562">
                  <c:v>24.512443999999999</c:v>
                </c:pt>
                <c:pt idx="3563">
                  <c:v>24.514167</c:v>
                </c:pt>
                <c:pt idx="3564">
                  <c:v>24.515000000000001</c:v>
                </c:pt>
                <c:pt idx="3565">
                  <c:v>24.516667000000002</c:v>
                </c:pt>
                <c:pt idx="3566">
                  <c:v>24.517472000000001</c:v>
                </c:pt>
                <c:pt idx="3567">
                  <c:v>24.519138999999999</c:v>
                </c:pt>
                <c:pt idx="3568">
                  <c:v>24.520806</c:v>
                </c:pt>
                <c:pt idx="3569">
                  <c:v>24.522472</c:v>
                </c:pt>
                <c:pt idx="3570">
                  <c:v>24.523306000000002</c:v>
                </c:pt>
                <c:pt idx="3571">
                  <c:v>24.524166999999998</c:v>
                </c:pt>
                <c:pt idx="3572">
                  <c:v>24.524972000000002</c:v>
                </c:pt>
                <c:pt idx="3573">
                  <c:v>24.525832999999999</c:v>
                </c:pt>
                <c:pt idx="3574">
                  <c:v>24.526638999999999</c:v>
                </c:pt>
                <c:pt idx="3575">
                  <c:v>24.529972000000001</c:v>
                </c:pt>
                <c:pt idx="3576">
                  <c:v>24.530778000000002</c:v>
                </c:pt>
                <c:pt idx="3577">
                  <c:v>24.534972</c:v>
                </c:pt>
                <c:pt idx="3578">
                  <c:v>24.535778000000001</c:v>
                </c:pt>
                <c:pt idx="3579">
                  <c:v>24.536639000000001</c:v>
                </c:pt>
                <c:pt idx="3580">
                  <c:v>24.537472000000001</c:v>
                </c:pt>
                <c:pt idx="3581">
                  <c:v>24.539971999999999</c:v>
                </c:pt>
                <c:pt idx="3582">
                  <c:v>24.540806</c:v>
                </c:pt>
                <c:pt idx="3583">
                  <c:v>24.543333000000001</c:v>
                </c:pt>
                <c:pt idx="3584">
                  <c:v>24.544139000000001</c:v>
                </c:pt>
                <c:pt idx="3585">
                  <c:v>24.545805999999999</c:v>
                </c:pt>
                <c:pt idx="3586">
                  <c:v>24.546666999999999</c:v>
                </c:pt>
                <c:pt idx="3587">
                  <c:v>24.548333</c:v>
                </c:pt>
                <c:pt idx="3588">
                  <c:v>24.549139</c:v>
                </c:pt>
                <c:pt idx="3589">
                  <c:v>24.549944</c:v>
                </c:pt>
                <c:pt idx="3590">
                  <c:v>24.550833000000001</c:v>
                </c:pt>
                <c:pt idx="3591">
                  <c:v>24.552472000000002</c:v>
                </c:pt>
                <c:pt idx="3592">
                  <c:v>24.553305999999999</c:v>
                </c:pt>
                <c:pt idx="3593">
                  <c:v>24.554167</c:v>
                </c:pt>
                <c:pt idx="3594">
                  <c:v>24.554971999999999</c:v>
                </c:pt>
                <c:pt idx="3595">
                  <c:v>24.555833</c:v>
                </c:pt>
                <c:pt idx="3596">
                  <c:v>24.556639000000001</c:v>
                </c:pt>
                <c:pt idx="3597">
                  <c:v>24.557500000000001</c:v>
                </c:pt>
                <c:pt idx="3598">
                  <c:v>24.558333000000001</c:v>
                </c:pt>
                <c:pt idx="3599">
                  <c:v>24.56</c:v>
                </c:pt>
                <c:pt idx="3600">
                  <c:v>24.560805999999999</c:v>
                </c:pt>
                <c:pt idx="3601">
                  <c:v>24.561667</c:v>
                </c:pt>
                <c:pt idx="3602">
                  <c:v>24.563306000000001</c:v>
                </c:pt>
                <c:pt idx="3603">
                  <c:v>24.564944000000001</c:v>
                </c:pt>
                <c:pt idx="3604">
                  <c:v>24.565833000000001</c:v>
                </c:pt>
                <c:pt idx="3605">
                  <c:v>24.566693999999998</c:v>
                </c:pt>
                <c:pt idx="3606">
                  <c:v>24.567443999999998</c:v>
                </c:pt>
                <c:pt idx="3607">
                  <c:v>24.568306</c:v>
                </c:pt>
                <c:pt idx="3608">
                  <c:v>24.569110999999999</c:v>
                </c:pt>
                <c:pt idx="3609">
                  <c:v>24.569972</c:v>
                </c:pt>
                <c:pt idx="3610">
                  <c:v>24.570861000000001</c:v>
                </c:pt>
                <c:pt idx="3611">
                  <c:v>24.571667000000001</c:v>
                </c:pt>
                <c:pt idx="3612">
                  <c:v>24.572472000000001</c:v>
                </c:pt>
                <c:pt idx="3613">
                  <c:v>24.574138999999999</c:v>
                </c:pt>
                <c:pt idx="3614">
                  <c:v>24.575417000000002</c:v>
                </c:pt>
                <c:pt idx="3615">
                  <c:v>24.575417000000002</c:v>
                </c:pt>
                <c:pt idx="3616">
                  <c:v>24.576250000000002</c:v>
                </c:pt>
                <c:pt idx="3617">
                  <c:v>24.576250000000002</c:v>
                </c:pt>
                <c:pt idx="3618">
                  <c:v>24.576667</c:v>
                </c:pt>
                <c:pt idx="3619">
                  <c:v>24.578306000000001</c:v>
                </c:pt>
                <c:pt idx="3620">
                  <c:v>24.581610999999999</c:v>
                </c:pt>
                <c:pt idx="3621">
                  <c:v>24.5825</c:v>
                </c:pt>
                <c:pt idx="3622">
                  <c:v>24.583306</c:v>
                </c:pt>
                <c:pt idx="3623">
                  <c:v>24.584167000000001</c:v>
                </c:pt>
                <c:pt idx="3624">
                  <c:v>24.586639000000002</c:v>
                </c:pt>
                <c:pt idx="3625">
                  <c:v>24.587499999999999</c:v>
                </c:pt>
                <c:pt idx="3626">
                  <c:v>24.589167</c:v>
                </c:pt>
                <c:pt idx="3627">
                  <c:v>24.59</c:v>
                </c:pt>
                <c:pt idx="3628">
                  <c:v>24.590778</c:v>
                </c:pt>
                <c:pt idx="3629">
                  <c:v>24.591667000000001</c:v>
                </c:pt>
                <c:pt idx="3630">
                  <c:v>24.592472000000001</c:v>
                </c:pt>
                <c:pt idx="3631">
                  <c:v>24.593333000000001</c:v>
                </c:pt>
                <c:pt idx="3632">
                  <c:v>24.594138999999998</c:v>
                </c:pt>
                <c:pt idx="3633">
                  <c:v>24.594944000000002</c:v>
                </c:pt>
                <c:pt idx="3634">
                  <c:v>24.595806</c:v>
                </c:pt>
                <c:pt idx="3635">
                  <c:v>24.5975</c:v>
                </c:pt>
                <c:pt idx="3636">
                  <c:v>24.598306000000001</c:v>
                </c:pt>
                <c:pt idx="3637">
                  <c:v>24.6</c:v>
                </c:pt>
                <c:pt idx="3638">
                  <c:v>24.601666999999999</c:v>
                </c:pt>
                <c:pt idx="3639">
                  <c:v>24.604167</c:v>
                </c:pt>
                <c:pt idx="3640">
                  <c:v>24.607472000000001</c:v>
                </c:pt>
                <c:pt idx="3641">
                  <c:v>24.608750000000001</c:v>
                </c:pt>
                <c:pt idx="3642">
                  <c:v>24.608722</c:v>
                </c:pt>
                <c:pt idx="3643">
                  <c:v>24.610417000000002</c:v>
                </c:pt>
                <c:pt idx="3644">
                  <c:v>24.610361000000001</c:v>
                </c:pt>
                <c:pt idx="3645">
                  <c:v>24.611249999999998</c:v>
                </c:pt>
                <c:pt idx="3646">
                  <c:v>24.611222000000001</c:v>
                </c:pt>
                <c:pt idx="3647">
                  <c:v>24.612027999999999</c:v>
                </c:pt>
                <c:pt idx="3648">
                  <c:v>24.612055999999999</c:v>
                </c:pt>
                <c:pt idx="3649">
                  <c:v>24.612916999999999</c:v>
                </c:pt>
                <c:pt idx="3650">
                  <c:v>24.612888999999999</c:v>
                </c:pt>
                <c:pt idx="3651">
                  <c:v>24.61375</c:v>
                </c:pt>
                <c:pt idx="3652">
                  <c:v>24.61375</c:v>
                </c:pt>
                <c:pt idx="3653">
                  <c:v>24.614556</c:v>
                </c:pt>
                <c:pt idx="3654">
                  <c:v>24.614583</c:v>
                </c:pt>
                <c:pt idx="3655">
                  <c:v>24.613721999999999</c:v>
                </c:pt>
                <c:pt idx="3656">
                  <c:v>24.61375</c:v>
                </c:pt>
                <c:pt idx="3657">
                  <c:v>24.611194000000001</c:v>
                </c:pt>
                <c:pt idx="3658">
                  <c:v>24.611222000000001</c:v>
                </c:pt>
                <c:pt idx="3659">
                  <c:v>24.612082999999998</c:v>
                </c:pt>
                <c:pt idx="3660">
                  <c:v>24.612055999999999</c:v>
                </c:pt>
                <c:pt idx="3661">
                  <c:v>24.612916999999999</c:v>
                </c:pt>
                <c:pt idx="3662">
                  <c:v>24.612943999999999</c:v>
                </c:pt>
                <c:pt idx="3663">
                  <c:v>24.613693999999999</c:v>
                </c:pt>
                <c:pt idx="3664">
                  <c:v>24.613721999999999</c:v>
                </c:pt>
                <c:pt idx="3665">
                  <c:v>24.614583</c:v>
                </c:pt>
                <c:pt idx="3666">
                  <c:v>24.614556</c:v>
                </c:pt>
                <c:pt idx="3667">
                  <c:v>24.615417000000001</c:v>
                </c:pt>
                <c:pt idx="3668">
                  <c:v>24.615389</c:v>
                </c:pt>
                <c:pt idx="3669">
                  <c:v>24.616250000000001</c:v>
                </c:pt>
                <c:pt idx="3670">
                  <c:v>24.616194</c:v>
                </c:pt>
                <c:pt idx="3671">
                  <c:v>24.615417000000001</c:v>
                </c:pt>
                <c:pt idx="3672">
                  <c:v>24.615444</c:v>
                </c:pt>
                <c:pt idx="3673">
                  <c:v>24.612027999999999</c:v>
                </c:pt>
                <c:pt idx="3674">
                  <c:v>24.612055999999999</c:v>
                </c:pt>
                <c:pt idx="3675">
                  <c:v>24.611194000000001</c:v>
                </c:pt>
                <c:pt idx="3676">
                  <c:v>24.611222000000001</c:v>
                </c:pt>
                <c:pt idx="3677">
                  <c:v>24.610361000000001</c:v>
                </c:pt>
                <c:pt idx="3678">
                  <c:v>24.610417000000002</c:v>
                </c:pt>
                <c:pt idx="3679">
                  <c:v>24.611222000000001</c:v>
                </c:pt>
                <c:pt idx="3680">
                  <c:v>24.611222000000001</c:v>
                </c:pt>
                <c:pt idx="3681">
                  <c:v>24.611639</c:v>
                </c:pt>
                <c:pt idx="3682">
                  <c:v>24.612082999999998</c:v>
                </c:pt>
                <c:pt idx="3683">
                  <c:v>24.612082999999998</c:v>
                </c:pt>
                <c:pt idx="3684">
                  <c:v>24.617889000000002</c:v>
                </c:pt>
                <c:pt idx="3685">
                  <c:v>24.617889000000002</c:v>
                </c:pt>
                <c:pt idx="3686">
                  <c:v>24.618333</c:v>
                </c:pt>
                <c:pt idx="3687">
                  <c:v>24.619139000000001</c:v>
                </c:pt>
                <c:pt idx="3688">
                  <c:v>24.619582999999999</c:v>
                </c:pt>
                <c:pt idx="3689">
                  <c:v>24.619582999999999</c:v>
                </c:pt>
                <c:pt idx="3690">
                  <c:v>24.621278</c:v>
                </c:pt>
                <c:pt idx="3691">
                  <c:v>24.62125</c:v>
                </c:pt>
                <c:pt idx="3692">
                  <c:v>24.622111</c:v>
                </c:pt>
                <c:pt idx="3693">
                  <c:v>24.622083</c:v>
                </c:pt>
                <c:pt idx="3694">
                  <c:v>24.622944</c:v>
                </c:pt>
                <c:pt idx="3695">
                  <c:v>24.622917000000001</c:v>
                </c:pt>
                <c:pt idx="3696">
                  <c:v>24.625</c:v>
                </c:pt>
                <c:pt idx="3697">
                  <c:v>24.628333000000001</c:v>
                </c:pt>
                <c:pt idx="3698">
                  <c:v>24.629943999999998</c:v>
                </c:pt>
                <c:pt idx="3699">
                  <c:v>24.630806</c:v>
                </c:pt>
                <c:pt idx="3700">
                  <c:v>24.631694</c:v>
                </c:pt>
                <c:pt idx="3701">
                  <c:v>24.637471999999999</c:v>
                </c:pt>
                <c:pt idx="3702">
                  <c:v>24.638306</c:v>
                </c:pt>
                <c:pt idx="3703">
                  <c:v>24.639139</c:v>
                </c:pt>
                <c:pt idx="3704">
                  <c:v>24.640833000000001</c:v>
                </c:pt>
                <c:pt idx="3705">
                  <c:v>24.641639000000001</c:v>
                </c:pt>
                <c:pt idx="3706">
                  <c:v>24.643332999999998</c:v>
                </c:pt>
                <c:pt idx="3707">
                  <c:v>24.644138999999999</c:v>
                </c:pt>
                <c:pt idx="3708">
                  <c:v>24.645416999999998</c:v>
                </c:pt>
                <c:pt idx="3709">
                  <c:v>24.645416999999998</c:v>
                </c:pt>
                <c:pt idx="3710">
                  <c:v>24.645833</c:v>
                </c:pt>
                <c:pt idx="3711">
                  <c:v>24.646639</c:v>
                </c:pt>
                <c:pt idx="3712">
                  <c:v>24.647110999999999</c:v>
                </c:pt>
                <c:pt idx="3713">
                  <c:v>24.647055999999999</c:v>
                </c:pt>
                <c:pt idx="3714">
                  <c:v>24.647472</c:v>
                </c:pt>
                <c:pt idx="3715">
                  <c:v>24.648333000000001</c:v>
                </c:pt>
                <c:pt idx="3716">
                  <c:v>24.650417000000001</c:v>
                </c:pt>
                <c:pt idx="3717">
                  <c:v>24.650417000000001</c:v>
                </c:pt>
                <c:pt idx="3718">
                  <c:v>24.654972000000001</c:v>
                </c:pt>
                <c:pt idx="3719">
                  <c:v>24.656694000000002</c:v>
                </c:pt>
                <c:pt idx="3720">
                  <c:v>24.661639000000001</c:v>
                </c:pt>
                <c:pt idx="3721">
                  <c:v>24.662500000000001</c:v>
                </c:pt>
                <c:pt idx="3722">
                  <c:v>24.663722</c:v>
                </c:pt>
                <c:pt idx="3723">
                  <c:v>24.663722</c:v>
                </c:pt>
                <c:pt idx="3724">
                  <c:v>24.664528000000001</c:v>
                </c:pt>
                <c:pt idx="3725">
                  <c:v>24.664556000000001</c:v>
                </c:pt>
                <c:pt idx="3726">
                  <c:v>24.665444000000001</c:v>
                </c:pt>
                <c:pt idx="3727">
                  <c:v>24.665389000000001</c:v>
                </c:pt>
                <c:pt idx="3728">
                  <c:v>24.666250000000002</c:v>
                </c:pt>
                <c:pt idx="3729">
                  <c:v>24.666194000000001</c:v>
                </c:pt>
                <c:pt idx="3730">
                  <c:v>24.667055999999999</c:v>
                </c:pt>
                <c:pt idx="3731">
                  <c:v>24.667055999999999</c:v>
                </c:pt>
                <c:pt idx="3732">
                  <c:v>24.667943999999999</c:v>
                </c:pt>
                <c:pt idx="3733">
                  <c:v>24.667888999999999</c:v>
                </c:pt>
                <c:pt idx="3734">
                  <c:v>24.668693999999999</c:v>
                </c:pt>
                <c:pt idx="3735">
                  <c:v>24.668721999999999</c:v>
                </c:pt>
                <c:pt idx="3736">
                  <c:v>24.669528</c:v>
                </c:pt>
                <c:pt idx="3737">
                  <c:v>24.669556</c:v>
                </c:pt>
                <c:pt idx="3738">
                  <c:v>24.670361</c:v>
                </c:pt>
                <c:pt idx="3739">
                  <c:v>24.670389</c:v>
                </c:pt>
                <c:pt idx="3740">
                  <c:v>24.669528</c:v>
                </c:pt>
                <c:pt idx="3741">
                  <c:v>24.669556</c:v>
                </c:pt>
                <c:pt idx="3742">
                  <c:v>24.668693999999999</c:v>
                </c:pt>
                <c:pt idx="3743">
                  <c:v>24.668721999999999</c:v>
                </c:pt>
                <c:pt idx="3744">
                  <c:v>24.669582999999999</c:v>
                </c:pt>
                <c:pt idx="3745">
                  <c:v>24.669611</c:v>
                </c:pt>
                <c:pt idx="3746">
                  <c:v>24.668749999999999</c:v>
                </c:pt>
                <c:pt idx="3747">
                  <c:v>24.668778</c:v>
                </c:pt>
                <c:pt idx="3748">
                  <c:v>24.667083000000002</c:v>
                </c:pt>
                <c:pt idx="3749">
                  <c:v>24.667110999999998</c:v>
                </c:pt>
                <c:pt idx="3750">
                  <c:v>24.666250000000002</c:v>
                </c:pt>
                <c:pt idx="3751">
                  <c:v>24.666277999999998</c:v>
                </c:pt>
                <c:pt idx="3752">
                  <c:v>24.661249999999999</c:v>
                </c:pt>
                <c:pt idx="3753">
                  <c:v>24.662056</c:v>
                </c:pt>
                <c:pt idx="3754">
                  <c:v>24.662056</c:v>
                </c:pt>
                <c:pt idx="3755">
                  <c:v>24.662944</c:v>
                </c:pt>
                <c:pt idx="3756">
                  <c:v>24.662889</c:v>
                </c:pt>
                <c:pt idx="3757">
                  <c:v>24.664583</c:v>
                </c:pt>
                <c:pt idx="3758">
                  <c:v>24.664556000000001</c:v>
                </c:pt>
                <c:pt idx="3759">
                  <c:v>24.665417000000001</c:v>
                </c:pt>
                <c:pt idx="3760">
                  <c:v>24.665444000000001</c:v>
                </c:pt>
                <c:pt idx="3761">
                  <c:v>24.666194000000001</c:v>
                </c:pt>
                <c:pt idx="3762">
                  <c:v>24.666194000000001</c:v>
                </c:pt>
                <c:pt idx="3763">
                  <c:v>24.6675</c:v>
                </c:pt>
                <c:pt idx="3764">
                  <c:v>24.667888999999999</c:v>
                </c:pt>
                <c:pt idx="3765">
                  <c:v>24.667916999999999</c:v>
                </c:pt>
                <c:pt idx="3766">
                  <c:v>24.667055999999999</c:v>
                </c:pt>
                <c:pt idx="3767">
                  <c:v>24.667083000000002</c:v>
                </c:pt>
                <c:pt idx="3768">
                  <c:v>24.666250000000002</c:v>
                </c:pt>
                <c:pt idx="3769">
                  <c:v>24.666222000000001</c:v>
                </c:pt>
                <c:pt idx="3770">
                  <c:v>24.667083000000002</c:v>
                </c:pt>
                <c:pt idx="3771">
                  <c:v>24.667055999999999</c:v>
                </c:pt>
                <c:pt idx="3772">
                  <c:v>24.668306000000001</c:v>
                </c:pt>
                <c:pt idx="3773">
                  <c:v>24.669972000000001</c:v>
                </c:pt>
                <c:pt idx="3774">
                  <c:v>24.674972</c:v>
                </c:pt>
                <c:pt idx="3775">
                  <c:v>24.675360999999999</c:v>
                </c:pt>
                <c:pt idx="3776">
                  <c:v>24.675416999999999</c:v>
                </c:pt>
                <c:pt idx="3777">
                  <c:v>24.672028000000001</c:v>
                </c:pt>
                <c:pt idx="3778">
                  <c:v>24.672083000000001</c:v>
                </c:pt>
                <c:pt idx="3779">
                  <c:v>24.671278000000001</c:v>
                </c:pt>
                <c:pt idx="3780">
                  <c:v>24.671222</c:v>
                </c:pt>
                <c:pt idx="3781">
                  <c:v>24.672471999999999</c:v>
                </c:pt>
                <c:pt idx="3782">
                  <c:v>24.675861000000001</c:v>
                </c:pt>
                <c:pt idx="3783">
                  <c:v>24.67625</c:v>
                </c:pt>
                <c:pt idx="3784">
                  <c:v>24.675388999999999</c:v>
                </c:pt>
                <c:pt idx="3785">
                  <c:v>24.675360999999999</c:v>
                </c:pt>
                <c:pt idx="3786">
                  <c:v>24.676221999999999</c:v>
                </c:pt>
                <c:pt idx="3787">
                  <c:v>24.676193999999999</c:v>
                </c:pt>
                <c:pt idx="3788">
                  <c:v>24.677056</c:v>
                </c:pt>
                <c:pt idx="3789">
                  <c:v>24.677083</c:v>
                </c:pt>
                <c:pt idx="3790">
                  <c:v>24.677472000000002</c:v>
                </c:pt>
                <c:pt idx="3791">
                  <c:v>24.679193999999999</c:v>
                </c:pt>
                <c:pt idx="3792">
                  <c:v>24.682027999999999</c:v>
                </c:pt>
                <c:pt idx="3793">
                  <c:v>24.682055999999999</c:v>
                </c:pt>
                <c:pt idx="3794">
                  <c:v>24.682500000000001</c:v>
                </c:pt>
                <c:pt idx="3795">
                  <c:v>24.683306000000002</c:v>
                </c:pt>
                <c:pt idx="3796">
                  <c:v>24.683721999999999</c:v>
                </c:pt>
                <c:pt idx="3797">
                  <c:v>24.683721999999999</c:v>
                </c:pt>
                <c:pt idx="3798">
                  <c:v>24.684138999999998</c:v>
                </c:pt>
                <c:pt idx="3799">
                  <c:v>24.684999999999999</c:v>
                </c:pt>
                <c:pt idx="3800">
                  <c:v>24.686222000000001</c:v>
                </c:pt>
                <c:pt idx="3801">
                  <c:v>24.686250000000001</c:v>
                </c:pt>
                <c:pt idx="3802">
                  <c:v>24.686639</c:v>
                </c:pt>
                <c:pt idx="3803">
                  <c:v>24.687443999999999</c:v>
                </c:pt>
                <c:pt idx="3804">
                  <c:v>24.687916999999999</c:v>
                </c:pt>
                <c:pt idx="3805">
                  <c:v>24.687916999999999</c:v>
                </c:pt>
                <c:pt idx="3806">
                  <c:v>24.689139000000001</c:v>
                </c:pt>
                <c:pt idx="3807">
                  <c:v>24.69</c:v>
                </c:pt>
                <c:pt idx="3808">
                  <c:v>24.690417</c:v>
                </c:pt>
                <c:pt idx="3809">
                  <c:v>24.690417</c:v>
                </c:pt>
                <c:pt idx="3810">
                  <c:v>24.695416999999999</c:v>
                </c:pt>
                <c:pt idx="3811">
                  <c:v>24.695443999999998</c:v>
                </c:pt>
                <c:pt idx="3812">
                  <c:v>24.695778000000001</c:v>
                </c:pt>
                <c:pt idx="3813">
                  <c:v>24.696639000000001</c:v>
                </c:pt>
                <c:pt idx="3814">
                  <c:v>24.697056</c:v>
                </c:pt>
                <c:pt idx="3815">
                  <c:v>24.697056</c:v>
                </c:pt>
                <c:pt idx="3816">
                  <c:v>24.69875</c:v>
                </c:pt>
                <c:pt idx="3817">
                  <c:v>24.698778000000001</c:v>
                </c:pt>
                <c:pt idx="3818">
                  <c:v>24.701194000000001</c:v>
                </c:pt>
                <c:pt idx="3819">
                  <c:v>24.701222000000001</c:v>
                </c:pt>
                <c:pt idx="3820">
                  <c:v>24.702082999999998</c:v>
                </c:pt>
                <c:pt idx="3821">
                  <c:v>24.702110999999999</c:v>
                </c:pt>
                <c:pt idx="3822">
                  <c:v>24.703721999999999</c:v>
                </c:pt>
                <c:pt idx="3823">
                  <c:v>24.703749999999999</c:v>
                </c:pt>
                <c:pt idx="3824">
                  <c:v>24.704972000000001</c:v>
                </c:pt>
                <c:pt idx="3825">
                  <c:v>24.706666999999999</c:v>
                </c:pt>
                <c:pt idx="3826">
                  <c:v>24.711639000000002</c:v>
                </c:pt>
                <c:pt idx="3827">
                  <c:v>24.712472000000002</c:v>
                </c:pt>
                <c:pt idx="3828">
                  <c:v>24.714971999999999</c:v>
                </c:pt>
                <c:pt idx="3829">
                  <c:v>24.715806000000001</c:v>
                </c:pt>
                <c:pt idx="3830">
                  <c:v>24.719194000000002</c:v>
                </c:pt>
                <c:pt idx="3831">
                  <c:v>24.72</c:v>
                </c:pt>
                <c:pt idx="3832">
                  <c:v>24.724972000000001</c:v>
                </c:pt>
                <c:pt idx="3833">
                  <c:v>24.727471999999999</c:v>
                </c:pt>
                <c:pt idx="3834">
                  <c:v>24.728332999999999</c:v>
                </c:pt>
                <c:pt idx="3835">
                  <c:v>24.728750000000002</c:v>
                </c:pt>
                <c:pt idx="3836">
                  <c:v>24.728694000000001</c:v>
                </c:pt>
                <c:pt idx="3837">
                  <c:v>24.731193999999999</c:v>
                </c:pt>
                <c:pt idx="3838">
                  <c:v>24.731221999999999</c:v>
                </c:pt>
                <c:pt idx="3839">
                  <c:v>24.732082999999999</c:v>
                </c:pt>
                <c:pt idx="3840">
                  <c:v>24.732056</c:v>
                </c:pt>
                <c:pt idx="3841">
                  <c:v>24.732917</c:v>
                </c:pt>
                <c:pt idx="3842">
                  <c:v>24.732917</c:v>
                </c:pt>
                <c:pt idx="3843">
                  <c:v>24.734556000000001</c:v>
                </c:pt>
                <c:pt idx="3844">
                  <c:v>24.734583000000001</c:v>
                </c:pt>
                <c:pt idx="3845">
                  <c:v>24.736249999999998</c:v>
                </c:pt>
                <c:pt idx="3846">
                  <c:v>24.736277999999999</c:v>
                </c:pt>
                <c:pt idx="3847">
                  <c:v>24.737888999999999</c:v>
                </c:pt>
                <c:pt idx="3848">
                  <c:v>24.737916999999999</c:v>
                </c:pt>
                <c:pt idx="3849">
                  <c:v>24.738306000000001</c:v>
                </c:pt>
                <c:pt idx="3850">
                  <c:v>24.739111000000001</c:v>
                </c:pt>
                <c:pt idx="3851">
                  <c:v>24.739583</c:v>
                </c:pt>
                <c:pt idx="3852">
                  <c:v>24.739583</c:v>
                </c:pt>
                <c:pt idx="3853">
                  <c:v>24.741222</c:v>
                </c:pt>
                <c:pt idx="3854">
                  <c:v>24.741222</c:v>
                </c:pt>
                <c:pt idx="3855">
                  <c:v>24.742056000000002</c:v>
                </c:pt>
                <c:pt idx="3856">
                  <c:v>24.742056000000002</c:v>
                </c:pt>
                <c:pt idx="3857">
                  <c:v>24.742944000000001</c:v>
                </c:pt>
                <c:pt idx="3858">
                  <c:v>24.742889000000002</c:v>
                </c:pt>
                <c:pt idx="3859">
                  <c:v>24.744582999999999</c:v>
                </c:pt>
                <c:pt idx="3860">
                  <c:v>24.744582999999999</c:v>
                </c:pt>
                <c:pt idx="3861">
                  <c:v>24.747083</c:v>
                </c:pt>
                <c:pt idx="3862">
                  <c:v>24.747028</c:v>
                </c:pt>
                <c:pt idx="3863">
                  <c:v>24.747917000000001</c:v>
                </c:pt>
                <c:pt idx="3864">
                  <c:v>24.747056000000001</c:v>
                </c:pt>
                <c:pt idx="3865">
                  <c:v>24.747471999999998</c:v>
                </c:pt>
                <c:pt idx="3866">
                  <c:v>24.75</c:v>
                </c:pt>
                <c:pt idx="3867">
                  <c:v>24.752500000000001</c:v>
                </c:pt>
                <c:pt idx="3868">
                  <c:v>24.753305999999998</c:v>
                </c:pt>
                <c:pt idx="3869">
                  <c:v>24.754166999999999</c:v>
                </c:pt>
                <c:pt idx="3870">
                  <c:v>24.755832999999999</c:v>
                </c:pt>
                <c:pt idx="3871">
                  <c:v>24.756639</c:v>
                </c:pt>
                <c:pt idx="3872">
                  <c:v>24.759972000000001</c:v>
                </c:pt>
                <c:pt idx="3873">
                  <c:v>24.760805999999999</c:v>
                </c:pt>
                <c:pt idx="3874">
                  <c:v>24.766667000000002</c:v>
                </c:pt>
                <c:pt idx="3875">
                  <c:v>24.767083</c:v>
                </c:pt>
                <c:pt idx="3876">
                  <c:v>24.767083</c:v>
                </c:pt>
                <c:pt idx="3877">
                  <c:v>24.767889</c:v>
                </c:pt>
                <c:pt idx="3878">
                  <c:v>24.767889</c:v>
                </c:pt>
                <c:pt idx="3879">
                  <c:v>24.769971999999999</c:v>
                </c:pt>
                <c:pt idx="3880">
                  <c:v>24.770833</c:v>
                </c:pt>
                <c:pt idx="3881">
                  <c:v>24.771667000000001</c:v>
                </c:pt>
                <c:pt idx="3882">
                  <c:v>24.772528000000001</c:v>
                </c:pt>
                <c:pt idx="3883">
                  <c:v>24.773333000000001</c:v>
                </c:pt>
                <c:pt idx="3884">
                  <c:v>24.783306</c:v>
                </c:pt>
                <c:pt idx="3885">
                  <c:v>24.784110999999999</c:v>
                </c:pt>
                <c:pt idx="3886">
                  <c:v>24.786639000000001</c:v>
                </c:pt>
                <c:pt idx="3887">
                  <c:v>24.787500000000001</c:v>
                </c:pt>
                <c:pt idx="3888">
                  <c:v>24.789971999999999</c:v>
                </c:pt>
                <c:pt idx="3889">
                  <c:v>24.790778</c:v>
                </c:pt>
                <c:pt idx="3890">
                  <c:v>24.794111000000001</c:v>
                </c:pt>
                <c:pt idx="3891">
                  <c:v>24.794972000000001</c:v>
                </c:pt>
                <c:pt idx="3892">
                  <c:v>24.797499999999999</c:v>
                </c:pt>
                <c:pt idx="3893">
                  <c:v>24.798333</c:v>
                </c:pt>
                <c:pt idx="3894">
                  <c:v>24.800778000000001</c:v>
                </c:pt>
                <c:pt idx="3895">
                  <c:v>24.802056</c:v>
                </c:pt>
                <c:pt idx="3896">
                  <c:v>24.802083</c:v>
                </c:pt>
                <c:pt idx="3897">
                  <c:v>24.802472000000002</c:v>
                </c:pt>
                <c:pt idx="3898">
                  <c:v>24.803332999999999</c:v>
                </c:pt>
                <c:pt idx="3899">
                  <c:v>24.806667000000001</c:v>
                </c:pt>
                <c:pt idx="3900">
                  <c:v>24.807055999999999</c:v>
                </c:pt>
                <c:pt idx="3901">
                  <c:v>24.807082999999999</c:v>
                </c:pt>
                <c:pt idx="3902">
                  <c:v>24.805389000000002</c:v>
                </c:pt>
                <c:pt idx="3903">
                  <c:v>24.805416999999998</c:v>
                </c:pt>
                <c:pt idx="3904">
                  <c:v>24.804556000000002</c:v>
                </c:pt>
                <c:pt idx="3905">
                  <c:v>24.804583000000001</c:v>
                </c:pt>
                <c:pt idx="3906">
                  <c:v>24.804971999999999</c:v>
                </c:pt>
                <c:pt idx="3907">
                  <c:v>24.805389000000002</c:v>
                </c:pt>
                <c:pt idx="3908">
                  <c:v>24.805416999999998</c:v>
                </c:pt>
                <c:pt idx="3909">
                  <c:v>24.807055999999999</c:v>
                </c:pt>
                <c:pt idx="3910">
                  <c:v>24.807055999999999</c:v>
                </c:pt>
                <c:pt idx="3911">
                  <c:v>24.80875</c:v>
                </c:pt>
                <c:pt idx="3912">
                  <c:v>24.80875</c:v>
                </c:pt>
                <c:pt idx="3913">
                  <c:v>24.809138999999998</c:v>
                </c:pt>
                <c:pt idx="3914">
                  <c:v>24.810805999999999</c:v>
                </c:pt>
                <c:pt idx="3915">
                  <c:v>24.812028000000002</c:v>
                </c:pt>
                <c:pt idx="3916">
                  <c:v>24.812083000000001</c:v>
                </c:pt>
                <c:pt idx="3917">
                  <c:v>24.811222000000001</c:v>
                </c:pt>
                <c:pt idx="3918">
                  <c:v>24.811194</c:v>
                </c:pt>
                <c:pt idx="3919">
                  <c:v>24.811667</c:v>
                </c:pt>
                <c:pt idx="3920">
                  <c:v>24.8125</c:v>
                </c:pt>
                <c:pt idx="3921">
                  <c:v>24.813306000000001</c:v>
                </c:pt>
                <c:pt idx="3922">
                  <c:v>24.821667000000001</c:v>
                </c:pt>
                <c:pt idx="3923">
                  <c:v>24.822500000000002</c:v>
                </c:pt>
                <c:pt idx="3924">
                  <c:v>24.824138999999999</c:v>
                </c:pt>
                <c:pt idx="3925">
                  <c:v>24.824971999999999</c:v>
                </c:pt>
                <c:pt idx="3926">
                  <c:v>24.826639</c:v>
                </c:pt>
                <c:pt idx="3927">
                  <c:v>24.827500000000001</c:v>
                </c:pt>
                <c:pt idx="3928">
                  <c:v>24.828306000000001</c:v>
                </c:pt>
                <c:pt idx="3929">
                  <c:v>24.829111000000001</c:v>
                </c:pt>
                <c:pt idx="3930">
                  <c:v>24.829972000000001</c:v>
                </c:pt>
                <c:pt idx="3931">
                  <c:v>24.835388999999999</c:v>
                </c:pt>
                <c:pt idx="3932">
                  <c:v>24.835388999999999</c:v>
                </c:pt>
                <c:pt idx="3933">
                  <c:v>24.837499999999999</c:v>
                </c:pt>
                <c:pt idx="3934">
                  <c:v>24.838277999999999</c:v>
                </c:pt>
                <c:pt idx="3935">
                  <c:v>24.839138999999999</c:v>
                </c:pt>
                <c:pt idx="3936">
                  <c:v>24.841667000000001</c:v>
                </c:pt>
                <c:pt idx="3937">
                  <c:v>24.844556000000001</c:v>
                </c:pt>
                <c:pt idx="3938">
                  <c:v>24.844583</c:v>
                </c:pt>
                <c:pt idx="3939">
                  <c:v>24.844971999999999</c:v>
                </c:pt>
                <c:pt idx="3940">
                  <c:v>24.845777999999999</c:v>
                </c:pt>
                <c:pt idx="3941">
                  <c:v>24.847055999999998</c:v>
                </c:pt>
                <c:pt idx="3942">
                  <c:v>24.847083000000001</c:v>
                </c:pt>
                <c:pt idx="3943">
                  <c:v>24.850805999999999</c:v>
                </c:pt>
                <c:pt idx="3944">
                  <c:v>24.851666999999999</c:v>
                </c:pt>
                <c:pt idx="3945">
                  <c:v>24.852889000000001</c:v>
                </c:pt>
                <c:pt idx="3946">
                  <c:v>24.852889000000001</c:v>
                </c:pt>
                <c:pt idx="3947">
                  <c:v>24.851666999999999</c:v>
                </c:pt>
                <c:pt idx="3948">
                  <c:v>24.850860999999998</c:v>
                </c:pt>
                <c:pt idx="3949">
                  <c:v>24.85</c:v>
                </c:pt>
                <c:pt idx="3950">
                  <c:v>24.848278000000001</c:v>
                </c:pt>
                <c:pt idx="3951">
                  <c:v>24.846250000000001</c:v>
                </c:pt>
                <c:pt idx="3952">
                  <c:v>24.846222000000001</c:v>
                </c:pt>
                <c:pt idx="3953">
                  <c:v>24.847055999999998</c:v>
                </c:pt>
                <c:pt idx="3954">
                  <c:v>24.847055999999998</c:v>
                </c:pt>
                <c:pt idx="3955">
                  <c:v>24.847528000000001</c:v>
                </c:pt>
                <c:pt idx="3956">
                  <c:v>24.848333</c:v>
                </c:pt>
                <c:pt idx="3957">
                  <c:v>24.849139000000001</c:v>
                </c:pt>
                <c:pt idx="3958">
                  <c:v>24.85</c:v>
                </c:pt>
                <c:pt idx="3959">
                  <c:v>24.850417</c:v>
                </c:pt>
                <c:pt idx="3960">
                  <c:v>24.850360999999999</c:v>
                </c:pt>
                <c:pt idx="3961">
                  <c:v>24.848721999999999</c:v>
                </c:pt>
                <c:pt idx="3962">
                  <c:v>24.849139000000001</c:v>
                </c:pt>
                <c:pt idx="3963">
                  <c:v>24.849972000000001</c:v>
                </c:pt>
                <c:pt idx="3964">
                  <c:v>24.850389</c:v>
                </c:pt>
                <c:pt idx="3965">
                  <c:v>24.850417</c:v>
                </c:pt>
                <c:pt idx="3966">
                  <c:v>24.850805999999999</c:v>
                </c:pt>
                <c:pt idx="3967">
                  <c:v>24.851194</c:v>
                </c:pt>
                <c:pt idx="3968">
                  <c:v>24.85125</c:v>
                </c:pt>
                <c:pt idx="3969">
                  <c:v>24.852056000000001</c:v>
                </c:pt>
                <c:pt idx="3970">
                  <c:v>24.852083</c:v>
                </c:pt>
                <c:pt idx="3971">
                  <c:v>24.853278</c:v>
                </c:pt>
                <c:pt idx="3972">
                  <c:v>24.855806000000001</c:v>
                </c:pt>
                <c:pt idx="3973">
                  <c:v>24.856193999999999</c:v>
                </c:pt>
                <c:pt idx="3974">
                  <c:v>24.856249999999999</c:v>
                </c:pt>
                <c:pt idx="3975">
                  <c:v>24.857056</c:v>
                </c:pt>
                <c:pt idx="3976">
                  <c:v>24.857056</c:v>
                </c:pt>
                <c:pt idx="3977">
                  <c:v>24.855388999999999</c:v>
                </c:pt>
                <c:pt idx="3978">
                  <c:v>24.855416999999999</c:v>
                </c:pt>
                <c:pt idx="3979">
                  <c:v>24.855833000000001</c:v>
                </c:pt>
                <c:pt idx="3980">
                  <c:v>24.856694000000001</c:v>
                </c:pt>
                <c:pt idx="3981">
                  <c:v>24.857082999999999</c:v>
                </c:pt>
                <c:pt idx="3982">
                  <c:v>24.857056</c:v>
                </c:pt>
                <c:pt idx="3983">
                  <c:v>24.857917</c:v>
                </c:pt>
                <c:pt idx="3984">
                  <c:v>24.857889</c:v>
                </c:pt>
                <c:pt idx="3985">
                  <c:v>24.857082999999999</c:v>
                </c:pt>
                <c:pt idx="3986">
                  <c:v>24.857056</c:v>
                </c:pt>
                <c:pt idx="3987">
                  <c:v>24.857917</c:v>
                </c:pt>
                <c:pt idx="3988">
                  <c:v>24.857889</c:v>
                </c:pt>
                <c:pt idx="3989">
                  <c:v>24.858305999999999</c:v>
                </c:pt>
                <c:pt idx="3990">
                  <c:v>24.859166999999999</c:v>
                </c:pt>
                <c:pt idx="3991">
                  <c:v>24.859556000000001</c:v>
                </c:pt>
                <c:pt idx="3992">
                  <c:v>24.859583000000001</c:v>
                </c:pt>
                <c:pt idx="3993">
                  <c:v>24.860389000000001</c:v>
                </c:pt>
                <c:pt idx="3994">
                  <c:v>24.860417000000002</c:v>
                </c:pt>
                <c:pt idx="3995">
                  <c:v>24.861249999999998</c:v>
                </c:pt>
                <c:pt idx="3996">
                  <c:v>24.861277999999999</c:v>
                </c:pt>
                <c:pt idx="3997">
                  <c:v>24.860417000000002</c:v>
                </c:pt>
                <c:pt idx="3998">
                  <c:v>24.860389000000001</c:v>
                </c:pt>
                <c:pt idx="3999">
                  <c:v>24.859611000000001</c:v>
                </c:pt>
                <c:pt idx="4000">
                  <c:v>24.859556000000001</c:v>
                </c:pt>
                <c:pt idx="4001">
                  <c:v>24.856611000000001</c:v>
                </c:pt>
                <c:pt idx="4002">
                  <c:v>24.855806000000001</c:v>
                </c:pt>
                <c:pt idx="4003">
                  <c:v>24.854555999999999</c:v>
                </c:pt>
                <c:pt idx="4004">
                  <c:v>24.854972</c:v>
                </c:pt>
                <c:pt idx="4005">
                  <c:v>24.856639000000001</c:v>
                </c:pt>
                <c:pt idx="4006">
                  <c:v>24.860361000000001</c:v>
                </c:pt>
                <c:pt idx="4007">
                  <c:v>24.860417000000002</c:v>
                </c:pt>
                <c:pt idx="4008">
                  <c:v>24.861194000000001</c:v>
                </c:pt>
                <c:pt idx="4009">
                  <c:v>24.861249999999998</c:v>
                </c:pt>
                <c:pt idx="4010">
                  <c:v>24.862027999999999</c:v>
                </c:pt>
                <c:pt idx="4011">
                  <c:v>24.862082999999998</c:v>
                </c:pt>
                <c:pt idx="4012">
                  <c:v>24.861222000000001</c:v>
                </c:pt>
                <c:pt idx="4013">
                  <c:v>24.861249999999998</c:v>
                </c:pt>
                <c:pt idx="4014">
                  <c:v>24.861639</c:v>
                </c:pt>
                <c:pt idx="4015">
                  <c:v>24.864972000000002</c:v>
                </c:pt>
                <c:pt idx="4016">
                  <c:v>24.865832999999999</c:v>
                </c:pt>
                <c:pt idx="4017">
                  <c:v>24.867443999999999</c:v>
                </c:pt>
                <c:pt idx="4018">
                  <c:v>24.868306</c:v>
                </c:pt>
                <c:pt idx="4019">
                  <c:v>24.869972000000001</c:v>
                </c:pt>
                <c:pt idx="4020">
                  <c:v>24.870861000000001</c:v>
                </c:pt>
                <c:pt idx="4021">
                  <c:v>24.871666999999999</c:v>
                </c:pt>
                <c:pt idx="4022">
                  <c:v>24.872471999999998</c:v>
                </c:pt>
                <c:pt idx="4023">
                  <c:v>24.874139</c:v>
                </c:pt>
                <c:pt idx="4024">
                  <c:v>24.875</c:v>
                </c:pt>
                <c:pt idx="4025">
                  <c:v>24.877472000000001</c:v>
                </c:pt>
                <c:pt idx="4026">
                  <c:v>24.878333000000001</c:v>
                </c:pt>
                <c:pt idx="4027">
                  <c:v>24.880806</c:v>
                </c:pt>
                <c:pt idx="4028">
                  <c:v>24.881610999999999</c:v>
                </c:pt>
                <c:pt idx="4029">
                  <c:v>24.883333</c:v>
                </c:pt>
                <c:pt idx="4030">
                  <c:v>24.884139000000001</c:v>
                </c:pt>
                <c:pt idx="4031">
                  <c:v>24.886610999999998</c:v>
                </c:pt>
                <c:pt idx="4032">
                  <c:v>24.887499999999999</c:v>
                </c:pt>
                <c:pt idx="4033">
                  <c:v>24.889139</c:v>
                </c:pt>
                <c:pt idx="4034">
                  <c:v>24.889972</c:v>
                </c:pt>
                <c:pt idx="4035">
                  <c:v>24.891639000000001</c:v>
                </c:pt>
                <c:pt idx="4036">
                  <c:v>24.892499999999998</c:v>
                </c:pt>
                <c:pt idx="4037">
                  <c:v>24.893305999999999</c:v>
                </c:pt>
                <c:pt idx="4038">
                  <c:v>24.894166999999999</c:v>
                </c:pt>
                <c:pt idx="4039">
                  <c:v>24.894971999999999</c:v>
                </c:pt>
                <c:pt idx="4040">
                  <c:v>24.902888999999998</c:v>
                </c:pt>
                <c:pt idx="4041">
                  <c:v>24.902888999999998</c:v>
                </c:pt>
                <c:pt idx="4042">
                  <c:v>24.908306</c:v>
                </c:pt>
                <c:pt idx="4043">
                  <c:v>24.909167</c:v>
                </c:pt>
                <c:pt idx="4044">
                  <c:v>24.910388999999999</c:v>
                </c:pt>
                <c:pt idx="4045">
                  <c:v>24.910388999999999</c:v>
                </c:pt>
                <c:pt idx="4046">
                  <c:v>24.909555999999998</c:v>
                </c:pt>
                <c:pt idx="4047">
                  <c:v>24.909555999999998</c:v>
                </c:pt>
                <c:pt idx="4048">
                  <c:v>24.910443999999998</c:v>
                </c:pt>
                <c:pt idx="4049">
                  <c:v>24.910388999999999</c:v>
                </c:pt>
                <c:pt idx="4050">
                  <c:v>24.911221999999999</c:v>
                </c:pt>
                <c:pt idx="4051">
                  <c:v>24.911221999999999</c:v>
                </c:pt>
                <c:pt idx="4052">
                  <c:v>24.910388999999999</c:v>
                </c:pt>
                <c:pt idx="4053">
                  <c:v>24.910388999999999</c:v>
                </c:pt>
                <c:pt idx="4054">
                  <c:v>24.910861000000001</c:v>
                </c:pt>
                <c:pt idx="4055">
                  <c:v>24.911639000000001</c:v>
                </c:pt>
                <c:pt idx="4056">
                  <c:v>24.913305999999999</c:v>
                </c:pt>
                <c:pt idx="4057">
                  <c:v>24.91375</c:v>
                </c:pt>
                <c:pt idx="4058">
                  <c:v>24.91375</c:v>
                </c:pt>
                <c:pt idx="4059">
                  <c:v>24.912889</c:v>
                </c:pt>
                <c:pt idx="4060">
                  <c:v>24.912917</c:v>
                </c:pt>
                <c:pt idx="4061">
                  <c:v>24.912056</c:v>
                </c:pt>
                <c:pt idx="4062">
                  <c:v>24.912027999999999</c:v>
                </c:pt>
                <c:pt idx="4063">
                  <c:v>24.912889</c:v>
                </c:pt>
                <c:pt idx="4064">
                  <c:v>24.912944</c:v>
                </c:pt>
                <c:pt idx="4065">
                  <c:v>24.914166999999999</c:v>
                </c:pt>
                <c:pt idx="4066">
                  <c:v>24.917444</c:v>
                </c:pt>
                <c:pt idx="4067">
                  <c:v>24.918306000000001</c:v>
                </c:pt>
                <c:pt idx="4068">
                  <c:v>24.919167000000002</c:v>
                </c:pt>
                <c:pt idx="4069">
                  <c:v>24.92</c:v>
                </c:pt>
                <c:pt idx="4070">
                  <c:v>24.920860999999999</c:v>
                </c:pt>
                <c:pt idx="4071">
                  <c:v>24.921666999999999</c:v>
                </c:pt>
                <c:pt idx="4072">
                  <c:v>24.922471999999999</c:v>
                </c:pt>
                <c:pt idx="4073">
                  <c:v>24.923333</c:v>
                </c:pt>
                <c:pt idx="4074">
                  <c:v>24.924139</c:v>
                </c:pt>
                <c:pt idx="4075">
                  <c:v>24.925000000000001</c:v>
                </c:pt>
                <c:pt idx="4076">
                  <c:v>24.925806000000001</c:v>
                </c:pt>
                <c:pt idx="4077">
                  <c:v>24.926639000000002</c:v>
                </c:pt>
                <c:pt idx="4078">
                  <c:v>24.927499999999998</c:v>
                </c:pt>
                <c:pt idx="4079">
                  <c:v>24.928305999999999</c:v>
                </c:pt>
                <c:pt idx="4080">
                  <c:v>24.929167</c:v>
                </c:pt>
                <c:pt idx="4081">
                  <c:v>24.934971999999998</c:v>
                </c:pt>
                <c:pt idx="4082">
                  <c:v>24.935832999999999</c:v>
                </c:pt>
                <c:pt idx="4083">
                  <c:v>24.936250000000001</c:v>
                </c:pt>
                <c:pt idx="4084">
                  <c:v>24.936194</c:v>
                </c:pt>
                <c:pt idx="4085">
                  <c:v>24.938749999999999</c:v>
                </c:pt>
                <c:pt idx="4086">
                  <c:v>24.938721999999999</c:v>
                </c:pt>
                <c:pt idx="4087">
                  <c:v>24.940389</c:v>
                </c:pt>
                <c:pt idx="4088">
                  <c:v>24.940417</c:v>
                </c:pt>
                <c:pt idx="4089">
                  <c:v>24.939582999999999</c:v>
                </c:pt>
                <c:pt idx="4090">
                  <c:v>24.939582999999999</c:v>
                </c:pt>
                <c:pt idx="4091">
                  <c:v>24.94</c:v>
                </c:pt>
                <c:pt idx="4092">
                  <c:v>24.942471999999999</c:v>
                </c:pt>
                <c:pt idx="4093">
                  <c:v>24.945806000000001</c:v>
                </c:pt>
                <c:pt idx="4094">
                  <c:v>24.946611000000001</c:v>
                </c:pt>
                <c:pt idx="4095">
                  <c:v>24.947472000000001</c:v>
                </c:pt>
                <c:pt idx="4096">
                  <c:v>24.948305999999999</c:v>
                </c:pt>
                <c:pt idx="4097">
                  <c:v>24.949166999999999</c:v>
                </c:pt>
                <c:pt idx="4098">
                  <c:v>24.956250000000001</c:v>
                </c:pt>
                <c:pt idx="4099">
                  <c:v>24.956194</c:v>
                </c:pt>
                <c:pt idx="4100">
                  <c:v>24.966277999999999</c:v>
                </c:pt>
                <c:pt idx="4101">
                  <c:v>24.9725</c:v>
                </c:pt>
                <c:pt idx="4102">
                  <c:v>24.973278000000001</c:v>
                </c:pt>
                <c:pt idx="4103">
                  <c:v>24.974972000000001</c:v>
                </c:pt>
                <c:pt idx="4104">
                  <c:v>24.975833000000002</c:v>
                </c:pt>
                <c:pt idx="4105">
                  <c:v>24.976638999999999</c:v>
                </c:pt>
                <c:pt idx="4106">
                  <c:v>24.977443999999998</c:v>
                </c:pt>
                <c:pt idx="4107">
                  <c:v>24.978332999999999</c:v>
                </c:pt>
                <c:pt idx="4108">
                  <c:v>24.984166999999999</c:v>
                </c:pt>
                <c:pt idx="4109">
                  <c:v>24.984971999999999</c:v>
                </c:pt>
                <c:pt idx="4110">
                  <c:v>24.985833</c:v>
                </c:pt>
                <c:pt idx="4111">
                  <c:v>24.986667000000001</c:v>
                </c:pt>
                <c:pt idx="4112">
                  <c:v>24.987472</c:v>
                </c:pt>
                <c:pt idx="4113">
                  <c:v>24.988333000000001</c:v>
                </c:pt>
                <c:pt idx="4114">
                  <c:v>24.989139000000002</c:v>
                </c:pt>
                <c:pt idx="4115">
                  <c:v>24.989528</c:v>
                </c:pt>
                <c:pt idx="4116">
                  <c:v>24.989583</c:v>
                </c:pt>
                <c:pt idx="4117">
                  <c:v>24.989972000000002</c:v>
                </c:pt>
                <c:pt idx="4118">
                  <c:v>24.9925</c:v>
                </c:pt>
                <c:pt idx="4119">
                  <c:v>24.996611000000001</c:v>
                </c:pt>
                <c:pt idx="4120">
                  <c:v>24.997471999999998</c:v>
                </c:pt>
                <c:pt idx="4121">
                  <c:v>24.997944</c:v>
                </c:pt>
                <c:pt idx="4122">
                  <c:v>24.997056000000001</c:v>
                </c:pt>
                <c:pt idx="4123">
                  <c:v>24.997056000000001</c:v>
                </c:pt>
                <c:pt idx="4124">
                  <c:v>24.997444000000002</c:v>
                </c:pt>
                <c:pt idx="4125">
                  <c:v>24.998305999999999</c:v>
                </c:pt>
                <c:pt idx="4126">
                  <c:v>25</c:v>
                </c:pt>
                <c:pt idx="4127">
                  <c:v>25.001639000000001</c:v>
                </c:pt>
                <c:pt idx="4128">
                  <c:v>25.004166999999999</c:v>
                </c:pt>
                <c:pt idx="4129">
                  <c:v>25.004971999999999</c:v>
                </c:pt>
                <c:pt idx="4130">
                  <c:v>25.006639</c:v>
                </c:pt>
                <c:pt idx="4131">
                  <c:v>25.0075</c:v>
                </c:pt>
                <c:pt idx="4132">
                  <c:v>25.009111000000001</c:v>
                </c:pt>
                <c:pt idx="4133">
                  <c:v>25.010805999999999</c:v>
                </c:pt>
                <c:pt idx="4134">
                  <c:v>25.011666999999999</c:v>
                </c:pt>
                <c:pt idx="4135">
                  <c:v>25.012056000000001</c:v>
                </c:pt>
                <c:pt idx="4136">
                  <c:v>25.012083000000001</c:v>
                </c:pt>
                <c:pt idx="4137">
                  <c:v>25.014167</c:v>
                </c:pt>
                <c:pt idx="4138">
                  <c:v>25.014972</c:v>
                </c:pt>
                <c:pt idx="4139">
                  <c:v>25.016667000000002</c:v>
                </c:pt>
                <c:pt idx="4140">
                  <c:v>25.019166999999999</c:v>
                </c:pt>
                <c:pt idx="4141">
                  <c:v>25.023306000000002</c:v>
                </c:pt>
                <c:pt idx="4142">
                  <c:v>25.024166999999998</c:v>
                </c:pt>
                <c:pt idx="4143">
                  <c:v>25.025777999999999</c:v>
                </c:pt>
                <c:pt idx="4144">
                  <c:v>25.026638999999999</c:v>
                </c:pt>
                <c:pt idx="4145">
                  <c:v>25.029555999999999</c:v>
                </c:pt>
                <c:pt idx="4146">
                  <c:v>25.029555999999999</c:v>
                </c:pt>
                <c:pt idx="4147">
                  <c:v>25.03125</c:v>
                </c:pt>
                <c:pt idx="4148">
                  <c:v>25.031193999999999</c:v>
                </c:pt>
                <c:pt idx="4149">
                  <c:v>25.032471999999999</c:v>
                </c:pt>
                <c:pt idx="4150">
                  <c:v>25.033277999999999</c:v>
                </c:pt>
                <c:pt idx="4151">
                  <c:v>25.034555999999998</c:v>
                </c:pt>
                <c:pt idx="4152">
                  <c:v>25.034583000000001</c:v>
                </c:pt>
                <c:pt idx="4153">
                  <c:v>25.034972</c:v>
                </c:pt>
                <c:pt idx="4154">
                  <c:v>25.035833</c:v>
                </c:pt>
                <c:pt idx="4155">
                  <c:v>25.037472000000001</c:v>
                </c:pt>
                <c:pt idx="4156">
                  <c:v>25.038333000000002</c:v>
                </c:pt>
                <c:pt idx="4157">
                  <c:v>25.038722</c:v>
                </c:pt>
                <c:pt idx="4158">
                  <c:v>25.03875</c:v>
                </c:pt>
                <c:pt idx="4159">
                  <c:v>25.040417000000001</c:v>
                </c:pt>
                <c:pt idx="4160">
                  <c:v>25.040389000000001</c:v>
                </c:pt>
                <c:pt idx="4161">
                  <c:v>25.042888999999999</c:v>
                </c:pt>
                <c:pt idx="4162">
                  <c:v>25.042888999999999</c:v>
                </c:pt>
                <c:pt idx="4163">
                  <c:v>25.043749999999999</c:v>
                </c:pt>
                <c:pt idx="4164">
                  <c:v>25.043721999999999</c:v>
                </c:pt>
                <c:pt idx="4165">
                  <c:v>25.044582999999999</c:v>
                </c:pt>
                <c:pt idx="4166">
                  <c:v>25.044611</c:v>
                </c:pt>
                <c:pt idx="4167">
                  <c:v>25.045417</c:v>
                </c:pt>
                <c:pt idx="4168">
                  <c:v>25.045389</c:v>
                </c:pt>
                <c:pt idx="4169">
                  <c:v>25.046222</c:v>
                </c:pt>
                <c:pt idx="4170">
                  <c:v>25.046222</c:v>
                </c:pt>
                <c:pt idx="4171">
                  <c:v>25.047111000000001</c:v>
                </c:pt>
                <c:pt idx="4172">
                  <c:v>25.047083000000001</c:v>
                </c:pt>
                <c:pt idx="4173">
                  <c:v>25.047889000000001</c:v>
                </c:pt>
                <c:pt idx="4174">
                  <c:v>25.047917000000002</c:v>
                </c:pt>
                <c:pt idx="4175">
                  <c:v>25.048722000000001</c:v>
                </c:pt>
                <c:pt idx="4176">
                  <c:v>25.048777999999999</c:v>
                </c:pt>
                <c:pt idx="4177">
                  <c:v>25.05</c:v>
                </c:pt>
                <c:pt idx="4178">
                  <c:v>25.050861000000001</c:v>
                </c:pt>
                <c:pt idx="4179">
                  <c:v>25.052083</c:v>
                </c:pt>
                <c:pt idx="4180">
                  <c:v>25.052083</c:v>
                </c:pt>
                <c:pt idx="4181">
                  <c:v>25.052889</c:v>
                </c:pt>
                <c:pt idx="4182">
                  <c:v>25.052917000000001</c:v>
                </c:pt>
                <c:pt idx="4183">
                  <c:v>25.054583000000001</c:v>
                </c:pt>
                <c:pt idx="4184">
                  <c:v>25.054556000000002</c:v>
                </c:pt>
                <c:pt idx="4185">
                  <c:v>25.057027999999999</c:v>
                </c:pt>
                <c:pt idx="4186">
                  <c:v>25.057055999999999</c:v>
                </c:pt>
                <c:pt idx="4187">
                  <c:v>25.057917</c:v>
                </c:pt>
                <c:pt idx="4188">
                  <c:v>25.057888999999999</c:v>
                </c:pt>
                <c:pt idx="4189">
                  <c:v>25.06625</c:v>
                </c:pt>
                <c:pt idx="4190">
                  <c:v>25.06625</c:v>
                </c:pt>
                <c:pt idx="4191">
                  <c:v>25.067056000000001</c:v>
                </c:pt>
                <c:pt idx="4192">
                  <c:v>25.067083</c:v>
                </c:pt>
                <c:pt idx="4193">
                  <c:v>25.067889000000001</c:v>
                </c:pt>
                <c:pt idx="4194">
                  <c:v>25.067917000000001</c:v>
                </c:pt>
                <c:pt idx="4195">
                  <c:v>25.069610999999998</c:v>
                </c:pt>
                <c:pt idx="4196">
                  <c:v>25.069555999999999</c:v>
                </c:pt>
                <c:pt idx="4197">
                  <c:v>25.070388999999999</c:v>
                </c:pt>
                <c:pt idx="4198">
                  <c:v>25.070388999999999</c:v>
                </c:pt>
                <c:pt idx="4199">
                  <c:v>25.071249999999999</c:v>
                </c:pt>
                <c:pt idx="4200">
                  <c:v>25.071221999999999</c:v>
                </c:pt>
                <c:pt idx="4201">
                  <c:v>25.072082999999999</c:v>
                </c:pt>
                <c:pt idx="4202">
                  <c:v>25.072111</c:v>
                </c:pt>
                <c:pt idx="4203">
                  <c:v>25.072861</c:v>
                </c:pt>
                <c:pt idx="4204">
                  <c:v>25.072889</c:v>
                </c:pt>
                <c:pt idx="4205">
                  <c:v>25.073694</c:v>
                </c:pt>
                <c:pt idx="4206">
                  <c:v>25.073722</c:v>
                </c:pt>
                <c:pt idx="4207">
                  <c:v>25.074583000000001</c:v>
                </c:pt>
                <c:pt idx="4208">
                  <c:v>25.074611000000001</c:v>
                </c:pt>
                <c:pt idx="4209">
                  <c:v>25.075417000000002</c:v>
                </c:pt>
                <c:pt idx="4210">
                  <c:v>25.075389000000001</c:v>
                </c:pt>
                <c:pt idx="4211">
                  <c:v>25.076250000000002</c:v>
                </c:pt>
                <c:pt idx="4212">
                  <c:v>25.076222000000001</c:v>
                </c:pt>
                <c:pt idx="4213">
                  <c:v>25.077082999999998</c:v>
                </c:pt>
                <c:pt idx="4214">
                  <c:v>25.077027999999999</c:v>
                </c:pt>
                <c:pt idx="4215">
                  <c:v>25.077888999999999</c:v>
                </c:pt>
                <c:pt idx="4216">
                  <c:v>25.077916999999999</c:v>
                </c:pt>
                <c:pt idx="4217">
                  <c:v>25.078721999999999</c:v>
                </c:pt>
                <c:pt idx="4218">
                  <c:v>25.078749999999999</c:v>
                </c:pt>
                <c:pt idx="4219">
                  <c:v>25.079556</c:v>
                </c:pt>
                <c:pt idx="4220">
                  <c:v>25.079556</c:v>
                </c:pt>
                <c:pt idx="4221">
                  <c:v>25.081250000000001</c:v>
                </c:pt>
                <c:pt idx="4222">
                  <c:v>25.081222</c:v>
                </c:pt>
                <c:pt idx="4223">
                  <c:v>25.082111000000001</c:v>
                </c:pt>
                <c:pt idx="4224">
                  <c:v>25.082111000000001</c:v>
                </c:pt>
                <c:pt idx="4225">
                  <c:v>25.082916999999998</c:v>
                </c:pt>
                <c:pt idx="4226">
                  <c:v>25.082889000000002</c:v>
                </c:pt>
                <c:pt idx="4227">
                  <c:v>25.083722000000002</c:v>
                </c:pt>
                <c:pt idx="4228">
                  <c:v>25.083722000000002</c:v>
                </c:pt>
                <c:pt idx="4229">
                  <c:v>25.084582999999999</c:v>
                </c:pt>
                <c:pt idx="4230">
                  <c:v>25.084555999999999</c:v>
                </c:pt>
                <c:pt idx="4231">
                  <c:v>25.085360999999999</c:v>
                </c:pt>
                <c:pt idx="4232">
                  <c:v>25.085388999999999</c:v>
                </c:pt>
                <c:pt idx="4233">
                  <c:v>25.08625</c:v>
                </c:pt>
                <c:pt idx="4234">
                  <c:v>25.086221999999999</c:v>
                </c:pt>
                <c:pt idx="4235">
                  <c:v>25.087083</c:v>
                </c:pt>
                <c:pt idx="4236">
                  <c:v>25.087111</c:v>
                </c:pt>
                <c:pt idx="4237">
                  <c:v>25.088722000000001</c:v>
                </c:pt>
                <c:pt idx="4238">
                  <c:v>25.088722000000001</c:v>
                </c:pt>
                <c:pt idx="4239">
                  <c:v>25.087917000000001</c:v>
                </c:pt>
                <c:pt idx="4240">
                  <c:v>25.088722000000001</c:v>
                </c:pt>
                <c:pt idx="4241">
                  <c:v>25.087083</c:v>
                </c:pt>
                <c:pt idx="4242">
                  <c:v>25.087444000000001</c:v>
                </c:pt>
                <c:pt idx="4243">
                  <c:v>25.088305999999999</c:v>
                </c:pt>
                <c:pt idx="4244">
                  <c:v>25.089167</c:v>
                </c:pt>
                <c:pt idx="4245">
                  <c:v>25.089971999999999</c:v>
                </c:pt>
                <c:pt idx="4246">
                  <c:v>25.090361000000001</c:v>
                </c:pt>
                <c:pt idx="4247">
                  <c:v>25.089556000000002</c:v>
                </c:pt>
                <c:pt idx="4248">
                  <c:v>25.09</c:v>
                </c:pt>
                <c:pt idx="4249">
                  <c:v>25.091667000000001</c:v>
                </c:pt>
                <c:pt idx="4250">
                  <c:v>25.094583</c:v>
                </c:pt>
                <c:pt idx="4251">
                  <c:v>25.094528</c:v>
                </c:pt>
                <c:pt idx="4252">
                  <c:v>25.095389000000001</c:v>
                </c:pt>
                <c:pt idx="4253">
                  <c:v>25.095417000000001</c:v>
                </c:pt>
                <c:pt idx="4254">
                  <c:v>25.096222000000001</c:v>
                </c:pt>
                <c:pt idx="4255">
                  <c:v>25.096222000000001</c:v>
                </c:pt>
                <c:pt idx="4256">
                  <c:v>25.097916999999999</c:v>
                </c:pt>
                <c:pt idx="4257">
                  <c:v>25.097888999999999</c:v>
                </c:pt>
                <c:pt idx="4258">
                  <c:v>25.098749999999999</c:v>
                </c:pt>
                <c:pt idx="4259">
                  <c:v>25.098749999999999</c:v>
                </c:pt>
                <c:pt idx="4260">
                  <c:v>25.100389</c:v>
                </c:pt>
                <c:pt idx="4261">
                  <c:v>25.100417</c:v>
                </c:pt>
                <c:pt idx="4262">
                  <c:v>25.101222</c:v>
                </c:pt>
                <c:pt idx="4263">
                  <c:v>25.10125</c:v>
                </c:pt>
                <c:pt idx="4264">
                  <c:v>25.102917000000001</c:v>
                </c:pt>
                <c:pt idx="4265">
                  <c:v>25.102944000000001</c:v>
                </c:pt>
                <c:pt idx="4266">
                  <c:v>25.104555999999999</c:v>
                </c:pt>
                <c:pt idx="4267">
                  <c:v>25.104555999999999</c:v>
                </c:pt>
                <c:pt idx="4268">
                  <c:v>25.106249999999999</c:v>
                </c:pt>
                <c:pt idx="4269">
                  <c:v>25.106249999999999</c:v>
                </c:pt>
                <c:pt idx="4270">
                  <c:v>25.107082999999999</c:v>
                </c:pt>
                <c:pt idx="4271">
                  <c:v>25.107056</c:v>
                </c:pt>
                <c:pt idx="4272">
                  <c:v>25.107917</c:v>
                </c:pt>
                <c:pt idx="4273">
                  <c:v>25.107889</c:v>
                </c:pt>
                <c:pt idx="4274">
                  <c:v>25.108305999999999</c:v>
                </c:pt>
                <c:pt idx="4275">
                  <c:v>25.109166999999999</c:v>
                </c:pt>
                <c:pt idx="4276">
                  <c:v>25.110361000000001</c:v>
                </c:pt>
                <c:pt idx="4277">
                  <c:v>25.110389000000001</c:v>
                </c:pt>
                <c:pt idx="4278">
                  <c:v>25.111194000000001</c:v>
                </c:pt>
                <c:pt idx="4279">
                  <c:v>25.111222000000001</c:v>
                </c:pt>
                <c:pt idx="4280">
                  <c:v>25.112082999999998</c:v>
                </c:pt>
                <c:pt idx="4281">
                  <c:v>25.112082999999998</c:v>
                </c:pt>
                <c:pt idx="4282">
                  <c:v>25.112888999999999</c:v>
                </c:pt>
                <c:pt idx="4283">
                  <c:v>25.112888999999999</c:v>
                </c:pt>
                <c:pt idx="4284">
                  <c:v>25.11375</c:v>
                </c:pt>
                <c:pt idx="4285">
                  <c:v>25.11375</c:v>
                </c:pt>
                <c:pt idx="4286">
                  <c:v>25.114556</c:v>
                </c:pt>
                <c:pt idx="4287">
                  <c:v>25.114528</c:v>
                </c:pt>
                <c:pt idx="4288">
                  <c:v>25.115417000000001</c:v>
                </c:pt>
                <c:pt idx="4289">
                  <c:v>25.115361</c:v>
                </c:pt>
                <c:pt idx="4290">
                  <c:v>25.116250000000001</c:v>
                </c:pt>
                <c:pt idx="4291">
                  <c:v>25.116250000000001</c:v>
                </c:pt>
                <c:pt idx="4292">
                  <c:v>25.117889000000002</c:v>
                </c:pt>
                <c:pt idx="4293">
                  <c:v>25.117889000000002</c:v>
                </c:pt>
                <c:pt idx="4294">
                  <c:v>25.118722000000002</c:v>
                </c:pt>
                <c:pt idx="4295">
                  <c:v>25.118722000000002</c:v>
                </c:pt>
                <c:pt idx="4296">
                  <c:v>25.117889000000002</c:v>
                </c:pt>
                <c:pt idx="4297">
                  <c:v>25.117916999999998</c:v>
                </c:pt>
                <c:pt idx="4298">
                  <c:v>25.118722000000002</c:v>
                </c:pt>
                <c:pt idx="4299">
                  <c:v>25.118722000000002</c:v>
                </c:pt>
                <c:pt idx="4300">
                  <c:v>25.120833000000001</c:v>
                </c:pt>
                <c:pt idx="4301">
                  <c:v>25.121611000000001</c:v>
                </c:pt>
                <c:pt idx="4302">
                  <c:v>25.122083</c:v>
                </c:pt>
                <c:pt idx="4303">
                  <c:v>25.122111</c:v>
                </c:pt>
                <c:pt idx="4304">
                  <c:v>25.124583000000001</c:v>
                </c:pt>
                <c:pt idx="4305">
                  <c:v>25.124555999999998</c:v>
                </c:pt>
                <c:pt idx="4306">
                  <c:v>25.124139</c:v>
                </c:pt>
                <c:pt idx="4307">
                  <c:v>25.123332999999999</c:v>
                </c:pt>
                <c:pt idx="4308">
                  <c:v>25.122889000000001</c:v>
                </c:pt>
                <c:pt idx="4309">
                  <c:v>25.123750000000001</c:v>
                </c:pt>
                <c:pt idx="4310">
                  <c:v>25.122917000000001</c:v>
                </c:pt>
                <c:pt idx="4311">
                  <c:v>25.123722000000001</c:v>
                </c:pt>
                <c:pt idx="4312">
                  <c:v>25.123778000000001</c:v>
                </c:pt>
                <c:pt idx="4313">
                  <c:v>25.124583000000001</c:v>
                </c:pt>
                <c:pt idx="4314">
                  <c:v>25.124528000000002</c:v>
                </c:pt>
                <c:pt idx="4315">
                  <c:v>25.125388999999998</c:v>
                </c:pt>
                <c:pt idx="4316">
                  <c:v>25.125416999999999</c:v>
                </c:pt>
                <c:pt idx="4317">
                  <c:v>25.124583000000001</c:v>
                </c:pt>
                <c:pt idx="4318">
                  <c:v>25.124555999999998</c:v>
                </c:pt>
                <c:pt idx="4319">
                  <c:v>25.123750000000001</c:v>
                </c:pt>
                <c:pt idx="4320">
                  <c:v>25.123722000000001</c:v>
                </c:pt>
                <c:pt idx="4321">
                  <c:v>25.122917000000001</c:v>
                </c:pt>
                <c:pt idx="4322">
                  <c:v>25.122889000000001</c:v>
                </c:pt>
                <c:pt idx="4323">
                  <c:v>25.122028</c:v>
                </c:pt>
                <c:pt idx="4324">
                  <c:v>25.122056000000001</c:v>
                </c:pt>
                <c:pt idx="4325">
                  <c:v>25.121221999999999</c:v>
                </c:pt>
                <c:pt idx="4326">
                  <c:v>25.12125</c:v>
                </c:pt>
                <c:pt idx="4327">
                  <c:v>25.122056000000001</c:v>
                </c:pt>
                <c:pt idx="4328">
                  <c:v>25.122083</c:v>
                </c:pt>
                <c:pt idx="4329">
                  <c:v>25.122499999999999</c:v>
                </c:pt>
                <c:pt idx="4330">
                  <c:v>25.123360999999999</c:v>
                </c:pt>
                <c:pt idx="4331">
                  <c:v>25.123750000000001</c:v>
                </c:pt>
                <c:pt idx="4332">
                  <c:v>25.123778000000001</c:v>
                </c:pt>
                <c:pt idx="4333">
                  <c:v>25.124972</c:v>
                </c:pt>
                <c:pt idx="4334">
                  <c:v>25.125833</c:v>
                </c:pt>
                <c:pt idx="4335">
                  <c:v>25.126249999999999</c:v>
                </c:pt>
                <c:pt idx="4336">
                  <c:v>25.126221999999999</c:v>
                </c:pt>
                <c:pt idx="4337">
                  <c:v>25.127082999999999</c:v>
                </c:pt>
                <c:pt idx="4338">
                  <c:v>25.127027999999999</c:v>
                </c:pt>
                <c:pt idx="4339">
                  <c:v>25.126249999999999</c:v>
                </c:pt>
                <c:pt idx="4340">
                  <c:v>25.126249999999999</c:v>
                </c:pt>
                <c:pt idx="4341">
                  <c:v>25.125388999999998</c:v>
                </c:pt>
                <c:pt idx="4342">
                  <c:v>25.126221999999999</c:v>
                </c:pt>
                <c:pt idx="4343">
                  <c:v>25.126249999999999</c:v>
                </c:pt>
                <c:pt idx="4344">
                  <c:v>25.127056</c:v>
                </c:pt>
                <c:pt idx="4345">
                  <c:v>25.127082999999999</c:v>
                </c:pt>
                <c:pt idx="4346">
                  <c:v>25.127889</c:v>
                </c:pt>
                <c:pt idx="4347">
                  <c:v>25.127943999999999</c:v>
                </c:pt>
                <c:pt idx="4348">
                  <c:v>25.12875</c:v>
                </c:pt>
                <c:pt idx="4349">
                  <c:v>25.128722</c:v>
                </c:pt>
                <c:pt idx="4350">
                  <c:v>25.129583</c:v>
                </c:pt>
                <c:pt idx="4351">
                  <c:v>25.129556000000001</c:v>
                </c:pt>
                <c:pt idx="4352">
                  <c:v>25.130417000000001</c:v>
                </c:pt>
                <c:pt idx="4353">
                  <c:v>25.130444000000001</c:v>
                </c:pt>
                <c:pt idx="4354">
                  <c:v>25.131250000000001</c:v>
                </c:pt>
                <c:pt idx="4355">
                  <c:v>25.131222000000001</c:v>
                </c:pt>
                <c:pt idx="4356">
                  <c:v>25.132083000000002</c:v>
                </c:pt>
                <c:pt idx="4357">
                  <c:v>25.132055999999999</c:v>
                </c:pt>
                <c:pt idx="4358">
                  <c:v>25.132916999999999</c:v>
                </c:pt>
                <c:pt idx="4359">
                  <c:v>25.132943999999998</c:v>
                </c:pt>
                <c:pt idx="4360">
                  <c:v>25.133749999999999</c:v>
                </c:pt>
                <c:pt idx="4361">
                  <c:v>25.133749999999999</c:v>
                </c:pt>
                <c:pt idx="4362">
                  <c:v>25.134556</c:v>
                </c:pt>
                <c:pt idx="4363">
                  <c:v>25.134582999999999</c:v>
                </c:pt>
                <c:pt idx="4364">
                  <c:v>25.135389</c:v>
                </c:pt>
                <c:pt idx="4365">
                  <c:v>25.135417</c:v>
                </c:pt>
                <c:pt idx="4366">
                  <c:v>25.136278000000001</c:v>
                </c:pt>
                <c:pt idx="4367">
                  <c:v>25.136222</c:v>
                </c:pt>
                <c:pt idx="4368">
                  <c:v>25.137056000000001</c:v>
                </c:pt>
                <c:pt idx="4369">
                  <c:v>25.137056000000001</c:v>
                </c:pt>
                <c:pt idx="4370">
                  <c:v>25.137917000000002</c:v>
                </c:pt>
                <c:pt idx="4371">
                  <c:v>25.137889000000001</c:v>
                </c:pt>
                <c:pt idx="4372">
                  <c:v>25.138750000000002</c:v>
                </c:pt>
                <c:pt idx="4373">
                  <c:v>25.138750000000002</c:v>
                </c:pt>
                <c:pt idx="4374">
                  <c:v>25.140388999999999</c:v>
                </c:pt>
                <c:pt idx="4375">
                  <c:v>25.140388999999999</c:v>
                </c:pt>
                <c:pt idx="4376">
                  <c:v>25.141221999999999</c:v>
                </c:pt>
                <c:pt idx="4377">
                  <c:v>25.141221999999999</c:v>
                </c:pt>
                <c:pt idx="4378">
                  <c:v>25.142083</c:v>
                </c:pt>
                <c:pt idx="4379">
                  <c:v>25.142056</c:v>
                </c:pt>
                <c:pt idx="4380">
                  <c:v>25.142861</c:v>
                </c:pt>
                <c:pt idx="4381">
                  <c:v>25.142889</c:v>
                </c:pt>
                <c:pt idx="4382">
                  <c:v>25.143750000000001</c:v>
                </c:pt>
                <c:pt idx="4383">
                  <c:v>25.143722</c:v>
                </c:pt>
                <c:pt idx="4384">
                  <c:v>25.144583000000001</c:v>
                </c:pt>
                <c:pt idx="4385">
                  <c:v>25.144583000000001</c:v>
                </c:pt>
                <c:pt idx="4386">
                  <c:v>25.145416999999998</c:v>
                </c:pt>
                <c:pt idx="4387">
                  <c:v>25.145389000000002</c:v>
                </c:pt>
                <c:pt idx="4388">
                  <c:v>25.147055999999999</c:v>
                </c:pt>
                <c:pt idx="4389">
                  <c:v>25.147055999999999</c:v>
                </c:pt>
                <c:pt idx="4390">
                  <c:v>25.147943999999999</c:v>
                </c:pt>
                <c:pt idx="4391">
                  <c:v>25.147888999999999</c:v>
                </c:pt>
                <c:pt idx="4392">
                  <c:v>25.148693999999999</c:v>
                </c:pt>
                <c:pt idx="4393">
                  <c:v>25.147917</c:v>
                </c:pt>
                <c:pt idx="4394">
                  <c:v>25.147917</c:v>
                </c:pt>
                <c:pt idx="4395">
                  <c:v>25.148333000000001</c:v>
                </c:pt>
                <c:pt idx="4396">
                  <c:v>25.149194000000001</c:v>
                </c:pt>
                <c:pt idx="4397">
                  <c:v>25.15</c:v>
                </c:pt>
                <c:pt idx="4398">
                  <c:v>25.150805999999999</c:v>
                </c:pt>
                <c:pt idx="4399">
                  <c:v>25.151250000000001</c:v>
                </c:pt>
                <c:pt idx="4400">
                  <c:v>25.151278000000001</c:v>
                </c:pt>
                <c:pt idx="4401">
                  <c:v>25.153749999999999</c:v>
                </c:pt>
                <c:pt idx="4402">
                  <c:v>25.153721999999998</c:v>
                </c:pt>
                <c:pt idx="4403">
                  <c:v>25.159555999999998</c:v>
                </c:pt>
                <c:pt idx="4404">
                  <c:v>25.159583000000001</c:v>
                </c:pt>
                <c:pt idx="4405">
                  <c:v>25.171638999999999</c:v>
                </c:pt>
                <c:pt idx="4406">
                  <c:v>25.172499999999999</c:v>
                </c:pt>
                <c:pt idx="4407">
                  <c:v>25.173722000000001</c:v>
                </c:pt>
                <c:pt idx="4408">
                  <c:v>25.173749999999998</c:v>
                </c:pt>
                <c:pt idx="4409">
                  <c:v>25.174610999999999</c:v>
                </c:pt>
                <c:pt idx="4410">
                  <c:v>25.174555999999999</c:v>
                </c:pt>
                <c:pt idx="4411">
                  <c:v>25.173306</c:v>
                </c:pt>
                <c:pt idx="4412">
                  <c:v>25.172443999999999</c:v>
                </c:pt>
                <c:pt idx="4413">
                  <c:v>25.172056000000001</c:v>
                </c:pt>
                <c:pt idx="4414">
                  <c:v>25.172083000000001</c:v>
                </c:pt>
                <c:pt idx="4415">
                  <c:v>25.170805999999999</c:v>
                </c:pt>
                <c:pt idx="4416">
                  <c:v>25.166639</c:v>
                </c:pt>
                <c:pt idx="4417">
                  <c:v>25.166222000000001</c:v>
                </c:pt>
                <c:pt idx="4418">
                  <c:v>25.167055999999999</c:v>
                </c:pt>
                <c:pt idx="4419">
                  <c:v>25.166250000000002</c:v>
                </c:pt>
                <c:pt idx="4420">
                  <c:v>25.166250000000002</c:v>
                </c:pt>
                <c:pt idx="4421">
                  <c:v>25.165389000000001</c:v>
                </c:pt>
                <c:pt idx="4422">
                  <c:v>25.165444000000001</c:v>
                </c:pt>
                <c:pt idx="4423">
                  <c:v>25.163722</c:v>
                </c:pt>
                <c:pt idx="4424">
                  <c:v>25.16375</c:v>
                </c:pt>
                <c:pt idx="4425">
                  <c:v>25.162917</c:v>
                </c:pt>
                <c:pt idx="4426">
                  <c:v>25.162917</c:v>
                </c:pt>
                <c:pt idx="4427">
                  <c:v>25.161221999999999</c:v>
                </c:pt>
                <c:pt idx="4428">
                  <c:v>25.161221999999999</c:v>
                </c:pt>
                <c:pt idx="4429">
                  <c:v>25.157499999999999</c:v>
                </c:pt>
                <c:pt idx="4430">
                  <c:v>25.157582999999999</c:v>
                </c:pt>
                <c:pt idx="4431">
                  <c:v>25.158583</c:v>
                </c:pt>
                <c:pt idx="4432">
                  <c:v>25.159528000000002</c:v>
                </c:pt>
                <c:pt idx="4433">
                  <c:v>25.161417</c:v>
                </c:pt>
                <c:pt idx="4434">
                  <c:v>25.163305999999999</c:v>
                </c:pt>
                <c:pt idx="4435">
                  <c:v>25.164556000000001</c:v>
                </c:pt>
                <c:pt idx="4436">
                  <c:v>25.165417000000001</c:v>
                </c:pt>
                <c:pt idx="4437">
                  <c:v>25.165417000000001</c:v>
                </c:pt>
                <c:pt idx="4438">
                  <c:v>25.171250000000001</c:v>
                </c:pt>
                <c:pt idx="4439">
                  <c:v>25.171250000000001</c:v>
                </c:pt>
                <c:pt idx="4440">
                  <c:v>25.172083000000001</c:v>
                </c:pt>
                <c:pt idx="4441">
                  <c:v>25.172083000000001</c:v>
                </c:pt>
                <c:pt idx="4442">
                  <c:v>25.172944000000001</c:v>
                </c:pt>
                <c:pt idx="4443">
                  <c:v>25.172917000000002</c:v>
                </c:pt>
                <c:pt idx="4444">
                  <c:v>25.174582999999998</c:v>
                </c:pt>
                <c:pt idx="4445">
                  <c:v>25.174555999999999</c:v>
                </c:pt>
                <c:pt idx="4446">
                  <c:v>25.175416999999999</c:v>
                </c:pt>
                <c:pt idx="4447">
                  <c:v>25.175416999999999</c:v>
                </c:pt>
                <c:pt idx="4448">
                  <c:v>25.176193999999999</c:v>
                </c:pt>
                <c:pt idx="4449">
                  <c:v>25.176221999999999</c:v>
                </c:pt>
                <c:pt idx="4450">
                  <c:v>25.177083</c:v>
                </c:pt>
                <c:pt idx="4451">
                  <c:v>25.177083</c:v>
                </c:pt>
                <c:pt idx="4452">
                  <c:v>25.177944</c:v>
                </c:pt>
                <c:pt idx="4453">
                  <c:v>25.177917000000001</c:v>
                </c:pt>
                <c:pt idx="4454">
                  <c:v>25.178778000000001</c:v>
                </c:pt>
                <c:pt idx="4455">
                  <c:v>25.178750000000001</c:v>
                </c:pt>
                <c:pt idx="4456">
                  <c:v>25.179138999999999</c:v>
                </c:pt>
                <c:pt idx="4457">
                  <c:v>25.18</c:v>
                </c:pt>
                <c:pt idx="4458">
                  <c:v>25.181639000000001</c:v>
                </c:pt>
                <c:pt idx="4459">
                  <c:v>25.182500000000001</c:v>
                </c:pt>
                <c:pt idx="4460">
                  <c:v>25.186250000000001</c:v>
                </c:pt>
                <c:pt idx="4461">
                  <c:v>25.186250000000001</c:v>
                </c:pt>
                <c:pt idx="4462">
                  <c:v>25.187111000000002</c:v>
                </c:pt>
                <c:pt idx="4463">
                  <c:v>25.187083000000001</c:v>
                </c:pt>
                <c:pt idx="4464">
                  <c:v>25.187916999999999</c:v>
                </c:pt>
                <c:pt idx="4465">
                  <c:v>25.187916999999999</c:v>
                </c:pt>
                <c:pt idx="4466">
                  <c:v>25.188306000000001</c:v>
                </c:pt>
                <c:pt idx="4467">
                  <c:v>25.189972000000001</c:v>
                </c:pt>
                <c:pt idx="4468">
                  <c:v>25.190389</c:v>
                </c:pt>
                <c:pt idx="4469">
                  <c:v>25.190389</c:v>
                </c:pt>
                <c:pt idx="4470">
                  <c:v>25.191193999999999</c:v>
                </c:pt>
                <c:pt idx="4471">
                  <c:v>25.19125</c:v>
                </c:pt>
                <c:pt idx="4472">
                  <c:v>25.192056000000001</c:v>
                </c:pt>
                <c:pt idx="4473">
                  <c:v>25.192083</c:v>
                </c:pt>
                <c:pt idx="4474">
                  <c:v>25.192889000000001</c:v>
                </c:pt>
                <c:pt idx="4475">
                  <c:v>25.192917000000001</c:v>
                </c:pt>
                <c:pt idx="4476">
                  <c:v>25.193306</c:v>
                </c:pt>
                <c:pt idx="4477">
                  <c:v>25.194110999999999</c:v>
                </c:pt>
                <c:pt idx="4478">
                  <c:v>25.194972</c:v>
                </c:pt>
                <c:pt idx="4479">
                  <c:v>25.198305999999999</c:v>
                </c:pt>
                <c:pt idx="4480">
                  <c:v>25.199110999999998</c:v>
                </c:pt>
                <c:pt idx="4481">
                  <c:v>25.199971999999999</c:v>
                </c:pt>
                <c:pt idx="4482">
                  <c:v>25.201667</c:v>
                </c:pt>
                <c:pt idx="4483">
                  <c:v>25.202528000000001</c:v>
                </c:pt>
                <c:pt idx="4484">
                  <c:v>25.204139000000001</c:v>
                </c:pt>
                <c:pt idx="4485">
                  <c:v>25.204999999999998</c:v>
                </c:pt>
                <c:pt idx="4486">
                  <c:v>25.2075</c:v>
                </c:pt>
                <c:pt idx="4487">
                  <c:v>25.208306</c:v>
                </c:pt>
                <c:pt idx="4488">
                  <c:v>25.209972</c:v>
                </c:pt>
                <c:pt idx="4489">
                  <c:v>25.210833000000001</c:v>
                </c:pt>
                <c:pt idx="4490">
                  <c:v>25.212472000000002</c:v>
                </c:pt>
                <c:pt idx="4491">
                  <c:v>25.213332999999999</c:v>
                </c:pt>
                <c:pt idx="4492">
                  <c:v>25.215</c:v>
                </c:pt>
                <c:pt idx="4493">
                  <c:v>25.215806000000001</c:v>
                </c:pt>
                <c:pt idx="4494">
                  <c:v>25.218693999999999</c:v>
                </c:pt>
                <c:pt idx="4495">
                  <c:v>25.218693999999999</c:v>
                </c:pt>
                <c:pt idx="4496">
                  <c:v>25.221250000000001</c:v>
                </c:pt>
                <c:pt idx="4497">
                  <c:v>25.221278000000002</c:v>
                </c:pt>
                <c:pt idx="4498">
                  <c:v>25.222472</c:v>
                </c:pt>
                <c:pt idx="4499">
                  <c:v>25.224139000000001</c:v>
                </c:pt>
                <c:pt idx="4500">
                  <c:v>25.224972000000001</c:v>
                </c:pt>
                <c:pt idx="4501">
                  <c:v>25.228332999999999</c:v>
                </c:pt>
                <c:pt idx="4502">
                  <c:v>25.229139</c:v>
                </c:pt>
                <c:pt idx="4503">
                  <c:v>25.229944</c:v>
                </c:pt>
                <c:pt idx="4504">
                  <c:v>25.233305999999999</c:v>
                </c:pt>
                <c:pt idx="4505">
                  <c:v>25.237500000000001</c:v>
                </c:pt>
                <c:pt idx="4506">
                  <c:v>25.238306000000001</c:v>
                </c:pt>
                <c:pt idx="4507">
                  <c:v>25.239972000000002</c:v>
                </c:pt>
                <c:pt idx="4508">
                  <c:v>25.240832999999999</c:v>
                </c:pt>
                <c:pt idx="4509">
                  <c:v>25.241638999999999</c:v>
                </c:pt>
                <c:pt idx="4510">
                  <c:v>25.244139000000001</c:v>
                </c:pt>
                <c:pt idx="4511">
                  <c:v>25.246666999999999</c:v>
                </c:pt>
                <c:pt idx="4512">
                  <c:v>25.247471999999998</c:v>
                </c:pt>
                <c:pt idx="4513">
                  <c:v>25.248332999999999</c:v>
                </c:pt>
                <c:pt idx="4514">
                  <c:v>25.249139</c:v>
                </c:pt>
                <c:pt idx="4515">
                  <c:v>25.25</c:v>
                </c:pt>
                <c:pt idx="4516">
                  <c:v>25.250806000000001</c:v>
                </c:pt>
                <c:pt idx="4517">
                  <c:v>25.251667000000001</c:v>
                </c:pt>
                <c:pt idx="4518">
                  <c:v>25.25375</c:v>
                </c:pt>
                <c:pt idx="4519">
                  <c:v>25.253693999999999</c:v>
                </c:pt>
                <c:pt idx="4520">
                  <c:v>25.252917</c:v>
                </c:pt>
                <c:pt idx="4521">
                  <c:v>25.252889</c:v>
                </c:pt>
                <c:pt idx="4522">
                  <c:v>25.25375</c:v>
                </c:pt>
                <c:pt idx="4523">
                  <c:v>25.253722</c:v>
                </c:pt>
                <c:pt idx="4524">
                  <c:v>25.254583</c:v>
                </c:pt>
                <c:pt idx="4525">
                  <c:v>25.254611000000001</c:v>
                </c:pt>
                <c:pt idx="4526">
                  <c:v>25.255417000000001</c:v>
                </c:pt>
                <c:pt idx="4527">
                  <c:v>25.255361000000001</c:v>
                </c:pt>
                <c:pt idx="4528">
                  <c:v>25.256250000000001</c:v>
                </c:pt>
                <c:pt idx="4529">
                  <c:v>25.256250000000001</c:v>
                </c:pt>
                <c:pt idx="4530">
                  <c:v>25.258333</c:v>
                </c:pt>
                <c:pt idx="4531">
                  <c:v>25.259139000000001</c:v>
                </c:pt>
                <c:pt idx="4532">
                  <c:v>25.26</c:v>
                </c:pt>
                <c:pt idx="4533">
                  <c:v>25.260805999999999</c:v>
                </c:pt>
                <c:pt idx="4534">
                  <c:v>25.261610999999998</c:v>
                </c:pt>
                <c:pt idx="4535">
                  <c:v>25.262471999999999</c:v>
                </c:pt>
                <c:pt idx="4536">
                  <c:v>25.264972</c:v>
                </c:pt>
                <c:pt idx="4537">
                  <c:v>25.265833000000001</c:v>
                </c:pt>
                <c:pt idx="4538">
                  <c:v>25.266639000000001</c:v>
                </c:pt>
                <c:pt idx="4539">
                  <c:v>25.270028</c:v>
                </c:pt>
                <c:pt idx="4540">
                  <c:v>25.272055999999999</c:v>
                </c:pt>
                <c:pt idx="4541">
                  <c:v>25.272055999999999</c:v>
                </c:pt>
                <c:pt idx="4542">
                  <c:v>25.272860999999999</c:v>
                </c:pt>
                <c:pt idx="4543">
                  <c:v>25.272888999999999</c:v>
                </c:pt>
                <c:pt idx="4544">
                  <c:v>25.274556</c:v>
                </c:pt>
                <c:pt idx="4545">
                  <c:v>25.274583</c:v>
                </c:pt>
                <c:pt idx="4546">
                  <c:v>25.275389000000001</c:v>
                </c:pt>
                <c:pt idx="4547">
                  <c:v>25.275389000000001</c:v>
                </c:pt>
                <c:pt idx="4548">
                  <c:v>25.276194</c:v>
                </c:pt>
                <c:pt idx="4549">
                  <c:v>25.276222000000001</c:v>
                </c:pt>
                <c:pt idx="4550">
                  <c:v>25.277083000000001</c:v>
                </c:pt>
                <c:pt idx="4551">
                  <c:v>25.277056000000002</c:v>
                </c:pt>
                <c:pt idx="4552">
                  <c:v>25.277916999999999</c:v>
                </c:pt>
                <c:pt idx="4553">
                  <c:v>25.277916999999999</c:v>
                </c:pt>
                <c:pt idx="4554">
                  <c:v>25.279555999999999</c:v>
                </c:pt>
                <c:pt idx="4555">
                  <c:v>25.279555999999999</c:v>
                </c:pt>
                <c:pt idx="4556">
                  <c:v>25.280417</c:v>
                </c:pt>
                <c:pt idx="4557">
                  <c:v>25.280389</c:v>
                </c:pt>
                <c:pt idx="4558">
                  <c:v>25.28125</c:v>
                </c:pt>
                <c:pt idx="4559">
                  <c:v>25.281278</c:v>
                </c:pt>
                <c:pt idx="4560">
                  <c:v>25.282889000000001</c:v>
                </c:pt>
                <c:pt idx="4561">
                  <c:v>25.282917000000001</c:v>
                </c:pt>
                <c:pt idx="4562">
                  <c:v>25.284583000000001</c:v>
                </c:pt>
                <c:pt idx="4563">
                  <c:v>25.284611000000002</c:v>
                </c:pt>
                <c:pt idx="4564">
                  <c:v>25.285806000000001</c:v>
                </c:pt>
                <c:pt idx="4565">
                  <c:v>25.288277999999998</c:v>
                </c:pt>
                <c:pt idx="4566">
                  <c:v>25.289138999999999</c:v>
                </c:pt>
                <c:pt idx="4567">
                  <c:v>25.292472</c:v>
                </c:pt>
                <c:pt idx="4568">
                  <c:v>25.293749999999999</c:v>
                </c:pt>
                <c:pt idx="4569">
                  <c:v>25.291639</c:v>
                </c:pt>
                <c:pt idx="4570">
                  <c:v>25.290861</c:v>
                </c:pt>
                <c:pt idx="4571">
                  <c:v>25.29</c:v>
                </c:pt>
                <c:pt idx="4572">
                  <c:v>25.289138999999999</c:v>
                </c:pt>
                <c:pt idx="4573">
                  <c:v>25.287889</c:v>
                </c:pt>
                <c:pt idx="4574">
                  <c:v>25.287917</c:v>
                </c:pt>
                <c:pt idx="4575">
                  <c:v>25.287056</c:v>
                </c:pt>
                <c:pt idx="4576">
                  <c:v>25.287082999999999</c:v>
                </c:pt>
                <c:pt idx="4577">
                  <c:v>25.28875</c:v>
                </c:pt>
                <c:pt idx="4578">
                  <c:v>25.288778000000001</c:v>
                </c:pt>
                <c:pt idx="4579">
                  <c:v>25.289583</c:v>
                </c:pt>
                <c:pt idx="4580">
                  <c:v>25.289528000000001</c:v>
                </c:pt>
                <c:pt idx="4581">
                  <c:v>25.291194000000001</c:v>
                </c:pt>
                <c:pt idx="4582">
                  <c:v>25.291222000000001</c:v>
                </c:pt>
                <c:pt idx="4583">
                  <c:v>25.291611</c:v>
                </c:pt>
                <c:pt idx="4584">
                  <c:v>25.292472</c:v>
                </c:pt>
                <c:pt idx="4585">
                  <c:v>25.293306000000001</c:v>
                </c:pt>
                <c:pt idx="4586">
                  <c:v>25.296610999999999</c:v>
                </c:pt>
                <c:pt idx="4587">
                  <c:v>25.297471999999999</c:v>
                </c:pt>
                <c:pt idx="4588">
                  <c:v>25.298333</c:v>
                </c:pt>
                <c:pt idx="4589">
                  <c:v>25.3</c:v>
                </c:pt>
                <c:pt idx="4590">
                  <c:v>25.301611000000001</c:v>
                </c:pt>
                <c:pt idx="4591">
                  <c:v>25.302472000000002</c:v>
                </c:pt>
                <c:pt idx="4592">
                  <c:v>25.302889</c:v>
                </c:pt>
                <c:pt idx="4593">
                  <c:v>25.302917000000001</c:v>
                </c:pt>
                <c:pt idx="4594">
                  <c:v>25.300806000000001</c:v>
                </c:pt>
                <c:pt idx="4595">
                  <c:v>25.298361</c:v>
                </c:pt>
                <c:pt idx="4596">
                  <c:v>25.297028000000001</c:v>
                </c:pt>
                <c:pt idx="4597">
                  <c:v>25.297056000000001</c:v>
                </c:pt>
                <c:pt idx="4598">
                  <c:v>25.296194</c:v>
                </c:pt>
                <c:pt idx="4599">
                  <c:v>25.296194</c:v>
                </c:pt>
                <c:pt idx="4600">
                  <c:v>25.295417</c:v>
                </c:pt>
                <c:pt idx="4601">
                  <c:v>25.295361</c:v>
                </c:pt>
                <c:pt idx="4602">
                  <c:v>25.294582999999999</c:v>
                </c:pt>
                <c:pt idx="4603">
                  <c:v>25.294528</c:v>
                </c:pt>
                <c:pt idx="4604">
                  <c:v>25.293749999999999</c:v>
                </c:pt>
                <c:pt idx="4605">
                  <c:v>25.294556</c:v>
                </c:pt>
                <c:pt idx="4606">
                  <c:v>25.294556</c:v>
                </c:pt>
                <c:pt idx="4607">
                  <c:v>25.295389</c:v>
                </c:pt>
                <c:pt idx="4608">
                  <c:v>25.295417</c:v>
                </c:pt>
                <c:pt idx="4609">
                  <c:v>25.294556</c:v>
                </c:pt>
                <c:pt idx="4610">
                  <c:v>25.294582999999999</c:v>
                </c:pt>
                <c:pt idx="4611">
                  <c:v>25.295389</c:v>
                </c:pt>
                <c:pt idx="4612">
                  <c:v>25.295389</c:v>
                </c:pt>
                <c:pt idx="4613">
                  <c:v>25.295860999999999</c:v>
                </c:pt>
                <c:pt idx="4614">
                  <c:v>25.296666999999999</c:v>
                </c:pt>
                <c:pt idx="4615">
                  <c:v>25.297471999999999</c:v>
                </c:pt>
                <c:pt idx="4616">
                  <c:v>25.298333</c:v>
                </c:pt>
                <c:pt idx="4617">
                  <c:v>25.299555999999999</c:v>
                </c:pt>
                <c:pt idx="4618">
                  <c:v>25.299555999999999</c:v>
                </c:pt>
                <c:pt idx="4619">
                  <c:v>25.300360999999999</c:v>
                </c:pt>
                <c:pt idx="4620">
                  <c:v>25.300443999999999</c:v>
                </c:pt>
                <c:pt idx="4621">
                  <c:v>25.299582999999998</c:v>
                </c:pt>
                <c:pt idx="4622">
                  <c:v>25.299582999999998</c:v>
                </c:pt>
                <c:pt idx="4623">
                  <c:v>25.298749999999998</c:v>
                </c:pt>
                <c:pt idx="4624">
                  <c:v>25.298749999999998</c:v>
                </c:pt>
                <c:pt idx="4625">
                  <c:v>25.296250000000001</c:v>
                </c:pt>
                <c:pt idx="4626">
                  <c:v>25.296222</c:v>
                </c:pt>
                <c:pt idx="4627">
                  <c:v>25.294556</c:v>
                </c:pt>
                <c:pt idx="4628">
                  <c:v>25.294556</c:v>
                </c:pt>
                <c:pt idx="4629">
                  <c:v>25.293749999999999</c:v>
                </c:pt>
                <c:pt idx="4630">
                  <c:v>25.293721999999999</c:v>
                </c:pt>
                <c:pt idx="4631">
                  <c:v>25.292916999999999</c:v>
                </c:pt>
                <c:pt idx="4632">
                  <c:v>25.292888999999999</c:v>
                </c:pt>
                <c:pt idx="4633">
                  <c:v>25.291250000000002</c:v>
                </c:pt>
                <c:pt idx="4634">
                  <c:v>25.291250000000002</c:v>
                </c:pt>
                <c:pt idx="4635">
                  <c:v>25.288694</c:v>
                </c:pt>
                <c:pt idx="4636">
                  <c:v>25.288694</c:v>
                </c:pt>
                <c:pt idx="4637">
                  <c:v>25.286667000000001</c:v>
                </c:pt>
                <c:pt idx="4638">
                  <c:v>25.285806000000001</c:v>
                </c:pt>
                <c:pt idx="4639">
                  <c:v>25.283750000000001</c:v>
                </c:pt>
                <c:pt idx="4640">
                  <c:v>25.283778000000002</c:v>
                </c:pt>
                <c:pt idx="4641">
                  <c:v>25.282917000000001</c:v>
                </c:pt>
                <c:pt idx="4642">
                  <c:v>25.282889000000001</c:v>
                </c:pt>
                <c:pt idx="4643">
                  <c:v>25.282083</c:v>
                </c:pt>
                <c:pt idx="4644">
                  <c:v>25.282028</c:v>
                </c:pt>
                <c:pt idx="4645">
                  <c:v>25.28125</c:v>
                </c:pt>
                <c:pt idx="4646">
                  <c:v>25.28125</c:v>
                </c:pt>
                <c:pt idx="4647">
                  <c:v>25.279555999999999</c:v>
                </c:pt>
                <c:pt idx="4648">
                  <c:v>25.279555999999999</c:v>
                </c:pt>
                <c:pt idx="4649">
                  <c:v>25.274556</c:v>
                </c:pt>
                <c:pt idx="4650">
                  <c:v>25.274583</c:v>
                </c:pt>
                <c:pt idx="4651">
                  <c:v>25.274111000000001</c:v>
                </c:pt>
                <c:pt idx="4652">
                  <c:v>25.273306000000002</c:v>
                </c:pt>
                <c:pt idx="4653">
                  <c:v>25.269971999999999</c:v>
                </c:pt>
                <c:pt idx="4654">
                  <c:v>25.269166999999999</c:v>
                </c:pt>
                <c:pt idx="4655">
                  <c:v>25.265806000000001</c:v>
                </c:pt>
                <c:pt idx="4656">
                  <c:v>25.265000000000001</c:v>
                </c:pt>
                <c:pt idx="4657">
                  <c:v>25.264167</c:v>
                </c:pt>
                <c:pt idx="4658">
                  <c:v>25.263306</c:v>
                </c:pt>
                <c:pt idx="4659">
                  <c:v>25.262499999999999</c:v>
                </c:pt>
                <c:pt idx="4660">
                  <c:v>25.258306000000001</c:v>
                </c:pt>
                <c:pt idx="4661">
                  <c:v>25.257472</c:v>
                </c:pt>
                <c:pt idx="4662">
                  <c:v>25.253333000000001</c:v>
                </c:pt>
                <c:pt idx="4663">
                  <c:v>25.252472000000001</c:v>
                </c:pt>
                <c:pt idx="4664">
                  <c:v>25.243306</c:v>
                </c:pt>
                <c:pt idx="4665">
                  <c:v>25.2425</c:v>
                </c:pt>
                <c:pt idx="4666">
                  <c:v>25.241638999999999</c:v>
                </c:pt>
                <c:pt idx="4667">
                  <c:v>25.240832999999999</c:v>
                </c:pt>
                <c:pt idx="4668">
                  <c:v>25.239139000000002</c:v>
                </c:pt>
                <c:pt idx="4669">
                  <c:v>25.238278000000001</c:v>
                </c:pt>
                <c:pt idx="4670">
                  <c:v>25.237888999999999</c:v>
                </c:pt>
                <c:pt idx="4671">
                  <c:v>25.237888999999999</c:v>
                </c:pt>
                <c:pt idx="4672">
                  <c:v>25.234528000000001</c:v>
                </c:pt>
                <c:pt idx="4673">
                  <c:v>25.234556000000001</c:v>
                </c:pt>
                <c:pt idx="4674">
                  <c:v>25.233750000000001</c:v>
                </c:pt>
                <c:pt idx="4675">
                  <c:v>25.233694</c:v>
                </c:pt>
                <c:pt idx="4676">
                  <c:v>25.232917</c:v>
                </c:pt>
                <c:pt idx="4677">
                  <c:v>25.232917</c:v>
                </c:pt>
                <c:pt idx="4678">
                  <c:v>25.232056</c:v>
                </c:pt>
                <c:pt idx="4679">
                  <c:v>25.232082999999999</c:v>
                </c:pt>
                <c:pt idx="4680">
                  <c:v>25.232472000000001</c:v>
                </c:pt>
                <c:pt idx="4681">
                  <c:v>25.233332999999998</c:v>
                </c:pt>
                <c:pt idx="4682">
                  <c:v>25.234138999999999</c:v>
                </c:pt>
                <c:pt idx="4683">
                  <c:v>25.234943999999999</c:v>
                </c:pt>
                <c:pt idx="4684">
                  <c:v>25.235417000000002</c:v>
                </c:pt>
                <c:pt idx="4685">
                  <c:v>25.235444000000001</c:v>
                </c:pt>
                <c:pt idx="4686">
                  <c:v>25.234971999999999</c:v>
                </c:pt>
                <c:pt idx="4687">
                  <c:v>25.232500000000002</c:v>
                </c:pt>
                <c:pt idx="4688">
                  <c:v>25.231667000000002</c:v>
                </c:pt>
                <c:pt idx="4689">
                  <c:v>25.230806000000001</c:v>
                </c:pt>
                <c:pt idx="4690">
                  <c:v>25.229139</c:v>
                </c:pt>
                <c:pt idx="4691">
                  <c:v>25.226638999999999</c:v>
                </c:pt>
                <c:pt idx="4692">
                  <c:v>25.225833000000002</c:v>
                </c:pt>
                <c:pt idx="4693">
                  <c:v>25.224972000000001</c:v>
                </c:pt>
                <c:pt idx="4694">
                  <c:v>25.224139000000001</c:v>
                </c:pt>
                <c:pt idx="4695">
                  <c:v>25.223333</c:v>
                </c:pt>
                <c:pt idx="4696">
                  <c:v>25.222472</c:v>
                </c:pt>
                <c:pt idx="4697">
                  <c:v>25.221667</c:v>
                </c:pt>
                <c:pt idx="4698">
                  <c:v>25.219971999999999</c:v>
                </c:pt>
                <c:pt idx="4699">
                  <c:v>25.219166999999999</c:v>
                </c:pt>
                <c:pt idx="4700">
                  <c:v>25.211278</c:v>
                </c:pt>
                <c:pt idx="4701">
                  <c:v>25.211221999999999</c:v>
                </c:pt>
                <c:pt idx="4702">
                  <c:v>25.210833000000001</c:v>
                </c:pt>
                <c:pt idx="4703">
                  <c:v>25.209972</c:v>
                </c:pt>
                <c:pt idx="4704">
                  <c:v>25.209555999999999</c:v>
                </c:pt>
                <c:pt idx="4705">
                  <c:v>25.209582999999999</c:v>
                </c:pt>
                <c:pt idx="4706">
                  <c:v>25.207916999999998</c:v>
                </c:pt>
                <c:pt idx="4707">
                  <c:v>25.207889000000002</c:v>
                </c:pt>
                <c:pt idx="4708">
                  <c:v>25.207083000000001</c:v>
                </c:pt>
                <c:pt idx="4709">
                  <c:v>25.207083000000001</c:v>
                </c:pt>
                <c:pt idx="4710">
                  <c:v>25.206222</c:v>
                </c:pt>
                <c:pt idx="4711">
                  <c:v>25.206250000000001</c:v>
                </c:pt>
                <c:pt idx="4712">
                  <c:v>25.205417000000001</c:v>
                </c:pt>
                <c:pt idx="4713">
                  <c:v>25.205361</c:v>
                </c:pt>
                <c:pt idx="4714">
                  <c:v>25.206250000000001</c:v>
                </c:pt>
                <c:pt idx="4715">
                  <c:v>25.206250000000001</c:v>
                </c:pt>
                <c:pt idx="4716">
                  <c:v>25.205805999999999</c:v>
                </c:pt>
                <c:pt idx="4717">
                  <c:v>25.204999999999998</c:v>
                </c:pt>
                <c:pt idx="4718">
                  <c:v>25.204556</c:v>
                </c:pt>
                <c:pt idx="4719">
                  <c:v>25.205417000000001</c:v>
                </c:pt>
                <c:pt idx="4720">
                  <c:v>25.205417000000001</c:v>
                </c:pt>
                <c:pt idx="4721">
                  <c:v>25.2075</c:v>
                </c:pt>
                <c:pt idx="4722">
                  <c:v>25.208361</c:v>
                </c:pt>
                <c:pt idx="4723">
                  <c:v>25.209582999999999</c:v>
                </c:pt>
                <c:pt idx="4724">
                  <c:v>25.209582999999999</c:v>
                </c:pt>
                <c:pt idx="4725">
                  <c:v>25.210388999999999</c:v>
                </c:pt>
                <c:pt idx="4726">
                  <c:v>25.209582999999999</c:v>
                </c:pt>
                <c:pt idx="4727">
                  <c:v>25.209610999999999</c:v>
                </c:pt>
                <c:pt idx="4728">
                  <c:v>25.209139</c:v>
                </c:pt>
                <c:pt idx="4729">
                  <c:v>25.208278</c:v>
                </c:pt>
                <c:pt idx="4730">
                  <c:v>25.207889000000002</c:v>
                </c:pt>
                <c:pt idx="4731">
                  <c:v>25.208306</c:v>
                </c:pt>
                <c:pt idx="4732">
                  <c:v>25.209167000000001</c:v>
                </c:pt>
                <c:pt idx="4733">
                  <c:v>25.209555999999999</c:v>
                </c:pt>
                <c:pt idx="4734">
                  <c:v>25.209555999999999</c:v>
                </c:pt>
                <c:pt idx="4735">
                  <c:v>25.210388999999999</c:v>
                </c:pt>
                <c:pt idx="4736">
                  <c:v>25.210388999999999</c:v>
                </c:pt>
                <c:pt idx="4737">
                  <c:v>25.213332999999999</c:v>
                </c:pt>
                <c:pt idx="4738">
                  <c:v>25.214138999999999</c:v>
                </c:pt>
                <c:pt idx="4739">
                  <c:v>25.216221999999998</c:v>
                </c:pt>
                <c:pt idx="4740">
                  <c:v>25.216221999999998</c:v>
                </c:pt>
                <c:pt idx="4741">
                  <c:v>25.219583</c:v>
                </c:pt>
                <c:pt idx="4742">
                  <c:v>25.219583</c:v>
                </c:pt>
                <c:pt idx="4743">
                  <c:v>25.219138999999998</c:v>
                </c:pt>
                <c:pt idx="4744">
                  <c:v>25.218333000000001</c:v>
                </c:pt>
                <c:pt idx="4745">
                  <c:v>25.217472000000001</c:v>
                </c:pt>
                <c:pt idx="4746">
                  <c:v>25.216667000000001</c:v>
                </c:pt>
                <c:pt idx="4747">
                  <c:v>25.215416999999999</c:v>
                </c:pt>
                <c:pt idx="4748">
                  <c:v>25.215388999999998</c:v>
                </c:pt>
                <c:pt idx="4749">
                  <c:v>25.211639000000002</c:v>
                </c:pt>
                <c:pt idx="4750">
                  <c:v>25.210778000000001</c:v>
                </c:pt>
                <c:pt idx="4751">
                  <c:v>25.210360999999999</c:v>
                </c:pt>
                <c:pt idx="4752">
                  <c:v>25.210417</c:v>
                </c:pt>
                <c:pt idx="4753">
                  <c:v>25.208749999999998</c:v>
                </c:pt>
                <c:pt idx="4754">
                  <c:v>25.208749999999998</c:v>
                </c:pt>
                <c:pt idx="4755">
                  <c:v>25.208333</c:v>
                </c:pt>
                <c:pt idx="4756">
                  <c:v>25.207471999999999</c:v>
                </c:pt>
                <c:pt idx="4757">
                  <c:v>25.206666999999999</c:v>
                </c:pt>
                <c:pt idx="4758">
                  <c:v>25.206194</c:v>
                </c:pt>
                <c:pt idx="4759">
                  <c:v>25.206250000000001</c:v>
                </c:pt>
                <c:pt idx="4760">
                  <c:v>25.205777999999999</c:v>
                </c:pt>
                <c:pt idx="4761">
                  <c:v>25.204972000000001</c:v>
                </c:pt>
                <c:pt idx="4762">
                  <c:v>25.197917</c:v>
                </c:pt>
                <c:pt idx="4763">
                  <c:v>25.197917</c:v>
                </c:pt>
                <c:pt idx="4764">
                  <c:v>25.197444000000001</c:v>
                </c:pt>
                <c:pt idx="4765">
                  <c:v>25.196639000000001</c:v>
                </c:pt>
                <c:pt idx="4766">
                  <c:v>25.195833</c:v>
                </c:pt>
                <c:pt idx="4767">
                  <c:v>25.192443999999998</c:v>
                </c:pt>
                <c:pt idx="4768">
                  <c:v>25.191666999999999</c:v>
                </c:pt>
                <c:pt idx="4769">
                  <c:v>25.190805999999998</c:v>
                </c:pt>
                <c:pt idx="4770">
                  <c:v>25.189167000000001</c:v>
                </c:pt>
                <c:pt idx="4771">
                  <c:v>25.188306000000001</c:v>
                </c:pt>
                <c:pt idx="4772">
                  <c:v>25.1875</c:v>
                </c:pt>
                <c:pt idx="4773">
                  <c:v>25.186639</c:v>
                </c:pt>
                <c:pt idx="4774">
                  <c:v>25.18375</c:v>
                </c:pt>
                <c:pt idx="4775">
                  <c:v>25.18375</c:v>
                </c:pt>
                <c:pt idx="4776">
                  <c:v>25.182917</c:v>
                </c:pt>
                <c:pt idx="4777">
                  <c:v>25.182888999999999</c:v>
                </c:pt>
                <c:pt idx="4778">
                  <c:v>25.180861</c:v>
                </c:pt>
                <c:pt idx="4779">
                  <c:v>25.18</c:v>
                </c:pt>
                <c:pt idx="4780">
                  <c:v>25.178750000000001</c:v>
                </c:pt>
                <c:pt idx="4781">
                  <c:v>25.178694</c:v>
                </c:pt>
                <c:pt idx="4782">
                  <c:v>25.177917000000001</c:v>
                </c:pt>
                <c:pt idx="4783">
                  <c:v>25.177861</c:v>
                </c:pt>
                <c:pt idx="4784">
                  <c:v>25.177472000000002</c:v>
                </c:pt>
                <c:pt idx="4785">
                  <c:v>25.175806000000001</c:v>
                </c:pt>
                <c:pt idx="4786">
                  <c:v>25.175000000000001</c:v>
                </c:pt>
                <c:pt idx="4787">
                  <c:v>25.170805999999999</c:v>
                </c:pt>
                <c:pt idx="4788">
                  <c:v>25.17</c:v>
                </c:pt>
                <c:pt idx="4789">
                  <c:v>25.169139000000001</c:v>
                </c:pt>
                <c:pt idx="4790">
                  <c:v>25.168333000000001</c:v>
                </c:pt>
                <c:pt idx="4791">
                  <c:v>25.167888999999999</c:v>
                </c:pt>
                <c:pt idx="4792">
                  <c:v>25.167916999999999</c:v>
                </c:pt>
                <c:pt idx="4793">
                  <c:v>25.168721999999999</c:v>
                </c:pt>
                <c:pt idx="4794">
                  <c:v>25.168749999999999</c:v>
                </c:pt>
                <c:pt idx="4795">
                  <c:v>25.167916999999999</c:v>
                </c:pt>
                <c:pt idx="4796">
                  <c:v>25.167943999999999</c:v>
                </c:pt>
                <c:pt idx="4797">
                  <c:v>25.168749999999999</c:v>
                </c:pt>
                <c:pt idx="4798">
                  <c:v>25.168721999999999</c:v>
                </c:pt>
                <c:pt idx="4799">
                  <c:v>25.168333000000001</c:v>
                </c:pt>
                <c:pt idx="4800">
                  <c:v>25.167472</c:v>
                </c:pt>
                <c:pt idx="4801">
                  <c:v>25.166277999999998</c:v>
                </c:pt>
                <c:pt idx="4802">
                  <c:v>25.166222000000001</c:v>
                </c:pt>
                <c:pt idx="4803">
                  <c:v>25.164583</c:v>
                </c:pt>
                <c:pt idx="4804">
                  <c:v>25.164583</c:v>
                </c:pt>
                <c:pt idx="4805">
                  <c:v>25.162082999999999</c:v>
                </c:pt>
                <c:pt idx="4806">
                  <c:v>25.162082999999999</c:v>
                </c:pt>
                <c:pt idx="4807">
                  <c:v>25.163778000000001</c:v>
                </c:pt>
                <c:pt idx="4808">
                  <c:v>25.163722</c:v>
                </c:pt>
                <c:pt idx="4809">
                  <c:v>25.162917</c:v>
                </c:pt>
                <c:pt idx="4810">
                  <c:v>25.162944</c:v>
                </c:pt>
                <c:pt idx="4811">
                  <c:v>25.162472000000001</c:v>
                </c:pt>
                <c:pt idx="4812">
                  <c:v>25.161667000000001</c:v>
                </c:pt>
                <c:pt idx="4813">
                  <c:v>25.160806000000001</c:v>
                </c:pt>
                <c:pt idx="4814">
                  <c:v>25.160416999999999</c:v>
                </c:pt>
                <c:pt idx="4815">
                  <c:v>25.160388999999999</c:v>
                </c:pt>
                <c:pt idx="4816">
                  <c:v>25.159583000000001</c:v>
                </c:pt>
                <c:pt idx="4817">
                  <c:v>25.159555999999998</c:v>
                </c:pt>
                <c:pt idx="4818">
                  <c:v>25.158306</c:v>
                </c:pt>
                <c:pt idx="4819">
                  <c:v>25.156638999999998</c:v>
                </c:pt>
                <c:pt idx="4820">
                  <c:v>25.15625</c:v>
                </c:pt>
                <c:pt idx="4821">
                  <c:v>25.15625</c:v>
                </c:pt>
                <c:pt idx="4822">
                  <c:v>25.154555999999999</c:v>
                </c:pt>
                <c:pt idx="4823">
                  <c:v>25.154555999999999</c:v>
                </c:pt>
                <c:pt idx="4824">
                  <c:v>25.154139000000001</c:v>
                </c:pt>
                <c:pt idx="4825">
                  <c:v>25.153749999999999</c:v>
                </c:pt>
                <c:pt idx="4826">
                  <c:v>25.153721999999998</c:v>
                </c:pt>
                <c:pt idx="4827">
                  <c:v>25.152528</c:v>
                </c:pt>
                <c:pt idx="4828">
                  <c:v>25.151667</c:v>
                </c:pt>
                <c:pt idx="4829">
                  <c:v>25.150805999999999</c:v>
                </c:pt>
                <c:pt idx="4830">
                  <c:v>25.15</c:v>
                </c:pt>
                <c:pt idx="4831">
                  <c:v>25.14875</c:v>
                </c:pt>
                <c:pt idx="4832">
                  <c:v>25.148778</c:v>
                </c:pt>
                <c:pt idx="4833">
                  <c:v>25.148306000000002</c:v>
                </c:pt>
                <c:pt idx="4834">
                  <c:v>25.146639</c:v>
                </c:pt>
                <c:pt idx="4835">
                  <c:v>25.146249999999998</c:v>
                </c:pt>
                <c:pt idx="4836">
                  <c:v>25.146222000000002</c:v>
                </c:pt>
                <c:pt idx="4837">
                  <c:v>25.143750000000001</c:v>
                </c:pt>
                <c:pt idx="4838">
                  <c:v>25.143722</c:v>
                </c:pt>
                <c:pt idx="4839">
                  <c:v>25.142917000000001</c:v>
                </c:pt>
                <c:pt idx="4840">
                  <c:v>25.142889</c:v>
                </c:pt>
                <c:pt idx="4841">
                  <c:v>25.145389000000002</c:v>
                </c:pt>
                <c:pt idx="4842">
                  <c:v>25.145</c:v>
                </c:pt>
                <c:pt idx="4843">
                  <c:v>25.144138999999999</c:v>
                </c:pt>
                <c:pt idx="4844">
                  <c:v>25.143332999999998</c:v>
                </c:pt>
                <c:pt idx="4845">
                  <c:v>25.142472000000001</c:v>
                </c:pt>
                <c:pt idx="4846">
                  <c:v>25.141639000000001</c:v>
                </c:pt>
                <c:pt idx="4847">
                  <c:v>25.138361</c:v>
                </c:pt>
                <c:pt idx="4848">
                  <c:v>25.137499999999999</c:v>
                </c:pt>
                <c:pt idx="4849">
                  <c:v>25.136638999999999</c:v>
                </c:pt>
                <c:pt idx="4850">
                  <c:v>25.135833000000002</c:v>
                </c:pt>
                <c:pt idx="4851">
                  <c:v>25.134972000000001</c:v>
                </c:pt>
                <c:pt idx="4852">
                  <c:v>25.134556</c:v>
                </c:pt>
                <c:pt idx="4853">
                  <c:v>25.134582999999999</c:v>
                </c:pt>
                <c:pt idx="4854">
                  <c:v>25.136666999999999</c:v>
                </c:pt>
                <c:pt idx="4855">
                  <c:v>25.137528</c:v>
                </c:pt>
                <c:pt idx="4856">
                  <c:v>25.137917000000002</c:v>
                </c:pt>
                <c:pt idx="4857">
                  <c:v>25.137917000000002</c:v>
                </c:pt>
                <c:pt idx="4858">
                  <c:v>25.138332999999999</c:v>
                </c:pt>
                <c:pt idx="4859">
                  <c:v>25.139139</c:v>
                </c:pt>
                <c:pt idx="4860">
                  <c:v>25.139582999999998</c:v>
                </c:pt>
                <c:pt idx="4861">
                  <c:v>25.139610999999999</c:v>
                </c:pt>
                <c:pt idx="4862">
                  <c:v>25.14</c:v>
                </c:pt>
                <c:pt idx="4863">
                  <c:v>25.140806000000001</c:v>
                </c:pt>
                <c:pt idx="4864">
                  <c:v>25.142083</c:v>
                </c:pt>
                <c:pt idx="4865">
                  <c:v>25.142083</c:v>
                </c:pt>
                <c:pt idx="4866">
                  <c:v>25.142889</c:v>
                </c:pt>
                <c:pt idx="4867">
                  <c:v>25.142917000000001</c:v>
                </c:pt>
                <c:pt idx="4868">
                  <c:v>25.143778000000001</c:v>
                </c:pt>
                <c:pt idx="4869">
                  <c:v>25.143722</c:v>
                </c:pt>
                <c:pt idx="4870">
                  <c:v>25.144528000000001</c:v>
                </c:pt>
                <c:pt idx="4871">
                  <c:v>25.144556000000001</c:v>
                </c:pt>
                <c:pt idx="4872">
                  <c:v>25.145416999999998</c:v>
                </c:pt>
                <c:pt idx="4873">
                  <c:v>25.145389000000002</c:v>
                </c:pt>
                <c:pt idx="4874">
                  <c:v>25.146667000000001</c:v>
                </c:pt>
                <c:pt idx="4875">
                  <c:v>25.147472</c:v>
                </c:pt>
                <c:pt idx="4876">
                  <c:v>25.148333000000001</c:v>
                </c:pt>
                <c:pt idx="4877">
                  <c:v>25.150777999999999</c:v>
                </c:pt>
                <c:pt idx="4878">
                  <c:v>25.152056000000002</c:v>
                </c:pt>
                <c:pt idx="4879">
                  <c:v>25.152083000000001</c:v>
                </c:pt>
                <c:pt idx="4880">
                  <c:v>25.155417</c:v>
                </c:pt>
                <c:pt idx="4881">
                  <c:v>25.155443999999999</c:v>
                </c:pt>
                <c:pt idx="4882">
                  <c:v>25.15625</c:v>
                </c:pt>
                <c:pt idx="4883">
                  <c:v>25.156193999999999</c:v>
                </c:pt>
                <c:pt idx="4884">
                  <c:v>25.157917000000001</c:v>
                </c:pt>
                <c:pt idx="4885">
                  <c:v>25.157889000000001</c:v>
                </c:pt>
                <c:pt idx="4886">
                  <c:v>25.155833000000001</c:v>
                </c:pt>
                <c:pt idx="4887">
                  <c:v>25.154972000000001</c:v>
                </c:pt>
                <c:pt idx="4888">
                  <c:v>25.152944000000002</c:v>
                </c:pt>
                <c:pt idx="4889">
                  <c:v>25.152888999999998</c:v>
                </c:pt>
                <c:pt idx="4890">
                  <c:v>25.152111000000001</c:v>
                </c:pt>
                <c:pt idx="4891">
                  <c:v>25.152083000000001</c:v>
                </c:pt>
                <c:pt idx="4892">
                  <c:v>25.150832999999999</c:v>
                </c:pt>
                <c:pt idx="4893">
                  <c:v>25.149166999999998</c:v>
                </c:pt>
                <c:pt idx="4894">
                  <c:v>25.14875</c:v>
                </c:pt>
                <c:pt idx="4895">
                  <c:v>25.148721999999999</c:v>
                </c:pt>
                <c:pt idx="4896">
                  <c:v>25.147917</c:v>
                </c:pt>
                <c:pt idx="4897">
                  <c:v>25.147917</c:v>
                </c:pt>
                <c:pt idx="4898">
                  <c:v>25.147055999999999</c:v>
                </c:pt>
                <c:pt idx="4899">
                  <c:v>25.147082999999999</c:v>
                </c:pt>
                <c:pt idx="4900">
                  <c:v>25.143722</c:v>
                </c:pt>
                <c:pt idx="4901">
                  <c:v>25.143722</c:v>
                </c:pt>
                <c:pt idx="4902">
                  <c:v>25.145</c:v>
                </c:pt>
                <c:pt idx="4903">
                  <c:v>25.145806</c:v>
                </c:pt>
                <c:pt idx="4904">
                  <c:v>25.146249999999998</c:v>
                </c:pt>
                <c:pt idx="4905">
                  <c:v>25.146249999999998</c:v>
                </c:pt>
                <c:pt idx="4906">
                  <c:v>25.146639</c:v>
                </c:pt>
                <c:pt idx="4907">
                  <c:v>25.147444</c:v>
                </c:pt>
                <c:pt idx="4908">
                  <c:v>25.148306000000002</c:v>
                </c:pt>
                <c:pt idx="4909">
                  <c:v>25.149972000000002</c:v>
                </c:pt>
                <c:pt idx="4910">
                  <c:v>25.151250000000001</c:v>
                </c:pt>
                <c:pt idx="4911">
                  <c:v>25.150389000000001</c:v>
                </c:pt>
                <c:pt idx="4912">
                  <c:v>25.150361</c:v>
                </c:pt>
                <c:pt idx="4913">
                  <c:v>25.149583</c:v>
                </c:pt>
                <c:pt idx="4914">
                  <c:v>25.149556</c:v>
                </c:pt>
                <c:pt idx="4915">
                  <c:v>25.149139000000002</c:v>
                </c:pt>
                <c:pt idx="4916">
                  <c:v>25.148333000000001</c:v>
                </c:pt>
                <c:pt idx="4917">
                  <c:v>25.147082999999999</c:v>
                </c:pt>
                <c:pt idx="4918">
                  <c:v>25.147055999999999</c:v>
                </c:pt>
                <c:pt idx="4919">
                  <c:v>25.146667000000001</c:v>
                </c:pt>
                <c:pt idx="4920">
                  <c:v>25.145</c:v>
                </c:pt>
                <c:pt idx="4921">
                  <c:v>25.144583000000001</c:v>
                </c:pt>
                <c:pt idx="4922">
                  <c:v>25.144583000000001</c:v>
                </c:pt>
                <c:pt idx="4923">
                  <c:v>25.143305999999999</c:v>
                </c:pt>
                <c:pt idx="4924">
                  <c:v>25.142861</c:v>
                </c:pt>
                <c:pt idx="4925">
                  <c:v>25.142861</c:v>
                </c:pt>
                <c:pt idx="4926">
                  <c:v>25.141667000000002</c:v>
                </c:pt>
                <c:pt idx="4927">
                  <c:v>25.139139</c:v>
                </c:pt>
                <c:pt idx="4928">
                  <c:v>25.138750000000002</c:v>
                </c:pt>
                <c:pt idx="4929">
                  <c:v>25.138722000000001</c:v>
                </c:pt>
                <c:pt idx="4930">
                  <c:v>25.136222</c:v>
                </c:pt>
                <c:pt idx="4931">
                  <c:v>25.13625</c:v>
                </c:pt>
                <c:pt idx="4932">
                  <c:v>25.137056000000001</c:v>
                </c:pt>
                <c:pt idx="4933">
                  <c:v>25.137083000000001</c:v>
                </c:pt>
                <c:pt idx="4934">
                  <c:v>25.136222</c:v>
                </c:pt>
                <c:pt idx="4935">
                  <c:v>25.137083000000001</c:v>
                </c:pt>
                <c:pt idx="4936">
                  <c:v>25.137056000000001</c:v>
                </c:pt>
                <c:pt idx="4937">
                  <c:v>25.136666999999999</c:v>
                </c:pt>
                <c:pt idx="4938">
                  <c:v>25.134194000000001</c:v>
                </c:pt>
                <c:pt idx="4939">
                  <c:v>25.131639</c:v>
                </c:pt>
                <c:pt idx="4940">
                  <c:v>25.130806</c:v>
                </c:pt>
                <c:pt idx="4941">
                  <c:v>25.13</c:v>
                </c:pt>
                <c:pt idx="4942">
                  <c:v>25.129583</c:v>
                </c:pt>
                <c:pt idx="4943">
                  <c:v>25.129528000000001</c:v>
                </c:pt>
                <c:pt idx="4944">
                  <c:v>25.128361000000002</c:v>
                </c:pt>
                <c:pt idx="4945">
                  <c:v>25.125833</c:v>
                </c:pt>
                <c:pt idx="4946">
                  <c:v>25.125416999999999</c:v>
                </c:pt>
                <c:pt idx="4947">
                  <c:v>25.126221999999999</c:v>
                </c:pt>
                <c:pt idx="4948">
                  <c:v>25.126249999999999</c:v>
                </c:pt>
                <c:pt idx="4949">
                  <c:v>25.125388999999998</c:v>
                </c:pt>
                <c:pt idx="4950">
                  <c:v>25.125416999999999</c:v>
                </c:pt>
                <c:pt idx="4951">
                  <c:v>25.126221999999999</c:v>
                </c:pt>
                <c:pt idx="4952">
                  <c:v>25.126221999999999</c:v>
                </c:pt>
                <c:pt idx="4953">
                  <c:v>25.126639000000001</c:v>
                </c:pt>
                <c:pt idx="4954">
                  <c:v>25.129166999999999</c:v>
                </c:pt>
                <c:pt idx="4955">
                  <c:v>25.130361000000001</c:v>
                </c:pt>
                <c:pt idx="4956">
                  <c:v>25.130389000000001</c:v>
                </c:pt>
                <c:pt idx="4957">
                  <c:v>25.131250000000001</c:v>
                </c:pt>
                <c:pt idx="4958">
                  <c:v>25.131250000000001</c:v>
                </c:pt>
                <c:pt idx="4959">
                  <c:v>25.132055999999999</c:v>
                </c:pt>
                <c:pt idx="4960">
                  <c:v>25.132055999999999</c:v>
                </c:pt>
                <c:pt idx="4961">
                  <c:v>25.131277999999998</c:v>
                </c:pt>
                <c:pt idx="4962">
                  <c:v>25.131250000000001</c:v>
                </c:pt>
                <c:pt idx="4963">
                  <c:v>25.130389000000001</c:v>
                </c:pt>
                <c:pt idx="4964">
                  <c:v>25.130417000000001</c:v>
                </c:pt>
                <c:pt idx="4965">
                  <c:v>25.129556000000001</c:v>
                </c:pt>
                <c:pt idx="4966">
                  <c:v>25.129528000000001</c:v>
                </c:pt>
                <c:pt idx="4967">
                  <c:v>25.128722</c:v>
                </c:pt>
                <c:pt idx="4968">
                  <c:v>25.128722</c:v>
                </c:pt>
                <c:pt idx="4969">
                  <c:v>25.129583</c:v>
                </c:pt>
                <c:pt idx="4970">
                  <c:v>25.129583</c:v>
                </c:pt>
                <c:pt idx="4971">
                  <c:v>25.129193999999998</c:v>
                </c:pt>
                <c:pt idx="4972">
                  <c:v>25.127472000000001</c:v>
                </c:pt>
                <c:pt idx="4973">
                  <c:v>25.127082999999999</c:v>
                </c:pt>
                <c:pt idx="4974">
                  <c:v>25.127082999999999</c:v>
                </c:pt>
                <c:pt idx="4975">
                  <c:v>25.126221999999999</c:v>
                </c:pt>
                <c:pt idx="4976">
                  <c:v>25.126249999999999</c:v>
                </c:pt>
                <c:pt idx="4977">
                  <c:v>25.128722</c:v>
                </c:pt>
                <c:pt idx="4978">
                  <c:v>25.127082999999999</c:v>
                </c:pt>
                <c:pt idx="4979">
                  <c:v>25.127889</c:v>
                </c:pt>
                <c:pt idx="4980">
                  <c:v>25.127917</c:v>
                </c:pt>
                <c:pt idx="4981">
                  <c:v>25.127056</c:v>
                </c:pt>
                <c:pt idx="4982">
                  <c:v>25.127056</c:v>
                </c:pt>
                <c:pt idx="4983">
                  <c:v>25.126249999999999</c:v>
                </c:pt>
                <c:pt idx="4984">
                  <c:v>25.126277999999999</c:v>
                </c:pt>
                <c:pt idx="4985">
                  <c:v>25.125416999999999</c:v>
                </c:pt>
                <c:pt idx="4986">
                  <c:v>25.125416999999999</c:v>
                </c:pt>
                <c:pt idx="4987">
                  <c:v>25.123722000000001</c:v>
                </c:pt>
                <c:pt idx="4988">
                  <c:v>25.123722000000001</c:v>
                </c:pt>
                <c:pt idx="4989">
                  <c:v>25.124583000000001</c:v>
                </c:pt>
                <c:pt idx="4990">
                  <c:v>25.124555999999998</c:v>
                </c:pt>
                <c:pt idx="4991">
                  <c:v>25.123778000000001</c:v>
                </c:pt>
                <c:pt idx="4992">
                  <c:v>25.123722000000001</c:v>
                </c:pt>
                <c:pt idx="4993">
                  <c:v>25.124528000000002</c:v>
                </c:pt>
                <c:pt idx="4994">
                  <c:v>25.124528000000002</c:v>
                </c:pt>
                <c:pt idx="4995">
                  <c:v>25.126221999999999</c:v>
                </c:pt>
                <c:pt idx="4996">
                  <c:v>25.126221999999999</c:v>
                </c:pt>
                <c:pt idx="4997">
                  <c:v>25.127082999999999</c:v>
                </c:pt>
                <c:pt idx="4998">
                  <c:v>25.127082999999999</c:v>
                </c:pt>
                <c:pt idx="4999">
                  <c:v>25.125388999999998</c:v>
                </c:pt>
                <c:pt idx="5000">
                  <c:v>25.125388999999998</c:v>
                </c:pt>
                <c:pt idx="5001">
                  <c:v>25.127082999999999</c:v>
                </c:pt>
                <c:pt idx="5002">
                  <c:v>25.127082999999999</c:v>
                </c:pt>
                <c:pt idx="5003">
                  <c:v>25.127889</c:v>
                </c:pt>
                <c:pt idx="5004">
                  <c:v>25.127917</c:v>
                </c:pt>
                <c:pt idx="5005">
                  <c:v>25.127056</c:v>
                </c:pt>
                <c:pt idx="5006">
                  <c:v>25.127056</c:v>
                </c:pt>
                <c:pt idx="5007">
                  <c:v>25.127528000000002</c:v>
                </c:pt>
                <c:pt idx="5008">
                  <c:v>25.128305999999998</c:v>
                </c:pt>
                <c:pt idx="5009">
                  <c:v>25.129111000000002</c:v>
                </c:pt>
                <c:pt idx="5010">
                  <c:v>25.129583</c:v>
                </c:pt>
                <c:pt idx="5011">
                  <c:v>25.129583</c:v>
                </c:pt>
                <c:pt idx="5012">
                  <c:v>25.131194000000001</c:v>
                </c:pt>
                <c:pt idx="5013">
                  <c:v>25.131222000000001</c:v>
                </c:pt>
                <c:pt idx="5014">
                  <c:v>25.132083000000002</c:v>
                </c:pt>
                <c:pt idx="5015">
                  <c:v>25.132083000000002</c:v>
                </c:pt>
                <c:pt idx="5016">
                  <c:v>25.132888999999999</c:v>
                </c:pt>
                <c:pt idx="5017">
                  <c:v>25.132916999999999</c:v>
                </c:pt>
                <c:pt idx="5018">
                  <c:v>25.131667</c:v>
                </c:pt>
                <c:pt idx="5019">
                  <c:v>25.130860999999999</c:v>
                </c:pt>
                <c:pt idx="5020">
                  <c:v>25.13</c:v>
                </c:pt>
                <c:pt idx="5021">
                  <c:v>25.129138999999999</c:v>
                </c:pt>
                <c:pt idx="5022">
                  <c:v>25.126667000000001</c:v>
                </c:pt>
                <c:pt idx="5023">
                  <c:v>25.124167</c:v>
                </c:pt>
                <c:pt idx="5024">
                  <c:v>25.123305999999999</c:v>
                </c:pt>
                <c:pt idx="5025">
                  <c:v>25.120360999999999</c:v>
                </c:pt>
                <c:pt idx="5026">
                  <c:v>25.120360999999999</c:v>
                </c:pt>
                <c:pt idx="5027">
                  <c:v>25.117471999999999</c:v>
                </c:pt>
                <c:pt idx="5028">
                  <c:v>25.116667</c:v>
                </c:pt>
                <c:pt idx="5029">
                  <c:v>25.116222</c:v>
                </c:pt>
                <c:pt idx="5030">
                  <c:v>25.116250000000001</c:v>
                </c:pt>
                <c:pt idx="5031">
                  <c:v>25.117056000000002</c:v>
                </c:pt>
                <c:pt idx="5032">
                  <c:v>25.117056000000002</c:v>
                </c:pt>
                <c:pt idx="5033">
                  <c:v>25.117916999999998</c:v>
                </c:pt>
                <c:pt idx="5034">
                  <c:v>25.117944000000001</c:v>
                </c:pt>
                <c:pt idx="5035">
                  <c:v>25.116610999999999</c:v>
                </c:pt>
                <c:pt idx="5036">
                  <c:v>25.111639</c:v>
                </c:pt>
                <c:pt idx="5037">
                  <c:v>25.110778</c:v>
                </c:pt>
                <c:pt idx="5038">
                  <c:v>25.109166999999999</c:v>
                </c:pt>
                <c:pt idx="5039">
                  <c:v>25.108332999999998</c:v>
                </c:pt>
                <c:pt idx="5040">
                  <c:v>25.107472000000001</c:v>
                </c:pt>
                <c:pt idx="5041">
                  <c:v>25.106249999999999</c:v>
                </c:pt>
                <c:pt idx="5042">
                  <c:v>25.106221999999999</c:v>
                </c:pt>
                <c:pt idx="5043">
                  <c:v>25.105833000000001</c:v>
                </c:pt>
                <c:pt idx="5044">
                  <c:v>25.105028000000001</c:v>
                </c:pt>
                <c:pt idx="5045">
                  <c:v>25.104139</c:v>
                </c:pt>
                <c:pt idx="5046">
                  <c:v>25.102499999999999</c:v>
                </c:pt>
                <c:pt idx="5047">
                  <c:v>25.101610999999998</c:v>
                </c:pt>
                <c:pt idx="5048">
                  <c:v>25.100833000000002</c:v>
                </c:pt>
                <c:pt idx="5049">
                  <c:v>25.099167000000001</c:v>
                </c:pt>
                <c:pt idx="5050">
                  <c:v>25.098306000000001</c:v>
                </c:pt>
                <c:pt idx="5051">
                  <c:v>25.0975</c:v>
                </c:pt>
                <c:pt idx="5052">
                  <c:v>25.095832999999999</c:v>
                </c:pt>
                <c:pt idx="5053">
                  <c:v>25.095027999999999</c:v>
                </c:pt>
                <c:pt idx="5054">
                  <c:v>25.094138999999998</c:v>
                </c:pt>
                <c:pt idx="5055">
                  <c:v>25.093278000000002</c:v>
                </c:pt>
                <c:pt idx="5056">
                  <c:v>25.092472000000001</c:v>
                </c:pt>
                <c:pt idx="5057">
                  <c:v>25.087499999999999</c:v>
                </c:pt>
                <c:pt idx="5058">
                  <c:v>25.085000000000001</c:v>
                </c:pt>
                <c:pt idx="5059">
                  <c:v>25.084167000000001</c:v>
                </c:pt>
                <c:pt idx="5060">
                  <c:v>25.083306</c:v>
                </c:pt>
                <c:pt idx="5061">
                  <c:v>25.0825</c:v>
                </c:pt>
                <c:pt idx="5062">
                  <c:v>25.081638999999999</c:v>
                </c:pt>
                <c:pt idx="5063">
                  <c:v>25.080805999999999</c:v>
                </c:pt>
                <c:pt idx="5064">
                  <c:v>25.08</c:v>
                </c:pt>
                <c:pt idx="5065">
                  <c:v>25.079583</c:v>
                </c:pt>
                <c:pt idx="5066">
                  <c:v>25.079556</c:v>
                </c:pt>
                <c:pt idx="5067">
                  <c:v>25.077500000000001</c:v>
                </c:pt>
                <c:pt idx="5068">
                  <c:v>25.076639</c:v>
                </c:pt>
                <c:pt idx="5069">
                  <c:v>25.076250000000002</c:v>
                </c:pt>
                <c:pt idx="5070">
                  <c:v>25.076250000000002</c:v>
                </c:pt>
                <c:pt idx="5071">
                  <c:v>25.074138999999999</c:v>
                </c:pt>
                <c:pt idx="5072">
                  <c:v>25.072472000000001</c:v>
                </c:pt>
                <c:pt idx="5073">
                  <c:v>25.068722000000001</c:v>
                </c:pt>
                <c:pt idx="5074">
                  <c:v>25.068722000000001</c:v>
                </c:pt>
                <c:pt idx="5075">
                  <c:v>25.065833000000001</c:v>
                </c:pt>
                <c:pt idx="5076">
                  <c:v>25.064167000000001</c:v>
                </c:pt>
                <c:pt idx="5077">
                  <c:v>25.062083000000001</c:v>
                </c:pt>
                <c:pt idx="5078">
                  <c:v>25.062055999999998</c:v>
                </c:pt>
                <c:pt idx="5079">
                  <c:v>25.060860999999999</c:v>
                </c:pt>
                <c:pt idx="5080">
                  <c:v>25.060389000000001</c:v>
                </c:pt>
                <c:pt idx="5081">
                  <c:v>25.060417000000001</c:v>
                </c:pt>
                <c:pt idx="5082">
                  <c:v>25.059556000000001</c:v>
                </c:pt>
                <c:pt idx="5083">
                  <c:v>25.059556000000001</c:v>
                </c:pt>
                <c:pt idx="5084">
                  <c:v>25.059166999999999</c:v>
                </c:pt>
                <c:pt idx="5085">
                  <c:v>25.057500000000001</c:v>
                </c:pt>
                <c:pt idx="5086">
                  <c:v>25.056639000000001</c:v>
                </c:pt>
                <c:pt idx="5087">
                  <c:v>25.054971999999999</c:v>
                </c:pt>
                <c:pt idx="5088">
                  <c:v>25.054167</c:v>
                </c:pt>
                <c:pt idx="5089">
                  <c:v>25.053305999999999</c:v>
                </c:pt>
                <c:pt idx="5090">
                  <c:v>25.052499999999998</c:v>
                </c:pt>
                <c:pt idx="5091">
                  <c:v>25.047471999999999</c:v>
                </c:pt>
                <c:pt idx="5092">
                  <c:v>25.046666999999999</c:v>
                </c:pt>
                <c:pt idx="5093">
                  <c:v>25.045805999999999</c:v>
                </c:pt>
                <c:pt idx="5094">
                  <c:v>25.044944000000001</c:v>
                </c:pt>
                <c:pt idx="5095">
                  <c:v>25.043333000000001</c:v>
                </c:pt>
                <c:pt idx="5096">
                  <c:v>25.041639</c:v>
                </c:pt>
                <c:pt idx="5097">
                  <c:v>25.038305999999999</c:v>
                </c:pt>
                <c:pt idx="5098">
                  <c:v>25.036667000000001</c:v>
                </c:pt>
                <c:pt idx="5099">
                  <c:v>25.035806000000001</c:v>
                </c:pt>
                <c:pt idx="5100">
                  <c:v>25.034139</c:v>
                </c:pt>
                <c:pt idx="5101">
                  <c:v>25.033277999999999</c:v>
                </c:pt>
                <c:pt idx="5102">
                  <c:v>25.028749999999999</c:v>
                </c:pt>
                <c:pt idx="5103">
                  <c:v>25.028749999999999</c:v>
                </c:pt>
                <c:pt idx="5104">
                  <c:v>25.024999999999999</c:v>
                </c:pt>
                <c:pt idx="5105">
                  <c:v>25.024583</c:v>
                </c:pt>
                <c:pt idx="5106">
                  <c:v>25.024556</c:v>
                </c:pt>
                <c:pt idx="5107">
                  <c:v>25.025417000000001</c:v>
                </c:pt>
                <c:pt idx="5108">
                  <c:v>25.025417000000001</c:v>
                </c:pt>
                <c:pt idx="5109">
                  <c:v>25.026222000000001</c:v>
                </c:pt>
                <c:pt idx="5110">
                  <c:v>25.026250000000001</c:v>
                </c:pt>
                <c:pt idx="5111">
                  <c:v>25.025832999999999</c:v>
                </c:pt>
                <c:pt idx="5112">
                  <c:v>25.025389000000001</c:v>
                </c:pt>
                <c:pt idx="5113">
                  <c:v>25.025389000000001</c:v>
                </c:pt>
                <c:pt idx="5114">
                  <c:v>25.024556</c:v>
                </c:pt>
                <c:pt idx="5115">
                  <c:v>25.024556</c:v>
                </c:pt>
                <c:pt idx="5116">
                  <c:v>25.023693999999999</c:v>
                </c:pt>
                <c:pt idx="5117">
                  <c:v>25.023721999999999</c:v>
                </c:pt>
                <c:pt idx="5118">
                  <c:v>25.022860999999999</c:v>
                </c:pt>
                <c:pt idx="5119">
                  <c:v>25.022860999999999</c:v>
                </c:pt>
                <c:pt idx="5120">
                  <c:v>25.02375</c:v>
                </c:pt>
                <c:pt idx="5121">
                  <c:v>25.02375</c:v>
                </c:pt>
                <c:pt idx="5122">
                  <c:v>25.025417000000001</c:v>
                </c:pt>
                <c:pt idx="5123">
                  <c:v>25.025361</c:v>
                </c:pt>
                <c:pt idx="5124">
                  <c:v>25.026222000000001</c:v>
                </c:pt>
                <c:pt idx="5125">
                  <c:v>25.026250000000001</c:v>
                </c:pt>
                <c:pt idx="5126">
                  <c:v>25.027056000000002</c:v>
                </c:pt>
                <c:pt idx="5127">
                  <c:v>25.027083000000001</c:v>
                </c:pt>
                <c:pt idx="5128">
                  <c:v>25.027888999999998</c:v>
                </c:pt>
                <c:pt idx="5129">
                  <c:v>25.027888999999998</c:v>
                </c:pt>
                <c:pt idx="5130">
                  <c:v>25.028694000000002</c:v>
                </c:pt>
                <c:pt idx="5131">
                  <c:v>25.028721999999998</c:v>
                </c:pt>
                <c:pt idx="5132">
                  <c:v>25.027916999999999</c:v>
                </c:pt>
                <c:pt idx="5133">
                  <c:v>25.027888999999998</c:v>
                </c:pt>
                <c:pt idx="5134">
                  <c:v>25.026222000000001</c:v>
                </c:pt>
                <c:pt idx="5135">
                  <c:v>25.026250000000001</c:v>
                </c:pt>
                <c:pt idx="5136">
                  <c:v>25.025389000000001</c:v>
                </c:pt>
                <c:pt idx="5137">
                  <c:v>25.025389000000001</c:v>
                </c:pt>
                <c:pt idx="5138">
                  <c:v>25.023333000000001</c:v>
                </c:pt>
                <c:pt idx="5139">
                  <c:v>25.017499999999998</c:v>
                </c:pt>
                <c:pt idx="5140">
                  <c:v>25.017083</c:v>
                </c:pt>
                <c:pt idx="5141">
                  <c:v>25.017111</c:v>
                </c:pt>
                <c:pt idx="5142">
                  <c:v>25.02</c:v>
                </c:pt>
                <c:pt idx="5143">
                  <c:v>25.020806</c:v>
                </c:pt>
                <c:pt idx="5144">
                  <c:v>25.022055999999999</c:v>
                </c:pt>
                <c:pt idx="5145">
                  <c:v>25.022082999999999</c:v>
                </c:pt>
                <c:pt idx="5146">
                  <c:v>25.017917000000001</c:v>
                </c:pt>
                <c:pt idx="5147">
                  <c:v>25.017917000000001</c:v>
                </c:pt>
                <c:pt idx="5148">
                  <c:v>25.017083</c:v>
                </c:pt>
                <c:pt idx="5149">
                  <c:v>25.017083</c:v>
                </c:pt>
                <c:pt idx="5150">
                  <c:v>25.016221999999999</c:v>
                </c:pt>
                <c:pt idx="5151">
                  <c:v>25.013860999999999</c:v>
                </c:pt>
                <c:pt idx="5152">
                  <c:v>25.013306</c:v>
                </c:pt>
                <c:pt idx="5153">
                  <c:v>25.007444</c:v>
                </c:pt>
                <c:pt idx="5154">
                  <c:v>25.005361000000001</c:v>
                </c:pt>
                <c:pt idx="5155">
                  <c:v>25.005444000000001</c:v>
                </c:pt>
                <c:pt idx="5156">
                  <c:v>25.004583</c:v>
                </c:pt>
                <c:pt idx="5157">
                  <c:v>25.004556000000001</c:v>
                </c:pt>
                <c:pt idx="5158">
                  <c:v>25.00375</c:v>
                </c:pt>
                <c:pt idx="5159">
                  <c:v>25.00375</c:v>
                </c:pt>
                <c:pt idx="5160">
                  <c:v>25.001667000000001</c:v>
                </c:pt>
                <c:pt idx="5161">
                  <c:v>25.000806000000001</c:v>
                </c:pt>
                <c:pt idx="5162">
                  <c:v>25</c:v>
                </c:pt>
                <c:pt idx="5163">
                  <c:v>24.998778000000001</c:v>
                </c:pt>
                <c:pt idx="5164">
                  <c:v>24.998778000000001</c:v>
                </c:pt>
                <c:pt idx="5165">
                  <c:v>24.997889000000001</c:v>
                </c:pt>
                <c:pt idx="5166">
                  <c:v>24.997889000000001</c:v>
                </c:pt>
                <c:pt idx="5167">
                  <c:v>24.997083</c:v>
                </c:pt>
                <c:pt idx="5168">
                  <c:v>24.997083</c:v>
                </c:pt>
                <c:pt idx="5169">
                  <c:v>24.996666999999999</c:v>
                </c:pt>
                <c:pt idx="5170">
                  <c:v>24.995806000000002</c:v>
                </c:pt>
                <c:pt idx="5171">
                  <c:v>24.993722000000002</c:v>
                </c:pt>
                <c:pt idx="5172">
                  <c:v>24.993749999999999</c:v>
                </c:pt>
                <c:pt idx="5173">
                  <c:v>24.993361</c:v>
                </c:pt>
                <c:pt idx="5174">
                  <c:v>24.9925</c:v>
                </c:pt>
                <c:pt idx="5175">
                  <c:v>24.991222</c:v>
                </c:pt>
                <c:pt idx="5176">
                  <c:v>24.991222</c:v>
                </c:pt>
                <c:pt idx="5177">
                  <c:v>24.987860999999999</c:v>
                </c:pt>
                <c:pt idx="5178">
                  <c:v>24.987916999999999</c:v>
                </c:pt>
                <c:pt idx="5179">
                  <c:v>24.987110999999999</c:v>
                </c:pt>
                <c:pt idx="5180">
                  <c:v>24.987110999999999</c:v>
                </c:pt>
                <c:pt idx="5181">
                  <c:v>24.985417000000002</c:v>
                </c:pt>
                <c:pt idx="5182">
                  <c:v>24.985417000000002</c:v>
                </c:pt>
                <c:pt idx="5183">
                  <c:v>24.984556000000001</c:v>
                </c:pt>
                <c:pt idx="5184">
                  <c:v>24.984528000000001</c:v>
                </c:pt>
                <c:pt idx="5185">
                  <c:v>24.985389000000001</c:v>
                </c:pt>
                <c:pt idx="5186">
                  <c:v>24.985361000000001</c:v>
                </c:pt>
                <c:pt idx="5187">
                  <c:v>24.984556000000001</c:v>
                </c:pt>
                <c:pt idx="5188">
                  <c:v>24.984556000000001</c:v>
                </c:pt>
                <c:pt idx="5189">
                  <c:v>24.982889</c:v>
                </c:pt>
                <c:pt idx="5190">
                  <c:v>24.982917</c:v>
                </c:pt>
                <c:pt idx="5191">
                  <c:v>24.982527999999999</c:v>
                </c:pt>
                <c:pt idx="5192">
                  <c:v>24.981667000000002</c:v>
                </c:pt>
                <c:pt idx="5193">
                  <c:v>24.980388999999999</c:v>
                </c:pt>
                <c:pt idx="5194">
                  <c:v>24.980416999999999</c:v>
                </c:pt>
                <c:pt idx="5195">
                  <c:v>24.978750000000002</c:v>
                </c:pt>
                <c:pt idx="5196">
                  <c:v>24.978750000000002</c:v>
                </c:pt>
                <c:pt idx="5197">
                  <c:v>24.97625</c:v>
                </c:pt>
                <c:pt idx="5198">
                  <c:v>24.97625</c:v>
                </c:pt>
                <c:pt idx="5199">
                  <c:v>24.975389</c:v>
                </c:pt>
                <c:pt idx="5200">
                  <c:v>24.975417</c:v>
                </c:pt>
                <c:pt idx="5201">
                  <c:v>24.974556</c:v>
                </c:pt>
                <c:pt idx="5202">
                  <c:v>24.974527999999999</c:v>
                </c:pt>
                <c:pt idx="5203">
                  <c:v>24.973721999999999</c:v>
                </c:pt>
                <c:pt idx="5204">
                  <c:v>24.973777999999999</c:v>
                </c:pt>
                <c:pt idx="5205">
                  <c:v>24.971222000000001</c:v>
                </c:pt>
                <c:pt idx="5206">
                  <c:v>24.971222000000001</c:v>
                </c:pt>
                <c:pt idx="5207">
                  <c:v>24.970417000000001</c:v>
                </c:pt>
                <c:pt idx="5208">
                  <c:v>24.970417000000001</c:v>
                </c:pt>
                <c:pt idx="5209">
                  <c:v>24.97</c:v>
                </c:pt>
                <c:pt idx="5210">
                  <c:v>24.969138999999998</c:v>
                </c:pt>
                <c:pt idx="5211">
                  <c:v>24.965778</c:v>
                </c:pt>
                <c:pt idx="5212">
                  <c:v>24.964138999999999</c:v>
                </c:pt>
                <c:pt idx="5213">
                  <c:v>24.960833000000001</c:v>
                </c:pt>
                <c:pt idx="5214">
                  <c:v>24.959972</c:v>
                </c:pt>
                <c:pt idx="5215">
                  <c:v>24.959167000000001</c:v>
                </c:pt>
                <c:pt idx="5216">
                  <c:v>24.956638999999999</c:v>
                </c:pt>
                <c:pt idx="5217">
                  <c:v>24.955832999999998</c:v>
                </c:pt>
                <c:pt idx="5218">
                  <c:v>24.954972000000001</c:v>
                </c:pt>
                <c:pt idx="5219">
                  <c:v>24.954556</c:v>
                </c:pt>
                <c:pt idx="5220">
                  <c:v>24.954556</c:v>
                </c:pt>
                <c:pt idx="5221">
                  <c:v>24.953749999999999</c:v>
                </c:pt>
                <c:pt idx="5222">
                  <c:v>24.953749999999999</c:v>
                </c:pt>
                <c:pt idx="5223">
                  <c:v>24.952888999999999</c:v>
                </c:pt>
                <c:pt idx="5224">
                  <c:v>24.952888999999999</c:v>
                </c:pt>
                <c:pt idx="5225">
                  <c:v>24.952055999999999</c:v>
                </c:pt>
                <c:pt idx="5226">
                  <c:v>24.952055999999999</c:v>
                </c:pt>
                <c:pt idx="5227">
                  <c:v>24.950389000000001</c:v>
                </c:pt>
                <c:pt idx="5228">
                  <c:v>24.950389000000001</c:v>
                </c:pt>
                <c:pt idx="5229">
                  <c:v>24.949583000000001</c:v>
                </c:pt>
                <c:pt idx="5230">
                  <c:v>24.949556000000001</c:v>
                </c:pt>
                <c:pt idx="5231">
                  <c:v>24.94875</c:v>
                </c:pt>
                <c:pt idx="5232">
                  <c:v>24.94875</c:v>
                </c:pt>
                <c:pt idx="5233">
                  <c:v>24.948333000000002</c:v>
                </c:pt>
                <c:pt idx="5234">
                  <c:v>24.946611000000001</c:v>
                </c:pt>
                <c:pt idx="5235">
                  <c:v>24.945806000000001</c:v>
                </c:pt>
                <c:pt idx="5236">
                  <c:v>24.944139</c:v>
                </c:pt>
                <c:pt idx="5237">
                  <c:v>24.943332999999999</c:v>
                </c:pt>
                <c:pt idx="5238">
                  <c:v>24.942471999999999</c:v>
                </c:pt>
                <c:pt idx="5239">
                  <c:v>24.942083</c:v>
                </c:pt>
                <c:pt idx="5240">
                  <c:v>24.942083</c:v>
                </c:pt>
                <c:pt idx="5241">
                  <c:v>24.941222</c:v>
                </c:pt>
                <c:pt idx="5242">
                  <c:v>24.941193999999999</c:v>
                </c:pt>
                <c:pt idx="5243">
                  <c:v>24.940389</c:v>
                </c:pt>
                <c:pt idx="5244">
                  <c:v>24.940389</c:v>
                </c:pt>
                <c:pt idx="5245">
                  <c:v>24.935832999999999</c:v>
                </c:pt>
                <c:pt idx="5246">
                  <c:v>24.934971999999998</c:v>
                </c:pt>
                <c:pt idx="5247">
                  <c:v>24.934138999999998</c:v>
                </c:pt>
                <c:pt idx="5248">
                  <c:v>24.930833</c:v>
                </c:pt>
                <c:pt idx="5249">
                  <c:v>24.929971999999999</c:v>
                </c:pt>
                <c:pt idx="5250">
                  <c:v>24.927499999999998</c:v>
                </c:pt>
                <c:pt idx="5251">
                  <c:v>24.924972</c:v>
                </c:pt>
                <c:pt idx="5252">
                  <c:v>24.920832999999998</c:v>
                </c:pt>
                <c:pt idx="5253">
                  <c:v>24.919972000000001</c:v>
                </c:pt>
                <c:pt idx="5254">
                  <c:v>24.918306000000001</c:v>
                </c:pt>
                <c:pt idx="5255">
                  <c:v>24.915417000000001</c:v>
                </c:pt>
                <c:pt idx="5256">
                  <c:v>24.915417000000001</c:v>
                </c:pt>
                <c:pt idx="5257">
                  <c:v>24.914556000000001</c:v>
                </c:pt>
                <c:pt idx="5258">
                  <c:v>24.914528000000001</c:v>
                </c:pt>
                <c:pt idx="5259">
                  <c:v>24.913333000000002</c:v>
                </c:pt>
                <c:pt idx="5260">
                  <c:v>24.912472000000001</c:v>
                </c:pt>
                <c:pt idx="5261">
                  <c:v>24.907889000000001</c:v>
                </c:pt>
                <c:pt idx="5262">
                  <c:v>24.907889000000001</c:v>
                </c:pt>
                <c:pt idx="5263">
                  <c:v>24.907499999999999</c:v>
                </c:pt>
                <c:pt idx="5264">
                  <c:v>24.906638999999998</c:v>
                </c:pt>
                <c:pt idx="5265">
                  <c:v>24.906222</c:v>
                </c:pt>
                <c:pt idx="5266">
                  <c:v>24.906222</c:v>
                </c:pt>
                <c:pt idx="5267">
                  <c:v>24.905417</c:v>
                </c:pt>
                <c:pt idx="5268">
                  <c:v>24.905417</c:v>
                </c:pt>
                <c:pt idx="5269">
                  <c:v>24.904527999999999</c:v>
                </c:pt>
                <c:pt idx="5270">
                  <c:v>24.904582999999999</c:v>
                </c:pt>
                <c:pt idx="5271">
                  <c:v>24.903306000000001</c:v>
                </c:pt>
                <c:pt idx="5272">
                  <c:v>24.902443999999999</c:v>
                </c:pt>
                <c:pt idx="5273">
                  <c:v>24.901638999999999</c:v>
                </c:pt>
                <c:pt idx="5274">
                  <c:v>24.900832999999999</c:v>
                </c:pt>
                <c:pt idx="5275">
                  <c:v>24.899166999999998</c:v>
                </c:pt>
                <c:pt idx="5276">
                  <c:v>24.898306000000002</c:v>
                </c:pt>
                <c:pt idx="5277">
                  <c:v>24.897888999999999</c:v>
                </c:pt>
                <c:pt idx="5278">
                  <c:v>24.897888999999999</c:v>
                </c:pt>
                <c:pt idx="5279">
                  <c:v>24.895416999999998</c:v>
                </c:pt>
                <c:pt idx="5280">
                  <c:v>24.895389000000002</c:v>
                </c:pt>
                <c:pt idx="5281">
                  <c:v>24.894583000000001</c:v>
                </c:pt>
                <c:pt idx="5282">
                  <c:v>24.894583000000001</c:v>
                </c:pt>
                <c:pt idx="5283">
                  <c:v>24.893722</c:v>
                </c:pt>
                <c:pt idx="5284">
                  <c:v>24.893722</c:v>
                </c:pt>
                <c:pt idx="5285">
                  <c:v>24.892889</c:v>
                </c:pt>
                <c:pt idx="5286">
                  <c:v>24.892889</c:v>
                </c:pt>
                <c:pt idx="5287">
                  <c:v>24.890806000000001</c:v>
                </c:pt>
                <c:pt idx="5288">
                  <c:v>24.889944</c:v>
                </c:pt>
                <c:pt idx="5289">
                  <c:v>24.886666999999999</c:v>
                </c:pt>
                <c:pt idx="5290">
                  <c:v>24.885805999999999</c:v>
                </c:pt>
                <c:pt idx="5291">
                  <c:v>24.885000000000002</c:v>
                </c:pt>
                <c:pt idx="5292">
                  <c:v>24.884139000000001</c:v>
                </c:pt>
                <c:pt idx="5293">
                  <c:v>24.882444</c:v>
                </c:pt>
                <c:pt idx="5294">
                  <c:v>24.881667</c:v>
                </c:pt>
                <c:pt idx="5295">
                  <c:v>24.878305999999998</c:v>
                </c:pt>
                <c:pt idx="5296">
                  <c:v>24.877500000000001</c:v>
                </c:pt>
                <c:pt idx="5297">
                  <c:v>24.876639000000001</c:v>
                </c:pt>
                <c:pt idx="5298">
                  <c:v>24.875833</c:v>
                </c:pt>
                <c:pt idx="5299">
                  <c:v>24.875028</c:v>
                </c:pt>
                <c:pt idx="5300">
                  <c:v>24.874167</c:v>
                </c:pt>
                <c:pt idx="5301">
                  <c:v>24.872471999999998</c:v>
                </c:pt>
                <c:pt idx="5302">
                  <c:v>24.871611000000001</c:v>
                </c:pt>
                <c:pt idx="5303">
                  <c:v>24.87</c:v>
                </c:pt>
                <c:pt idx="5304">
                  <c:v>24.869139000000001</c:v>
                </c:pt>
                <c:pt idx="5305">
                  <c:v>24.868333</c:v>
                </c:pt>
                <c:pt idx="5306">
                  <c:v>24.866610999999999</c:v>
                </c:pt>
                <c:pt idx="5307">
                  <c:v>24.865805999999999</c:v>
                </c:pt>
                <c:pt idx="5308">
                  <c:v>24.864999999999998</c:v>
                </c:pt>
                <c:pt idx="5309">
                  <c:v>24.864139000000002</c:v>
                </c:pt>
                <c:pt idx="5310">
                  <c:v>24.862472</c:v>
                </c:pt>
                <c:pt idx="5311">
                  <c:v>24.861667000000001</c:v>
                </c:pt>
                <c:pt idx="5312">
                  <c:v>24.860806</c:v>
                </c:pt>
                <c:pt idx="5313">
                  <c:v>24.86</c:v>
                </c:pt>
                <c:pt idx="5314">
                  <c:v>24.858332999999998</c:v>
                </c:pt>
                <c:pt idx="5315">
                  <c:v>24.857472000000001</c:v>
                </c:pt>
                <c:pt idx="5316">
                  <c:v>24.855806000000001</c:v>
                </c:pt>
                <c:pt idx="5317">
                  <c:v>24.855</c:v>
                </c:pt>
                <c:pt idx="5318">
                  <c:v>24.853332999999999</c:v>
                </c:pt>
                <c:pt idx="5319">
                  <c:v>24.852471999999999</c:v>
                </c:pt>
                <c:pt idx="5320">
                  <c:v>24.85</c:v>
                </c:pt>
                <c:pt idx="5321">
                  <c:v>24.849139000000001</c:v>
                </c:pt>
                <c:pt idx="5322">
                  <c:v>24.847472</c:v>
                </c:pt>
                <c:pt idx="5323">
                  <c:v>24.846667</c:v>
                </c:pt>
                <c:pt idx="5324">
                  <c:v>24.844999999999999</c:v>
                </c:pt>
                <c:pt idx="5325">
                  <c:v>24.844138999999998</c:v>
                </c:pt>
                <c:pt idx="5326">
                  <c:v>24.842472000000001</c:v>
                </c:pt>
                <c:pt idx="5327">
                  <c:v>24.841667000000001</c:v>
                </c:pt>
                <c:pt idx="5328">
                  <c:v>24.838332999999999</c:v>
                </c:pt>
                <c:pt idx="5329">
                  <c:v>24.837472000000002</c:v>
                </c:pt>
                <c:pt idx="5330">
                  <c:v>24.835806000000002</c:v>
                </c:pt>
                <c:pt idx="5331">
                  <c:v>24.835000000000001</c:v>
                </c:pt>
                <c:pt idx="5332">
                  <c:v>24.831610999999999</c:v>
                </c:pt>
                <c:pt idx="5333">
                  <c:v>24.830805999999999</c:v>
                </c:pt>
                <c:pt idx="5334">
                  <c:v>24.828333000000001</c:v>
                </c:pt>
                <c:pt idx="5335">
                  <c:v>24.827472</c:v>
                </c:pt>
                <c:pt idx="5336">
                  <c:v>24.824138999999999</c:v>
                </c:pt>
                <c:pt idx="5337">
                  <c:v>24.823333000000002</c:v>
                </c:pt>
                <c:pt idx="5338">
                  <c:v>24.82</c:v>
                </c:pt>
                <c:pt idx="5339">
                  <c:v>24.819139</c:v>
                </c:pt>
                <c:pt idx="5340">
                  <c:v>24.816611000000002</c:v>
                </c:pt>
                <c:pt idx="5341">
                  <c:v>24.815805999999998</c:v>
                </c:pt>
                <c:pt idx="5342">
                  <c:v>24.810832999999999</c:v>
                </c:pt>
                <c:pt idx="5343">
                  <c:v>24.81</c:v>
                </c:pt>
                <c:pt idx="5344">
                  <c:v>24.801639000000002</c:v>
                </c:pt>
                <c:pt idx="5345">
                  <c:v>24.800833000000001</c:v>
                </c:pt>
                <c:pt idx="5346">
                  <c:v>24.799167000000001</c:v>
                </c:pt>
                <c:pt idx="5347">
                  <c:v>24.798306</c:v>
                </c:pt>
                <c:pt idx="5348">
                  <c:v>24.764972</c:v>
                </c:pt>
                <c:pt idx="5349">
                  <c:v>24.764139</c:v>
                </c:pt>
                <c:pt idx="5350">
                  <c:v>24.755806</c:v>
                </c:pt>
                <c:pt idx="5351">
                  <c:v>24.754971999999999</c:v>
                </c:pt>
                <c:pt idx="5352">
                  <c:v>24.748305999999999</c:v>
                </c:pt>
                <c:pt idx="5353">
                  <c:v>24.747444000000002</c:v>
                </c:pt>
                <c:pt idx="5354">
                  <c:v>24.743333</c:v>
                </c:pt>
                <c:pt idx="5355">
                  <c:v>24.742471999999999</c:v>
                </c:pt>
                <c:pt idx="5356">
                  <c:v>24.740805999999999</c:v>
                </c:pt>
                <c:pt idx="5357">
                  <c:v>24.740027999999999</c:v>
                </c:pt>
                <c:pt idx="5358">
                  <c:v>24.738306000000001</c:v>
                </c:pt>
                <c:pt idx="5359">
                  <c:v>24.737500000000001</c:v>
                </c:pt>
                <c:pt idx="5360">
                  <c:v>24.736639</c:v>
                </c:pt>
                <c:pt idx="5361">
                  <c:v>24.735778</c:v>
                </c:pt>
                <c:pt idx="5362">
                  <c:v>24.734971999999999</c:v>
                </c:pt>
                <c:pt idx="5363">
                  <c:v>24.734193999999999</c:v>
                </c:pt>
                <c:pt idx="5364">
                  <c:v>24.733332999999998</c:v>
                </c:pt>
                <c:pt idx="5365">
                  <c:v>24.732472000000001</c:v>
                </c:pt>
                <c:pt idx="5366">
                  <c:v>24.729944</c:v>
                </c:pt>
                <c:pt idx="5367">
                  <c:v>24.729167</c:v>
                </c:pt>
                <c:pt idx="5368">
                  <c:v>24.728361</c:v>
                </c:pt>
                <c:pt idx="5369">
                  <c:v>24.727499999999999</c:v>
                </c:pt>
                <c:pt idx="5370">
                  <c:v>24.726638999999999</c:v>
                </c:pt>
                <c:pt idx="5371">
                  <c:v>24.725833000000002</c:v>
                </c:pt>
                <c:pt idx="5372">
                  <c:v>24.724972000000001</c:v>
                </c:pt>
                <c:pt idx="5373">
                  <c:v>24.722472</c:v>
                </c:pt>
                <c:pt idx="5374">
                  <c:v>24.721667</c:v>
                </c:pt>
                <c:pt idx="5375">
                  <c:v>24.720832999999999</c:v>
                </c:pt>
                <c:pt idx="5376">
                  <c:v>24.718305999999998</c:v>
                </c:pt>
                <c:pt idx="5377">
                  <c:v>24.717889</c:v>
                </c:pt>
                <c:pt idx="5378">
                  <c:v>24.717917</c:v>
                </c:pt>
                <c:pt idx="5379">
                  <c:v>24.717528000000001</c:v>
                </c:pt>
                <c:pt idx="5380">
                  <c:v>24.716667000000001</c:v>
                </c:pt>
                <c:pt idx="5381">
                  <c:v>24.716194000000002</c:v>
                </c:pt>
                <c:pt idx="5382">
                  <c:v>24.716221999999998</c:v>
                </c:pt>
                <c:pt idx="5383">
                  <c:v>24.717027999999999</c:v>
                </c:pt>
                <c:pt idx="5384">
                  <c:v>24.717055999999999</c:v>
                </c:pt>
                <c:pt idx="5385">
                  <c:v>24.717917</c:v>
                </c:pt>
                <c:pt idx="5386">
                  <c:v>24.717917</c:v>
                </c:pt>
                <c:pt idx="5387">
                  <c:v>24.717472000000001</c:v>
                </c:pt>
                <c:pt idx="5388">
                  <c:v>24.716221999999998</c:v>
                </c:pt>
                <c:pt idx="5389">
                  <c:v>24.716221999999998</c:v>
                </c:pt>
                <c:pt idx="5390">
                  <c:v>24.715361000000001</c:v>
                </c:pt>
                <c:pt idx="5391">
                  <c:v>24.715388999999998</c:v>
                </c:pt>
                <c:pt idx="5392">
                  <c:v>24.714556000000002</c:v>
                </c:pt>
                <c:pt idx="5393">
                  <c:v>24.714583000000001</c:v>
                </c:pt>
                <c:pt idx="5394">
                  <c:v>24.713722000000001</c:v>
                </c:pt>
                <c:pt idx="5395">
                  <c:v>24.713750000000001</c:v>
                </c:pt>
                <c:pt idx="5396">
                  <c:v>24.712444000000001</c:v>
                </c:pt>
                <c:pt idx="5397">
                  <c:v>24.705860999999999</c:v>
                </c:pt>
                <c:pt idx="5398">
                  <c:v>24.705389</c:v>
                </c:pt>
                <c:pt idx="5399">
                  <c:v>24.705389</c:v>
                </c:pt>
                <c:pt idx="5400">
                  <c:v>24.706222</c:v>
                </c:pt>
                <c:pt idx="5401">
                  <c:v>24.706222</c:v>
                </c:pt>
                <c:pt idx="5402">
                  <c:v>24.705027999999999</c:v>
                </c:pt>
                <c:pt idx="5403">
                  <c:v>24.704167000000002</c:v>
                </c:pt>
                <c:pt idx="5404">
                  <c:v>24.703306000000001</c:v>
                </c:pt>
                <c:pt idx="5405">
                  <c:v>24.696667000000001</c:v>
                </c:pt>
                <c:pt idx="5406">
                  <c:v>24.695778000000001</c:v>
                </c:pt>
                <c:pt idx="5407">
                  <c:v>24.693332999999999</c:v>
                </c:pt>
                <c:pt idx="5408">
                  <c:v>24.692471999999999</c:v>
                </c:pt>
                <c:pt idx="5409">
                  <c:v>24.687472</c:v>
                </c:pt>
                <c:pt idx="5410">
                  <c:v>24.686639</c:v>
                </c:pt>
                <c:pt idx="5411">
                  <c:v>24.681639000000001</c:v>
                </c:pt>
                <c:pt idx="5412">
                  <c:v>24.680833</c:v>
                </c:pt>
                <c:pt idx="5413">
                  <c:v>24.676666999999998</c:v>
                </c:pt>
                <c:pt idx="5414">
                  <c:v>24.675806000000001</c:v>
                </c:pt>
                <c:pt idx="5415">
                  <c:v>24.669139000000001</c:v>
                </c:pt>
                <c:pt idx="5416">
                  <c:v>24.668306000000001</c:v>
                </c:pt>
                <c:pt idx="5417">
                  <c:v>24.664971999999999</c:v>
                </c:pt>
                <c:pt idx="5418">
                  <c:v>24.664166999999999</c:v>
                </c:pt>
                <c:pt idx="5419">
                  <c:v>24.661667000000001</c:v>
                </c:pt>
                <c:pt idx="5420">
                  <c:v>24.660806000000001</c:v>
                </c:pt>
                <c:pt idx="5421">
                  <c:v>24.658332999999999</c:v>
                </c:pt>
                <c:pt idx="5422">
                  <c:v>24.657471999999999</c:v>
                </c:pt>
                <c:pt idx="5423">
                  <c:v>24.655805999999998</c:v>
                </c:pt>
                <c:pt idx="5424">
                  <c:v>24.655028000000001</c:v>
                </c:pt>
                <c:pt idx="5425">
                  <c:v>24.6525</c:v>
                </c:pt>
                <c:pt idx="5426">
                  <c:v>24.651638999999999</c:v>
                </c:pt>
                <c:pt idx="5427">
                  <c:v>24.649972000000002</c:v>
                </c:pt>
                <c:pt idx="5428">
                  <c:v>24.649194000000001</c:v>
                </c:pt>
                <c:pt idx="5429">
                  <c:v>24.647472</c:v>
                </c:pt>
                <c:pt idx="5430">
                  <c:v>24.646667000000001</c:v>
                </c:pt>
                <c:pt idx="5431">
                  <c:v>24.645806</c:v>
                </c:pt>
                <c:pt idx="5432">
                  <c:v>24.644943999999999</c:v>
                </c:pt>
                <c:pt idx="5433">
                  <c:v>24.643360999999999</c:v>
                </c:pt>
                <c:pt idx="5434">
                  <c:v>24.642499999999998</c:v>
                </c:pt>
                <c:pt idx="5435">
                  <c:v>24.641639000000001</c:v>
                </c:pt>
                <c:pt idx="5436">
                  <c:v>24.640833000000001</c:v>
                </c:pt>
                <c:pt idx="5437">
                  <c:v>24.639972</c:v>
                </c:pt>
                <c:pt idx="5438">
                  <c:v>24.639111</c:v>
                </c:pt>
                <c:pt idx="5439">
                  <c:v>24.636666999999999</c:v>
                </c:pt>
                <c:pt idx="5440">
                  <c:v>24.635805999999999</c:v>
                </c:pt>
                <c:pt idx="5441">
                  <c:v>24.635000000000002</c:v>
                </c:pt>
                <c:pt idx="5442">
                  <c:v>24.634139000000001</c:v>
                </c:pt>
                <c:pt idx="5443">
                  <c:v>24.633278000000001</c:v>
                </c:pt>
                <c:pt idx="5444">
                  <c:v>24.6325</c:v>
                </c:pt>
                <c:pt idx="5445">
                  <c:v>24.631639</c:v>
                </c:pt>
                <c:pt idx="5446">
                  <c:v>24.630832999999999</c:v>
                </c:pt>
                <c:pt idx="5447">
                  <c:v>24.629166999999999</c:v>
                </c:pt>
                <c:pt idx="5448">
                  <c:v>24.628305999999998</c:v>
                </c:pt>
                <c:pt idx="5449">
                  <c:v>24.627472000000001</c:v>
                </c:pt>
                <c:pt idx="5450">
                  <c:v>24.625806000000001</c:v>
                </c:pt>
                <c:pt idx="5451">
                  <c:v>24.625</c:v>
                </c:pt>
                <c:pt idx="5452">
                  <c:v>24.623305999999999</c:v>
                </c:pt>
                <c:pt idx="5453">
                  <c:v>24.622499999999999</c:v>
                </c:pt>
                <c:pt idx="5454">
                  <c:v>24.62</c:v>
                </c:pt>
                <c:pt idx="5455">
                  <c:v>24.619194</c:v>
                </c:pt>
                <c:pt idx="5456">
                  <c:v>24.612860999999999</c:v>
                </c:pt>
                <c:pt idx="5457">
                  <c:v>24.612888999999999</c:v>
                </c:pt>
                <c:pt idx="5458">
                  <c:v>24.612082999999998</c:v>
                </c:pt>
                <c:pt idx="5459">
                  <c:v>24.612082999999998</c:v>
                </c:pt>
                <c:pt idx="5460">
                  <c:v>24.611249999999998</c:v>
                </c:pt>
                <c:pt idx="5461">
                  <c:v>24.611194000000001</c:v>
                </c:pt>
                <c:pt idx="5462">
                  <c:v>24.610417000000002</c:v>
                </c:pt>
                <c:pt idx="5463">
                  <c:v>24.610417000000002</c:v>
                </c:pt>
                <c:pt idx="5464">
                  <c:v>24.608722</c:v>
                </c:pt>
                <c:pt idx="5465">
                  <c:v>24.608722</c:v>
                </c:pt>
                <c:pt idx="5466">
                  <c:v>24.607861</c:v>
                </c:pt>
                <c:pt idx="5467">
                  <c:v>24.607861</c:v>
                </c:pt>
                <c:pt idx="5468">
                  <c:v>24.607082999999999</c:v>
                </c:pt>
                <c:pt idx="5469">
                  <c:v>24.607056</c:v>
                </c:pt>
                <c:pt idx="5470">
                  <c:v>24.606667000000002</c:v>
                </c:pt>
                <c:pt idx="5471">
                  <c:v>24.601666999999999</c:v>
                </c:pt>
                <c:pt idx="5472">
                  <c:v>24.601194</c:v>
                </c:pt>
                <c:pt idx="5473">
                  <c:v>24.60125</c:v>
                </c:pt>
                <c:pt idx="5474">
                  <c:v>24.600444</c:v>
                </c:pt>
                <c:pt idx="5475">
                  <c:v>24.600417</c:v>
                </c:pt>
                <c:pt idx="5476">
                  <c:v>24.601222</c:v>
                </c:pt>
                <c:pt idx="5477">
                  <c:v>24.601278000000001</c:v>
                </c:pt>
                <c:pt idx="5478">
                  <c:v>24.601666999999999</c:v>
                </c:pt>
                <c:pt idx="5479">
                  <c:v>24.602471999999999</c:v>
                </c:pt>
                <c:pt idx="5480">
                  <c:v>24.603332999999999</c:v>
                </c:pt>
                <c:pt idx="5481">
                  <c:v>24.604583000000002</c:v>
                </c:pt>
                <c:pt idx="5482">
                  <c:v>24.604555999999999</c:v>
                </c:pt>
                <c:pt idx="5483">
                  <c:v>24.607056</c:v>
                </c:pt>
                <c:pt idx="5484">
                  <c:v>24.607082999999999</c:v>
                </c:pt>
                <c:pt idx="5485">
                  <c:v>24.606221999999999</c:v>
                </c:pt>
                <c:pt idx="5486">
                  <c:v>24.606193999999999</c:v>
                </c:pt>
                <c:pt idx="5487">
                  <c:v>24.605388999999999</c:v>
                </c:pt>
                <c:pt idx="5488">
                  <c:v>24.605388999999999</c:v>
                </c:pt>
                <c:pt idx="5489">
                  <c:v>24.602499999999999</c:v>
                </c:pt>
                <c:pt idx="5490">
                  <c:v>24.5975</c:v>
                </c:pt>
                <c:pt idx="5491">
                  <c:v>24.596667</c:v>
                </c:pt>
                <c:pt idx="5492">
                  <c:v>24.595806</c:v>
                </c:pt>
                <c:pt idx="5493">
                  <c:v>24.594999999999999</c:v>
                </c:pt>
                <c:pt idx="5494">
                  <c:v>24.594138999999998</c:v>
                </c:pt>
                <c:pt idx="5495">
                  <c:v>24.593278000000002</c:v>
                </c:pt>
                <c:pt idx="5496">
                  <c:v>24.592472000000001</c:v>
                </c:pt>
                <c:pt idx="5497">
                  <c:v>24.588332999999999</c:v>
                </c:pt>
                <c:pt idx="5498">
                  <c:v>24.587472000000002</c:v>
                </c:pt>
                <c:pt idx="5499">
                  <c:v>24.587056</c:v>
                </c:pt>
                <c:pt idx="5500">
                  <c:v>24.587083</c:v>
                </c:pt>
                <c:pt idx="5501">
                  <c:v>24.586221999999999</c:v>
                </c:pt>
                <c:pt idx="5502">
                  <c:v>24.586221999999999</c:v>
                </c:pt>
                <c:pt idx="5503">
                  <c:v>24.584972</c:v>
                </c:pt>
                <c:pt idx="5504">
                  <c:v>24.583306</c:v>
                </c:pt>
                <c:pt idx="5505">
                  <c:v>24.582916999999998</c:v>
                </c:pt>
                <c:pt idx="5506">
                  <c:v>24.582861000000001</c:v>
                </c:pt>
                <c:pt idx="5507">
                  <c:v>24.583333</c:v>
                </c:pt>
                <c:pt idx="5508">
                  <c:v>24.585778000000001</c:v>
                </c:pt>
                <c:pt idx="5509">
                  <c:v>24.586639000000002</c:v>
                </c:pt>
                <c:pt idx="5510">
                  <c:v>24.587499999999999</c:v>
                </c:pt>
                <c:pt idx="5511">
                  <c:v>24.588305999999999</c:v>
                </c:pt>
                <c:pt idx="5512">
                  <c:v>24.589167</c:v>
                </c:pt>
                <c:pt idx="5513">
                  <c:v>24.589556000000002</c:v>
                </c:pt>
                <c:pt idx="5514">
                  <c:v>24.589583000000001</c:v>
                </c:pt>
                <c:pt idx="5515">
                  <c:v>24.589193999999999</c:v>
                </c:pt>
                <c:pt idx="5516">
                  <c:v>24.587472000000002</c:v>
                </c:pt>
                <c:pt idx="5517">
                  <c:v>24.585417</c:v>
                </c:pt>
                <c:pt idx="5518">
                  <c:v>24.585417</c:v>
                </c:pt>
                <c:pt idx="5519">
                  <c:v>24.583722000000002</c:v>
                </c:pt>
                <c:pt idx="5520">
                  <c:v>24.583722000000002</c:v>
                </c:pt>
                <c:pt idx="5521">
                  <c:v>24.582471999999999</c:v>
                </c:pt>
                <c:pt idx="5522">
                  <c:v>24.580805999999999</c:v>
                </c:pt>
                <c:pt idx="5523">
                  <c:v>24.580389</c:v>
                </c:pt>
                <c:pt idx="5524">
                  <c:v>24.580444</c:v>
                </c:pt>
                <c:pt idx="5525">
                  <c:v>24.579556</c:v>
                </c:pt>
                <c:pt idx="5526">
                  <c:v>24.579556</c:v>
                </c:pt>
                <c:pt idx="5527">
                  <c:v>24.578333000000001</c:v>
                </c:pt>
                <c:pt idx="5528">
                  <c:v>24.577472</c:v>
                </c:pt>
                <c:pt idx="5529">
                  <c:v>24.576667</c:v>
                </c:pt>
                <c:pt idx="5530">
                  <c:v>24.574138999999999</c:v>
                </c:pt>
                <c:pt idx="5531">
                  <c:v>24.573333000000002</c:v>
                </c:pt>
                <c:pt idx="5532">
                  <c:v>24.571667000000001</c:v>
                </c:pt>
                <c:pt idx="5533">
                  <c:v>24.570833</c:v>
                </c:pt>
                <c:pt idx="5534">
                  <c:v>24.563306000000001</c:v>
                </c:pt>
                <c:pt idx="5535">
                  <c:v>24.5625</c:v>
                </c:pt>
                <c:pt idx="5536">
                  <c:v>24.555806</c:v>
                </c:pt>
                <c:pt idx="5537">
                  <c:v>24.555</c:v>
                </c:pt>
                <c:pt idx="5538">
                  <c:v>24.554138999999999</c:v>
                </c:pt>
                <c:pt idx="5539">
                  <c:v>24.552472000000002</c:v>
                </c:pt>
                <c:pt idx="5540">
                  <c:v>24.550833000000001</c:v>
                </c:pt>
                <c:pt idx="5541">
                  <c:v>24.549972</c:v>
                </c:pt>
                <c:pt idx="5542">
                  <c:v>24.546638999999999</c:v>
                </c:pt>
                <c:pt idx="5543">
                  <c:v>24.545832999999998</c:v>
                </c:pt>
                <c:pt idx="5544">
                  <c:v>24.541639</c:v>
                </c:pt>
                <c:pt idx="5545">
                  <c:v>24.540861</c:v>
                </c:pt>
                <c:pt idx="5546">
                  <c:v>24.539138999999999</c:v>
                </c:pt>
                <c:pt idx="5547">
                  <c:v>24.538333000000002</c:v>
                </c:pt>
                <c:pt idx="5548">
                  <c:v>24.537472000000001</c:v>
                </c:pt>
                <c:pt idx="5549">
                  <c:v>24.536667000000001</c:v>
                </c:pt>
                <c:pt idx="5550">
                  <c:v>24.535</c:v>
                </c:pt>
                <c:pt idx="5551">
                  <c:v>24.532917000000001</c:v>
                </c:pt>
                <c:pt idx="5552">
                  <c:v>24.532917000000001</c:v>
                </c:pt>
                <c:pt idx="5553">
                  <c:v>24.531638999999998</c:v>
                </c:pt>
                <c:pt idx="5554">
                  <c:v>24.530833000000001</c:v>
                </c:pt>
                <c:pt idx="5555">
                  <c:v>24.530389</c:v>
                </c:pt>
                <c:pt idx="5556">
                  <c:v>24.530360999999999</c:v>
                </c:pt>
                <c:pt idx="5557">
                  <c:v>24.529555999999999</c:v>
                </c:pt>
                <c:pt idx="5558">
                  <c:v>24.529582999999999</c:v>
                </c:pt>
                <c:pt idx="5559">
                  <c:v>24.527888999999998</c:v>
                </c:pt>
                <c:pt idx="5560">
                  <c:v>24.527888999999998</c:v>
                </c:pt>
                <c:pt idx="5561">
                  <c:v>24.526278000000001</c:v>
                </c:pt>
                <c:pt idx="5562">
                  <c:v>24.526250000000001</c:v>
                </c:pt>
                <c:pt idx="5563">
                  <c:v>24.525389000000001</c:v>
                </c:pt>
                <c:pt idx="5564">
                  <c:v>24.525417000000001</c:v>
                </c:pt>
                <c:pt idx="5565">
                  <c:v>24.524556</c:v>
                </c:pt>
                <c:pt idx="5566">
                  <c:v>24.524556</c:v>
                </c:pt>
                <c:pt idx="5567">
                  <c:v>24.523721999999999</c:v>
                </c:pt>
                <c:pt idx="5568">
                  <c:v>24.523721999999999</c:v>
                </c:pt>
                <c:pt idx="5569">
                  <c:v>24.522917</c:v>
                </c:pt>
                <c:pt idx="5570">
                  <c:v>24.522888999999999</c:v>
                </c:pt>
                <c:pt idx="5571">
                  <c:v>24.521222000000002</c:v>
                </c:pt>
                <c:pt idx="5572">
                  <c:v>24.521222000000002</c:v>
                </c:pt>
                <c:pt idx="5573">
                  <c:v>24.52</c:v>
                </c:pt>
                <c:pt idx="5574">
                  <c:v>24.519138999999999</c:v>
                </c:pt>
                <c:pt idx="5575">
                  <c:v>24.518277999999999</c:v>
                </c:pt>
                <c:pt idx="5576">
                  <c:v>24.504166999999999</c:v>
                </c:pt>
                <c:pt idx="5577">
                  <c:v>24.503305999999998</c:v>
                </c:pt>
                <c:pt idx="5578">
                  <c:v>24.501667000000001</c:v>
                </c:pt>
                <c:pt idx="5579">
                  <c:v>24.500388999999998</c:v>
                </c:pt>
                <c:pt idx="5580">
                  <c:v>24.500416999999999</c:v>
                </c:pt>
                <c:pt idx="5581">
                  <c:v>24.499555999999998</c:v>
                </c:pt>
                <c:pt idx="5582">
                  <c:v>24.499555999999998</c:v>
                </c:pt>
                <c:pt idx="5583">
                  <c:v>24.498694</c:v>
                </c:pt>
                <c:pt idx="5584">
                  <c:v>24.498722000000001</c:v>
                </c:pt>
                <c:pt idx="5585">
                  <c:v>24.499583000000001</c:v>
                </c:pt>
                <c:pt idx="5586">
                  <c:v>24.499555999999998</c:v>
                </c:pt>
                <c:pt idx="5587">
                  <c:v>24.495833000000001</c:v>
                </c:pt>
                <c:pt idx="5588">
                  <c:v>24.49</c:v>
                </c:pt>
                <c:pt idx="5589">
                  <c:v>24.489139000000002</c:v>
                </c:pt>
                <c:pt idx="5590">
                  <c:v>24.488333000000001</c:v>
                </c:pt>
                <c:pt idx="5591">
                  <c:v>24.487472</c:v>
                </c:pt>
                <c:pt idx="5592">
                  <c:v>24.486667000000001</c:v>
                </c:pt>
                <c:pt idx="5593">
                  <c:v>24.485361000000001</c:v>
                </c:pt>
                <c:pt idx="5594">
                  <c:v>24.485417000000002</c:v>
                </c:pt>
                <c:pt idx="5595">
                  <c:v>24.485028</c:v>
                </c:pt>
                <c:pt idx="5596">
                  <c:v>24.484166999999999</c:v>
                </c:pt>
                <c:pt idx="5597">
                  <c:v>24.483305999999999</c:v>
                </c:pt>
                <c:pt idx="5598">
                  <c:v>24.481639000000001</c:v>
                </c:pt>
                <c:pt idx="5599">
                  <c:v>24.480388999999999</c:v>
                </c:pt>
                <c:pt idx="5600">
                  <c:v>24.480416999999999</c:v>
                </c:pt>
                <c:pt idx="5601">
                  <c:v>24.481249999999999</c:v>
                </c:pt>
                <c:pt idx="5602">
                  <c:v>24.481249999999999</c:v>
                </c:pt>
                <c:pt idx="5603">
                  <c:v>24.482056</c:v>
                </c:pt>
                <c:pt idx="5604">
                  <c:v>24.481249999999999</c:v>
                </c:pt>
                <c:pt idx="5605">
                  <c:v>24.481249999999999</c:v>
                </c:pt>
                <c:pt idx="5606">
                  <c:v>24.480360999999998</c:v>
                </c:pt>
                <c:pt idx="5607">
                  <c:v>24.480416999999999</c:v>
                </c:pt>
                <c:pt idx="5608">
                  <c:v>24.479610999999998</c:v>
                </c:pt>
                <c:pt idx="5609">
                  <c:v>24.479610999999998</c:v>
                </c:pt>
                <c:pt idx="5610">
                  <c:v>24.478722000000001</c:v>
                </c:pt>
                <c:pt idx="5611">
                  <c:v>24.478722000000001</c:v>
                </c:pt>
                <c:pt idx="5612">
                  <c:v>24.477917000000001</c:v>
                </c:pt>
                <c:pt idx="5613">
                  <c:v>24.477889000000001</c:v>
                </c:pt>
                <c:pt idx="5614">
                  <c:v>24.477083</c:v>
                </c:pt>
                <c:pt idx="5615">
                  <c:v>24.477083</c:v>
                </c:pt>
                <c:pt idx="5616">
                  <c:v>24.471222000000001</c:v>
                </c:pt>
                <c:pt idx="5617">
                  <c:v>24.471222000000001</c:v>
                </c:pt>
                <c:pt idx="5618">
                  <c:v>24.470832999999999</c:v>
                </c:pt>
                <c:pt idx="5619">
                  <c:v>24.470027999999999</c:v>
                </c:pt>
                <c:pt idx="5620">
                  <c:v>24.469556000000001</c:v>
                </c:pt>
                <c:pt idx="5621">
                  <c:v>24.469556000000001</c:v>
                </c:pt>
                <c:pt idx="5622">
                  <c:v>24.467943999999999</c:v>
                </c:pt>
                <c:pt idx="5623">
                  <c:v>24.467917</c:v>
                </c:pt>
                <c:pt idx="5624">
                  <c:v>24.467055999999999</c:v>
                </c:pt>
                <c:pt idx="5625">
                  <c:v>24.467055999999999</c:v>
                </c:pt>
                <c:pt idx="5626">
                  <c:v>24.466249999999999</c:v>
                </c:pt>
                <c:pt idx="5627">
                  <c:v>24.466221999999998</c:v>
                </c:pt>
                <c:pt idx="5628">
                  <c:v>24.465416999999999</c:v>
                </c:pt>
                <c:pt idx="5629">
                  <c:v>24.465416999999999</c:v>
                </c:pt>
                <c:pt idx="5630">
                  <c:v>24.462527999999999</c:v>
                </c:pt>
                <c:pt idx="5631">
                  <c:v>24.46</c:v>
                </c:pt>
                <c:pt idx="5632">
                  <c:v>24.459139</c:v>
                </c:pt>
                <c:pt idx="5633">
                  <c:v>24.456666999999999</c:v>
                </c:pt>
                <c:pt idx="5634">
                  <c:v>24.449971999999999</c:v>
                </c:pt>
                <c:pt idx="5635">
                  <c:v>24.449110999999998</c:v>
                </c:pt>
                <c:pt idx="5636">
                  <c:v>24.448305999999999</c:v>
                </c:pt>
                <c:pt idx="5637">
                  <c:v>24.447500000000002</c:v>
                </c:pt>
                <c:pt idx="5638">
                  <c:v>24.443750000000001</c:v>
                </c:pt>
                <c:pt idx="5639">
                  <c:v>24.443722000000001</c:v>
                </c:pt>
                <c:pt idx="5640">
                  <c:v>24.435805999999999</c:v>
                </c:pt>
                <c:pt idx="5641">
                  <c:v>24.434999999999999</c:v>
                </c:pt>
                <c:pt idx="5642">
                  <c:v>24.434138999999998</c:v>
                </c:pt>
                <c:pt idx="5643">
                  <c:v>24.433333000000001</c:v>
                </c:pt>
                <c:pt idx="5644">
                  <c:v>24.431611</c:v>
                </c:pt>
                <c:pt idx="5645">
                  <c:v>24.430806</c:v>
                </c:pt>
                <c:pt idx="5646">
                  <c:v>24.43</c:v>
                </c:pt>
                <c:pt idx="5647">
                  <c:v>24.429138999999999</c:v>
                </c:pt>
                <c:pt idx="5648">
                  <c:v>24.428332999999999</c:v>
                </c:pt>
                <c:pt idx="5649">
                  <c:v>24.427472000000002</c:v>
                </c:pt>
                <c:pt idx="5650">
                  <c:v>24.426666999999998</c:v>
                </c:pt>
                <c:pt idx="5651">
                  <c:v>24.425000000000001</c:v>
                </c:pt>
                <c:pt idx="5652">
                  <c:v>24.424139</c:v>
                </c:pt>
                <c:pt idx="5653">
                  <c:v>24.423333</c:v>
                </c:pt>
                <c:pt idx="5654">
                  <c:v>24.422471999999999</c:v>
                </c:pt>
                <c:pt idx="5655">
                  <c:v>24.420860999999999</c:v>
                </c:pt>
                <c:pt idx="5656">
                  <c:v>24.42</c:v>
                </c:pt>
                <c:pt idx="5657">
                  <c:v>24.418333000000001</c:v>
                </c:pt>
                <c:pt idx="5658">
                  <c:v>24.417444</c:v>
                </c:pt>
                <c:pt idx="5659">
                  <c:v>24.415861</c:v>
                </c:pt>
                <c:pt idx="5660">
                  <c:v>24.414971999999999</c:v>
                </c:pt>
                <c:pt idx="5661">
                  <c:v>24.412472000000001</c:v>
                </c:pt>
                <c:pt idx="5662">
                  <c:v>24.411639000000001</c:v>
                </c:pt>
                <c:pt idx="5663">
                  <c:v>24.409139</c:v>
                </c:pt>
                <c:pt idx="5664">
                  <c:v>24.408332999999999</c:v>
                </c:pt>
                <c:pt idx="5665">
                  <c:v>24.405000000000001</c:v>
                </c:pt>
                <c:pt idx="5666">
                  <c:v>24.404139000000001</c:v>
                </c:pt>
                <c:pt idx="5667">
                  <c:v>24.400805999999999</c:v>
                </c:pt>
                <c:pt idx="5668">
                  <c:v>24.4</c:v>
                </c:pt>
                <c:pt idx="5669">
                  <c:v>24.39</c:v>
                </c:pt>
                <c:pt idx="5670">
                  <c:v>24.389139</c:v>
                </c:pt>
                <c:pt idx="5671">
                  <c:v>24.379971999999999</c:v>
                </c:pt>
                <c:pt idx="5672">
                  <c:v>24.379166999999999</c:v>
                </c:pt>
                <c:pt idx="5673">
                  <c:v>24.375778</c:v>
                </c:pt>
                <c:pt idx="5674">
                  <c:v>24.374972</c:v>
                </c:pt>
                <c:pt idx="5675">
                  <c:v>24.374167</c:v>
                </c:pt>
                <c:pt idx="5676">
                  <c:v>24.373305999999999</c:v>
                </c:pt>
                <c:pt idx="5677">
                  <c:v>24.371638999999998</c:v>
                </c:pt>
                <c:pt idx="5678">
                  <c:v>24.370833000000001</c:v>
                </c:pt>
                <c:pt idx="5679">
                  <c:v>24.370028000000001</c:v>
                </c:pt>
                <c:pt idx="5680">
                  <c:v>24.369167000000001</c:v>
                </c:pt>
                <c:pt idx="5681">
                  <c:v>24.368306</c:v>
                </c:pt>
                <c:pt idx="5682">
                  <c:v>24.3675</c:v>
                </c:pt>
                <c:pt idx="5683">
                  <c:v>24.365832999999999</c:v>
                </c:pt>
                <c:pt idx="5684">
                  <c:v>24.365027999999999</c:v>
                </c:pt>
                <c:pt idx="5685">
                  <c:v>24.363306000000001</c:v>
                </c:pt>
                <c:pt idx="5686">
                  <c:v>24.362472</c:v>
                </c:pt>
                <c:pt idx="5687">
                  <c:v>24.361611</c:v>
                </c:pt>
                <c:pt idx="5688">
                  <c:v>24.360806</c:v>
                </c:pt>
                <c:pt idx="5689">
                  <c:v>24.36</c:v>
                </c:pt>
                <c:pt idx="5690">
                  <c:v>24.359138999999999</c:v>
                </c:pt>
                <c:pt idx="5691">
                  <c:v>24.358332999999998</c:v>
                </c:pt>
                <c:pt idx="5692">
                  <c:v>24.356667000000002</c:v>
                </c:pt>
                <c:pt idx="5693">
                  <c:v>24.355</c:v>
                </c:pt>
                <c:pt idx="5694">
                  <c:v>24.354139</c:v>
                </c:pt>
                <c:pt idx="5695">
                  <c:v>24.353332999999999</c:v>
                </c:pt>
                <c:pt idx="5696">
                  <c:v>24.352471999999999</c:v>
                </c:pt>
                <c:pt idx="5697">
                  <c:v>24.351666999999999</c:v>
                </c:pt>
                <c:pt idx="5698">
                  <c:v>24.350860999999998</c:v>
                </c:pt>
                <c:pt idx="5699">
                  <c:v>24.349139000000001</c:v>
                </c:pt>
                <c:pt idx="5700">
                  <c:v>24.348333</c:v>
                </c:pt>
                <c:pt idx="5701">
                  <c:v>24.347472</c:v>
                </c:pt>
                <c:pt idx="5702">
                  <c:v>24.346667</c:v>
                </c:pt>
                <c:pt idx="5703">
                  <c:v>24.344999999999999</c:v>
                </c:pt>
                <c:pt idx="5704">
                  <c:v>24.344111000000002</c:v>
                </c:pt>
                <c:pt idx="5705">
                  <c:v>24.342472000000001</c:v>
                </c:pt>
                <c:pt idx="5706">
                  <c:v>24.341639000000001</c:v>
                </c:pt>
                <c:pt idx="5707">
                  <c:v>24.338332999999999</c:v>
                </c:pt>
                <c:pt idx="5708">
                  <c:v>24.337472000000002</c:v>
                </c:pt>
                <c:pt idx="5709">
                  <c:v>24.333333</c:v>
                </c:pt>
                <c:pt idx="5710">
                  <c:v>24.332471999999999</c:v>
                </c:pt>
                <c:pt idx="5711">
                  <c:v>24.329139000000001</c:v>
                </c:pt>
                <c:pt idx="5712">
                  <c:v>24.328306000000001</c:v>
                </c:pt>
                <c:pt idx="5713">
                  <c:v>24.324971999999999</c:v>
                </c:pt>
                <c:pt idx="5714">
                  <c:v>24.324166999999999</c:v>
                </c:pt>
                <c:pt idx="5715">
                  <c:v>24.310805999999999</c:v>
                </c:pt>
                <c:pt idx="5716">
                  <c:v>24.306639000000001</c:v>
                </c:pt>
                <c:pt idx="5717">
                  <c:v>24.305806</c:v>
                </c:pt>
                <c:pt idx="5718">
                  <c:v>24.301639000000002</c:v>
                </c:pt>
                <c:pt idx="5719">
                  <c:v>24.300833000000001</c:v>
                </c:pt>
                <c:pt idx="5720">
                  <c:v>24.300416999999999</c:v>
                </c:pt>
                <c:pt idx="5721">
                  <c:v>24.300416999999999</c:v>
                </c:pt>
                <c:pt idx="5722">
                  <c:v>24.296250000000001</c:v>
                </c:pt>
                <c:pt idx="5723">
                  <c:v>24.296250000000001</c:v>
                </c:pt>
                <c:pt idx="5724">
                  <c:v>24.294972000000001</c:v>
                </c:pt>
                <c:pt idx="5725">
                  <c:v>24.294167000000002</c:v>
                </c:pt>
                <c:pt idx="5726">
                  <c:v>24.293778</c:v>
                </c:pt>
                <c:pt idx="5727">
                  <c:v>24.293749999999999</c:v>
                </c:pt>
                <c:pt idx="5728">
                  <c:v>24.2925</c:v>
                </c:pt>
                <c:pt idx="5729">
                  <c:v>24.291694</c:v>
                </c:pt>
                <c:pt idx="5730">
                  <c:v>24.291222000000001</c:v>
                </c:pt>
                <c:pt idx="5731">
                  <c:v>24.291222000000001</c:v>
                </c:pt>
                <c:pt idx="5732">
                  <c:v>24.290806</c:v>
                </c:pt>
                <c:pt idx="5733">
                  <c:v>24.29</c:v>
                </c:pt>
                <c:pt idx="5734">
                  <c:v>24.287527999999998</c:v>
                </c:pt>
                <c:pt idx="5735">
                  <c:v>24.286667000000001</c:v>
                </c:pt>
                <c:pt idx="5736">
                  <c:v>24.285806000000001</c:v>
                </c:pt>
                <c:pt idx="5737">
                  <c:v>24.285</c:v>
                </c:pt>
                <c:pt idx="5738">
                  <c:v>24.284110999999999</c:v>
                </c:pt>
                <c:pt idx="5739">
                  <c:v>24.283332999999999</c:v>
                </c:pt>
                <c:pt idx="5740">
                  <c:v>24.282499999999999</c:v>
                </c:pt>
                <c:pt idx="5741">
                  <c:v>24.281638999999998</c:v>
                </c:pt>
                <c:pt idx="5742">
                  <c:v>24.280833000000001</c:v>
                </c:pt>
                <c:pt idx="5743">
                  <c:v>24.279972000000001</c:v>
                </c:pt>
                <c:pt idx="5744">
                  <c:v>24.279111</c:v>
                </c:pt>
                <c:pt idx="5745">
                  <c:v>24.276638999999999</c:v>
                </c:pt>
                <c:pt idx="5746">
                  <c:v>24.275832999999999</c:v>
                </c:pt>
                <c:pt idx="5747">
                  <c:v>24.274111000000001</c:v>
                </c:pt>
                <c:pt idx="5748">
                  <c:v>24.273306000000002</c:v>
                </c:pt>
                <c:pt idx="5749">
                  <c:v>24.270833</c:v>
                </c:pt>
                <c:pt idx="5750">
                  <c:v>24.269971999999999</c:v>
                </c:pt>
                <c:pt idx="5751">
                  <c:v>24.266639000000001</c:v>
                </c:pt>
                <c:pt idx="5752">
                  <c:v>24.265833000000001</c:v>
                </c:pt>
                <c:pt idx="5753">
                  <c:v>24.262528</c:v>
                </c:pt>
                <c:pt idx="5754">
                  <c:v>24.259972000000001</c:v>
                </c:pt>
                <c:pt idx="5755">
                  <c:v>24.259111000000001</c:v>
                </c:pt>
                <c:pt idx="5756">
                  <c:v>24.257027999999998</c:v>
                </c:pt>
                <c:pt idx="5757">
                  <c:v>24.257083000000002</c:v>
                </c:pt>
                <c:pt idx="5758">
                  <c:v>24.255806</c:v>
                </c:pt>
                <c:pt idx="5759">
                  <c:v>24.254943999999998</c:v>
                </c:pt>
                <c:pt idx="5760">
                  <c:v>24.254528000000001</c:v>
                </c:pt>
                <c:pt idx="5761">
                  <c:v>24.254583</c:v>
                </c:pt>
                <c:pt idx="5762">
                  <c:v>24.251249999999999</c:v>
                </c:pt>
                <c:pt idx="5763">
                  <c:v>24.251221999999999</c:v>
                </c:pt>
                <c:pt idx="5764">
                  <c:v>24.247056000000001</c:v>
                </c:pt>
                <c:pt idx="5765">
                  <c:v>24.247056000000001</c:v>
                </c:pt>
                <c:pt idx="5766">
                  <c:v>24.245388999999999</c:v>
                </c:pt>
                <c:pt idx="5767">
                  <c:v>24.245360999999999</c:v>
                </c:pt>
                <c:pt idx="5768">
                  <c:v>24.244555999999999</c:v>
                </c:pt>
                <c:pt idx="5769">
                  <c:v>24.244555999999999</c:v>
                </c:pt>
                <c:pt idx="5770">
                  <c:v>24.240805999999999</c:v>
                </c:pt>
                <c:pt idx="5771">
                  <c:v>24.239944000000001</c:v>
                </c:pt>
                <c:pt idx="5772">
                  <c:v>24.238333000000001</c:v>
                </c:pt>
                <c:pt idx="5773">
                  <c:v>24.237472</c:v>
                </c:pt>
                <c:pt idx="5774">
                  <c:v>24.235806</c:v>
                </c:pt>
                <c:pt idx="5775">
                  <c:v>24.234999999999999</c:v>
                </c:pt>
                <c:pt idx="5776">
                  <c:v>24.234166999999999</c:v>
                </c:pt>
                <c:pt idx="5777">
                  <c:v>24.233305999999999</c:v>
                </c:pt>
                <c:pt idx="5778">
                  <c:v>24.232500000000002</c:v>
                </c:pt>
                <c:pt idx="5779">
                  <c:v>24.229194</c:v>
                </c:pt>
                <c:pt idx="5780">
                  <c:v>24.224556</c:v>
                </c:pt>
                <c:pt idx="5781">
                  <c:v>24.224556</c:v>
                </c:pt>
                <c:pt idx="5782">
                  <c:v>24.223749999999999</c:v>
                </c:pt>
                <c:pt idx="5783">
                  <c:v>24.223721999999999</c:v>
                </c:pt>
                <c:pt idx="5784">
                  <c:v>24.222055999999998</c:v>
                </c:pt>
                <c:pt idx="5785">
                  <c:v>24.222028000000002</c:v>
                </c:pt>
                <c:pt idx="5786">
                  <c:v>24.221222000000001</c:v>
                </c:pt>
                <c:pt idx="5787">
                  <c:v>24.221222000000001</c:v>
                </c:pt>
                <c:pt idx="5788">
                  <c:v>24.220417000000001</c:v>
                </c:pt>
                <c:pt idx="5789">
                  <c:v>24.220389000000001</c:v>
                </c:pt>
                <c:pt idx="5790">
                  <c:v>24.218722</c:v>
                </c:pt>
                <c:pt idx="5791">
                  <c:v>24.218722</c:v>
                </c:pt>
                <c:pt idx="5792">
                  <c:v>24.213750000000001</c:v>
                </c:pt>
                <c:pt idx="5793">
                  <c:v>24.213722000000001</c:v>
                </c:pt>
                <c:pt idx="5794">
                  <c:v>24.212861</c:v>
                </c:pt>
                <c:pt idx="5795">
                  <c:v>24.212861</c:v>
                </c:pt>
                <c:pt idx="5796">
                  <c:v>24.212111</c:v>
                </c:pt>
                <c:pt idx="5797">
                  <c:v>24.212083</c:v>
                </c:pt>
                <c:pt idx="5798">
                  <c:v>24.211221999999999</c:v>
                </c:pt>
                <c:pt idx="5799">
                  <c:v>24.211221999999999</c:v>
                </c:pt>
                <c:pt idx="5800">
                  <c:v>24.210417</c:v>
                </c:pt>
                <c:pt idx="5801">
                  <c:v>24.210388999999999</c:v>
                </c:pt>
                <c:pt idx="5802">
                  <c:v>24.209527999999999</c:v>
                </c:pt>
                <c:pt idx="5803">
                  <c:v>24.209582999999999</c:v>
                </c:pt>
                <c:pt idx="5804">
                  <c:v>24.208777999999999</c:v>
                </c:pt>
                <c:pt idx="5805">
                  <c:v>24.208749999999998</c:v>
                </c:pt>
                <c:pt idx="5806">
                  <c:v>24.206666999999999</c:v>
                </c:pt>
                <c:pt idx="5807">
                  <c:v>24.205832999999998</c:v>
                </c:pt>
                <c:pt idx="5808">
                  <c:v>24.202472</c:v>
                </c:pt>
                <c:pt idx="5809">
                  <c:v>24.201667</c:v>
                </c:pt>
                <c:pt idx="5810">
                  <c:v>24.199971999999999</c:v>
                </c:pt>
                <c:pt idx="5811">
                  <c:v>24.199138999999999</c:v>
                </c:pt>
                <c:pt idx="5812">
                  <c:v>24.195833</c:v>
                </c:pt>
                <c:pt idx="5813">
                  <c:v>24.194972</c:v>
                </c:pt>
                <c:pt idx="5814">
                  <c:v>24.194167</c:v>
                </c:pt>
                <c:pt idx="5815">
                  <c:v>24.193360999999999</c:v>
                </c:pt>
                <c:pt idx="5816">
                  <c:v>24.192471999999999</c:v>
                </c:pt>
                <c:pt idx="5817">
                  <c:v>24.191638999999999</c:v>
                </c:pt>
                <c:pt idx="5818">
                  <c:v>24.190805999999998</c:v>
                </c:pt>
                <c:pt idx="5819">
                  <c:v>24.189944000000001</c:v>
                </c:pt>
                <c:pt idx="5820">
                  <c:v>24.189139000000001</c:v>
                </c:pt>
                <c:pt idx="5821">
                  <c:v>24.187472</c:v>
                </c:pt>
                <c:pt idx="5822">
                  <c:v>24.186667</c:v>
                </c:pt>
                <c:pt idx="5823">
                  <c:v>24.183361000000001</c:v>
                </c:pt>
                <c:pt idx="5824">
                  <c:v>24.182472000000001</c:v>
                </c:pt>
                <c:pt idx="5825">
                  <c:v>24.179943999999999</c:v>
                </c:pt>
                <c:pt idx="5826">
                  <c:v>24.179138999999999</c:v>
                </c:pt>
                <c:pt idx="5827">
                  <c:v>24.175806000000001</c:v>
                </c:pt>
                <c:pt idx="5828">
                  <c:v>24.174944</c:v>
                </c:pt>
                <c:pt idx="5829">
                  <c:v>24.171638999999999</c:v>
                </c:pt>
                <c:pt idx="5830">
                  <c:v>24.170832999999998</c:v>
                </c:pt>
                <c:pt idx="5831">
                  <c:v>24.169111000000001</c:v>
                </c:pt>
                <c:pt idx="5832">
                  <c:v>24.168306000000001</c:v>
                </c:pt>
                <c:pt idx="5833">
                  <c:v>24.1675</c:v>
                </c:pt>
                <c:pt idx="5834">
                  <c:v>24.165806</c:v>
                </c:pt>
                <c:pt idx="5835">
                  <c:v>24.164138999999999</c:v>
                </c:pt>
                <c:pt idx="5836">
                  <c:v>24.162500000000001</c:v>
                </c:pt>
                <c:pt idx="5837">
                  <c:v>24.161639000000001</c:v>
                </c:pt>
                <c:pt idx="5838">
                  <c:v>24.160833</c:v>
                </c:pt>
                <c:pt idx="5839">
                  <c:v>24.159972</c:v>
                </c:pt>
                <c:pt idx="5840">
                  <c:v>24.159139</c:v>
                </c:pt>
                <c:pt idx="5841">
                  <c:v>24.158332999999999</c:v>
                </c:pt>
                <c:pt idx="5842">
                  <c:v>24.157471999999999</c:v>
                </c:pt>
                <c:pt idx="5843">
                  <c:v>24.155805999999998</c:v>
                </c:pt>
                <c:pt idx="5844">
                  <c:v>24.155028000000001</c:v>
                </c:pt>
                <c:pt idx="5845">
                  <c:v>24.151638999999999</c:v>
                </c:pt>
                <c:pt idx="5846">
                  <c:v>24.150777999999999</c:v>
                </c:pt>
                <c:pt idx="5847">
                  <c:v>24.144193999999999</c:v>
                </c:pt>
                <c:pt idx="5848">
                  <c:v>24.143305999999999</c:v>
                </c:pt>
                <c:pt idx="5849">
                  <c:v>24.139194</c:v>
                </c:pt>
                <c:pt idx="5850">
                  <c:v>24.138306</c:v>
                </c:pt>
                <c:pt idx="5851">
                  <c:v>24.136666999999999</c:v>
                </c:pt>
                <c:pt idx="5852">
                  <c:v>24.1325</c:v>
                </c:pt>
                <c:pt idx="5853">
                  <c:v>24.131639</c:v>
                </c:pt>
                <c:pt idx="5854">
                  <c:v>24.13</c:v>
                </c:pt>
                <c:pt idx="5855">
                  <c:v>24.129138999999999</c:v>
                </c:pt>
                <c:pt idx="5856">
                  <c:v>24.128333000000001</c:v>
                </c:pt>
                <c:pt idx="5857">
                  <c:v>24.127472000000001</c:v>
                </c:pt>
                <c:pt idx="5858">
                  <c:v>24.118749999999999</c:v>
                </c:pt>
                <c:pt idx="5859">
                  <c:v>24.118749999999999</c:v>
                </c:pt>
                <c:pt idx="5860">
                  <c:v>24.117056000000002</c:v>
                </c:pt>
                <c:pt idx="5861">
                  <c:v>24.117056000000002</c:v>
                </c:pt>
                <c:pt idx="5862">
                  <c:v>24.114556</c:v>
                </c:pt>
                <c:pt idx="5863">
                  <c:v>24.114556</c:v>
                </c:pt>
                <c:pt idx="5864">
                  <c:v>24.112888999999999</c:v>
                </c:pt>
                <c:pt idx="5865">
                  <c:v>24.112860999999999</c:v>
                </c:pt>
                <c:pt idx="5866">
                  <c:v>24.112055999999999</c:v>
                </c:pt>
                <c:pt idx="5867">
                  <c:v>24.112055999999999</c:v>
                </c:pt>
                <c:pt idx="5868">
                  <c:v>24.110361000000001</c:v>
                </c:pt>
                <c:pt idx="5869">
                  <c:v>24.110417000000002</c:v>
                </c:pt>
                <c:pt idx="5870">
                  <c:v>24.105</c:v>
                </c:pt>
                <c:pt idx="5871">
                  <c:v>24.104139</c:v>
                </c:pt>
                <c:pt idx="5872">
                  <c:v>24.102028000000001</c:v>
                </c:pt>
                <c:pt idx="5873">
                  <c:v>24.102083</c:v>
                </c:pt>
                <c:pt idx="5874">
                  <c:v>24.097528000000001</c:v>
                </c:pt>
                <c:pt idx="5875">
                  <c:v>24.096667</c:v>
                </c:pt>
                <c:pt idx="5876">
                  <c:v>24.095806</c:v>
                </c:pt>
                <c:pt idx="5877">
                  <c:v>24.094999999999999</c:v>
                </c:pt>
                <c:pt idx="5878">
                  <c:v>24.093305999999998</c:v>
                </c:pt>
                <c:pt idx="5879">
                  <c:v>24.092500000000001</c:v>
                </c:pt>
                <c:pt idx="5880">
                  <c:v>24.091639000000001</c:v>
                </c:pt>
                <c:pt idx="5881">
                  <c:v>24.090833</c:v>
                </c:pt>
                <c:pt idx="5882">
                  <c:v>24.089971999999999</c:v>
                </c:pt>
                <c:pt idx="5883">
                  <c:v>24.088305999999999</c:v>
                </c:pt>
                <c:pt idx="5884">
                  <c:v>24.087499999999999</c:v>
                </c:pt>
                <c:pt idx="5885">
                  <c:v>24.085833000000001</c:v>
                </c:pt>
                <c:pt idx="5886">
                  <c:v>24.084972</c:v>
                </c:pt>
                <c:pt idx="5887">
                  <c:v>24.083306</c:v>
                </c:pt>
                <c:pt idx="5888">
                  <c:v>24.0825</c:v>
                </c:pt>
                <c:pt idx="5889">
                  <c:v>24.077500000000001</c:v>
                </c:pt>
                <c:pt idx="5890">
                  <c:v>24.076639</c:v>
                </c:pt>
                <c:pt idx="5891">
                  <c:v>24.064139000000001</c:v>
                </c:pt>
                <c:pt idx="5892">
                  <c:v>24.063278</c:v>
                </c:pt>
                <c:pt idx="5893">
                  <c:v>24.061667</c:v>
                </c:pt>
                <c:pt idx="5894">
                  <c:v>24.060832999999999</c:v>
                </c:pt>
                <c:pt idx="5895">
                  <c:v>24.059166999999999</c:v>
                </c:pt>
                <c:pt idx="5896">
                  <c:v>24.058306000000002</c:v>
                </c:pt>
                <c:pt idx="5897">
                  <c:v>24.057444</c:v>
                </c:pt>
                <c:pt idx="5898">
                  <c:v>24.056667000000001</c:v>
                </c:pt>
                <c:pt idx="5899">
                  <c:v>24.055</c:v>
                </c:pt>
                <c:pt idx="5900">
                  <c:v>24.054138999999999</c:v>
                </c:pt>
                <c:pt idx="5901">
                  <c:v>24.052472000000002</c:v>
                </c:pt>
                <c:pt idx="5902">
                  <c:v>24.051611000000001</c:v>
                </c:pt>
                <c:pt idx="5903">
                  <c:v>24.050833000000001</c:v>
                </c:pt>
                <c:pt idx="5904">
                  <c:v>24.049167000000001</c:v>
                </c:pt>
                <c:pt idx="5905">
                  <c:v>24.048306</c:v>
                </c:pt>
                <c:pt idx="5906">
                  <c:v>24.047471999999999</c:v>
                </c:pt>
                <c:pt idx="5907">
                  <c:v>24.046666999999999</c:v>
                </c:pt>
                <c:pt idx="5908">
                  <c:v>24.045805999999999</c:v>
                </c:pt>
                <c:pt idx="5909">
                  <c:v>24.044944000000001</c:v>
                </c:pt>
                <c:pt idx="5910">
                  <c:v>24.044139000000001</c:v>
                </c:pt>
                <c:pt idx="5911">
                  <c:v>24.043333000000001</c:v>
                </c:pt>
                <c:pt idx="5912">
                  <c:v>24.0425</c:v>
                </c:pt>
                <c:pt idx="5913">
                  <c:v>24.040832999999999</c:v>
                </c:pt>
                <c:pt idx="5914">
                  <c:v>24.039971999999999</c:v>
                </c:pt>
                <c:pt idx="5915">
                  <c:v>24.039110999999998</c:v>
                </c:pt>
                <c:pt idx="5916">
                  <c:v>24.038333000000002</c:v>
                </c:pt>
                <c:pt idx="5917">
                  <c:v>24.037527999999998</c:v>
                </c:pt>
                <c:pt idx="5918">
                  <c:v>24.036667000000001</c:v>
                </c:pt>
                <c:pt idx="5919">
                  <c:v>24.035806000000001</c:v>
                </c:pt>
                <c:pt idx="5920">
                  <c:v>24.033306</c:v>
                </c:pt>
                <c:pt idx="5921">
                  <c:v>24.032444000000002</c:v>
                </c:pt>
                <c:pt idx="5922">
                  <c:v>24.032056000000001</c:v>
                </c:pt>
                <c:pt idx="5923">
                  <c:v>24.032056000000001</c:v>
                </c:pt>
                <c:pt idx="5924">
                  <c:v>24.031666999999999</c:v>
                </c:pt>
                <c:pt idx="5925">
                  <c:v>24.030805999999998</c:v>
                </c:pt>
                <c:pt idx="5926">
                  <c:v>24.025389000000001</c:v>
                </c:pt>
                <c:pt idx="5927">
                  <c:v>24.025417000000001</c:v>
                </c:pt>
                <c:pt idx="5928">
                  <c:v>24.02375</c:v>
                </c:pt>
                <c:pt idx="5929">
                  <c:v>24.023721999999999</c:v>
                </c:pt>
                <c:pt idx="5930">
                  <c:v>24.022917</c:v>
                </c:pt>
                <c:pt idx="5931">
                  <c:v>24.022917</c:v>
                </c:pt>
                <c:pt idx="5932">
                  <c:v>24.020806</c:v>
                </c:pt>
                <c:pt idx="5933">
                  <c:v>24.019166999999999</c:v>
                </c:pt>
                <c:pt idx="5934">
                  <c:v>24.018305999999999</c:v>
                </c:pt>
                <c:pt idx="5935">
                  <c:v>24.017499999999998</c:v>
                </c:pt>
                <c:pt idx="5936">
                  <c:v>24.016639000000001</c:v>
                </c:pt>
                <c:pt idx="5937">
                  <c:v>24.014972</c:v>
                </c:pt>
                <c:pt idx="5938">
                  <c:v>24.014139</c:v>
                </c:pt>
                <c:pt idx="5939">
                  <c:v>24.01</c:v>
                </c:pt>
                <c:pt idx="5940">
                  <c:v>24.009139000000001</c:v>
                </c:pt>
                <c:pt idx="5941">
                  <c:v>24.008333</c:v>
                </c:pt>
                <c:pt idx="5942">
                  <c:v>24.005832999999999</c:v>
                </c:pt>
                <c:pt idx="5943">
                  <c:v>24.004971999999999</c:v>
                </c:pt>
                <c:pt idx="5944">
                  <c:v>24.002500000000001</c:v>
                </c:pt>
                <c:pt idx="5945">
                  <c:v>24.000833</c:v>
                </c:pt>
                <c:pt idx="5946">
                  <c:v>24</c:v>
                </c:pt>
                <c:pt idx="5947">
                  <c:v>23.999139</c:v>
                </c:pt>
                <c:pt idx="5948">
                  <c:v>23.998332999999999</c:v>
                </c:pt>
                <c:pt idx="5949">
                  <c:v>23.995000000000001</c:v>
                </c:pt>
                <c:pt idx="5950">
                  <c:v>23.994139000000001</c:v>
                </c:pt>
                <c:pt idx="5951">
                  <c:v>23.992471999999999</c:v>
                </c:pt>
                <c:pt idx="5952">
                  <c:v>23.991667</c:v>
                </c:pt>
                <c:pt idx="5953">
                  <c:v>23.990805999999999</c:v>
                </c:pt>
                <c:pt idx="5954">
                  <c:v>23.99</c:v>
                </c:pt>
                <c:pt idx="5955">
                  <c:v>23.988333000000001</c:v>
                </c:pt>
                <c:pt idx="5956">
                  <c:v>23.987472</c:v>
                </c:pt>
                <c:pt idx="5957">
                  <c:v>23.986667000000001</c:v>
                </c:pt>
                <c:pt idx="5958">
                  <c:v>23.986249999999998</c:v>
                </c:pt>
                <c:pt idx="5959">
                  <c:v>23.986249999999998</c:v>
                </c:pt>
                <c:pt idx="5960">
                  <c:v>23.986694</c:v>
                </c:pt>
                <c:pt idx="5961">
                  <c:v>23.987500000000001</c:v>
                </c:pt>
                <c:pt idx="5962">
                  <c:v>23.988306000000001</c:v>
                </c:pt>
                <c:pt idx="5963">
                  <c:v>23.990832999999999</c:v>
                </c:pt>
                <c:pt idx="5964">
                  <c:v>23.991638999999999</c:v>
                </c:pt>
                <c:pt idx="5965">
                  <c:v>23.992443999999999</c:v>
                </c:pt>
                <c:pt idx="5966">
                  <c:v>23.993306</c:v>
                </c:pt>
                <c:pt idx="5967">
                  <c:v>23.994972000000001</c:v>
                </c:pt>
                <c:pt idx="5968">
                  <c:v>23.995833000000001</c:v>
                </c:pt>
                <c:pt idx="5969">
                  <c:v>23.99625</c:v>
                </c:pt>
                <c:pt idx="5970">
                  <c:v>23.996221999999999</c:v>
                </c:pt>
                <c:pt idx="5971">
                  <c:v>23.995833000000001</c:v>
                </c:pt>
                <c:pt idx="5972">
                  <c:v>23.994972000000001</c:v>
                </c:pt>
                <c:pt idx="5973">
                  <c:v>23.994167000000001</c:v>
                </c:pt>
                <c:pt idx="5974">
                  <c:v>23.9925</c:v>
                </c:pt>
                <c:pt idx="5975">
                  <c:v>23.990805999999999</c:v>
                </c:pt>
                <c:pt idx="5976">
                  <c:v>23.99</c:v>
                </c:pt>
                <c:pt idx="5977">
                  <c:v>23.989611</c:v>
                </c:pt>
                <c:pt idx="5978">
                  <c:v>23.989611</c:v>
                </c:pt>
                <c:pt idx="5979">
                  <c:v>23.988721999999999</c:v>
                </c:pt>
                <c:pt idx="5980">
                  <c:v>23.988721999999999</c:v>
                </c:pt>
                <c:pt idx="5981">
                  <c:v>23.987916999999999</c:v>
                </c:pt>
                <c:pt idx="5982">
                  <c:v>23.987916999999999</c:v>
                </c:pt>
                <c:pt idx="5983">
                  <c:v>23.985417000000002</c:v>
                </c:pt>
                <c:pt idx="5984">
                  <c:v>23.985417000000002</c:v>
                </c:pt>
                <c:pt idx="5985">
                  <c:v>23.982861</c:v>
                </c:pt>
                <c:pt idx="5986">
                  <c:v>23.982917</c:v>
                </c:pt>
                <c:pt idx="5987">
                  <c:v>23.978332999999999</c:v>
                </c:pt>
                <c:pt idx="5988">
                  <c:v>23.977471999999999</c:v>
                </c:pt>
                <c:pt idx="5989">
                  <c:v>23.976610999999998</c:v>
                </c:pt>
                <c:pt idx="5990">
                  <c:v>23.975805999999999</c:v>
                </c:pt>
                <c:pt idx="5991">
                  <c:v>23.973333</c:v>
                </c:pt>
                <c:pt idx="5992">
                  <c:v>23.972472</c:v>
                </c:pt>
                <c:pt idx="5993">
                  <c:v>23.971639</c:v>
                </c:pt>
                <c:pt idx="5994">
                  <c:v>23.970860999999999</c:v>
                </c:pt>
                <c:pt idx="5995">
                  <c:v>23.969166999999999</c:v>
                </c:pt>
                <c:pt idx="5996">
                  <c:v>23.968305999999998</c:v>
                </c:pt>
                <c:pt idx="5997">
                  <c:v>23.965833</c:v>
                </c:pt>
                <c:pt idx="5998">
                  <c:v>23.964971999999999</c:v>
                </c:pt>
                <c:pt idx="5999">
                  <c:v>23.964138999999999</c:v>
                </c:pt>
                <c:pt idx="6000">
                  <c:v>23.963277999999999</c:v>
                </c:pt>
                <c:pt idx="6001">
                  <c:v>23.962472000000002</c:v>
                </c:pt>
                <c:pt idx="6002">
                  <c:v>23.960806000000002</c:v>
                </c:pt>
                <c:pt idx="6003">
                  <c:v>23.96</c:v>
                </c:pt>
                <c:pt idx="6004">
                  <c:v>23.950832999999999</c:v>
                </c:pt>
                <c:pt idx="6005">
                  <c:v>23.949971999999999</c:v>
                </c:pt>
                <c:pt idx="6006">
                  <c:v>23.948305999999999</c:v>
                </c:pt>
                <c:pt idx="6007">
                  <c:v>23.947472000000001</c:v>
                </c:pt>
                <c:pt idx="6008">
                  <c:v>23.944139</c:v>
                </c:pt>
                <c:pt idx="6009">
                  <c:v>23.942471999999999</c:v>
                </c:pt>
                <c:pt idx="6010">
                  <c:v>23.941666999999999</c:v>
                </c:pt>
                <c:pt idx="6011">
                  <c:v>23.940861000000002</c:v>
                </c:pt>
                <c:pt idx="6012">
                  <c:v>23.939972000000001</c:v>
                </c:pt>
                <c:pt idx="6013">
                  <c:v>23.939582999999999</c:v>
                </c:pt>
                <c:pt idx="6014">
                  <c:v>23.939582999999999</c:v>
                </c:pt>
                <c:pt idx="6015">
                  <c:v>23.939167000000001</c:v>
                </c:pt>
                <c:pt idx="6016">
                  <c:v>23.938306000000001</c:v>
                </c:pt>
                <c:pt idx="6017">
                  <c:v>23.9375</c:v>
                </c:pt>
                <c:pt idx="6018">
                  <c:v>23.936639</c:v>
                </c:pt>
                <c:pt idx="6019">
                  <c:v>23.935832999999999</c:v>
                </c:pt>
                <c:pt idx="6020">
                  <c:v>23.932444</c:v>
                </c:pt>
                <c:pt idx="6021">
                  <c:v>23.932055999999999</c:v>
                </c:pt>
                <c:pt idx="6022">
                  <c:v>23.936610999999999</c:v>
                </c:pt>
                <c:pt idx="6023">
                  <c:v>23.938333</c:v>
                </c:pt>
                <c:pt idx="6024">
                  <c:v>23.939139000000001</c:v>
                </c:pt>
                <c:pt idx="6025">
                  <c:v>23.94</c:v>
                </c:pt>
                <c:pt idx="6026">
                  <c:v>23.940805999999998</c:v>
                </c:pt>
                <c:pt idx="6027">
                  <c:v>23.941611000000002</c:v>
                </c:pt>
                <c:pt idx="6028">
                  <c:v>23.942889000000001</c:v>
                </c:pt>
                <c:pt idx="6029">
                  <c:v>23.942499999999999</c:v>
                </c:pt>
                <c:pt idx="6030">
                  <c:v>23.9375</c:v>
                </c:pt>
                <c:pt idx="6031">
                  <c:v>23.936639</c:v>
                </c:pt>
                <c:pt idx="6032">
                  <c:v>23.932444</c:v>
                </c:pt>
                <c:pt idx="6033">
                  <c:v>23.931639000000001</c:v>
                </c:pt>
                <c:pt idx="6034">
                  <c:v>23.928305999999999</c:v>
                </c:pt>
                <c:pt idx="6035">
                  <c:v>23.927499999999998</c:v>
                </c:pt>
                <c:pt idx="6036">
                  <c:v>23.923333</c:v>
                </c:pt>
                <c:pt idx="6037">
                  <c:v>23.922443999999999</c:v>
                </c:pt>
                <c:pt idx="6038">
                  <c:v>23.920805999999999</c:v>
                </c:pt>
                <c:pt idx="6039">
                  <c:v>23.919972000000001</c:v>
                </c:pt>
                <c:pt idx="6040">
                  <c:v>23.917444</c:v>
                </c:pt>
                <c:pt idx="6041">
                  <c:v>23.916639</c:v>
                </c:pt>
                <c:pt idx="6042">
                  <c:v>23.914193999999998</c:v>
                </c:pt>
                <c:pt idx="6043">
                  <c:v>23.913305999999999</c:v>
                </c:pt>
                <c:pt idx="6044">
                  <c:v>23.91</c:v>
                </c:pt>
                <c:pt idx="6045">
                  <c:v>23.909167</c:v>
                </c:pt>
                <c:pt idx="6046">
                  <c:v>23.903333</c:v>
                </c:pt>
                <c:pt idx="6047">
                  <c:v>23.902471999999999</c:v>
                </c:pt>
                <c:pt idx="6048">
                  <c:v>23.894971999999999</c:v>
                </c:pt>
                <c:pt idx="6049">
                  <c:v>23.894166999999999</c:v>
                </c:pt>
                <c:pt idx="6050">
                  <c:v>23.887499999999999</c:v>
                </c:pt>
                <c:pt idx="6051">
                  <c:v>23.886638999999999</c:v>
                </c:pt>
                <c:pt idx="6052">
                  <c:v>23.881639</c:v>
                </c:pt>
                <c:pt idx="6053">
                  <c:v>23.880832999999999</c:v>
                </c:pt>
                <c:pt idx="6054">
                  <c:v>23.877500000000001</c:v>
                </c:pt>
                <c:pt idx="6055">
                  <c:v>23.876639000000001</c:v>
                </c:pt>
                <c:pt idx="6056">
                  <c:v>23.874110999999999</c:v>
                </c:pt>
                <c:pt idx="6057">
                  <c:v>23.873305999999999</c:v>
                </c:pt>
                <c:pt idx="6058">
                  <c:v>23.871638999999998</c:v>
                </c:pt>
                <c:pt idx="6059">
                  <c:v>23.870833000000001</c:v>
                </c:pt>
                <c:pt idx="6060">
                  <c:v>23.868306</c:v>
                </c:pt>
                <c:pt idx="6061">
                  <c:v>23.8675</c:v>
                </c:pt>
                <c:pt idx="6062">
                  <c:v>23.864972000000002</c:v>
                </c:pt>
                <c:pt idx="6063">
                  <c:v>23.864111000000001</c:v>
                </c:pt>
                <c:pt idx="6064">
                  <c:v>23.861639</c:v>
                </c:pt>
                <c:pt idx="6065">
                  <c:v>23.860833</c:v>
                </c:pt>
                <c:pt idx="6066">
                  <c:v>23.859110999999999</c:v>
                </c:pt>
                <c:pt idx="6067">
                  <c:v>23.858305999999999</c:v>
                </c:pt>
                <c:pt idx="6068">
                  <c:v>23.855833000000001</c:v>
                </c:pt>
                <c:pt idx="6069">
                  <c:v>23.854972</c:v>
                </c:pt>
                <c:pt idx="6070">
                  <c:v>23.853306</c:v>
                </c:pt>
                <c:pt idx="6071">
                  <c:v>23.852499999999999</c:v>
                </c:pt>
                <c:pt idx="6072">
                  <c:v>23.850833000000002</c:v>
                </c:pt>
                <c:pt idx="6073">
                  <c:v>23.849972000000001</c:v>
                </c:pt>
                <c:pt idx="6074">
                  <c:v>23.848306000000001</c:v>
                </c:pt>
                <c:pt idx="6075">
                  <c:v>23.8475</c:v>
                </c:pt>
                <c:pt idx="6076">
                  <c:v>23.845832999999999</c:v>
                </c:pt>
                <c:pt idx="6077">
                  <c:v>23.844971999999999</c:v>
                </c:pt>
                <c:pt idx="6078">
                  <c:v>23.844166999999999</c:v>
                </c:pt>
                <c:pt idx="6079">
                  <c:v>23.843333000000001</c:v>
                </c:pt>
                <c:pt idx="6080">
                  <c:v>23.842472000000001</c:v>
                </c:pt>
                <c:pt idx="6081">
                  <c:v>23.841667000000001</c:v>
                </c:pt>
                <c:pt idx="6082">
                  <c:v>23.840806000000001</c:v>
                </c:pt>
                <c:pt idx="6083">
                  <c:v>23.839138999999999</c:v>
                </c:pt>
                <c:pt idx="6084">
                  <c:v>23.837472000000002</c:v>
                </c:pt>
                <c:pt idx="6085">
                  <c:v>23.836666999999998</c:v>
                </c:pt>
                <c:pt idx="6086">
                  <c:v>23.835806000000002</c:v>
                </c:pt>
                <c:pt idx="6087">
                  <c:v>23.835000000000001</c:v>
                </c:pt>
                <c:pt idx="6088">
                  <c:v>23.831666999999999</c:v>
                </c:pt>
                <c:pt idx="6089">
                  <c:v>23.829167000000002</c:v>
                </c:pt>
                <c:pt idx="6090">
                  <c:v>23.828306000000001</c:v>
                </c:pt>
                <c:pt idx="6091">
                  <c:v>23.827500000000001</c:v>
                </c:pt>
                <c:pt idx="6092">
                  <c:v>23.825778</c:v>
                </c:pt>
                <c:pt idx="6093">
                  <c:v>23.824971999999999</c:v>
                </c:pt>
                <c:pt idx="6094">
                  <c:v>23.822500000000002</c:v>
                </c:pt>
                <c:pt idx="6095">
                  <c:v>23.821639000000001</c:v>
                </c:pt>
                <c:pt idx="6096">
                  <c:v>23.819972</c:v>
                </c:pt>
                <c:pt idx="6097">
                  <c:v>23.817499999999999</c:v>
                </c:pt>
                <c:pt idx="6098">
                  <c:v>23.816638999999999</c:v>
                </c:pt>
                <c:pt idx="6099">
                  <c:v>23.814139000000001</c:v>
                </c:pt>
                <c:pt idx="6100">
                  <c:v>23.813333</c:v>
                </c:pt>
                <c:pt idx="6101">
                  <c:v>23.812472</c:v>
                </c:pt>
                <c:pt idx="6102">
                  <c:v>23.811610999999999</c:v>
                </c:pt>
                <c:pt idx="6103">
                  <c:v>23.810805999999999</c:v>
                </c:pt>
                <c:pt idx="6104">
                  <c:v>23.81</c:v>
                </c:pt>
                <c:pt idx="6105">
                  <c:v>23.809138999999998</c:v>
                </c:pt>
                <c:pt idx="6106">
                  <c:v>23.808333000000001</c:v>
                </c:pt>
                <c:pt idx="6107">
                  <c:v>23.807472000000001</c:v>
                </c:pt>
                <c:pt idx="6108">
                  <c:v>23.805861</c:v>
                </c:pt>
                <c:pt idx="6109">
                  <c:v>23.804971999999999</c:v>
                </c:pt>
                <c:pt idx="6110">
                  <c:v>23.803332999999999</c:v>
                </c:pt>
                <c:pt idx="6111">
                  <c:v>23.802444000000001</c:v>
                </c:pt>
                <c:pt idx="6112">
                  <c:v>23.8</c:v>
                </c:pt>
                <c:pt idx="6113">
                  <c:v>23.799167000000001</c:v>
                </c:pt>
                <c:pt idx="6114">
                  <c:v>23.792472</c:v>
                </c:pt>
                <c:pt idx="6115">
                  <c:v>23.791611</c:v>
                </c:pt>
                <c:pt idx="6116">
                  <c:v>23.789138999999999</c:v>
                </c:pt>
                <c:pt idx="6117">
                  <c:v>23.788333000000002</c:v>
                </c:pt>
                <c:pt idx="6118">
                  <c:v>23.786611000000001</c:v>
                </c:pt>
                <c:pt idx="6119">
                  <c:v>23.785806000000001</c:v>
                </c:pt>
                <c:pt idx="6120">
                  <c:v>23.774972000000002</c:v>
                </c:pt>
                <c:pt idx="6121">
                  <c:v>23.774166999999998</c:v>
                </c:pt>
                <c:pt idx="6122">
                  <c:v>23.764944</c:v>
                </c:pt>
                <c:pt idx="6123">
                  <c:v>23.764139</c:v>
                </c:pt>
                <c:pt idx="6124">
                  <c:v>23.761638999999999</c:v>
                </c:pt>
                <c:pt idx="6125">
                  <c:v>23.760805999999999</c:v>
                </c:pt>
                <c:pt idx="6126">
                  <c:v>23.758361000000001</c:v>
                </c:pt>
                <c:pt idx="6127">
                  <c:v>23.757472</c:v>
                </c:pt>
                <c:pt idx="6128">
                  <c:v>23.755806</c:v>
                </c:pt>
                <c:pt idx="6129">
                  <c:v>23.754943999999998</c:v>
                </c:pt>
                <c:pt idx="6130">
                  <c:v>23.752472000000001</c:v>
                </c:pt>
                <c:pt idx="6131">
                  <c:v>23.751667000000001</c:v>
                </c:pt>
                <c:pt idx="6132">
                  <c:v>23.750806000000001</c:v>
                </c:pt>
                <c:pt idx="6133">
                  <c:v>23.749943999999999</c:v>
                </c:pt>
                <c:pt idx="6134">
                  <c:v>23.748332999999999</c:v>
                </c:pt>
                <c:pt idx="6135">
                  <c:v>23.747471999999998</c:v>
                </c:pt>
                <c:pt idx="6136">
                  <c:v>23.745806000000002</c:v>
                </c:pt>
                <c:pt idx="6137">
                  <c:v>23.744944</c:v>
                </c:pt>
                <c:pt idx="6138">
                  <c:v>23.744139000000001</c:v>
                </c:pt>
                <c:pt idx="6139">
                  <c:v>23.743333</c:v>
                </c:pt>
                <c:pt idx="6140">
                  <c:v>23.742471999999999</c:v>
                </c:pt>
                <c:pt idx="6141">
                  <c:v>23.739972000000002</c:v>
                </c:pt>
                <c:pt idx="6142">
                  <c:v>23.739166999999998</c:v>
                </c:pt>
                <c:pt idx="6143">
                  <c:v>23.738306000000001</c:v>
                </c:pt>
                <c:pt idx="6144">
                  <c:v>23.737500000000001</c:v>
                </c:pt>
                <c:pt idx="6145">
                  <c:v>23.736639</c:v>
                </c:pt>
                <c:pt idx="6146">
                  <c:v>23.735833</c:v>
                </c:pt>
                <c:pt idx="6147">
                  <c:v>23.734971999999999</c:v>
                </c:pt>
                <c:pt idx="6148">
                  <c:v>23.734166999999999</c:v>
                </c:pt>
                <c:pt idx="6149">
                  <c:v>23.733305999999999</c:v>
                </c:pt>
                <c:pt idx="6150">
                  <c:v>23.732500000000002</c:v>
                </c:pt>
                <c:pt idx="6151">
                  <c:v>23.730806000000001</c:v>
                </c:pt>
                <c:pt idx="6152">
                  <c:v>23.73</c:v>
                </c:pt>
                <c:pt idx="6153">
                  <c:v>23.727917000000001</c:v>
                </c:pt>
                <c:pt idx="6154">
                  <c:v>23.727917000000001</c:v>
                </c:pt>
                <c:pt idx="6155">
                  <c:v>23.723278000000001</c:v>
                </c:pt>
                <c:pt idx="6156">
                  <c:v>23.7225</c:v>
                </c:pt>
                <c:pt idx="6157">
                  <c:v>23.721667</c:v>
                </c:pt>
                <c:pt idx="6158">
                  <c:v>23.717500000000001</c:v>
                </c:pt>
                <c:pt idx="6159">
                  <c:v>23.716667000000001</c:v>
                </c:pt>
                <c:pt idx="6160">
                  <c:v>23.704972000000001</c:v>
                </c:pt>
                <c:pt idx="6161">
                  <c:v>23.704139000000001</c:v>
                </c:pt>
                <c:pt idx="6162">
                  <c:v>23.703333000000001</c:v>
                </c:pt>
                <c:pt idx="6163">
                  <c:v>23.702082999999998</c:v>
                </c:pt>
                <c:pt idx="6164">
                  <c:v>23.702082999999998</c:v>
                </c:pt>
                <c:pt idx="6165">
                  <c:v>23.700832999999999</c:v>
                </c:pt>
                <c:pt idx="6166">
                  <c:v>23.699166999999999</c:v>
                </c:pt>
                <c:pt idx="6167">
                  <c:v>23.697500000000002</c:v>
                </c:pt>
                <c:pt idx="6168">
                  <c:v>23.696639000000001</c:v>
                </c:pt>
                <c:pt idx="6169">
                  <c:v>23.695833</c:v>
                </c:pt>
                <c:pt idx="6170">
                  <c:v>23.695028000000001</c:v>
                </c:pt>
                <c:pt idx="6171">
                  <c:v>23.694139</c:v>
                </c:pt>
                <c:pt idx="6172">
                  <c:v>23.690833000000001</c:v>
                </c:pt>
                <c:pt idx="6173">
                  <c:v>23.689139000000001</c:v>
                </c:pt>
                <c:pt idx="6174">
                  <c:v>23.685027999999999</c:v>
                </c:pt>
                <c:pt idx="6175">
                  <c:v>23.684138999999998</c:v>
                </c:pt>
                <c:pt idx="6176">
                  <c:v>23.683278000000001</c:v>
                </c:pt>
                <c:pt idx="6177">
                  <c:v>23.682472000000001</c:v>
                </c:pt>
                <c:pt idx="6178">
                  <c:v>23.679138999999999</c:v>
                </c:pt>
                <c:pt idx="6179">
                  <c:v>23.678332999999999</c:v>
                </c:pt>
                <c:pt idx="6180">
                  <c:v>23.672499999999999</c:v>
                </c:pt>
                <c:pt idx="6181">
                  <c:v>23.670805999999999</c:v>
                </c:pt>
                <c:pt idx="6182">
                  <c:v>23.6675</c:v>
                </c:pt>
                <c:pt idx="6183">
                  <c:v>23.665806</c:v>
                </c:pt>
                <c:pt idx="6184">
                  <c:v>23.664999999999999</c:v>
                </c:pt>
                <c:pt idx="6185">
                  <c:v>23.664138999999999</c:v>
                </c:pt>
                <c:pt idx="6186">
                  <c:v>23.660806000000001</c:v>
                </c:pt>
                <c:pt idx="6187">
                  <c:v>23.660028000000001</c:v>
                </c:pt>
                <c:pt idx="6188">
                  <c:v>23.659167</c:v>
                </c:pt>
                <c:pt idx="6189">
                  <c:v>23.658306</c:v>
                </c:pt>
                <c:pt idx="6190">
                  <c:v>23.654167000000001</c:v>
                </c:pt>
                <c:pt idx="6191">
                  <c:v>23.653721999999998</c:v>
                </c:pt>
                <c:pt idx="6192">
                  <c:v>23.653694000000002</c:v>
                </c:pt>
                <c:pt idx="6193">
                  <c:v>23.652888999999998</c:v>
                </c:pt>
                <c:pt idx="6194">
                  <c:v>23.652916999999999</c:v>
                </c:pt>
                <c:pt idx="6195">
                  <c:v>23.652056000000002</c:v>
                </c:pt>
                <c:pt idx="6196">
                  <c:v>23.652056000000002</c:v>
                </c:pt>
                <c:pt idx="6197">
                  <c:v>23.650832999999999</c:v>
                </c:pt>
                <c:pt idx="6198">
                  <c:v>23.649166999999998</c:v>
                </c:pt>
                <c:pt idx="6199">
                  <c:v>23.648306000000002</c:v>
                </c:pt>
                <c:pt idx="6200">
                  <c:v>23.645833</c:v>
                </c:pt>
                <c:pt idx="6201">
                  <c:v>23.644971999999999</c:v>
                </c:pt>
                <c:pt idx="6202">
                  <c:v>23.639972</c:v>
                </c:pt>
                <c:pt idx="6203">
                  <c:v>23.639167</c:v>
                </c:pt>
                <c:pt idx="6204">
                  <c:v>23.636638999999999</c:v>
                </c:pt>
                <c:pt idx="6205">
                  <c:v>23.635833000000002</c:v>
                </c:pt>
                <c:pt idx="6206">
                  <c:v>23.634167000000001</c:v>
                </c:pt>
                <c:pt idx="6207">
                  <c:v>23.633306000000001</c:v>
                </c:pt>
                <c:pt idx="6208">
                  <c:v>23.629971999999999</c:v>
                </c:pt>
                <c:pt idx="6209">
                  <c:v>23.629166999999999</c:v>
                </c:pt>
                <c:pt idx="6210">
                  <c:v>23.624972</c:v>
                </c:pt>
                <c:pt idx="6211">
                  <c:v>23.624167</c:v>
                </c:pt>
                <c:pt idx="6212">
                  <c:v>23.61</c:v>
                </c:pt>
                <c:pt idx="6213">
                  <c:v>23.609166999999999</c:v>
                </c:pt>
                <c:pt idx="6214">
                  <c:v>23.597443999999999</c:v>
                </c:pt>
                <c:pt idx="6215">
                  <c:v>23.596639</c:v>
                </c:pt>
                <c:pt idx="6216">
                  <c:v>23.594971999999999</c:v>
                </c:pt>
                <c:pt idx="6217">
                  <c:v>23.594166999999999</c:v>
                </c:pt>
                <c:pt idx="6218">
                  <c:v>23.592500000000001</c:v>
                </c:pt>
                <c:pt idx="6219">
                  <c:v>23.591639000000001</c:v>
                </c:pt>
                <c:pt idx="6220">
                  <c:v>23.589971999999999</c:v>
                </c:pt>
                <c:pt idx="6221">
                  <c:v>23.589167</c:v>
                </c:pt>
                <c:pt idx="6222">
                  <c:v>23.586639000000002</c:v>
                </c:pt>
                <c:pt idx="6223">
                  <c:v>23.585778000000001</c:v>
                </c:pt>
                <c:pt idx="6224">
                  <c:v>23.579194000000001</c:v>
                </c:pt>
                <c:pt idx="6225">
                  <c:v>23.578306000000001</c:v>
                </c:pt>
                <c:pt idx="6226">
                  <c:v>23.577444</c:v>
                </c:pt>
                <c:pt idx="6227">
                  <c:v>23.575028</c:v>
                </c:pt>
                <c:pt idx="6228">
                  <c:v>23.572500000000002</c:v>
                </c:pt>
                <c:pt idx="6229">
                  <c:v>23.571639000000001</c:v>
                </c:pt>
                <c:pt idx="6230">
                  <c:v>23.570833</c:v>
                </c:pt>
                <c:pt idx="6231">
                  <c:v>23.567471999999999</c:v>
                </c:pt>
                <c:pt idx="6232">
                  <c:v>23.566611000000002</c:v>
                </c:pt>
                <c:pt idx="6233">
                  <c:v>23.565000000000001</c:v>
                </c:pt>
                <c:pt idx="6234">
                  <c:v>23.564139000000001</c:v>
                </c:pt>
                <c:pt idx="6235">
                  <c:v>23.563306000000001</c:v>
                </c:pt>
                <c:pt idx="6236">
                  <c:v>23.562443999999999</c:v>
                </c:pt>
                <c:pt idx="6237">
                  <c:v>23.561639</c:v>
                </c:pt>
                <c:pt idx="6238">
                  <c:v>23.560832999999999</c:v>
                </c:pt>
                <c:pt idx="6239">
                  <c:v>23.559971999999998</c:v>
                </c:pt>
                <c:pt idx="6240">
                  <c:v>23.559166999999999</c:v>
                </c:pt>
                <c:pt idx="6241">
                  <c:v>23.558306000000002</c:v>
                </c:pt>
                <c:pt idx="6242">
                  <c:v>23.557444</c:v>
                </c:pt>
                <c:pt idx="6243">
                  <c:v>23.556639000000001</c:v>
                </c:pt>
                <c:pt idx="6244">
                  <c:v>23.555833</c:v>
                </c:pt>
                <c:pt idx="6245">
                  <c:v>23.554971999999999</c:v>
                </c:pt>
                <c:pt idx="6246">
                  <c:v>23.553305999999999</c:v>
                </c:pt>
                <c:pt idx="6247">
                  <c:v>23.552499999999998</c:v>
                </c:pt>
                <c:pt idx="6248">
                  <c:v>23.550833000000001</c:v>
                </c:pt>
                <c:pt idx="6249">
                  <c:v>23.549944</c:v>
                </c:pt>
                <c:pt idx="6250">
                  <c:v>23.548306</c:v>
                </c:pt>
                <c:pt idx="6251">
                  <c:v>23.547471999999999</c:v>
                </c:pt>
                <c:pt idx="6252">
                  <c:v>23.544972000000001</c:v>
                </c:pt>
                <c:pt idx="6253">
                  <c:v>23.544139000000001</c:v>
                </c:pt>
                <c:pt idx="6254">
                  <c:v>23.543278000000001</c:v>
                </c:pt>
                <c:pt idx="6255">
                  <c:v>23.540806</c:v>
                </c:pt>
                <c:pt idx="6256">
                  <c:v>23.54</c:v>
                </c:pt>
                <c:pt idx="6257">
                  <c:v>23.539138999999999</c:v>
                </c:pt>
                <c:pt idx="6258">
                  <c:v>23.538333000000002</c:v>
                </c:pt>
                <c:pt idx="6259">
                  <c:v>23.536667000000001</c:v>
                </c:pt>
                <c:pt idx="6260">
                  <c:v>23.534167</c:v>
                </c:pt>
                <c:pt idx="6261">
                  <c:v>23.533750000000001</c:v>
                </c:pt>
                <c:pt idx="6262">
                  <c:v>23.533750000000001</c:v>
                </c:pt>
                <c:pt idx="6263">
                  <c:v>23.533277999999999</c:v>
                </c:pt>
                <c:pt idx="6264">
                  <c:v>23.532471999999999</c:v>
                </c:pt>
                <c:pt idx="6265">
                  <c:v>23.531666999999999</c:v>
                </c:pt>
                <c:pt idx="6266">
                  <c:v>23.527471999999999</c:v>
                </c:pt>
                <c:pt idx="6267">
                  <c:v>23.526667</c:v>
                </c:pt>
                <c:pt idx="6268">
                  <c:v>23.525805999999999</c:v>
                </c:pt>
                <c:pt idx="6269">
                  <c:v>23.524999999999999</c:v>
                </c:pt>
                <c:pt idx="6270">
                  <c:v>23.523333000000001</c:v>
                </c:pt>
                <c:pt idx="6271">
                  <c:v>23.522472</c:v>
                </c:pt>
                <c:pt idx="6272">
                  <c:v>23.521667000000001</c:v>
                </c:pt>
                <c:pt idx="6273">
                  <c:v>23.520806</c:v>
                </c:pt>
                <c:pt idx="6274">
                  <c:v>23.52</c:v>
                </c:pt>
                <c:pt idx="6275">
                  <c:v>23.519166999999999</c:v>
                </c:pt>
                <c:pt idx="6276">
                  <c:v>23.516639000000001</c:v>
                </c:pt>
                <c:pt idx="6277">
                  <c:v>23.515833000000001</c:v>
                </c:pt>
                <c:pt idx="6278">
                  <c:v>23.514167</c:v>
                </c:pt>
                <c:pt idx="6279">
                  <c:v>23.513306</c:v>
                </c:pt>
                <c:pt idx="6280">
                  <c:v>23.508306000000001</c:v>
                </c:pt>
                <c:pt idx="6281">
                  <c:v>23.507472</c:v>
                </c:pt>
                <c:pt idx="6282">
                  <c:v>23.501611</c:v>
                </c:pt>
                <c:pt idx="6283">
                  <c:v>23.500833</c:v>
                </c:pt>
                <c:pt idx="6284">
                  <c:v>23.496638999999998</c:v>
                </c:pt>
                <c:pt idx="6285">
                  <c:v>23.49625</c:v>
                </c:pt>
                <c:pt idx="6286">
                  <c:v>23.49625</c:v>
                </c:pt>
                <c:pt idx="6287">
                  <c:v>23.495388999999999</c:v>
                </c:pt>
                <c:pt idx="6288">
                  <c:v>23.495417</c:v>
                </c:pt>
                <c:pt idx="6289">
                  <c:v>23.494111</c:v>
                </c:pt>
                <c:pt idx="6290">
                  <c:v>23.4925</c:v>
                </c:pt>
                <c:pt idx="6291">
                  <c:v>23.491667</c:v>
                </c:pt>
                <c:pt idx="6292">
                  <c:v>23.484999999999999</c:v>
                </c:pt>
                <c:pt idx="6293">
                  <c:v>23.484611000000001</c:v>
                </c:pt>
                <c:pt idx="6294">
                  <c:v>23.484583000000001</c:v>
                </c:pt>
                <c:pt idx="6295">
                  <c:v>23.483332999999998</c:v>
                </c:pt>
                <c:pt idx="6296">
                  <c:v>23.482527999999999</c:v>
                </c:pt>
                <c:pt idx="6297">
                  <c:v>23.479972</c:v>
                </c:pt>
                <c:pt idx="6298">
                  <c:v>23.478306</c:v>
                </c:pt>
                <c:pt idx="6299">
                  <c:v>23.477499999999999</c:v>
                </c:pt>
                <c:pt idx="6300">
                  <c:v>23.475833000000002</c:v>
                </c:pt>
                <c:pt idx="6301">
                  <c:v>23.474972000000001</c:v>
                </c:pt>
                <c:pt idx="6302">
                  <c:v>23.4725</c:v>
                </c:pt>
                <c:pt idx="6303">
                  <c:v>23.471639</c:v>
                </c:pt>
                <c:pt idx="6304">
                  <c:v>23.470832999999999</c:v>
                </c:pt>
                <c:pt idx="6305">
                  <c:v>23.469971999999999</c:v>
                </c:pt>
                <c:pt idx="6306">
                  <c:v>23.469166999999999</c:v>
                </c:pt>
                <c:pt idx="6307">
                  <c:v>23.46875</c:v>
                </c:pt>
                <c:pt idx="6308">
                  <c:v>23.46875</c:v>
                </c:pt>
                <c:pt idx="6309">
                  <c:v>23.470389000000001</c:v>
                </c:pt>
                <c:pt idx="6310">
                  <c:v>23.470417000000001</c:v>
                </c:pt>
                <c:pt idx="6311">
                  <c:v>23.469556000000001</c:v>
                </c:pt>
                <c:pt idx="6312">
                  <c:v>23.469556000000001</c:v>
                </c:pt>
                <c:pt idx="6313">
                  <c:v>23.46875</c:v>
                </c:pt>
                <c:pt idx="6314">
                  <c:v>23.46875</c:v>
                </c:pt>
                <c:pt idx="6315">
                  <c:v>23.470389000000001</c:v>
                </c:pt>
                <c:pt idx="6316">
                  <c:v>23.470389000000001</c:v>
                </c:pt>
                <c:pt idx="6317">
                  <c:v>23.469971999999999</c:v>
                </c:pt>
                <c:pt idx="6318">
                  <c:v>23.467889</c:v>
                </c:pt>
                <c:pt idx="6319">
                  <c:v>23.467889</c:v>
                </c:pt>
                <c:pt idx="6320">
                  <c:v>23.467082999999999</c:v>
                </c:pt>
                <c:pt idx="6321">
                  <c:v>23.467055999999999</c:v>
                </c:pt>
                <c:pt idx="6322">
                  <c:v>23.466249999999999</c:v>
                </c:pt>
                <c:pt idx="6323">
                  <c:v>23.466194000000002</c:v>
                </c:pt>
                <c:pt idx="6324">
                  <c:v>23.465416999999999</c:v>
                </c:pt>
                <c:pt idx="6325">
                  <c:v>23.465416999999999</c:v>
                </c:pt>
                <c:pt idx="6326">
                  <c:v>23.464556000000002</c:v>
                </c:pt>
                <c:pt idx="6327">
                  <c:v>23.464971999999999</c:v>
                </c:pt>
                <c:pt idx="6328">
                  <c:v>23.467500000000001</c:v>
                </c:pt>
                <c:pt idx="6329">
                  <c:v>23.467889</c:v>
                </c:pt>
                <c:pt idx="6330">
                  <c:v>23.467860999999999</c:v>
                </c:pt>
                <c:pt idx="6331">
                  <c:v>23.466667000000001</c:v>
                </c:pt>
                <c:pt idx="6332">
                  <c:v>23.464167</c:v>
                </c:pt>
                <c:pt idx="6333">
                  <c:v>23.463332999999999</c:v>
                </c:pt>
                <c:pt idx="6334">
                  <c:v>23.461611000000001</c:v>
                </c:pt>
                <c:pt idx="6335">
                  <c:v>23.460806000000002</c:v>
                </c:pt>
                <c:pt idx="6336">
                  <c:v>23.459944</c:v>
                </c:pt>
                <c:pt idx="6337">
                  <c:v>23.458333</c:v>
                </c:pt>
                <c:pt idx="6338">
                  <c:v>23.454944000000001</c:v>
                </c:pt>
                <c:pt idx="6339">
                  <c:v>23.454139000000001</c:v>
                </c:pt>
                <c:pt idx="6340">
                  <c:v>23.453333000000001</c:v>
                </c:pt>
                <c:pt idx="6341">
                  <c:v>23.452472</c:v>
                </c:pt>
                <c:pt idx="6342">
                  <c:v>23.449138999999999</c:v>
                </c:pt>
                <c:pt idx="6343">
                  <c:v>23.448333000000002</c:v>
                </c:pt>
                <c:pt idx="6344">
                  <c:v>23.444139</c:v>
                </c:pt>
                <c:pt idx="6345">
                  <c:v>23.443332999999999</c:v>
                </c:pt>
                <c:pt idx="6346">
                  <c:v>23.438333</c:v>
                </c:pt>
                <c:pt idx="6347">
                  <c:v>23.437472</c:v>
                </c:pt>
                <c:pt idx="6348">
                  <c:v>23.435805999999999</c:v>
                </c:pt>
                <c:pt idx="6349">
                  <c:v>23.434999999999999</c:v>
                </c:pt>
                <c:pt idx="6350">
                  <c:v>23.434138999999998</c:v>
                </c:pt>
                <c:pt idx="6351">
                  <c:v>23.432472000000001</c:v>
                </c:pt>
                <c:pt idx="6352">
                  <c:v>23.431667000000001</c:v>
                </c:pt>
                <c:pt idx="6353">
                  <c:v>23.429971999999999</c:v>
                </c:pt>
                <c:pt idx="6354">
                  <c:v>23.429167</c:v>
                </c:pt>
                <c:pt idx="6355">
                  <c:v>23.428305999999999</c:v>
                </c:pt>
                <c:pt idx="6356">
                  <c:v>23.427499999999998</c:v>
                </c:pt>
                <c:pt idx="6357">
                  <c:v>23.425833000000001</c:v>
                </c:pt>
                <c:pt idx="6358">
                  <c:v>23.423306</c:v>
                </c:pt>
                <c:pt idx="6359">
                  <c:v>23.422499999999999</c:v>
                </c:pt>
                <c:pt idx="6360">
                  <c:v>23.420832999999998</c:v>
                </c:pt>
                <c:pt idx="6361">
                  <c:v>23.420027999999999</c:v>
                </c:pt>
                <c:pt idx="6362">
                  <c:v>23.419167000000002</c:v>
                </c:pt>
                <c:pt idx="6363">
                  <c:v>23.418333000000001</c:v>
                </c:pt>
                <c:pt idx="6364">
                  <c:v>23.415832999999999</c:v>
                </c:pt>
                <c:pt idx="6365">
                  <c:v>23.414138999999999</c:v>
                </c:pt>
                <c:pt idx="6366">
                  <c:v>23.413333000000002</c:v>
                </c:pt>
                <c:pt idx="6367">
                  <c:v>23.411667000000001</c:v>
                </c:pt>
                <c:pt idx="6368">
                  <c:v>23.409139</c:v>
                </c:pt>
                <c:pt idx="6369">
                  <c:v>23.408332999999999</c:v>
                </c:pt>
                <c:pt idx="6370">
                  <c:v>23.406611000000002</c:v>
                </c:pt>
                <c:pt idx="6371">
                  <c:v>23.405805999999998</c:v>
                </c:pt>
                <c:pt idx="6372">
                  <c:v>23.405000000000001</c:v>
                </c:pt>
                <c:pt idx="6373">
                  <c:v>23.404139000000001</c:v>
                </c:pt>
                <c:pt idx="6374">
                  <c:v>23.401610999999999</c:v>
                </c:pt>
                <c:pt idx="6375">
                  <c:v>23.400805999999999</c:v>
                </c:pt>
                <c:pt idx="6376">
                  <c:v>23.399139000000002</c:v>
                </c:pt>
                <c:pt idx="6377">
                  <c:v>23.39875</c:v>
                </c:pt>
                <c:pt idx="6378">
                  <c:v>23.398721999999999</c:v>
                </c:pt>
                <c:pt idx="6379">
                  <c:v>23.397917</c:v>
                </c:pt>
                <c:pt idx="6380">
                  <c:v>23.397888999999999</c:v>
                </c:pt>
                <c:pt idx="6381">
                  <c:v>23.397500000000001</c:v>
                </c:pt>
                <c:pt idx="6382">
                  <c:v>23.396639</c:v>
                </c:pt>
                <c:pt idx="6383">
                  <c:v>23.395833</c:v>
                </c:pt>
                <c:pt idx="6384">
                  <c:v>23.394971999999999</c:v>
                </c:pt>
                <c:pt idx="6385">
                  <c:v>23.392444000000001</c:v>
                </c:pt>
                <c:pt idx="6386">
                  <c:v>23.391639000000001</c:v>
                </c:pt>
                <c:pt idx="6387">
                  <c:v>23.390833000000001</c:v>
                </c:pt>
                <c:pt idx="6388">
                  <c:v>23.389972</c:v>
                </c:pt>
                <c:pt idx="6389">
                  <c:v>23.389167</c:v>
                </c:pt>
                <c:pt idx="6390">
                  <c:v>23.388306</c:v>
                </c:pt>
                <c:pt idx="6391">
                  <c:v>23.386638999999999</c:v>
                </c:pt>
                <c:pt idx="6392">
                  <c:v>23.385833000000002</c:v>
                </c:pt>
                <c:pt idx="6393">
                  <c:v>23.384167000000001</c:v>
                </c:pt>
                <c:pt idx="6394">
                  <c:v>23.383278000000001</c:v>
                </c:pt>
                <c:pt idx="6395">
                  <c:v>23.374167</c:v>
                </c:pt>
                <c:pt idx="6396">
                  <c:v>23.373305999999999</c:v>
                </c:pt>
                <c:pt idx="6397">
                  <c:v>23.367443999999999</c:v>
                </c:pt>
                <c:pt idx="6398">
                  <c:v>23.366667</c:v>
                </c:pt>
                <c:pt idx="6399">
                  <c:v>23.360806</c:v>
                </c:pt>
                <c:pt idx="6400">
                  <c:v>23.36</c:v>
                </c:pt>
                <c:pt idx="6401">
                  <c:v>23.355806000000001</c:v>
                </c:pt>
                <c:pt idx="6402">
                  <c:v>23.355</c:v>
                </c:pt>
                <c:pt idx="6403">
                  <c:v>23.354139</c:v>
                </c:pt>
                <c:pt idx="6404">
                  <c:v>23.352471999999999</c:v>
                </c:pt>
                <c:pt idx="6405">
                  <c:v>23.351666999999999</c:v>
                </c:pt>
                <c:pt idx="6406">
                  <c:v>23.350860999999998</c:v>
                </c:pt>
                <c:pt idx="6407">
                  <c:v>23.349139000000001</c:v>
                </c:pt>
                <c:pt idx="6408">
                  <c:v>23.348306000000001</c:v>
                </c:pt>
                <c:pt idx="6409">
                  <c:v>23.331638999999999</c:v>
                </c:pt>
                <c:pt idx="6410">
                  <c:v>23.330832999999998</c:v>
                </c:pt>
                <c:pt idx="6411">
                  <c:v>23.329167000000002</c:v>
                </c:pt>
                <c:pt idx="6412">
                  <c:v>23.328278000000001</c:v>
                </c:pt>
                <c:pt idx="6413">
                  <c:v>23.323305999999999</c:v>
                </c:pt>
                <c:pt idx="6414">
                  <c:v>23.321611000000001</c:v>
                </c:pt>
                <c:pt idx="6415">
                  <c:v>23.320806000000001</c:v>
                </c:pt>
                <c:pt idx="6416">
                  <c:v>23.32</c:v>
                </c:pt>
                <c:pt idx="6417">
                  <c:v>23.318332999999999</c:v>
                </c:pt>
                <c:pt idx="6418">
                  <c:v>23.31625</c:v>
                </c:pt>
                <c:pt idx="6419">
                  <c:v>23.31625</c:v>
                </c:pt>
                <c:pt idx="6420">
                  <c:v>23.315389</c:v>
                </c:pt>
                <c:pt idx="6421">
                  <c:v>23.315389</c:v>
                </c:pt>
                <c:pt idx="6422">
                  <c:v>23.314582999999999</c:v>
                </c:pt>
                <c:pt idx="6423">
                  <c:v>23.314582999999999</c:v>
                </c:pt>
                <c:pt idx="6424">
                  <c:v>23.313749999999999</c:v>
                </c:pt>
                <c:pt idx="6425">
                  <c:v>23.313749999999999</c:v>
                </c:pt>
                <c:pt idx="6426">
                  <c:v>23.312888999999998</c:v>
                </c:pt>
                <c:pt idx="6427">
                  <c:v>23.312861000000002</c:v>
                </c:pt>
                <c:pt idx="6428">
                  <c:v>23.311250000000001</c:v>
                </c:pt>
                <c:pt idx="6429">
                  <c:v>23.311250000000001</c:v>
                </c:pt>
                <c:pt idx="6430">
                  <c:v>23.302499999999998</c:v>
                </c:pt>
                <c:pt idx="6431">
                  <c:v>23.301639000000002</c:v>
                </c:pt>
                <c:pt idx="6432">
                  <c:v>23.300833000000001</c:v>
                </c:pt>
                <c:pt idx="6433">
                  <c:v>23.299972</c:v>
                </c:pt>
                <c:pt idx="6434">
                  <c:v>23.299167000000001</c:v>
                </c:pt>
                <c:pt idx="6435">
                  <c:v>23.298306</c:v>
                </c:pt>
                <c:pt idx="6436">
                  <c:v>23.297471999999999</c:v>
                </c:pt>
                <c:pt idx="6437">
                  <c:v>23.296666999999999</c:v>
                </c:pt>
                <c:pt idx="6438">
                  <c:v>23.295000000000002</c:v>
                </c:pt>
                <c:pt idx="6439">
                  <c:v>23.293278000000001</c:v>
                </c:pt>
                <c:pt idx="6440">
                  <c:v>23.291667</c:v>
                </c:pt>
                <c:pt idx="6441">
                  <c:v>23.290806</c:v>
                </c:pt>
                <c:pt idx="6442">
                  <c:v>23.289971999999999</c:v>
                </c:pt>
                <c:pt idx="6443">
                  <c:v>23.289138999999999</c:v>
                </c:pt>
                <c:pt idx="6444">
                  <c:v>23.288305999999999</c:v>
                </c:pt>
                <c:pt idx="6445">
                  <c:v>23.286639000000001</c:v>
                </c:pt>
                <c:pt idx="6446">
                  <c:v>23.285833</c:v>
                </c:pt>
                <c:pt idx="6447">
                  <c:v>23.284972</c:v>
                </c:pt>
                <c:pt idx="6448">
                  <c:v>23.284110999999999</c:v>
                </c:pt>
                <c:pt idx="6449">
                  <c:v>23.282499999999999</c:v>
                </c:pt>
                <c:pt idx="6450">
                  <c:v>23.281638999999998</c:v>
                </c:pt>
                <c:pt idx="6451">
                  <c:v>23.279972000000001</c:v>
                </c:pt>
                <c:pt idx="6452">
                  <c:v>23.279167000000001</c:v>
                </c:pt>
                <c:pt idx="6453">
                  <c:v>23.270778</c:v>
                </c:pt>
                <c:pt idx="6454">
                  <c:v>23.269971999999999</c:v>
                </c:pt>
                <c:pt idx="6455">
                  <c:v>23.269110999999999</c:v>
                </c:pt>
                <c:pt idx="6456">
                  <c:v>23.264139</c:v>
                </c:pt>
                <c:pt idx="6457">
                  <c:v>23.263332999999999</c:v>
                </c:pt>
                <c:pt idx="6458">
                  <c:v>23.262471999999999</c:v>
                </c:pt>
                <c:pt idx="6459">
                  <c:v>23.261666999999999</c:v>
                </c:pt>
                <c:pt idx="6460">
                  <c:v>23.260805999999999</c:v>
                </c:pt>
                <c:pt idx="6461">
                  <c:v>23.255806</c:v>
                </c:pt>
                <c:pt idx="6462">
                  <c:v>23.254999999999999</c:v>
                </c:pt>
                <c:pt idx="6463">
                  <c:v>23.252472000000001</c:v>
                </c:pt>
                <c:pt idx="6464">
                  <c:v>23.251667000000001</c:v>
                </c:pt>
                <c:pt idx="6465">
                  <c:v>23.25</c:v>
                </c:pt>
                <c:pt idx="6466">
                  <c:v>23.249193999999999</c:v>
                </c:pt>
                <c:pt idx="6467">
                  <c:v>23.247471999999998</c:v>
                </c:pt>
                <c:pt idx="6468">
                  <c:v>23.246666999999999</c:v>
                </c:pt>
                <c:pt idx="6469">
                  <c:v>23.243333</c:v>
                </c:pt>
                <c:pt idx="6470">
                  <c:v>23.242471999999999</c:v>
                </c:pt>
                <c:pt idx="6471">
                  <c:v>23.239139000000002</c:v>
                </c:pt>
                <c:pt idx="6472">
                  <c:v>23.238333000000001</c:v>
                </c:pt>
                <c:pt idx="6473">
                  <c:v>23.237472</c:v>
                </c:pt>
                <c:pt idx="6474">
                  <c:v>23.236639</c:v>
                </c:pt>
                <c:pt idx="6475">
                  <c:v>23.234999999999999</c:v>
                </c:pt>
                <c:pt idx="6476">
                  <c:v>23.234166999999999</c:v>
                </c:pt>
                <c:pt idx="6477">
                  <c:v>23.231667000000002</c:v>
                </c:pt>
                <c:pt idx="6478">
                  <c:v>23.230806000000001</c:v>
                </c:pt>
                <c:pt idx="6479">
                  <c:v>23.229139</c:v>
                </c:pt>
                <c:pt idx="6480">
                  <c:v>23.228750000000002</c:v>
                </c:pt>
                <c:pt idx="6481">
                  <c:v>23.230416999999999</c:v>
                </c:pt>
                <c:pt idx="6482">
                  <c:v>23.230443999999999</c:v>
                </c:pt>
                <c:pt idx="6483">
                  <c:v>23.229139</c:v>
                </c:pt>
                <c:pt idx="6484">
                  <c:v>23.226666999999999</c:v>
                </c:pt>
                <c:pt idx="6485">
                  <c:v>23.225389</c:v>
                </c:pt>
                <c:pt idx="6486">
                  <c:v>23.225389</c:v>
                </c:pt>
                <c:pt idx="6487">
                  <c:v>23.224972000000001</c:v>
                </c:pt>
                <c:pt idx="6488">
                  <c:v>23.223306000000001</c:v>
                </c:pt>
                <c:pt idx="6489">
                  <c:v>23.222916999999999</c:v>
                </c:pt>
                <c:pt idx="6490">
                  <c:v>23.222888999999999</c:v>
                </c:pt>
                <c:pt idx="6491">
                  <c:v>23.220806</c:v>
                </c:pt>
                <c:pt idx="6492">
                  <c:v>23.219944000000002</c:v>
                </c:pt>
                <c:pt idx="6493">
                  <c:v>23.217055999999999</c:v>
                </c:pt>
                <c:pt idx="6494">
                  <c:v>23.217055999999999</c:v>
                </c:pt>
                <c:pt idx="6495">
                  <c:v>23.214556000000002</c:v>
                </c:pt>
                <c:pt idx="6496">
                  <c:v>23.214528000000001</c:v>
                </c:pt>
                <c:pt idx="6497">
                  <c:v>23.213778000000001</c:v>
                </c:pt>
                <c:pt idx="6498">
                  <c:v>23.213750000000001</c:v>
                </c:pt>
                <c:pt idx="6499">
                  <c:v>23.212083</c:v>
                </c:pt>
                <c:pt idx="6500">
                  <c:v>23.212083</c:v>
                </c:pt>
                <c:pt idx="6501">
                  <c:v>23.208306</c:v>
                </c:pt>
                <c:pt idx="6502">
                  <c:v>23.2075</c:v>
                </c:pt>
                <c:pt idx="6503">
                  <c:v>23.206638999999999</c:v>
                </c:pt>
                <c:pt idx="6504">
                  <c:v>23.199110999999998</c:v>
                </c:pt>
                <c:pt idx="6505">
                  <c:v>23.198333000000002</c:v>
                </c:pt>
                <c:pt idx="6506">
                  <c:v>23.195</c:v>
                </c:pt>
                <c:pt idx="6507">
                  <c:v>23.194139</c:v>
                </c:pt>
                <c:pt idx="6508">
                  <c:v>23.1875</c:v>
                </c:pt>
                <c:pt idx="6509">
                  <c:v>23.186639</c:v>
                </c:pt>
                <c:pt idx="6510">
                  <c:v>23.185832999999999</c:v>
                </c:pt>
                <c:pt idx="6511">
                  <c:v>23.184138999999998</c:v>
                </c:pt>
                <c:pt idx="6512">
                  <c:v>23.183333000000001</c:v>
                </c:pt>
                <c:pt idx="6513">
                  <c:v>23.181639000000001</c:v>
                </c:pt>
                <c:pt idx="6514">
                  <c:v>23.180778</c:v>
                </c:pt>
                <c:pt idx="6515">
                  <c:v>23.179971999999999</c:v>
                </c:pt>
                <c:pt idx="6516">
                  <c:v>23.175000000000001</c:v>
                </c:pt>
                <c:pt idx="6517">
                  <c:v>23.172499999999999</c:v>
                </c:pt>
                <c:pt idx="6518">
                  <c:v>23.171638999999999</c:v>
                </c:pt>
                <c:pt idx="6519">
                  <c:v>23.170832999999998</c:v>
                </c:pt>
                <c:pt idx="6520">
                  <c:v>23.169972000000001</c:v>
                </c:pt>
                <c:pt idx="6521">
                  <c:v>23.169139000000001</c:v>
                </c:pt>
                <c:pt idx="6522">
                  <c:v>23.162472000000001</c:v>
                </c:pt>
                <c:pt idx="6523">
                  <c:v>23.161193999999998</c:v>
                </c:pt>
                <c:pt idx="6524">
                  <c:v>23.161193999999998</c:v>
                </c:pt>
                <c:pt idx="6525">
                  <c:v>23.159972</c:v>
                </c:pt>
                <c:pt idx="6526">
                  <c:v>23.159110999999999</c:v>
                </c:pt>
                <c:pt idx="6527">
                  <c:v>23.158332999999999</c:v>
                </c:pt>
                <c:pt idx="6528">
                  <c:v>23.155805999999998</c:v>
                </c:pt>
                <c:pt idx="6529">
                  <c:v>23.155389</c:v>
                </c:pt>
                <c:pt idx="6530">
                  <c:v>23.155389</c:v>
                </c:pt>
                <c:pt idx="6531">
                  <c:v>23.154972000000001</c:v>
                </c:pt>
                <c:pt idx="6532">
                  <c:v>23.154111</c:v>
                </c:pt>
                <c:pt idx="6533">
                  <c:v>23.151638999999999</c:v>
                </c:pt>
                <c:pt idx="6534">
                  <c:v>23.146639</c:v>
                </c:pt>
                <c:pt idx="6535">
                  <c:v>23.145833</c:v>
                </c:pt>
                <c:pt idx="6536">
                  <c:v>23.139111</c:v>
                </c:pt>
                <c:pt idx="6537">
                  <c:v>23.138332999999999</c:v>
                </c:pt>
                <c:pt idx="6538">
                  <c:v>23.137528</c:v>
                </c:pt>
                <c:pt idx="6539">
                  <c:v>23.136666999999999</c:v>
                </c:pt>
                <c:pt idx="6540">
                  <c:v>23.135000000000002</c:v>
                </c:pt>
                <c:pt idx="6541">
                  <c:v>23.134167000000001</c:v>
                </c:pt>
                <c:pt idx="6542">
                  <c:v>23.133306000000001</c:v>
                </c:pt>
                <c:pt idx="6543">
                  <c:v>23.127889</c:v>
                </c:pt>
                <c:pt idx="6544">
                  <c:v>23.127860999999999</c:v>
                </c:pt>
                <c:pt idx="6545">
                  <c:v>23.127056</c:v>
                </c:pt>
                <c:pt idx="6546">
                  <c:v>23.127027999999999</c:v>
                </c:pt>
                <c:pt idx="6547">
                  <c:v>23.125833</c:v>
                </c:pt>
                <c:pt idx="6548">
                  <c:v>23.124972</c:v>
                </c:pt>
                <c:pt idx="6549">
                  <c:v>23.124583000000001</c:v>
                </c:pt>
                <c:pt idx="6550">
                  <c:v>23.124555999999998</c:v>
                </c:pt>
                <c:pt idx="6551">
                  <c:v>23.115417000000001</c:v>
                </c:pt>
                <c:pt idx="6552">
                  <c:v>23.115389</c:v>
                </c:pt>
                <c:pt idx="6553">
                  <c:v>23.115860999999999</c:v>
                </c:pt>
                <c:pt idx="6554">
                  <c:v>23.116667</c:v>
                </c:pt>
                <c:pt idx="6555">
                  <c:v>23.117056000000002</c:v>
                </c:pt>
                <c:pt idx="6556">
                  <c:v>23.117056000000002</c:v>
                </c:pt>
                <c:pt idx="6557">
                  <c:v>23.118749999999999</c:v>
                </c:pt>
                <c:pt idx="6558">
                  <c:v>23.118749999999999</c:v>
                </c:pt>
                <c:pt idx="6559">
                  <c:v>23.116638999999999</c:v>
                </c:pt>
                <c:pt idx="6560">
                  <c:v>23.115777999999999</c:v>
                </c:pt>
                <c:pt idx="6561">
                  <c:v>23.114972000000002</c:v>
                </c:pt>
                <c:pt idx="6562">
                  <c:v>23.114111000000001</c:v>
                </c:pt>
                <c:pt idx="6563">
                  <c:v>23.113306000000001</c:v>
                </c:pt>
                <c:pt idx="6564">
                  <c:v>23.112500000000001</c:v>
                </c:pt>
                <c:pt idx="6565">
                  <c:v>23.110833</c:v>
                </c:pt>
                <c:pt idx="6566">
                  <c:v>23.109971999999999</c:v>
                </c:pt>
                <c:pt idx="6567">
                  <c:v>23.108332999999998</c:v>
                </c:pt>
                <c:pt idx="6568">
                  <c:v>23.107472000000001</c:v>
                </c:pt>
                <c:pt idx="6569">
                  <c:v>23.105</c:v>
                </c:pt>
                <c:pt idx="6570">
                  <c:v>23.104139</c:v>
                </c:pt>
                <c:pt idx="6571">
                  <c:v>23.103306</c:v>
                </c:pt>
                <c:pt idx="6572">
                  <c:v>23.102471999999999</c:v>
                </c:pt>
                <c:pt idx="6573">
                  <c:v>23.101638999999999</c:v>
                </c:pt>
                <c:pt idx="6574">
                  <c:v>23.100777999999998</c:v>
                </c:pt>
                <c:pt idx="6575">
                  <c:v>23.099972000000001</c:v>
                </c:pt>
                <c:pt idx="6576">
                  <c:v>23.099167000000001</c:v>
                </c:pt>
                <c:pt idx="6577">
                  <c:v>23.098306000000001</c:v>
                </c:pt>
                <c:pt idx="6578">
                  <c:v>23.0975</c:v>
                </c:pt>
                <c:pt idx="6579">
                  <c:v>23.097111000000002</c:v>
                </c:pt>
                <c:pt idx="6580">
                  <c:v>23.097083000000001</c:v>
                </c:pt>
                <c:pt idx="6581">
                  <c:v>23.098333</c:v>
                </c:pt>
                <c:pt idx="6582">
                  <c:v>23.099139000000001</c:v>
                </c:pt>
                <c:pt idx="6583">
                  <c:v>23.100389</c:v>
                </c:pt>
                <c:pt idx="6584">
                  <c:v>23.100389</c:v>
                </c:pt>
                <c:pt idx="6585">
                  <c:v>23.099167000000001</c:v>
                </c:pt>
                <c:pt idx="6586">
                  <c:v>23.098306000000001</c:v>
                </c:pt>
                <c:pt idx="6587">
                  <c:v>23.097083000000001</c:v>
                </c:pt>
                <c:pt idx="6588">
                  <c:v>23.097055999999998</c:v>
                </c:pt>
                <c:pt idx="6589">
                  <c:v>23.097916999999999</c:v>
                </c:pt>
                <c:pt idx="6590">
                  <c:v>23.097888999999999</c:v>
                </c:pt>
                <c:pt idx="6591">
                  <c:v>23.097083000000001</c:v>
                </c:pt>
                <c:pt idx="6592">
                  <c:v>23.097083000000001</c:v>
                </c:pt>
                <c:pt idx="6593">
                  <c:v>23.094999999999999</c:v>
                </c:pt>
                <c:pt idx="6594">
                  <c:v>23.094138999999998</c:v>
                </c:pt>
                <c:pt idx="6595">
                  <c:v>23.093333000000001</c:v>
                </c:pt>
                <c:pt idx="6596">
                  <c:v>23.092472000000001</c:v>
                </c:pt>
                <c:pt idx="6597">
                  <c:v>23.090833</c:v>
                </c:pt>
                <c:pt idx="6598">
                  <c:v>23.089971999999999</c:v>
                </c:pt>
                <c:pt idx="6599">
                  <c:v>23.088305999999999</c:v>
                </c:pt>
                <c:pt idx="6600">
                  <c:v>23.084167000000001</c:v>
                </c:pt>
                <c:pt idx="6601">
                  <c:v>23.080805999999999</c:v>
                </c:pt>
                <c:pt idx="6602">
                  <c:v>23.08</c:v>
                </c:pt>
                <c:pt idx="6603">
                  <c:v>23.079167000000002</c:v>
                </c:pt>
                <c:pt idx="6604">
                  <c:v>23.077500000000001</c:v>
                </c:pt>
                <c:pt idx="6605">
                  <c:v>23.076639</c:v>
                </c:pt>
                <c:pt idx="6606">
                  <c:v>23.075832999999999</c:v>
                </c:pt>
                <c:pt idx="6607">
                  <c:v>23.07375</c:v>
                </c:pt>
                <c:pt idx="6608">
                  <c:v>23.07375</c:v>
                </c:pt>
                <c:pt idx="6609">
                  <c:v>23.072861</c:v>
                </c:pt>
                <c:pt idx="6610">
                  <c:v>23.072917</c:v>
                </c:pt>
                <c:pt idx="6611">
                  <c:v>23.069972</c:v>
                </c:pt>
                <c:pt idx="6612">
                  <c:v>23.069167</c:v>
                </c:pt>
                <c:pt idx="6613">
                  <c:v>23.068360999999999</c:v>
                </c:pt>
                <c:pt idx="6614">
                  <c:v>23.066638999999999</c:v>
                </c:pt>
                <c:pt idx="6615">
                  <c:v>23.065805999999998</c:v>
                </c:pt>
                <c:pt idx="6616">
                  <c:v>23.064972000000001</c:v>
                </c:pt>
                <c:pt idx="6617">
                  <c:v>23.064139000000001</c:v>
                </c:pt>
                <c:pt idx="6618">
                  <c:v>23.063333</c:v>
                </c:pt>
                <c:pt idx="6619">
                  <c:v>23.062472</c:v>
                </c:pt>
                <c:pt idx="6620">
                  <c:v>23.060805999999999</c:v>
                </c:pt>
                <c:pt idx="6621">
                  <c:v>23.059944000000002</c:v>
                </c:pt>
                <c:pt idx="6622">
                  <c:v>23.058333000000001</c:v>
                </c:pt>
                <c:pt idx="6623">
                  <c:v>23.057472000000001</c:v>
                </c:pt>
                <c:pt idx="6624">
                  <c:v>23.056667000000001</c:v>
                </c:pt>
                <c:pt idx="6625">
                  <c:v>23.055806</c:v>
                </c:pt>
                <c:pt idx="6626">
                  <c:v>23.051639000000002</c:v>
                </c:pt>
                <c:pt idx="6627">
                  <c:v>23.049944</c:v>
                </c:pt>
                <c:pt idx="6628">
                  <c:v>23.049139</c:v>
                </c:pt>
                <c:pt idx="6629">
                  <c:v>23.048333</c:v>
                </c:pt>
                <c:pt idx="6630">
                  <c:v>23.044139000000001</c:v>
                </c:pt>
                <c:pt idx="6631">
                  <c:v>23.043333000000001</c:v>
                </c:pt>
                <c:pt idx="6632">
                  <c:v>23.042472</c:v>
                </c:pt>
                <c:pt idx="6633">
                  <c:v>23.041667</c:v>
                </c:pt>
                <c:pt idx="6634">
                  <c:v>23.040806</c:v>
                </c:pt>
                <c:pt idx="6635">
                  <c:v>23.04</c:v>
                </c:pt>
                <c:pt idx="6636">
                  <c:v>23.038333000000002</c:v>
                </c:pt>
                <c:pt idx="6637">
                  <c:v>23.037472000000001</c:v>
                </c:pt>
                <c:pt idx="6638">
                  <c:v>23.035806000000001</c:v>
                </c:pt>
                <c:pt idx="6639">
                  <c:v>23.035</c:v>
                </c:pt>
                <c:pt idx="6640">
                  <c:v>23.028333</c:v>
                </c:pt>
                <c:pt idx="6641">
                  <c:v>23.027471999999999</c:v>
                </c:pt>
                <c:pt idx="6642">
                  <c:v>23.026667</c:v>
                </c:pt>
                <c:pt idx="6643">
                  <c:v>23.026250000000001</c:v>
                </c:pt>
                <c:pt idx="6644">
                  <c:v>23.026250000000001</c:v>
                </c:pt>
                <c:pt idx="6645">
                  <c:v>23.025027999999999</c:v>
                </c:pt>
                <c:pt idx="6646">
                  <c:v>23.024166999999998</c:v>
                </c:pt>
                <c:pt idx="6647">
                  <c:v>23.023306000000002</c:v>
                </c:pt>
                <c:pt idx="6648">
                  <c:v>23.021639</c:v>
                </c:pt>
                <c:pt idx="6649">
                  <c:v>23.019971999999999</c:v>
                </c:pt>
                <c:pt idx="6650">
                  <c:v>23.018722</c:v>
                </c:pt>
                <c:pt idx="6651">
                  <c:v>23.018722</c:v>
                </c:pt>
                <c:pt idx="6652">
                  <c:v>23.016639000000001</c:v>
                </c:pt>
                <c:pt idx="6653">
                  <c:v>23.014167</c:v>
                </c:pt>
                <c:pt idx="6654">
                  <c:v>23.013306</c:v>
                </c:pt>
                <c:pt idx="6655">
                  <c:v>23.009167000000001</c:v>
                </c:pt>
                <c:pt idx="6656">
                  <c:v>23.007083000000002</c:v>
                </c:pt>
                <c:pt idx="6657">
                  <c:v>23.007083000000002</c:v>
                </c:pt>
                <c:pt idx="6658">
                  <c:v>23.005806</c:v>
                </c:pt>
                <c:pt idx="6659">
                  <c:v>23.004138999999999</c:v>
                </c:pt>
                <c:pt idx="6660">
                  <c:v>23.003333000000001</c:v>
                </c:pt>
                <c:pt idx="6661">
                  <c:v>23.000806000000001</c:v>
                </c:pt>
                <c:pt idx="6662">
                  <c:v>23.000388999999998</c:v>
                </c:pt>
                <c:pt idx="6663">
                  <c:v>23.000444000000002</c:v>
                </c:pt>
                <c:pt idx="6664">
                  <c:v>23</c:v>
                </c:pt>
                <c:pt idx="6665">
                  <c:v>22.999110999999999</c:v>
                </c:pt>
                <c:pt idx="6666">
                  <c:v>22.998277999999999</c:v>
                </c:pt>
                <c:pt idx="6667">
                  <c:v>22.994111</c:v>
                </c:pt>
                <c:pt idx="6668">
                  <c:v>22.993278</c:v>
                </c:pt>
                <c:pt idx="6669">
                  <c:v>22.992417</c:v>
                </c:pt>
                <c:pt idx="6670">
                  <c:v>22.990749999999998</c:v>
                </c:pt>
                <c:pt idx="6671">
                  <c:v>22.989944000000001</c:v>
                </c:pt>
                <c:pt idx="6672">
                  <c:v>22.989139000000002</c:v>
                </c:pt>
                <c:pt idx="6673">
                  <c:v>22.986611</c:v>
                </c:pt>
                <c:pt idx="6674">
                  <c:v>22.985749999999999</c:v>
                </c:pt>
                <c:pt idx="6675">
                  <c:v>22.984943999999999</c:v>
                </c:pt>
                <c:pt idx="6676">
                  <c:v>22.984138999999999</c:v>
                </c:pt>
                <c:pt idx="6677">
                  <c:v>22.983277999999999</c:v>
                </c:pt>
                <c:pt idx="6678">
                  <c:v>22.979082999999999</c:v>
                </c:pt>
                <c:pt idx="6679">
                  <c:v>22.978278</c:v>
                </c:pt>
                <c:pt idx="6680">
                  <c:v>22.974917000000001</c:v>
                </c:pt>
                <c:pt idx="6681">
                  <c:v>22.974111000000001</c:v>
                </c:pt>
                <c:pt idx="6682">
                  <c:v>22.972443999999999</c:v>
                </c:pt>
                <c:pt idx="6683">
                  <c:v>22.971639</c:v>
                </c:pt>
                <c:pt idx="6684">
                  <c:v>22.969083000000001</c:v>
                </c:pt>
                <c:pt idx="6685">
                  <c:v>22.968278000000002</c:v>
                </c:pt>
                <c:pt idx="6686">
                  <c:v>22.966999999999999</c:v>
                </c:pt>
                <c:pt idx="6687">
                  <c:v>22.966999999999999</c:v>
                </c:pt>
                <c:pt idx="6688">
                  <c:v>22.964917</c:v>
                </c:pt>
                <c:pt idx="6689">
                  <c:v>22.964110999999999</c:v>
                </c:pt>
                <c:pt idx="6690">
                  <c:v>22.963305999999999</c:v>
                </c:pt>
                <c:pt idx="6691">
                  <c:v>22.961583000000001</c:v>
                </c:pt>
                <c:pt idx="6692">
                  <c:v>22.961167</c:v>
                </c:pt>
                <c:pt idx="6693">
                  <c:v>22.961221999999999</c:v>
                </c:pt>
                <c:pt idx="6694">
                  <c:v>22.960360999999999</c:v>
                </c:pt>
                <c:pt idx="6695">
                  <c:v>22.960332999999999</c:v>
                </c:pt>
                <c:pt idx="6696">
                  <c:v>22.959139</c:v>
                </c:pt>
                <c:pt idx="6697">
                  <c:v>22.958278</c:v>
                </c:pt>
                <c:pt idx="6698">
                  <c:v>22.957056000000001</c:v>
                </c:pt>
                <c:pt idx="6699">
                  <c:v>22.957028000000001</c:v>
                </c:pt>
                <c:pt idx="6700">
                  <c:v>22.956194</c:v>
                </c:pt>
                <c:pt idx="6701">
                  <c:v>22.956194</c:v>
                </c:pt>
                <c:pt idx="6702">
                  <c:v>22.954916999999998</c:v>
                </c:pt>
                <c:pt idx="6703">
                  <c:v>22.953250000000001</c:v>
                </c:pt>
                <c:pt idx="6704">
                  <c:v>22.951167000000002</c:v>
                </c:pt>
                <c:pt idx="6705">
                  <c:v>22.951139000000001</c:v>
                </c:pt>
                <c:pt idx="6706">
                  <c:v>22.948305999999999</c:v>
                </c:pt>
                <c:pt idx="6707">
                  <c:v>22.946583</c:v>
                </c:pt>
                <c:pt idx="6708">
                  <c:v>22.945778000000001</c:v>
                </c:pt>
                <c:pt idx="6709">
                  <c:v>22.944110999999999</c:v>
                </c:pt>
                <c:pt idx="6710">
                  <c:v>22.943306</c:v>
                </c:pt>
                <c:pt idx="6711">
                  <c:v>22.936582999999999</c:v>
                </c:pt>
                <c:pt idx="6712">
                  <c:v>22.935777999999999</c:v>
                </c:pt>
                <c:pt idx="6713">
                  <c:v>22.933250000000001</c:v>
                </c:pt>
                <c:pt idx="6714">
                  <c:v>22.932444</c:v>
                </c:pt>
                <c:pt idx="6715">
                  <c:v>22.931583</c:v>
                </c:pt>
                <c:pt idx="6716">
                  <c:v>22.931166999999999</c:v>
                </c:pt>
                <c:pt idx="6717">
                  <c:v>22.931166999999999</c:v>
                </c:pt>
                <c:pt idx="6718">
                  <c:v>22.929138999999999</c:v>
                </c:pt>
                <c:pt idx="6719">
                  <c:v>22.926611000000001</c:v>
                </c:pt>
                <c:pt idx="6720">
                  <c:v>22.925750000000001</c:v>
                </c:pt>
                <c:pt idx="6721">
                  <c:v>22.924139</c:v>
                </c:pt>
                <c:pt idx="6722">
                  <c:v>22.922471999999999</c:v>
                </c:pt>
                <c:pt idx="6723">
                  <c:v>22.920750000000002</c:v>
                </c:pt>
                <c:pt idx="6724">
                  <c:v>22.919917000000002</c:v>
                </c:pt>
                <c:pt idx="6725">
                  <c:v>22.918278000000001</c:v>
                </c:pt>
                <c:pt idx="6726">
                  <c:v>22.917444</c:v>
                </c:pt>
                <c:pt idx="6727">
                  <c:v>22.916582999999999</c:v>
                </c:pt>
                <c:pt idx="6728">
                  <c:v>22.915778</c:v>
                </c:pt>
                <c:pt idx="6729">
                  <c:v>22.914916999999999</c:v>
                </c:pt>
                <c:pt idx="6730">
                  <c:v>22.914110999999998</c:v>
                </c:pt>
                <c:pt idx="6731">
                  <c:v>22.913250000000001</c:v>
                </c:pt>
                <c:pt idx="6732">
                  <c:v>22.912027999999999</c:v>
                </c:pt>
                <c:pt idx="6733">
                  <c:v>22.912027999999999</c:v>
                </c:pt>
                <c:pt idx="6734">
                  <c:v>22.911221999999999</c:v>
                </c:pt>
                <c:pt idx="6735">
                  <c:v>22.911193999999998</c:v>
                </c:pt>
                <c:pt idx="6736">
                  <c:v>22.909917</c:v>
                </c:pt>
                <c:pt idx="6737">
                  <c:v>22.909110999999999</c:v>
                </c:pt>
                <c:pt idx="6738">
                  <c:v>22.907444000000002</c:v>
                </c:pt>
                <c:pt idx="6739">
                  <c:v>22.906638999999998</c:v>
                </c:pt>
                <c:pt idx="6740">
                  <c:v>22.904972000000001</c:v>
                </c:pt>
                <c:pt idx="6741">
                  <c:v>22.901638999999999</c:v>
                </c:pt>
                <c:pt idx="6742">
                  <c:v>22.900749999999999</c:v>
                </c:pt>
                <c:pt idx="6743">
                  <c:v>22.899972000000002</c:v>
                </c:pt>
                <c:pt idx="6744">
                  <c:v>22.899556</c:v>
                </c:pt>
                <c:pt idx="6745">
                  <c:v>22.899556</c:v>
                </c:pt>
                <c:pt idx="6746">
                  <c:v>22.896583</c:v>
                </c:pt>
                <c:pt idx="6747">
                  <c:v>22.895778</c:v>
                </c:pt>
                <c:pt idx="6748">
                  <c:v>22.894917</c:v>
                </c:pt>
                <c:pt idx="6749">
                  <c:v>22.894110999999999</c:v>
                </c:pt>
                <c:pt idx="6750">
                  <c:v>22.893305999999999</c:v>
                </c:pt>
                <c:pt idx="6751">
                  <c:v>22.892444000000001</c:v>
                </c:pt>
                <c:pt idx="6752">
                  <c:v>22.891639000000001</c:v>
                </c:pt>
                <c:pt idx="6753">
                  <c:v>22.890778000000001</c:v>
                </c:pt>
                <c:pt idx="6754">
                  <c:v>22.889889</c:v>
                </c:pt>
                <c:pt idx="6755">
                  <c:v>22.889111</c:v>
                </c:pt>
                <c:pt idx="6756">
                  <c:v>22.888278</c:v>
                </c:pt>
                <c:pt idx="6757">
                  <c:v>22.887416999999999</c:v>
                </c:pt>
                <c:pt idx="6758">
                  <c:v>22.885750000000002</c:v>
                </c:pt>
                <c:pt idx="6759">
                  <c:v>22.884944000000001</c:v>
                </c:pt>
                <c:pt idx="6760">
                  <c:v>22.882027999999998</c:v>
                </c:pt>
                <c:pt idx="6761">
                  <c:v>22.882000000000001</c:v>
                </c:pt>
                <c:pt idx="6762">
                  <c:v>22.882860999999998</c:v>
                </c:pt>
                <c:pt idx="6763">
                  <c:v>22.882000000000001</c:v>
                </c:pt>
                <c:pt idx="6764">
                  <c:v>22.882055999999999</c:v>
                </c:pt>
                <c:pt idx="6765">
                  <c:v>22.881167000000001</c:v>
                </c:pt>
                <c:pt idx="6766">
                  <c:v>22.881167000000001</c:v>
                </c:pt>
                <c:pt idx="6767">
                  <c:v>22.880749999999999</c:v>
                </c:pt>
                <c:pt idx="6768">
                  <c:v>22.879943999999998</c:v>
                </c:pt>
                <c:pt idx="6769">
                  <c:v>22.879083000000001</c:v>
                </c:pt>
                <c:pt idx="6770">
                  <c:v>22.878278000000002</c:v>
                </c:pt>
                <c:pt idx="6771">
                  <c:v>22.877472000000001</c:v>
                </c:pt>
                <c:pt idx="6772">
                  <c:v>22.87575</c:v>
                </c:pt>
                <c:pt idx="6773">
                  <c:v>22.874943999999999</c:v>
                </c:pt>
                <c:pt idx="6774">
                  <c:v>22.874082999999999</c:v>
                </c:pt>
                <c:pt idx="6775">
                  <c:v>22.873277999999999</c:v>
                </c:pt>
                <c:pt idx="6776">
                  <c:v>22.871611000000001</c:v>
                </c:pt>
                <c:pt idx="6777">
                  <c:v>22.870778000000001</c:v>
                </c:pt>
                <c:pt idx="6778">
                  <c:v>22.867471999999999</c:v>
                </c:pt>
                <c:pt idx="6779">
                  <c:v>22.866194</c:v>
                </c:pt>
                <c:pt idx="6780">
                  <c:v>22.866167000000001</c:v>
                </c:pt>
                <c:pt idx="6781">
                  <c:v>22.865361</c:v>
                </c:pt>
                <c:pt idx="6782">
                  <c:v>22.865361</c:v>
                </c:pt>
                <c:pt idx="6783">
                  <c:v>22.866194</c:v>
                </c:pt>
                <c:pt idx="6784">
                  <c:v>22.866194</c:v>
                </c:pt>
                <c:pt idx="6785">
                  <c:v>22.867028000000001</c:v>
                </c:pt>
                <c:pt idx="6786">
                  <c:v>22.867028000000001</c:v>
                </c:pt>
                <c:pt idx="6787">
                  <c:v>22.867861000000001</c:v>
                </c:pt>
                <c:pt idx="6788">
                  <c:v>22.867833000000001</c:v>
                </c:pt>
                <c:pt idx="6789">
                  <c:v>22.867028000000001</c:v>
                </c:pt>
                <c:pt idx="6790">
                  <c:v>22.867028000000001</c:v>
                </c:pt>
                <c:pt idx="6791">
                  <c:v>22.865333</c:v>
                </c:pt>
                <c:pt idx="6792">
                  <c:v>22.865333</c:v>
                </c:pt>
                <c:pt idx="6793">
                  <c:v>22.864528</c:v>
                </c:pt>
                <c:pt idx="6794">
                  <c:v>22.8645</c:v>
                </c:pt>
                <c:pt idx="6795">
                  <c:v>22.864111000000001</c:v>
                </c:pt>
                <c:pt idx="6796">
                  <c:v>22.863250000000001</c:v>
                </c:pt>
                <c:pt idx="6797">
                  <c:v>22.862832999999998</c:v>
                </c:pt>
                <c:pt idx="6798">
                  <c:v>22.862832999999998</c:v>
                </c:pt>
                <c:pt idx="6799">
                  <c:v>22.862027999999999</c:v>
                </c:pt>
                <c:pt idx="6800">
                  <c:v>22.861999999999998</c:v>
                </c:pt>
                <c:pt idx="6801">
                  <c:v>22.859528000000001</c:v>
                </c:pt>
                <c:pt idx="6802">
                  <c:v>22.859500000000001</c:v>
                </c:pt>
                <c:pt idx="6803">
                  <c:v>22.859110999999999</c:v>
                </c:pt>
                <c:pt idx="6804">
                  <c:v>22.858305999999999</c:v>
                </c:pt>
                <c:pt idx="6805">
                  <c:v>22.855333000000002</c:v>
                </c:pt>
                <c:pt idx="6806">
                  <c:v>22.855333000000002</c:v>
                </c:pt>
                <c:pt idx="6807">
                  <c:v>22.850805999999999</c:v>
                </c:pt>
                <c:pt idx="6808">
                  <c:v>22.849944000000001</c:v>
                </c:pt>
                <c:pt idx="6809">
                  <c:v>22.84825</c:v>
                </c:pt>
                <c:pt idx="6810">
                  <c:v>22.842417000000001</c:v>
                </c:pt>
                <c:pt idx="6811">
                  <c:v>22.841611</c:v>
                </c:pt>
                <c:pt idx="6812">
                  <c:v>22.839943999999999</c:v>
                </c:pt>
                <c:pt idx="6813">
                  <c:v>22.839110999999999</c:v>
                </c:pt>
                <c:pt idx="6814">
                  <c:v>22.838277999999999</c:v>
                </c:pt>
                <c:pt idx="6815">
                  <c:v>22.837389000000002</c:v>
                </c:pt>
                <c:pt idx="6816">
                  <c:v>22.836583000000001</c:v>
                </c:pt>
                <c:pt idx="6817">
                  <c:v>22.835778000000001</c:v>
                </c:pt>
                <c:pt idx="6818">
                  <c:v>22.832443999999999</c:v>
                </c:pt>
                <c:pt idx="6819">
                  <c:v>22.831610999999999</c:v>
                </c:pt>
                <c:pt idx="6820">
                  <c:v>22.830805999999999</c:v>
                </c:pt>
                <c:pt idx="6821">
                  <c:v>22.828693999999999</c:v>
                </c:pt>
                <c:pt idx="6822">
                  <c:v>22.828666999999999</c:v>
                </c:pt>
                <c:pt idx="6823">
                  <c:v>22.827417000000001</c:v>
                </c:pt>
                <c:pt idx="6824">
                  <c:v>22.823277999999998</c:v>
                </c:pt>
                <c:pt idx="6825">
                  <c:v>22.822417000000002</c:v>
                </c:pt>
                <c:pt idx="6826">
                  <c:v>22.819917</c:v>
                </c:pt>
                <c:pt idx="6827">
                  <c:v>22.819110999999999</c:v>
                </c:pt>
                <c:pt idx="6828">
                  <c:v>22.818249999999999</c:v>
                </c:pt>
                <c:pt idx="6829">
                  <c:v>22.816611000000002</c:v>
                </c:pt>
                <c:pt idx="6830">
                  <c:v>22.814944000000001</c:v>
                </c:pt>
                <c:pt idx="6831">
                  <c:v>22.814083</c:v>
                </c:pt>
                <c:pt idx="6832">
                  <c:v>22.811639</c:v>
                </c:pt>
                <c:pt idx="6833">
                  <c:v>22.810777999999999</c:v>
                </c:pt>
                <c:pt idx="6834">
                  <c:v>22.809111000000001</c:v>
                </c:pt>
                <c:pt idx="6835">
                  <c:v>22.808250000000001</c:v>
                </c:pt>
                <c:pt idx="6836">
                  <c:v>22.806611</c:v>
                </c:pt>
                <c:pt idx="6837">
                  <c:v>22.805806</c:v>
                </c:pt>
                <c:pt idx="6838">
                  <c:v>22.804943999999999</c:v>
                </c:pt>
                <c:pt idx="6839">
                  <c:v>22.804082999999999</c:v>
                </c:pt>
                <c:pt idx="6840">
                  <c:v>22.800778000000001</c:v>
                </c:pt>
                <c:pt idx="6841">
                  <c:v>22.799917000000001</c:v>
                </c:pt>
                <c:pt idx="6842">
                  <c:v>22.797443999999999</c:v>
                </c:pt>
                <c:pt idx="6843">
                  <c:v>22.793278000000001</c:v>
                </c:pt>
                <c:pt idx="6844">
                  <c:v>22.792417</c:v>
                </c:pt>
                <c:pt idx="6845">
                  <c:v>22.791194000000001</c:v>
                </c:pt>
                <c:pt idx="6846">
                  <c:v>22.791167000000002</c:v>
                </c:pt>
                <c:pt idx="6847">
                  <c:v>22.792027999999998</c:v>
                </c:pt>
                <c:pt idx="6848">
                  <c:v>22.792000000000002</c:v>
                </c:pt>
                <c:pt idx="6849">
                  <c:v>22.791194000000001</c:v>
                </c:pt>
                <c:pt idx="6850">
                  <c:v>22.791194000000001</c:v>
                </c:pt>
                <c:pt idx="6851">
                  <c:v>22.788694</c:v>
                </c:pt>
                <c:pt idx="6852">
                  <c:v>22.788667</c:v>
                </c:pt>
                <c:pt idx="6853">
                  <c:v>22.788277999999998</c:v>
                </c:pt>
                <c:pt idx="6854">
                  <c:v>22.787417000000001</c:v>
                </c:pt>
                <c:pt idx="6855">
                  <c:v>22.785722</c:v>
                </c:pt>
                <c:pt idx="6856">
                  <c:v>22.784917</c:v>
                </c:pt>
                <c:pt idx="6857">
                  <c:v>22.784110999999999</c:v>
                </c:pt>
                <c:pt idx="6858">
                  <c:v>22.782444000000002</c:v>
                </c:pt>
                <c:pt idx="6859">
                  <c:v>22.781583000000001</c:v>
                </c:pt>
                <c:pt idx="6860">
                  <c:v>22.777443999999999</c:v>
                </c:pt>
                <c:pt idx="6861">
                  <c:v>22.776582999999999</c:v>
                </c:pt>
                <c:pt idx="6862">
                  <c:v>22.768277999999999</c:v>
                </c:pt>
                <c:pt idx="6863">
                  <c:v>22.767444000000001</c:v>
                </c:pt>
                <c:pt idx="6864">
                  <c:v>22.764944</c:v>
                </c:pt>
                <c:pt idx="6865">
                  <c:v>22.764111</c:v>
                </c:pt>
                <c:pt idx="6866">
                  <c:v>22.762443999999999</c:v>
                </c:pt>
                <c:pt idx="6867">
                  <c:v>22.761583000000002</c:v>
                </c:pt>
                <c:pt idx="6868">
                  <c:v>22.759917000000002</c:v>
                </c:pt>
                <c:pt idx="6869">
                  <c:v>22.757833000000002</c:v>
                </c:pt>
                <c:pt idx="6870">
                  <c:v>22.757888999999999</c:v>
                </c:pt>
                <c:pt idx="6871">
                  <c:v>22.753693999999999</c:v>
                </c:pt>
                <c:pt idx="6872">
                  <c:v>22.753693999999999</c:v>
                </c:pt>
                <c:pt idx="6873">
                  <c:v>22.752027999999999</c:v>
                </c:pt>
                <c:pt idx="6874">
                  <c:v>22.751999999999999</c:v>
                </c:pt>
                <c:pt idx="6875">
                  <c:v>22.751194000000002</c:v>
                </c:pt>
                <c:pt idx="6876">
                  <c:v>22.751194000000002</c:v>
                </c:pt>
                <c:pt idx="6877">
                  <c:v>22.750361000000002</c:v>
                </c:pt>
                <c:pt idx="6878">
                  <c:v>22.750361000000002</c:v>
                </c:pt>
                <c:pt idx="6879">
                  <c:v>22.749528000000002</c:v>
                </c:pt>
                <c:pt idx="6880">
                  <c:v>22.749528000000002</c:v>
                </c:pt>
                <c:pt idx="6881">
                  <c:v>22.748639000000001</c:v>
                </c:pt>
                <c:pt idx="6882">
                  <c:v>22.748694</c:v>
                </c:pt>
                <c:pt idx="6883">
                  <c:v>22.747028</c:v>
                </c:pt>
                <c:pt idx="6884">
                  <c:v>22.747</c:v>
                </c:pt>
                <c:pt idx="6885">
                  <c:v>22.74325</c:v>
                </c:pt>
                <c:pt idx="6886">
                  <c:v>22.742443999999999</c:v>
                </c:pt>
                <c:pt idx="6887">
                  <c:v>22.742028000000001</c:v>
                </c:pt>
                <c:pt idx="6888">
                  <c:v>22.742028000000001</c:v>
                </c:pt>
                <c:pt idx="6889">
                  <c:v>22.741610999999999</c:v>
                </c:pt>
                <c:pt idx="6890">
                  <c:v>22.740749999999998</c:v>
                </c:pt>
                <c:pt idx="6891">
                  <c:v>22.736222000000001</c:v>
                </c:pt>
                <c:pt idx="6892">
                  <c:v>22.736222000000001</c:v>
                </c:pt>
                <c:pt idx="6893">
                  <c:v>22.732861</c:v>
                </c:pt>
                <c:pt idx="6894">
                  <c:v>22.732832999999999</c:v>
                </c:pt>
                <c:pt idx="6895">
                  <c:v>22.728722000000001</c:v>
                </c:pt>
                <c:pt idx="6896">
                  <c:v>22.728722000000001</c:v>
                </c:pt>
                <c:pt idx="6897">
                  <c:v>22.726610999999998</c:v>
                </c:pt>
                <c:pt idx="6898">
                  <c:v>22.725750000000001</c:v>
                </c:pt>
                <c:pt idx="6899">
                  <c:v>22.720361</c:v>
                </c:pt>
                <c:pt idx="6900">
                  <c:v>22.720361</c:v>
                </c:pt>
                <c:pt idx="6901">
                  <c:v>22.718667</c:v>
                </c:pt>
                <c:pt idx="6902">
                  <c:v>22.718667</c:v>
                </c:pt>
                <c:pt idx="6903">
                  <c:v>22.716166999999999</c:v>
                </c:pt>
                <c:pt idx="6904">
                  <c:v>22.716194000000002</c:v>
                </c:pt>
                <c:pt idx="6905">
                  <c:v>22.714528000000001</c:v>
                </c:pt>
                <c:pt idx="6906">
                  <c:v>22.714500000000001</c:v>
                </c:pt>
                <c:pt idx="6907">
                  <c:v>22.712833</c:v>
                </c:pt>
                <c:pt idx="6908">
                  <c:v>22.712861</c:v>
                </c:pt>
                <c:pt idx="6909">
                  <c:v>22.712</c:v>
                </c:pt>
                <c:pt idx="6910">
                  <c:v>22.712</c:v>
                </c:pt>
                <c:pt idx="6911">
                  <c:v>22.710360999999999</c:v>
                </c:pt>
                <c:pt idx="6912">
                  <c:v>22.710360999999999</c:v>
                </c:pt>
                <c:pt idx="6913">
                  <c:v>22.708666999999998</c:v>
                </c:pt>
                <c:pt idx="6914">
                  <c:v>22.708639000000002</c:v>
                </c:pt>
                <c:pt idx="6915">
                  <c:v>22.707833000000001</c:v>
                </c:pt>
                <c:pt idx="6916">
                  <c:v>22.707889000000002</c:v>
                </c:pt>
                <c:pt idx="6917">
                  <c:v>22.707028000000001</c:v>
                </c:pt>
                <c:pt idx="6918">
                  <c:v>22.707000000000001</c:v>
                </c:pt>
                <c:pt idx="6919">
                  <c:v>22.706194</c:v>
                </c:pt>
                <c:pt idx="6920">
                  <c:v>22.706167000000001</c:v>
                </c:pt>
                <c:pt idx="6921">
                  <c:v>22.705361</c:v>
                </c:pt>
                <c:pt idx="6922">
                  <c:v>22.705333</c:v>
                </c:pt>
                <c:pt idx="6923">
                  <c:v>22.704528</c:v>
                </c:pt>
                <c:pt idx="6924">
                  <c:v>22.704499999999999</c:v>
                </c:pt>
                <c:pt idx="6925">
                  <c:v>22.703693999999999</c:v>
                </c:pt>
                <c:pt idx="6926">
                  <c:v>22.703666999999999</c:v>
                </c:pt>
                <c:pt idx="6927">
                  <c:v>22.702832999999998</c:v>
                </c:pt>
                <c:pt idx="6928">
                  <c:v>22.702888999999999</c:v>
                </c:pt>
                <c:pt idx="6929">
                  <c:v>22.702000000000002</c:v>
                </c:pt>
                <c:pt idx="6930">
                  <c:v>22.702000000000002</c:v>
                </c:pt>
                <c:pt idx="6931">
                  <c:v>22.701194000000001</c:v>
                </c:pt>
                <c:pt idx="6932">
                  <c:v>22.701167000000002</c:v>
                </c:pt>
                <c:pt idx="6933">
                  <c:v>22.700361000000001</c:v>
                </c:pt>
                <c:pt idx="6934">
                  <c:v>22.700361000000001</c:v>
                </c:pt>
                <c:pt idx="6935">
                  <c:v>22.698667</c:v>
                </c:pt>
                <c:pt idx="6936">
                  <c:v>22.698667</c:v>
                </c:pt>
                <c:pt idx="6937">
                  <c:v>22.697861</c:v>
                </c:pt>
                <c:pt idx="6938">
                  <c:v>22.697832999999999</c:v>
                </c:pt>
                <c:pt idx="6939">
                  <c:v>22.696221999999999</c:v>
                </c:pt>
                <c:pt idx="6940">
                  <c:v>22.696193999999998</c:v>
                </c:pt>
                <c:pt idx="6941">
                  <c:v>22.695333000000002</c:v>
                </c:pt>
                <c:pt idx="6942">
                  <c:v>22.695388999999999</c:v>
                </c:pt>
                <c:pt idx="6943">
                  <c:v>22.687417</c:v>
                </c:pt>
                <c:pt idx="6944">
                  <c:v>22.686610999999999</c:v>
                </c:pt>
                <c:pt idx="6945">
                  <c:v>22.684528</c:v>
                </c:pt>
                <c:pt idx="6946">
                  <c:v>22.684528</c:v>
                </c:pt>
                <c:pt idx="6947">
                  <c:v>22.684111000000001</c:v>
                </c:pt>
                <c:pt idx="6948">
                  <c:v>22.683250000000001</c:v>
                </c:pt>
                <c:pt idx="6949">
                  <c:v>22.682860999999999</c:v>
                </c:pt>
                <c:pt idx="6950">
                  <c:v>22.682832999999999</c:v>
                </c:pt>
                <c:pt idx="6951">
                  <c:v>22.680333000000001</c:v>
                </c:pt>
                <c:pt idx="6952">
                  <c:v>22.680333000000001</c:v>
                </c:pt>
                <c:pt idx="6953">
                  <c:v>22.679528000000001</c:v>
                </c:pt>
                <c:pt idx="6954">
                  <c:v>22.679528000000001</c:v>
                </c:pt>
                <c:pt idx="6955">
                  <c:v>22.677028</c:v>
                </c:pt>
                <c:pt idx="6956">
                  <c:v>22.677</c:v>
                </c:pt>
                <c:pt idx="6957">
                  <c:v>22.676193999999999</c:v>
                </c:pt>
                <c:pt idx="6958">
                  <c:v>22.676193999999999</c:v>
                </c:pt>
                <c:pt idx="6959">
                  <c:v>22.675360999999999</c:v>
                </c:pt>
                <c:pt idx="6960">
                  <c:v>22.675360999999999</c:v>
                </c:pt>
                <c:pt idx="6961">
                  <c:v>22.674555999999999</c:v>
                </c:pt>
                <c:pt idx="6962">
                  <c:v>22.674527999999999</c:v>
                </c:pt>
                <c:pt idx="6963">
                  <c:v>22.673722000000001</c:v>
                </c:pt>
                <c:pt idx="6964">
                  <c:v>22.673694000000001</c:v>
                </c:pt>
                <c:pt idx="6965">
                  <c:v>22.672833000000001</c:v>
                </c:pt>
                <c:pt idx="6966">
                  <c:v>22.672861000000001</c:v>
                </c:pt>
                <c:pt idx="6967">
                  <c:v>22.672056000000001</c:v>
                </c:pt>
                <c:pt idx="6968">
                  <c:v>22.672028000000001</c:v>
                </c:pt>
                <c:pt idx="6969">
                  <c:v>22.671167000000001</c:v>
                </c:pt>
                <c:pt idx="6970">
                  <c:v>22.671194</c:v>
                </c:pt>
                <c:pt idx="6971">
                  <c:v>22.670332999999999</c:v>
                </c:pt>
                <c:pt idx="6972">
                  <c:v>22.670332999999999</c:v>
                </c:pt>
                <c:pt idx="6973">
                  <c:v>22.669499999999999</c:v>
                </c:pt>
                <c:pt idx="6974">
                  <c:v>22.669556</c:v>
                </c:pt>
                <c:pt idx="6975">
                  <c:v>22.668693999999999</c:v>
                </c:pt>
                <c:pt idx="6976">
                  <c:v>22.668666999999999</c:v>
                </c:pt>
                <c:pt idx="6977">
                  <c:v>22.662472000000001</c:v>
                </c:pt>
                <c:pt idx="6978">
                  <c:v>22.661611000000001</c:v>
                </c:pt>
                <c:pt idx="6979">
                  <c:v>22.660722</c:v>
                </c:pt>
                <c:pt idx="6980">
                  <c:v>22.659943999999999</c:v>
                </c:pt>
                <c:pt idx="6981">
                  <c:v>22.658249999999999</c:v>
                </c:pt>
                <c:pt idx="6982">
                  <c:v>22.657444000000002</c:v>
                </c:pt>
                <c:pt idx="6983">
                  <c:v>22.655750000000001</c:v>
                </c:pt>
                <c:pt idx="6984">
                  <c:v>22.654972000000001</c:v>
                </c:pt>
                <c:pt idx="6985">
                  <c:v>22.654083</c:v>
                </c:pt>
                <c:pt idx="6986">
                  <c:v>22.653278</c:v>
                </c:pt>
                <c:pt idx="6987">
                  <c:v>22.652417</c:v>
                </c:pt>
                <c:pt idx="6988">
                  <c:v>22.651610999999999</c:v>
                </c:pt>
                <c:pt idx="6989">
                  <c:v>22.650805999999999</c:v>
                </c:pt>
                <c:pt idx="6990">
                  <c:v>22.649944000000001</c:v>
                </c:pt>
                <c:pt idx="6991">
                  <c:v>22.649139000000002</c:v>
                </c:pt>
                <c:pt idx="6992">
                  <c:v>22.648278000000001</c:v>
                </c:pt>
                <c:pt idx="6993">
                  <c:v>22.647444</c:v>
                </c:pt>
                <c:pt idx="6994">
                  <c:v>22.646583</c:v>
                </c:pt>
                <c:pt idx="6995">
                  <c:v>22.645778</c:v>
                </c:pt>
                <c:pt idx="6996">
                  <c:v>22.644917</c:v>
                </c:pt>
                <c:pt idx="6997">
                  <c:v>22.644110999999999</c:v>
                </c:pt>
                <c:pt idx="6998">
                  <c:v>22.643249999999998</c:v>
                </c:pt>
                <c:pt idx="6999">
                  <c:v>22.642444000000001</c:v>
                </c:pt>
                <c:pt idx="7000">
                  <c:v>22.640778000000001</c:v>
                </c:pt>
                <c:pt idx="7001">
                  <c:v>22.639944</c:v>
                </c:pt>
                <c:pt idx="7002">
                  <c:v>22.639111</c:v>
                </c:pt>
                <c:pt idx="7003">
                  <c:v>22.638278</c:v>
                </c:pt>
                <c:pt idx="7004">
                  <c:v>22.636610999999998</c:v>
                </c:pt>
                <c:pt idx="7005">
                  <c:v>22.635750000000002</c:v>
                </c:pt>
                <c:pt idx="7006">
                  <c:v>22.634083</c:v>
                </c:pt>
                <c:pt idx="7007">
                  <c:v>22.633278000000001</c:v>
                </c:pt>
                <c:pt idx="7008">
                  <c:v>22.630749999999999</c:v>
                </c:pt>
                <c:pt idx="7009">
                  <c:v>22.629943999999998</c:v>
                </c:pt>
                <c:pt idx="7010">
                  <c:v>22.627472000000001</c:v>
                </c:pt>
                <c:pt idx="7011">
                  <c:v>22.626611</c:v>
                </c:pt>
                <c:pt idx="7012">
                  <c:v>22.624082999999999</c:v>
                </c:pt>
                <c:pt idx="7013">
                  <c:v>22.623277999999999</c:v>
                </c:pt>
                <c:pt idx="7014">
                  <c:v>22.619083</c:v>
                </c:pt>
                <c:pt idx="7015">
                  <c:v>22.618278</c:v>
                </c:pt>
                <c:pt idx="7016">
                  <c:v>22.614083000000001</c:v>
                </c:pt>
                <c:pt idx="7017">
                  <c:v>22.613278000000001</c:v>
                </c:pt>
                <c:pt idx="7018">
                  <c:v>22.609943999999999</c:v>
                </c:pt>
                <c:pt idx="7019">
                  <c:v>22.609082999999998</c:v>
                </c:pt>
                <c:pt idx="7020">
                  <c:v>22.604944</c:v>
                </c:pt>
                <c:pt idx="7021">
                  <c:v>22.604082999999999</c:v>
                </c:pt>
                <c:pt idx="7022">
                  <c:v>22.600750000000001</c:v>
                </c:pt>
                <c:pt idx="7023">
                  <c:v>22.599944000000001</c:v>
                </c:pt>
                <c:pt idx="7024">
                  <c:v>22.594111000000002</c:v>
                </c:pt>
                <c:pt idx="7025">
                  <c:v>22.593222000000001</c:v>
                </c:pt>
                <c:pt idx="7026">
                  <c:v>22.592444</c:v>
                </c:pt>
                <c:pt idx="7027">
                  <c:v>22.591611</c:v>
                </c:pt>
                <c:pt idx="7028">
                  <c:v>22.59075</c:v>
                </c:pt>
                <c:pt idx="7029">
                  <c:v>22.590388999999998</c:v>
                </c:pt>
                <c:pt idx="7030">
                  <c:v>22.588305999999999</c:v>
                </c:pt>
                <c:pt idx="7031">
                  <c:v>22.587499999999999</c:v>
                </c:pt>
                <c:pt idx="7032">
                  <c:v>22.586639000000002</c:v>
                </c:pt>
                <c:pt idx="7033">
                  <c:v>22.585778000000001</c:v>
                </c:pt>
                <c:pt idx="7034">
                  <c:v>22.579556</c:v>
                </c:pt>
                <c:pt idx="7035">
                  <c:v>22.579556</c:v>
                </c:pt>
                <c:pt idx="7036">
                  <c:v>22.577055999999999</c:v>
                </c:pt>
                <c:pt idx="7037">
                  <c:v>22.577055999999999</c:v>
                </c:pt>
                <c:pt idx="7038">
                  <c:v>22.575417000000002</c:v>
                </c:pt>
                <c:pt idx="7039">
                  <c:v>22.575417000000002</c:v>
                </c:pt>
                <c:pt idx="7040">
                  <c:v>22.574528000000001</c:v>
                </c:pt>
                <c:pt idx="7041">
                  <c:v>22.574583000000001</c:v>
                </c:pt>
                <c:pt idx="7042">
                  <c:v>22.566638999999999</c:v>
                </c:pt>
                <c:pt idx="7043">
                  <c:v>22.565833000000001</c:v>
                </c:pt>
                <c:pt idx="7044">
                  <c:v>22.563333</c:v>
                </c:pt>
                <c:pt idx="7045">
                  <c:v>22.562472</c:v>
                </c:pt>
                <c:pt idx="7046">
                  <c:v>22.561667</c:v>
                </c:pt>
                <c:pt idx="7047">
                  <c:v>22.56</c:v>
                </c:pt>
                <c:pt idx="7048">
                  <c:v>22.559111000000001</c:v>
                </c:pt>
                <c:pt idx="7049">
                  <c:v>22.558333000000001</c:v>
                </c:pt>
                <c:pt idx="7050">
                  <c:v>22.557500000000001</c:v>
                </c:pt>
                <c:pt idx="7051">
                  <c:v>22.556639000000001</c:v>
                </c:pt>
                <c:pt idx="7052">
                  <c:v>22.555833</c:v>
                </c:pt>
                <c:pt idx="7053">
                  <c:v>22.554110999999999</c:v>
                </c:pt>
                <c:pt idx="7054">
                  <c:v>22.553305999999999</c:v>
                </c:pt>
                <c:pt idx="7055">
                  <c:v>22.551639000000002</c:v>
                </c:pt>
                <c:pt idx="7056">
                  <c:v>22.550833000000001</c:v>
                </c:pt>
                <c:pt idx="7057">
                  <c:v>22.549167000000001</c:v>
                </c:pt>
                <c:pt idx="7058">
                  <c:v>22.548361</c:v>
                </c:pt>
                <c:pt idx="7059">
                  <c:v>22.545832999999998</c:v>
                </c:pt>
                <c:pt idx="7060">
                  <c:v>22.544944000000001</c:v>
                </c:pt>
                <c:pt idx="7061">
                  <c:v>22.543361000000001</c:v>
                </c:pt>
                <c:pt idx="7062">
                  <c:v>22.542472</c:v>
                </c:pt>
                <c:pt idx="7063">
                  <c:v>22.540806</c:v>
                </c:pt>
                <c:pt idx="7064">
                  <c:v>22.539943999999998</c:v>
                </c:pt>
                <c:pt idx="7065">
                  <c:v>22.537472000000001</c:v>
                </c:pt>
                <c:pt idx="7066">
                  <c:v>22.536667000000001</c:v>
                </c:pt>
                <c:pt idx="7067">
                  <c:v>22.535806000000001</c:v>
                </c:pt>
                <c:pt idx="7068">
                  <c:v>22.535</c:v>
                </c:pt>
                <c:pt idx="7069">
                  <c:v>22.533332999999999</c:v>
                </c:pt>
                <c:pt idx="7070">
                  <c:v>22.532471999999999</c:v>
                </c:pt>
                <c:pt idx="7071">
                  <c:v>22.530805999999998</c:v>
                </c:pt>
                <c:pt idx="7072">
                  <c:v>22.529972000000001</c:v>
                </c:pt>
                <c:pt idx="7073">
                  <c:v>22.526667</c:v>
                </c:pt>
                <c:pt idx="7074">
                  <c:v>22.525777999999999</c:v>
                </c:pt>
                <c:pt idx="7075">
                  <c:v>22.524194000000001</c:v>
                </c:pt>
                <c:pt idx="7076">
                  <c:v>22.523306000000002</c:v>
                </c:pt>
                <c:pt idx="7077">
                  <c:v>22.521639</c:v>
                </c:pt>
                <c:pt idx="7078">
                  <c:v>22.520778</c:v>
                </c:pt>
                <c:pt idx="7079">
                  <c:v>22.519166999999999</c:v>
                </c:pt>
                <c:pt idx="7080">
                  <c:v>22.518305999999999</c:v>
                </c:pt>
                <c:pt idx="7081">
                  <c:v>22.517499999999998</c:v>
                </c:pt>
                <c:pt idx="7082">
                  <c:v>22.516639000000001</c:v>
                </c:pt>
                <c:pt idx="7083">
                  <c:v>22.515833000000001</c:v>
                </c:pt>
                <c:pt idx="7084">
                  <c:v>22.515000000000001</c:v>
                </c:pt>
                <c:pt idx="7085">
                  <c:v>22.514139</c:v>
                </c:pt>
                <c:pt idx="7086">
                  <c:v>22.513332999999999</c:v>
                </c:pt>
                <c:pt idx="7087">
                  <c:v>22.512471999999999</c:v>
                </c:pt>
                <c:pt idx="7088">
                  <c:v>22.511666999999999</c:v>
                </c:pt>
                <c:pt idx="7089">
                  <c:v>22.510805999999999</c:v>
                </c:pt>
                <c:pt idx="7090">
                  <c:v>22.51</c:v>
                </c:pt>
                <c:pt idx="7091">
                  <c:v>22.509139000000001</c:v>
                </c:pt>
                <c:pt idx="7092">
                  <c:v>22.508306000000001</c:v>
                </c:pt>
                <c:pt idx="7093">
                  <c:v>22.506667</c:v>
                </c:pt>
                <c:pt idx="7094">
                  <c:v>22.505832999999999</c:v>
                </c:pt>
                <c:pt idx="7095">
                  <c:v>22.502472000000001</c:v>
                </c:pt>
                <c:pt idx="7096">
                  <c:v>22.501639000000001</c:v>
                </c:pt>
                <c:pt idx="7097">
                  <c:v>22.499972</c:v>
                </c:pt>
                <c:pt idx="7098">
                  <c:v>22.499167</c:v>
                </c:pt>
                <c:pt idx="7099">
                  <c:v>22.497444000000002</c:v>
                </c:pt>
                <c:pt idx="7100">
                  <c:v>22.496638999999998</c:v>
                </c:pt>
                <c:pt idx="7101">
                  <c:v>22.494972000000001</c:v>
                </c:pt>
                <c:pt idx="7102">
                  <c:v>22.494167000000001</c:v>
                </c:pt>
                <c:pt idx="7103">
                  <c:v>22.491638999999999</c:v>
                </c:pt>
                <c:pt idx="7104">
                  <c:v>22.490832999999999</c:v>
                </c:pt>
                <c:pt idx="7105">
                  <c:v>22.489166999999998</c:v>
                </c:pt>
                <c:pt idx="7106">
                  <c:v>22.488278000000001</c:v>
                </c:pt>
                <c:pt idx="7107">
                  <c:v>22.486694</c:v>
                </c:pt>
                <c:pt idx="7108">
                  <c:v>22.485806</c:v>
                </c:pt>
                <c:pt idx="7109">
                  <c:v>22.484138999999999</c:v>
                </c:pt>
                <c:pt idx="7110">
                  <c:v>22.483277999999999</c:v>
                </c:pt>
                <c:pt idx="7111">
                  <c:v>22.480806000000001</c:v>
                </c:pt>
                <c:pt idx="7112">
                  <c:v>22.48</c:v>
                </c:pt>
                <c:pt idx="7113">
                  <c:v>22.477471999999999</c:v>
                </c:pt>
                <c:pt idx="7114">
                  <c:v>22.476666999999999</c:v>
                </c:pt>
                <c:pt idx="7115">
                  <c:v>22.475000000000001</c:v>
                </c:pt>
                <c:pt idx="7116">
                  <c:v>22.474139000000001</c:v>
                </c:pt>
                <c:pt idx="7117">
                  <c:v>22.470806</c:v>
                </c:pt>
                <c:pt idx="7118">
                  <c:v>22.47</c:v>
                </c:pt>
                <c:pt idx="7119">
                  <c:v>22.467472000000001</c:v>
                </c:pt>
                <c:pt idx="7120">
                  <c:v>22.466667000000001</c:v>
                </c:pt>
                <c:pt idx="7121">
                  <c:v>22.463332999999999</c:v>
                </c:pt>
                <c:pt idx="7122">
                  <c:v>22.462527999999999</c:v>
                </c:pt>
                <c:pt idx="7123">
                  <c:v>22.46</c:v>
                </c:pt>
                <c:pt idx="7124">
                  <c:v>22.459111</c:v>
                </c:pt>
                <c:pt idx="7125">
                  <c:v>22.456666999999999</c:v>
                </c:pt>
                <c:pt idx="7126">
                  <c:v>22.455832999999998</c:v>
                </c:pt>
                <c:pt idx="7127">
                  <c:v>22.454972000000001</c:v>
                </c:pt>
                <c:pt idx="7128">
                  <c:v>22.454111000000001</c:v>
                </c:pt>
                <c:pt idx="7129">
                  <c:v>22.453306000000001</c:v>
                </c:pt>
                <c:pt idx="7130">
                  <c:v>22.452500000000001</c:v>
                </c:pt>
                <c:pt idx="7131">
                  <c:v>22.451639</c:v>
                </c:pt>
                <c:pt idx="7132">
                  <c:v>22.450832999999999</c:v>
                </c:pt>
                <c:pt idx="7133">
                  <c:v>22.449971999999999</c:v>
                </c:pt>
                <c:pt idx="7134">
                  <c:v>22.449138999999999</c:v>
                </c:pt>
                <c:pt idx="7135">
                  <c:v>22.448333000000002</c:v>
                </c:pt>
                <c:pt idx="7136">
                  <c:v>22.447472000000001</c:v>
                </c:pt>
                <c:pt idx="7137">
                  <c:v>22.446667000000001</c:v>
                </c:pt>
                <c:pt idx="7138">
                  <c:v>22.445806000000001</c:v>
                </c:pt>
                <c:pt idx="7139">
                  <c:v>22.444139</c:v>
                </c:pt>
                <c:pt idx="7140">
                  <c:v>22.443332999999999</c:v>
                </c:pt>
                <c:pt idx="7141">
                  <c:v>22.441666999999999</c:v>
                </c:pt>
                <c:pt idx="7142">
                  <c:v>22.440805999999998</c:v>
                </c:pt>
                <c:pt idx="7143">
                  <c:v>22.439194000000001</c:v>
                </c:pt>
                <c:pt idx="7144">
                  <c:v>22.438306000000001</c:v>
                </c:pt>
                <c:pt idx="7145">
                  <c:v>22.436667</c:v>
                </c:pt>
                <c:pt idx="7146">
                  <c:v>22.435777999999999</c:v>
                </c:pt>
                <c:pt idx="7147">
                  <c:v>22.434166999999999</c:v>
                </c:pt>
                <c:pt idx="7148">
                  <c:v>22.433306000000002</c:v>
                </c:pt>
                <c:pt idx="7149">
                  <c:v>22.431639000000001</c:v>
                </c:pt>
                <c:pt idx="7150">
                  <c:v>22.430833</c:v>
                </c:pt>
                <c:pt idx="7151">
                  <c:v>22.429167</c:v>
                </c:pt>
                <c:pt idx="7152">
                  <c:v>22.428305999999999</c:v>
                </c:pt>
                <c:pt idx="7153">
                  <c:v>22.426639000000002</c:v>
                </c:pt>
                <c:pt idx="7154">
                  <c:v>22.425833000000001</c:v>
                </c:pt>
                <c:pt idx="7155">
                  <c:v>22.425028000000001</c:v>
                </c:pt>
                <c:pt idx="7156">
                  <c:v>22.424139</c:v>
                </c:pt>
                <c:pt idx="7157">
                  <c:v>22.423278</c:v>
                </c:pt>
                <c:pt idx="7158">
                  <c:v>22.422471999999999</c:v>
                </c:pt>
                <c:pt idx="7159">
                  <c:v>22.421610999999999</c:v>
                </c:pt>
                <c:pt idx="7160">
                  <c:v>22.42</c:v>
                </c:pt>
                <c:pt idx="7161">
                  <c:v>22.419139000000001</c:v>
                </c:pt>
                <c:pt idx="7162">
                  <c:v>22.418306000000001</c:v>
                </c:pt>
                <c:pt idx="7163">
                  <c:v>22.417444</c:v>
                </c:pt>
                <c:pt idx="7164">
                  <c:v>22.415832999999999</c:v>
                </c:pt>
                <c:pt idx="7165">
                  <c:v>22.414971999999999</c:v>
                </c:pt>
                <c:pt idx="7166">
                  <c:v>22.414138999999999</c:v>
                </c:pt>
                <c:pt idx="7167">
                  <c:v>22.413305999999999</c:v>
                </c:pt>
                <c:pt idx="7168">
                  <c:v>22.412472000000001</c:v>
                </c:pt>
                <c:pt idx="7169">
                  <c:v>22.411667000000001</c:v>
                </c:pt>
                <c:pt idx="7170">
                  <c:v>22.410806000000001</c:v>
                </c:pt>
                <c:pt idx="7171">
                  <c:v>22.41</c:v>
                </c:pt>
                <c:pt idx="7172">
                  <c:v>22.409139</c:v>
                </c:pt>
                <c:pt idx="7173">
                  <c:v>22.408332999999999</c:v>
                </c:pt>
                <c:pt idx="7174">
                  <c:v>22.407527999999999</c:v>
                </c:pt>
                <c:pt idx="7175">
                  <c:v>22.406666999999999</c:v>
                </c:pt>
                <c:pt idx="7176">
                  <c:v>22.405833000000001</c:v>
                </c:pt>
                <c:pt idx="7177">
                  <c:v>22.401667</c:v>
                </c:pt>
                <c:pt idx="7178">
                  <c:v>22.400832999999999</c:v>
                </c:pt>
                <c:pt idx="7179">
                  <c:v>22.398306000000002</c:v>
                </c:pt>
                <c:pt idx="7180">
                  <c:v>22.397500000000001</c:v>
                </c:pt>
                <c:pt idx="7181">
                  <c:v>22.395833</c:v>
                </c:pt>
                <c:pt idx="7182">
                  <c:v>22.394166999999999</c:v>
                </c:pt>
                <c:pt idx="7183">
                  <c:v>22.393360999999999</c:v>
                </c:pt>
                <c:pt idx="7184">
                  <c:v>22.389972</c:v>
                </c:pt>
                <c:pt idx="7185">
                  <c:v>22.389194</c:v>
                </c:pt>
                <c:pt idx="7186">
                  <c:v>22.387499999999999</c:v>
                </c:pt>
                <c:pt idx="7187">
                  <c:v>22.386638999999999</c:v>
                </c:pt>
                <c:pt idx="7188">
                  <c:v>22.385833000000002</c:v>
                </c:pt>
                <c:pt idx="7189">
                  <c:v>22.384972000000001</c:v>
                </c:pt>
                <c:pt idx="7190">
                  <c:v>22.384167000000001</c:v>
                </c:pt>
                <c:pt idx="7191">
                  <c:v>22.383306000000001</c:v>
                </c:pt>
                <c:pt idx="7192">
                  <c:v>22.382472</c:v>
                </c:pt>
                <c:pt idx="7193">
                  <c:v>22.38</c:v>
                </c:pt>
                <c:pt idx="7194">
                  <c:v>22.379138999999999</c:v>
                </c:pt>
                <c:pt idx="7195">
                  <c:v>22.373305999999999</c:v>
                </c:pt>
                <c:pt idx="7196">
                  <c:v>22.372471999999998</c:v>
                </c:pt>
                <c:pt idx="7197">
                  <c:v>22.370028000000001</c:v>
                </c:pt>
                <c:pt idx="7198">
                  <c:v>22.369139000000001</c:v>
                </c:pt>
                <c:pt idx="7199">
                  <c:v>22.367471999999999</c:v>
                </c:pt>
                <c:pt idx="7200">
                  <c:v>22.366610999999999</c:v>
                </c:pt>
                <c:pt idx="7201">
                  <c:v>22.363333000000001</c:v>
                </c:pt>
                <c:pt idx="7202">
                  <c:v>22.362472</c:v>
                </c:pt>
                <c:pt idx="7203">
                  <c:v>22.359138999999999</c:v>
                </c:pt>
                <c:pt idx="7204">
                  <c:v>22.353278</c:v>
                </c:pt>
                <c:pt idx="7205">
                  <c:v>22.352471999999999</c:v>
                </c:pt>
                <c:pt idx="7206">
                  <c:v>22.351666999999999</c:v>
                </c:pt>
                <c:pt idx="7207">
                  <c:v>22.350805999999999</c:v>
                </c:pt>
                <c:pt idx="7208">
                  <c:v>22.35</c:v>
                </c:pt>
                <c:pt idx="7209">
                  <c:v>22.349139000000001</c:v>
                </c:pt>
                <c:pt idx="7210">
                  <c:v>22.348306000000001</c:v>
                </c:pt>
                <c:pt idx="7211">
                  <c:v>22.346639</c:v>
                </c:pt>
                <c:pt idx="7212">
                  <c:v>22.345832999999999</c:v>
                </c:pt>
                <c:pt idx="7213">
                  <c:v>22.344111000000002</c:v>
                </c:pt>
                <c:pt idx="7214">
                  <c:v>22.343305999999998</c:v>
                </c:pt>
                <c:pt idx="7215">
                  <c:v>22.341639000000001</c:v>
                </c:pt>
                <c:pt idx="7216">
                  <c:v>22.340833</c:v>
                </c:pt>
                <c:pt idx="7217">
                  <c:v>22.339167</c:v>
                </c:pt>
                <c:pt idx="7218">
                  <c:v>22.338360999999999</c:v>
                </c:pt>
                <c:pt idx="7219">
                  <c:v>22.337499999999999</c:v>
                </c:pt>
                <c:pt idx="7220">
                  <c:v>22.336611000000001</c:v>
                </c:pt>
                <c:pt idx="7221">
                  <c:v>22.335806000000002</c:v>
                </c:pt>
                <c:pt idx="7222">
                  <c:v>22.334944</c:v>
                </c:pt>
                <c:pt idx="7223">
                  <c:v>22.334139</c:v>
                </c:pt>
                <c:pt idx="7224">
                  <c:v>22.333333</c:v>
                </c:pt>
                <c:pt idx="7225">
                  <c:v>22.332471999999999</c:v>
                </c:pt>
                <c:pt idx="7226">
                  <c:v>22.331666999999999</c:v>
                </c:pt>
                <c:pt idx="7227">
                  <c:v>22.329139000000001</c:v>
                </c:pt>
                <c:pt idx="7228">
                  <c:v>22.328333000000001</c:v>
                </c:pt>
                <c:pt idx="7229">
                  <c:v>22.318332999999999</c:v>
                </c:pt>
                <c:pt idx="7230">
                  <c:v>22.317471999999999</c:v>
                </c:pt>
                <c:pt idx="7231">
                  <c:v>22.306639000000001</c:v>
                </c:pt>
                <c:pt idx="7232">
                  <c:v>22.305833</c:v>
                </c:pt>
                <c:pt idx="7233">
                  <c:v>22.299111</c:v>
                </c:pt>
                <c:pt idx="7234">
                  <c:v>22.298333</c:v>
                </c:pt>
                <c:pt idx="7235">
                  <c:v>22.287472000000001</c:v>
                </c:pt>
                <c:pt idx="7236">
                  <c:v>22.286667000000001</c:v>
                </c:pt>
                <c:pt idx="7237">
                  <c:v>22.2775</c:v>
                </c:pt>
                <c:pt idx="7238">
                  <c:v>22.276638999999999</c:v>
                </c:pt>
                <c:pt idx="7239">
                  <c:v>22.268332999999998</c:v>
                </c:pt>
                <c:pt idx="7240">
                  <c:v>22.267472000000001</c:v>
                </c:pt>
                <c:pt idx="7241">
                  <c:v>22.262499999999999</c:v>
                </c:pt>
                <c:pt idx="7242">
                  <c:v>22.261638999999999</c:v>
                </c:pt>
                <c:pt idx="7243">
                  <c:v>22.255806</c:v>
                </c:pt>
                <c:pt idx="7244">
                  <c:v>22.254943999999998</c:v>
                </c:pt>
                <c:pt idx="7245">
                  <c:v>22.247499999999999</c:v>
                </c:pt>
                <c:pt idx="7246">
                  <c:v>22.246638999999998</c:v>
                </c:pt>
                <c:pt idx="7247">
                  <c:v>22.244111</c:v>
                </c:pt>
                <c:pt idx="7248">
                  <c:v>22.243333</c:v>
                </c:pt>
                <c:pt idx="7249">
                  <c:v>22.241667</c:v>
                </c:pt>
                <c:pt idx="7250">
                  <c:v>22.240805999999999</c:v>
                </c:pt>
                <c:pt idx="7251">
                  <c:v>22.239166999999998</c:v>
                </c:pt>
                <c:pt idx="7252">
                  <c:v>22.238306000000001</c:v>
                </c:pt>
                <c:pt idx="7253">
                  <c:v>22.237444</c:v>
                </c:pt>
                <c:pt idx="7254">
                  <c:v>22.236639</c:v>
                </c:pt>
                <c:pt idx="7255">
                  <c:v>22.231667000000002</c:v>
                </c:pt>
                <c:pt idx="7256">
                  <c:v>22.230861000000001</c:v>
                </c:pt>
                <c:pt idx="7257">
                  <c:v>22.23</c:v>
                </c:pt>
                <c:pt idx="7258">
                  <c:v>22.226666999999999</c:v>
                </c:pt>
                <c:pt idx="7259">
                  <c:v>22.223306000000001</c:v>
                </c:pt>
                <c:pt idx="7260">
                  <c:v>22.222472</c:v>
                </c:pt>
                <c:pt idx="7261">
                  <c:v>22.221667</c:v>
                </c:pt>
                <c:pt idx="7262">
                  <c:v>22.220806</c:v>
                </c:pt>
                <c:pt idx="7263">
                  <c:v>22.217472000000001</c:v>
                </c:pt>
                <c:pt idx="7264">
                  <c:v>22.216639000000001</c:v>
                </c:pt>
                <c:pt idx="7265">
                  <c:v>22.212444000000001</c:v>
                </c:pt>
                <c:pt idx="7266">
                  <c:v>22.211666999999998</c:v>
                </c:pt>
                <c:pt idx="7267">
                  <c:v>22.208333</c:v>
                </c:pt>
                <c:pt idx="7268">
                  <c:v>22.207471999999999</c:v>
                </c:pt>
                <c:pt idx="7269">
                  <c:v>22.201639</c:v>
                </c:pt>
                <c:pt idx="7270">
                  <c:v>22.200806</c:v>
                </c:pt>
                <c:pt idx="7271">
                  <c:v>22.200028</c:v>
                </c:pt>
                <c:pt idx="7272">
                  <c:v>22.197917</c:v>
                </c:pt>
                <c:pt idx="7273">
                  <c:v>22.197917</c:v>
                </c:pt>
                <c:pt idx="7274">
                  <c:v>22.195833</c:v>
                </c:pt>
                <c:pt idx="7275">
                  <c:v>22.191638999999999</c:v>
                </c:pt>
                <c:pt idx="7276">
                  <c:v>22.190833000000001</c:v>
                </c:pt>
                <c:pt idx="7277">
                  <c:v>22.189972000000001</c:v>
                </c:pt>
                <c:pt idx="7278">
                  <c:v>22.189139000000001</c:v>
                </c:pt>
                <c:pt idx="7279">
                  <c:v>22.188333</c:v>
                </c:pt>
                <c:pt idx="7280">
                  <c:v>22.187472</c:v>
                </c:pt>
                <c:pt idx="7281">
                  <c:v>22.179971999999999</c:v>
                </c:pt>
                <c:pt idx="7282">
                  <c:v>22.177472000000002</c:v>
                </c:pt>
                <c:pt idx="7283">
                  <c:v>22.175806000000001</c:v>
                </c:pt>
                <c:pt idx="7284">
                  <c:v>22.174139</c:v>
                </c:pt>
                <c:pt idx="7285">
                  <c:v>22.173333</c:v>
                </c:pt>
                <c:pt idx="7286">
                  <c:v>22.1675</c:v>
                </c:pt>
                <c:pt idx="7287">
                  <c:v>22.166611</c:v>
                </c:pt>
                <c:pt idx="7288">
                  <c:v>22.165806</c:v>
                </c:pt>
                <c:pt idx="7289">
                  <c:v>22.164943999999998</c:v>
                </c:pt>
                <c:pt idx="7290">
                  <c:v>22.164138999999999</c:v>
                </c:pt>
                <c:pt idx="7291">
                  <c:v>22.163333000000002</c:v>
                </c:pt>
                <c:pt idx="7292">
                  <c:v>22.162472000000001</c:v>
                </c:pt>
                <c:pt idx="7293">
                  <c:v>22.161611000000001</c:v>
                </c:pt>
                <c:pt idx="7294">
                  <c:v>22.160833</c:v>
                </c:pt>
                <c:pt idx="7295">
                  <c:v>22.159972</c:v>
                </c:pt>
                <c:pt idx="7296">
                  <c:v>22.159110999999999</c:v>
                </c:pt>
                <c:pt idx="7297">
                  <c:v>22.158306</c:v>
                </c:pt>
                <c:pt idx="7298">
                  <c:v>22.155805999999998</c:v>
                </c:pt>
                <c:pt idx="7299">
                  <c:v>22.155000000000001</c:v>
                </c:pt>
                <c:pt idx="7300">
                  <c:v>22.154139000000001</c:v>
                </c:pt>
                <c:pt idx="7301">
                  <c:v>22.152471999999999</c:v>
                </c:pt>
                <c:pt idx="7302">
                  <c:v>22.151667</c:v>
                </c:pt>
                <c:pt idx="7303">
                  <c:v>22.150805999999999</c:v>
                </c:pt>
                <c:pt idx="7304">
                  <c:v>22.149972000000002</c:v>
                </c:pt>
                <c:pt idx="7305">
                  <c:v>22.147528000000001</c:v>
                </c:pt>
                <c:pt idx="7306">
                  <c:v>22.145361000000001</c:v>
                </c:pt>
                <c:pt idx="7307">
                  <c:v>22.145389000000002</c:v>
                </c:pt>
                <c:pt idx="7308">
                  <c:v>22.144138999999999</c:v>
                </c:pt>
                <c:pt idx="7309">
                  <c:v>22.142472000000001</c:v>
                </c:pt>
                <c:pt idx="7310">
                  <c:v>22.141667000000002</c:v>
                </c:pt>
                <c:pt idx="7311">
                  <c:v>22.140806000000001</c:v>
                </c:pt>
                <c:pt idx="7312">
                  <c:v>22.137889000000001</c:v>
                </c:pt>
                <c:pt idx="7313">
                  <c:v>22.137889000000001</c:v>
                </c:pt>
                <c:pt idx="7314">
                  <c:v>22.136194</c:v>
                </c:pt>
                <c:pt idx="7315">
                  <c:v>22.13625</c:v>
                </c:pt>
                <c:pt idx="7316">
                  <c:v>22.132472</c:v>
                </c:pt>
                <c:pt idx="7317">
                  <c:v>22.128333000000001</c:v>
                </c:pt>
                <c:pt idx="7318">
                  <c:v>22.127500000000001</c:v>
                </c:pt>
                <c:pt idx="7319">
                  <c:v>22.123305999999999</c:v>
                </c:pt>
                <c:pt idx="7320">
                  <c:v>22.122499999999999</c:v>
                </c:pt>
                <c:pt idx="7321">
                  <c:v>22.119139000000001</c:v>
                </c:pt>
                <c:pt idx="7322">
                  <c:v>22.118278</c:v>
                </c:pt>
                <c:pt idx="7323">
                  <c:v>22.116667</c:v>
                </c:pt>
                <c:pt idx="7324">
                  <c:v>22.115832999999999</c:v>
                </c:pt>
                <c:pt idx="7325">
                  <c:v>22.114972000000002</c:v>
                </c:pt>
                <c:pt idx="7326">
                  <c:v>22.114166999999998</c:v>
                </c:pt>
                <c:pt idx="7327">
                  <c:v>22.113306000000001</c:v>
                </c:pt>
                <c:pt idx="7328">
                  <c:v>22.111611</c:v>
                </c:pt>
                <c:pt idx="7329">
                  <c:v>22.110806</c:v>
                </c:pt>
                <c:pt idx="7330">
                  <c:v>22.109556000000001</c:v>
                </c:pt>
                <c:pt idx="7331">
                  <c:v>22.109583000000001</c:v>
                </c:pt>
                <c:pt idx="7332">
                  <c:v>22.108722</c:v>
                </c:pt>
                <c:pt idx="7333">
                  <c:v>22.108722</c:v>
                </c:pt>
                <c:pt idx="7334">
                  <c:v>22.107889</c:v>
                </c:pt>
                <c:pt idx="7335">
                  <c:v>22.107889</c:v>
                </c:pt>
                <c:pt idx="7336">
                  <c:v>22.107056</c:v>
                </c:pt>
                <c:pt idx="7337">
                  <c:v>22.107056</c:v>
                </c:pt>
                <c:pt idx="7338">
                  <c:v>22.105806000000001</c:v>
                </c:pt>
                <c:pt idx="7339">
                  <c:v>22.104139</c:v>
                </c:pt>
                <c:pt idx="7340">
                  <c:v>22.102471999999999</c:v>
                </c:pt>
                <c:pt idx="7341">
                  <c:v>22.098278000000001</c:v>
                </c:pt>
                <c:pt idx="7342">
                  <c:v>22.097472</c:v>
                </c:pt>
                <c:pt idx="7343">
                  <c:v>22.094999999999999</c:v>
                </c:pt>
                <c:pt idx="7344">
                  <c:v>22.094138999999998</c:v>
                </c:pt>
                <c:pt idx="7345">
                  <c:v>22.092472000000001</c:v>
                </c:pt>
                <c:pt idx="7346">
                  <c:v>22.091639000000001</c:v>
                </c:pt>
                <c:pt idx="7347">
                  <c:v>22.090806000000001</c:v>
                </c:pt>
                <c:pt idx="7348">
                  <c:v>22.089583000000001</c:v>
                </c:pt>
                <c:pt idx="7349">
                  <c:v>22.089556000000002</c:v>
                </c:pt>
                <c:pt idx="7350">
                  <c:v>22.087889000000001</c:v>
                </c:pt>
                <c:pt idx="7351">
                  <c:v>22.087861</c:v>
                </c:pt>
                <c:pt idx="7352">
                  <c:v>22.087472000000002</c:v>
                </c:pt>
                <c:pt idx="7353">
                  <c:v>22.085000000000001</c:v>
                </c:pt>
                <c:pt idx="7354">
                  <c:v>22.084194</c:v>
                </c:pt>
                <c:pt idx="7355">
                  <c:v>22.075806</c:v>
                </c:pt>
                <c:pt idx="7356">
                  <c:v>22.074971999999999</c:v>
                </c:pt>
                <c:pt idx="7357">
                  <c:v>22.074166999999999</c:v>
                </c:pt>
                <c:pt idx="7358">
                  <c:v>22.073305999999999</c:v>
                </c:pt>
                <c:pt idx="7359">
                  <c:v>22.072500000000002</c:v>
                </c:pt>
                <c:pt idx="7360">
                  <c:v>22.071667000000001</c:v>
                </c:pt>
                <c:pt idx="7361">
                  <c:v>22.068332999999999</c:v>
                </c:pt>
                <c:pt idx="7362">
                  <c:v>22.067527999999999</c:v>
                </c:pt>
                <c:pt idx="7363">
                  <c:v>22.066666999999999</c:v>
                </c:pt>
                <c:pt idx="7364">
                  <c:v>22.065805999999998</c:v>
                </c:pt>
                <c:pt idx="7365">
                  <c:v>22.057500000000001</c:v>
                </c:pt>
                <c:pt idx="7366">
                  <c:v>22.056639000000001</c:v>
                </c:pt>
                <c:pt idx="7367">
                  <c:v>22.054971999999999</c:v>
                </c:pt>
                <c:pt idx="7368">
                  <c:v>22.054167</c:v>
                </c:pt>
                <c:pt idx="7369">
                  <c:v>22.049111</c:v>
                </c:pt>
                <c:pt idx="7370">
                  <c:v>22.048333</c:v>
                </c:pt>
                <c:pt idx="7371">
                  <c:v>22.047471999999999</c:v>
                </c:pt>
                <c:pt idx="7372">
                  <c:v>22.045832999999998</c:v>
                </c:pt>
                <c:pt idx="7373">
                  <c:v>22.044972000000001</c:v>
                </c:pt>
                <c:pt idx="7374">
                  <c:v>22.044167000000002</c:v>
                </c:pt>
                <c:pt idx="7375">
                  <c:v>22.043306000000001</c:v>
                </c:pt>
                <c:pt idx="7376">
                  <c:v>22.042472</c:v>
                </c:pt>
                <c:pt idx="7377">
                  <c:v>22.040806</c:v>
                </c:pt>
                <c:pt idx="7378">
                  <c:v>22.039943999999998</c:v>
                </c:pt>
                <c:pt idx="7379">
                  <c:v>22.039138999999999</c:v>
                </c:pt>
                <c:pt idx="7380">
                  <c:v>22.038305999999999</c:v>
                </c:pt>
                <c:pt idx="7381">
                  <c:v>22.037500000000001</c:v>
                </c:pt>
                <c:pt idx="7382">
                  <c:v>22.036639000000001</c:v>
                </c:pt>
                <c:pt idx="7383">
                  <c:v>22.034110999999999</c:v>
                </c:pt>
                <c:pt idx="7384">
                  <c:v>22.033722000000001</c:v>
                </c:pt>
                <c:pt idx="7385">
                  <c:v>22.033722000000001</c:v>
                </c:pt>
                <c:pt idx="7386">
                  <c:v>22.032889000000001</c:v>
                </c:pt>
                <c:pt idx="7387">
                  <c:v>22.032889000000001</c:v>
                </c:pt>
                <c:pt idx="7388">
                  <c:v>22.032083</c:v>
                </c:pt>
                <c:pt idx="7389">
                  <c:v>22.032056000000001</c:v>
                </c:pt>
                <c:pt idx="7390">
                  <c:v>22.027056000000002</c:v>
                </c:pt>
                <c:pt idx="7391">
                  <c:v>22.027056000000002</c:v>
                </c:pt>
                <c:pt idx="7392">
                  <c:v>22.025832999999999</c:v>
                </c:pt>
                <c:pt idx="7393">
                  <c:v>22.024166999999998</c:v>
                </c:pt>
                <c:pt idx="7394">
                  <c:v>22.023306000000002</c:v>
                </c:pt>
                <c:pt idx="7395">
                  <c:v>22.022500000000001</c:v>
                </c:pt>
                <c:pt idx="7396">
                  <c:v>22.021639</c:v>
                </c:pt>
                <c:pt idx="7397">
                  <c:v>22.019971999999999</c:v>
                </c:pt>
                <c:pt idx="7398">
                  <c:v>22.019166999999999</c:v>
                </c:pt>
                <c:pt idx="7399">
                  <c:v>22.017444000000001</c:v>
                </c:pt>
                <c:pt idx="7400">
                  <c:v>22.017056</c:v>
                </c:pt>
                <c:pt idx="7401">
                  <c:v>22.017083</c:v>
                </c:pt>
                <c:pt idx="7402">
                  <c:v>22.014582999999998</c:v>
                </c:pt>
                <c:pt idx="7403">
                  <c:v>22.014582999999998</c:v>
                </c:pt>
                <c:pt idx="7404">
                  <c:v>22.013750000000002</c:v>
                </c:pt>
                <c:pt idx="7405">
                  <c:v>22.013722000000001</c:v>
                </c:pt>
                <c:pt idx="7406">
                  <c:v>22.012443999999999</c:v>
                </c:pt>
                <c:pt idx="7407">
                  <c:v>22.006667</c:v>
                </c:pt>
                <c:pt idx="7408">
                  <c:v>22.005806</c:v>
                </c:pt>
                <c:pt idx="7409">
                  <c:v>22.002472000000001</c:v>
                </c:pt>
                <c:pt idx="7410">
                  <c:v>22.001667000000001</c:v>
                </c:pt>
                <c:pt idx="7411">
                  <c:v>22.000806000000001</c:v>
                </c:pt>
                <c:pt idx="7412">
                  <c:v>22.000388999999998</c:v>
                </c:pt>
                <c:pt idx="7413">
                  <c:v>22.000416999999999</c:v>
                </c:pt>
                <c:pt idx="7414">
                  <c:v>22</c:v>
                </c:pt>
                <c:pt idx="7415">
                  <c:v>21.999583000000001</c:v>
                </c:pt>
                <c:pt idx="7416">
                  <c:v>23.539971999999999</c:v>
                </c:pt>
                <c:pt idx="7417">
                  <c:v>23.545805999999999</c:v>
                </c:pt>
                <c:pt idx="7418">
                  <c:v>23.546666999999999</c:v>
                </c:pt>
                <c:pt idx="7419">
                  <c:v>23.548333</c:v>
                </c:pt>
                <c:pt idx="7420">
                  <c:v>23.549555999999999</c:v>
                </c:pt>
                <c:pt idx="7421">
                  <c:v>23.549555999999999</c:v>
                </c:pt>
                <c:pt idx="7422">
                  <c:v>23.548722000000001</c:v>
                </c:pt>
                <c:pt idx="7423">
                  <c:v>23.549194</c:v>
                </c:pt>
                <c:pt idx="7424">
                  <c:v>23.55</c:v>
                </c:pt>
                <c:pt idx="7425">
                  <c:v>23.551611000000001</c:v>
                </c:pt>
                <c:pt idx="7426">
                  <c:v>23.555</c:v>
                </c:pt>
                <c:pt idx="7427">
                  <c:v>23.557082999999999</c:v>
                </c:pt>
                <c:pt idx="7428">
                  <c:v>23.557082999999999</c:v>
                </c:pt>
                <c:pt idx="7429">
                  <c:v>23.556667000000001</c:v>
                </c:pt>
                <c:pt idx="7430">
                  <c:v>23.553277999999999</c:v>
                </c:pt>
                <c:pt idx="7431">
                  <c:v>23.551666999999998</c:v>
                </c:pt>
                <c:pt idx="7432">
                  <c:v>23.547471999999999</c:v>
                </c:pt>
                <c:pt idx="7433">
                  <c:v>23.546693999999999</c:v>
                </c:pt>
                <c:pt idx="7434">
                  <c:v>23.543306000000001</c:v>
                </c:pt>
                <c:pt idx="7435">
                  <c:v>23.542083000000002</c:v>
                </c:pt>
                <c:pt idx="7436">
                  <c:v>23.542055999999999</c:v>
                </c:pt>
                <c:pt idx="7437">
                  <c:v>23.541222000000001</c:v>
                </c:pt>
                <c:pt idx="7438">
                  <c:v>23.541250000000002</c:v>
                </c:pt>
                <c:pt idx="7439">
                  <c:v>23.540778</c:v>
                </c:pt>
                <c:pt idx="7440">
                  <c:v>23.534139</c:v>
                </c:pt>
                <c:pt idx="7441">
                  <c:v>23.532499999999999</c:v>
                </c:pt>
                <c:pt idx="7442">
                  <c:v>23.529582999999999</c:v>
                </c:pt>
                <c:pt idx="7443">
                  <c:v>23.529555999999999</c:v>
                </c:pt>
                <c:pt idx="7444">
                  <c:v>23.53</c:v>
                </c:pt>
                <c:pt idx="7445">
                  <c:v>23.530805999999998</c:v>
                </c:pt>
                <c:pt idx="7446">
                  <c:v>23.531193999999999</c:v>
                </c:pt>
                <c:pt idx="7447">
                  <c:v>23.53125</c:v>
                </c:pt>
                <c:pt idx="7448">
                  <c:v>23.532083</c:v>
                </c:pt>
                <c:pt idx="7449">
                  <c:v>23.532056000000001</c:v>
                </c:pt>
                <c:pt idx="7450">
                  <c:v>23.532527999999999</c:v>
                </c:pt>
                <c:pt idx="7451">
                  <c:v>23.536639000000001</c:v>
                </c:pt>
                <c:pt idx="7452">
                  <c:v>23.537056</c:v>
                </c:pt>
                <c:pt idx="7453">
                  <c:v>23.537027999999999</c:v>
                </c:pt>
                <c:pt idx="7454">
                  <c:v>23.535806000000001</c:v>
                </c:pt>
                <c:pt idx="7455">
                  <c:v>23.534943999999999</c:v>
                </c:pt>
                <c:pt idx="7456">
                  <c:v>23.533722000000001</c:v>
                </c:pt>
                <c:pt idx="7457">
                  <c:v>23.533750000000001</c:v>
                </c:pt>
                <c:pt idx="7458">
                  <c:v>23.534528000000002</c:v>
                </c:pt>
                <c:pt idx="7459">
                  <c:v>23.534583000000001</c:v>
                </c:pt>
                <c:pt idx="7460">
                  <c:v>23.534167</c:v>
                </c:pt>
                <c:pt idx="7461">
                  <c:v>23.532444000000002</c:v>
                </c:pt>
                <c:pt idx="7462">
                  <c:v>23.531666999999999</c:v>
                </c:pt>
                <c:pt idx="7463">
                  <c:v>23.530805999999998</c:v>
                </c:pt>
                <c:pt idx="7464">
                  <c:v>23.530389</c:v>
                </c:pt>
                <c:pt idx="7465">
                  <c:v>23.530389</c:v>
                </c:pt>
                <c:pt idx="7466">
                  <c:v>23.53</c:v>
                </c:pt>
                <c:pt idx="7467">
                  <c:v>23.529139000000001</c:v>
                </c:pt>
                <c:pt idx="7468">
                  <c:v>23.528749999999999</c:v>
                </c:pt>
                <c:pt idx="7469">
                  <c:v>23.528749999999999</c:v>
                </c:pt>
                <c:pt idx="7470">
                  <c:v>23.527916999999999</c:v>
                </c:pt>
                <c:pt idx="7471">
                  <c:v>23.527916999999999</c:v>
                </c:pt>
                <c:pt idx="7472">
                  <c:v>23.527471999999999</c:v>
                </c:pt>
                <c:pt idx="7473">
                  <c:v>23.525832999999999</c:v>
                </c:pt>
                <c:pt idx="7474">
                  <c:v>23.524166999999998</c:v>
                </c:pt>
                <c:pt idx="7475">
                  <c:v>23.522082999999999</c:v>
                </c:pt>
                <c:pt idx="7476">
                  <c:v>23.522472</c:v>
                </c:pt>
                <c:pt idx="7477">
                  <c:v>23.523333000000001</c:v>
                </c:pt>
                <c:pt idx="7478">
                  <c:v>23.524583</c:v>
                </c:pt>
                <c:pt idx="7479">
                  <c:v>23.524556</c:v>
                </c:pt>
                <c:pt idx="7480">
                  <c:v>23.524944000000001</c:v>
                </c:pt>
                <c:pt idx="7481">
                  <c:v>23.525805999999999</c:v>
                </c:pt>
                <c:pt idx="7482">
                  <c:v>23.526667</c:v>
                </c:pt>
                <c:pt idx="7483">
                  <c:v>23.527443999999999</c:v>
                </c:pt>
                <c:pt idx="7484">
                  <c:v>23.528306000000001</c:v>
                </c:pt>
                <c:pt idx="7485">
                  <c:v>23.533277999999999</c:v>
                </c:pt>
                <c:pt idx="7486">
                  <c:v>23.534528000000002</c:v>
                </c:pt>
                <c:pt idx="7487">
                  <c:v>23.534583000000001</c:v>
                </c:pt>
                <c:pt idx="7488">
                  <c:v>23.532889000000001</c:v>
                </c:pt>
                <c:pt idx="7489">
                  <c:v>23.532861</c:v>
                </c:pt>
                <c:pt idx="7490">
                  <c:v>23.533722000000001</c:v>
                </c:pt>
                <c:pt idx="7491">
                  <c:v>23.533750000000001</c:v>
                </c:pt>
                <c:pt idx="7492">
                  <c:v>23.532471999999999</c:v>
                </c:pt>
                <c:pt idx="7493">
                  <c:v>23.531611000000002</c:v>
                </c:pt>
                <c:pt idx="7494">
                  <c:v>23.530389</c:v>
                </c:pt>
                <c:pt idx="7495">
                  <c:v>23.530389</c:v>
                </c:pt>
                <c:pt idx="7496">
                  <c:v>23.533306</c:v>
                </c:pt>
                <c:pt idx="7497">
                  <c:v>23.534167</c:v>
                </c:pt>
                <c:pt idx="7498">
                  <c:v>23.535388999999999</c:v>
                </c:pt>
                <c:pt idx="7499">
                  <c:v>23.535416999999999</c:v>
                </c:pt>
                <c:pt idx="7500">
                  <c:v>23.537500000000001</c:v>
                </c:pt>
                <c:pt idx="7501">
                  <c:v>23.540832999999999</c:v>
                </c:pt>
                <c:pt idx="7502">
                  <c:v>23.542083000000002</c:v>
                </c:pt>
                <c:pt idx="7503">
                  <c:v>23.542055999999999</c:v>
                </c:pt>
                <c:pt idx="7504">
                  <c:v>23.541250000000002</c:v>
                </c:pt>
                <c:pt idx="7505">
                  <c:v>23.542083000000002</c:v>
                </c:pt>
                <c:pt idx="7506">
                  <c:v>23.542083000000002</c:v>
                </c:pt>
                <c:pt idx="7507">
                  <c:v>23.542916999999999</c:v>
                </c:pt>
                <c:pt idx="7508">
                  <c:v>23.542888999999999</c:v>
                </c:pt>
                <c:pt idx="7509">
                  <c:v>23.543278000000001</c:v>
                </c:pt>
                <c:pt idx="7510">
                  <c:v>23.545832999999998</c:v>
                </c:pt>
                <c:pt idx="7511">
                  <c:v>23.546638999999999</c:v>
                </c:pt>
                <c:pt idx="7512">
                  <c:v>23.547471999999999</c:v>
                </c:pt>
                <c:pt idx="7513">
                  <c:v>23.548333</c:v>
                </c:pt>
                <c:pt idx="7514">
                  <c:v>23.549167000000001</c:v>
                </c:pt>
                <c:pt idx="7515">
                  <c:v>23.549972</c:v>
                </c:pt>
                <c:pt idx="7516">
                  <c:v>23.552056</c:v>
                </c:pt>
                <c:pt idx="7517">
                  <c:v>23.552056</c:v>
                </c:pt>
                <c:pt idx="7518">
                  <c:v>23.552499999999998</c:v>
                </c:pt>
                <c:pt idx="7519">
                  <c:v>23.554583000000001</c:v>
                </c:pt>
                <c:pt idx="7520">
                  <c:v>23.552889</c:v>
                </c:pt>
                <c:pt idx="7521">
                  <c:v>23.552917000000001</c:v>
                </c:pt>
                <c:pt idx="7522">
                  <c:v>23.551221999999999</c:v>
                </c:pt>
                <c:pt idx="7523">
                  <c:v>23.55125</c:v>
                </c:pt>
                <c:pt idx="7524">
                  <c:v>23.552056</c:v>
                </c:pt>
                <c:pt idx="7525">
                  <c:v>23.552028</c:v>
                </c:pt>
                <c:pt idx="7526">
                  <c:v>23.554611000000001</c:v>
                </c:pt>
                <c:pt idx="7527">
                  <c:v>23.554556000000002</c:v>
                </c:pt>
                <c:pt idx="7528">
                  <c:v>23.553722</c:v>
                </c:pt>
                <c:pt idx="7529">
                  <c:v>23.553694</c:v>
                </c:pt>
                <c:pt idx="7530">
                  <c:v>23.551666999999998</c:v>
                </c:pt>
                <c:pt idx="7531">
                  <c:v>23.550806000000001</c:v>
                </c:pt>
                <c:pt idx="7532">
                  <c:v>23.550416999999999</c:v>
                </c:pt>
                <c:pt idx="7533">
                  <c:v>23.550416999999999</c:v>
                </c:pt>
                <c:pt idx="7534">
                  <c:v>23.551221999999999</c:v>
                </c:pt>
                <c:pt idx="7535">
                  <c:v>23.550388999999999</c:v>
                </c:pt>
                <c:pt idx="7536">
                  <c:v>23.550388999999999</c:v>
                </c:pt>
                <c:pt idx="7537">
                  <c:v>23.549555999999999</c:v>
                </c:pt>
                <c:pt idx="7538">
                  <c:v>23.549555999999999</c:v>
                </c:pt>
                <c:pt idx="7539">
                  <c:v>23.549944</c:v>
                </c:pt>
                <c:pt idx="7540">
                  <c:v>23.550806000000001</c:v>
                </c:pt>
                <c:pt idx="7541">
                  <c:v>23.551639000000002</c:v>
                </c:pt>
                <c:pt idx="7542">
                  <c:v>23.552499999999998</c:v>
                </c:pt>
                <c:pt idx="7543">
                  <c:v>23.553722</c:v>
                </c:pt>
                <c:pt idx="7544">
                  <c:v>23.553750000000001</c:v>
                </c:pt>
                <c:pt idx="7545">
                  <c:v>23.552917000000001</c:v>
                </c:pt>
                <c:pt idx="7546">
                  <c:v>23.552917000000001</c:v>
                </c:pt>
                <c:pt idx="7547">
                  <c:v>23.552083</c:v>
                </c:pt>
                <c:pt idx="7548">
                  <c:v>23.552083</c:v>
                </c:pt>
                <c:pt idx="7549">
                  <c:v>23.55125</c:v>
                </c:pt>
                <c:pt idx="7550">
                  <c:v>23.551221999999999</c:v>
                </c:pt>
                <c:pt idx="7551">
                  <c:v>23.551639000000002</c:v>
                </c:pt>
                <c:pt idx="7552">
                  <c:v>23.553305999999999</c:v>
                </c:pt>
                <c:pt idx="7553">
                  <c:v>23.553750000000001</c:v>
                </c:pt>
                <c:pt idx="7554">
                  <c:v>23.553722</c:v>
                </c:pt>
                <c:pt idx="7555">
                  <c:v>23.554193999999999</c:v>
                </c:pt>
                <c:pt idx="7556">
                  <c:v>23.554528000000001</c:v>
                </c:pt>
                <c:pt idx="7557">
                  <c:v>23.554556000000002</c:v>
                </c:pt>
                <c:pt idx="7558">
                  <c:v>23.555778</c:v>
                </c:pt>
                <c:pt idx="7559">
                  <c:v>23.559111000000001</c:v>
                </c:pt>
                <c:pt idx="7560">
                  <c:v>23.559556000000001</c:v>
                </c:pt>
                <c:pt idx="7561">
                  <c:v>23.559583</c:v>
                </c:pt>
                <c:pt idx="7562">
                  <c:v>23.558693999999999</c:v>
                </c:pt>
                <c:pt idx="7563">
                  <c:v>23.558693999999999</c:v>
                </c:pt>
                <c:pt idx="7564">
                  <c:v>23.557055999999999</c:v>
                </c:pt>
                <c:pt idx="7565">
                  <c:v>23.557055999999999</c:v>
                </c:pt>
                <c:pt idx="7566">
                  <c:v>23.556222000000002</c:v>
                </c:pt>
                <c:pt idx="7567">
                  <c:v>23.556194000000001</c:v>
                </c:pt>
                <c:pt idx="7568">
                  <c:v>23.557027999999999</c:v>
                </c:pt>
                <c:pt idx="7569">
                  <c:v>23.557055999999999</c:v>
                </c:pt>
                <c:pt idx="7570">
                  <c:v>23.56</c:v>
                </c:pt>
                <c:pt idx="7571">
                  <c:v>23.560805999999999</c:v>
                </c:pt>
                <c:pt idx="7572">
                  <c:v>23.561610999999999</c:v>
                </c:pt>
                <c:pt idx="7573">
                  <c:v>23.563333</c:v>
                </c:pt>
                <c:pt idx="7574">
                  <c:v>23.563721999999999</c:v>
                </c:pt>
                <c:pt idx="7575">
                  <c:v>23.563749999999999</c:v>
                </c:pt>
                <c:pt idx="7576">
                  <c:v>23.564556</c:v>
                </c:pt>
                <c:pt idx="7577">
                  <c:v>23.564582999999999</c:v>
                </c:pt>
                <c:pt idx="7578">
                  <c:v>23.562916999999999</c:v>
                </c:pt>
                <c:pt idx="7579">
                  <c:v>23.564139000000001</c:v>
                </c:pt>
                <c:pt idx="7580">
                  <c:v>23.565805999999998</c:v>
                </c:pt>
                <c:pt idx="7581">
                  <c:v>23.566222</c:v>
                </c:pt>
                <c:pt idx="7582">
                  <c:v>23.566222</c:v>
                </c:pt>
                <c:pt idx="7583">
                  <c:v>23.567056000000001</c:v>
                </c:pt>
                <c:pt idx="7584">
                  <c:v>23.567056000000001</c:v>
                </c:pt>
                <c:pt idx="7585">
                  <c:v>23.567861000000001</c:v>
                </c:pt>
                <c:pt idx="7586">
                  <c:v>23.567889000000001</c:v>
                </c:pt>
                <c:pt idx="7587">
                  <c:v>23.569583000000002</c:v>
                </c:pt>
                <c:pt idx="7588">
                  <c:v>23.569527999999998</c:v>
                </c:pt>
                <c:pt idx="7589">
                  <c:v>23.571221999999999</c:v>
                </c:pt>
                <c:pt idx="7590">
                  <c:v>23.571249999999999</c:v>
                </c:pt>
                <c:pt idx="7591">
                  <c:v>23.570388999999999</c:v>
                </c:pt>
                <c:pt idx="7592">
                  <c:v>23.570416999999999</c:v>
                </c:pt>
                <c:pt idx="7593">
                  <c:v>23.567471999999999</c:v>
                </c:pt>
                <c:pt idx="7594">
                  <c:v>23.566666999999999</c:v>
                </c:pt>
                <c:pt idx="7595">
                  <c:v>23.565360999999999</c:v>
                </c:pt>
                <c:pt idx="7596">
                  <c:v>23.565389</c:v>
                </c:pt>
                <c:pt idx="7597">
                  <c:v>23.564527999999999</c:v>
                </c:pt>
                <c:pt idx="7598">
                  <c:v>23.564556</c:v>
                </c:pt>
                <c:pt idx="7599">
                  <c:v>23.564111</c:v>
                </c:pt>
                <c:pt idx="7600">
                  <c:v>23.563306000000001</c:v>
                </c:pt>
                <c:pt idx="7601">
                  <c:v>23.562916999999999</c:v>
                </c:pt>
                <c:pt idx="7602">
                  <c:v>23.562861000000002</c:v>
                </c:pt>
                <c:pt idx="7603">
                  <c:v>23.562083000000001</c:v>
                </c:pt>
                <c:pt idx="7604">
                  <c:v>23.562055999999998</c:v>
                </c:pt>
                <c:pt idx="7605">
                  <c:v>23.562443999999999</c:v>
                </c:pt>
                <c:pt idx="7606">
                  <c:v>23.563306000000001</c:v>
                </c:pt>
                <c:pt idx="7607">
                  <c:v>23.564139000000001</c:v>
                </c:pt>
                <c:pt idx="7608">
                  <c:v>23.564972000000001</c:v>
                </c:pt>
                <c:pt idx="7609">
                  <c:v>23.565389</c:v>
                </c:pt>
                <c:pt idx="7610">
                  <c:v>23.565417</c:v>
                </c:pt>
                <c:pt idx="7611">
                  <c:v>23.565805999999998</c:v>
                </c:pt>
                <c:pt idx="7612">
                  <c:v>23.566666999999999</c:v>
                </c:pt>
                <c:pt idx="7613">
                  <c:v>23.567499999999999</c:v>
                </c:pt>
                <c:pt idx="7614">
                  <c:v>23.569972</c:v>
                </c:pt>
                <c:pt idx="7615">
                  <c:v>23.570416999999999</c:v>
                </c:pt>
                <c:pt idx="7616">
                  <c:v>23.570416999999999</c:v>
                </c:pt>
                <c:pt idx="7617">
                  <c:v>23.571249999999999</c:v>
                </c:pt>
                <c:pt idx="7618">
                  <c:v>23.571249999999999</c:v>
                </c:pt>
                <c:pt idx="7619">
                  <c:v>23.571639000000001</c:v>
                </c:pt>
                <c:pt idx="7620">
                  <c:v>23.573305999999999</c:v>
                </c:pt>
                <c:pt idx="7621">
                  <c:v>23.574556000000001</c:v>
                </c:pt>
                <c:pt idx="7622">
                  <c:v>23.574528000000001</c:v>
                </c:pt>
                <c:pt idx="7623">
                  <c:v>23.575832999999999</c:v>
                </c:pt>
                <c:pt idx="7624">
                  <c:v>23.579139000000001</c:v>
                </c:pt>
                <c:pt idx="7625">
                  <c:v>23.580832999999998</c:v>
                </c:pt>
                <c:pt idx="7626">
                  <c:v>23.581638999999999</c:v>
                </c:pt>
                <c:pt idx="7627">
                  <c:v>23.582056000000001</c:v>
                </c:pt>
                <c:pt idx="7628">
                  <c:v>23.582056000000001</c:v>
                </c:pt>
                <c:pt idx="7629">
                  <c:v>23.584972</c:v>
                </c:pt>
                <c:pt idx="7630">
                  <c:v>23.585778000000001</c:v>
                </c:pt>
                <c:pt idx="7631">
                  <c:v>23.587083</c:v>
                </c:pt>
                <c:pt idx="7632">
                  <c:v>23.587056</c:v>
                </c:pt>
                <c:pt idx="7633">
                  <c:v>23.587889000000001</c:v>
                </c:pt>
                <c:pt idx="7634">
                  <c:v>23.587861</c:v>
                </c:pt>
                <c:pt idx="7635">
                  <c:v>23.587111</c:v>
                </c:pt>
                <c:pt idx="7636">
                  <c:v>23.587056</c:v>
                </c:pt>
                <c:pt idx="7637">
                  <c:v>23.587917000000001</c:v>
                </c:pt>
                <c:pt idx="7638">
                  <c:v>23.587889000000001</c:v>
                </c:pt>
                <c:pt idx="7639">
                  <c:v>23.588277999999999</c:v>
                </c:pt>
                <c:pt idx="7640">
                  <c:v>23.59</c:v>
                </c:pt>
                <c:pt idx="7641">
                  <c:v>23.591249999999999</c:v>
                </c:pt>
                <c:pt idx="7642">
                  <c:v>23.591249999999999</c:v>
                </c:pt>
                <c:pt idx="7643">
                  <c:v>23.593278000000002</c:v>
                </c:pt>
                <c:pt idx="7644">
                  <c:v>23.595806</c:v>
                </c:pt>
                <c:pt idx="7645">
                  <c:v>23.596194000000001</c:v>
                </c:pt>
                <c:pt idx="7646">
                  <c:v>23.596250000000001</c:v>
                </c:pt>
                <c:pt idx="7647">
                  <c:v>23.595832999999999</c:v>
                </c:pt>
                <c:pt idx="7648">
                  <c:v>23.592444</c:v>
                </c:pt>
                <c:pt idx="7649">
                  <c:v>23.591667000000001</c:v>
                </c:pt>
                <c:pt idx="7650">
                  <c:v>23.591249999999999</c:v>
                </c:pt>
                <c:pt idx="7651">
                  <c:v>23.591221999999998</c:v>
                </c:pt>
                <c:pt idx="7652">
                  <c:v>23.590806000000001</c:v>
                </c:pt>
                <c:pt idx="7653">
                  <c:v>23.59</c:v>
                </c:pt>
                <c:pt idx="7654">
                  <c:v>23.589138999999999</c:v>
                </c:pt>
                <c:pt idx="7655">
                  <c:v>23.588277999999999</c:v>
                </c:pt>
                <c:pt idx="7656">
                  <c:v>23.58625</c:v>
                </c:pt>
                <c:pt idx="7657">
                  <c:v>23.586193999999999</c:v>
                </c:pt>
                <c:pt idx="7658">
                  <c:v>23.585806000000002</c:v>
                </c:pt>
                <c:pt idx="7659">
                  <c:v>23.583278</c:v>
                </c:pt>
                <c:pt idx="7660">
                  <c:v>23.581250000000001</c:v>
                </c:pt>
                <c:pt idx="7661">
                  <c:v>23.581222</c:v>
                </c:pt>
                <c:pt idx="7662">
                  <c:v>23.581666999999999</c:v>
                </c:pt>
                <c:pt idx="7663">
                  <c:v>23.582471999999999</c:v>
                </c:pt>
                <c:pt idx="7664">
                  <c:v>23.583333</c:v>
                </c:pt>
                <c:pt idx="7665">
                  <c:v>23.584111</c:v>
                </c:pt>
                <c:pt idx="7666">
                  <c:v>23.584582999999999</c:v>
                </c:pt>
                <c:pt idx="7667">
                  <c:v>23.584555999999999</c:v>
                </c:pt>
                <c:pt idx="7668">
                  <c:v>23.584167000000001</c:v>
                </c:pt>
                <c:pt idx="7669">
                  <c:v>23.580832999999998</c:v>
                </c:pt>
                <c:pt idx="7670">
                  <c:v>23.578749999999999</c:v>
                </c:pt>
                <c:pt idx="7671">
                  <c:v>23.578749999999999</c:v>
                </c:pt>
                <c:pt idx="7672">
                  <c:v>23.577472</c:v>
                </c:pt>
                <c:pt idx="7673">
                  <c:v>23.576667</c:v>
                </c:pt>
                <c:pt idx="7674">
                  <c:v>23.575361000000001</c:v>
                </c:pt>
                <c:pt idx="7675">
                  <c:v>23.575389000000001</c:v>
                </c:pt>
                <c:pt idx="7676">
                  <c:v>23.577027999999999</c:v>
                </c:pt>
                <c:pt idx="7677">
                  <c:v>23.577082999999998</c:v>
                </c:pt>
                <c:pt idx="7678">
                  <c:v>23.576611</c:v>
                </c:pt>
                <c:pt idx="7679">
                  <c:v>23.574999999999999</c:v>
                </c:pt>
                <c:pt idx="7680">
                  <c:v>23.574166999999999</c:v>
                </c:pt>
                <c:pt idx="7681">
                  <c:v>23.573305999999999</c:v>
                </c:pt>
                <c:pt idx="7682">
                  <c:v>23.572889</c:v>
                </c:pt>
                <c:pt idx="7683">
                  <c:v>23.572889</c:v>
                </c:pt>
                <c:pt idx="7684">
                  <c:v>23.572056</c:v>
                </c:pt>
                <c:pt idx="7685">
                  <c:v>23.572056</c:v>
                </c:pt>
                <c:pt idx="7686">
                  <c:v>23.572444000000001</c:v>
                </c:pt>
                <c:pt idx="7687">
                  <c:v>23.574166999999999</c:v>
                </c:pt>
                <c:pt idx="7688">
                  <c:v>23.574971999999999</c:v>
                </c:pt>
                <c:pt idx="7689">
                  <c:v>23.575832999999999</c:v>
                </c:pt>
                <c:pt idx="7690">
                  <c:v>23.578721999999999</c:v>
                </c:pt>
                <c:pt idx="7691">
                  <c:v>23.578749999999999</c:v>
                </c:pt>
                <c:pt idx="7692">
                  <c:v>23.579139000000001</c:v>
                </c:pt>
                <c:pt idx="7693">
                  <c:v>23.579556</c:v>
                </c:pt>
                <c:pt idx="7694">
                  <c:v>23.579556</c:v>
                </c:pt>
                <c:pt idx="7695">
                  <c:v>23.580777999999999</c:v>
                </c:pt>
                <c:pt idx="7696">
                  <c:v>23.584972</c:v>
                </c:pt>
                <c:pt idx="7697">
                  <c:v>23.587056</c:v>
                </c:pt>
                <c:pt idx="7698">
                  <c:v>23.587083</c:v>
                </c:pt>
                <c:pt idx="7699">
                  <c:v>23.587944</c:v>
                </c:pt>
                <c:pt idx="7700">
                  <c:v>23.587889000000001</c:v>
                </c:pt>
                <c:pt idx="7701">
                  <c:v>23.588277999999999</c:v>
                </c:pt>
                <c:pt idx="7702">
                  <c:v>23.589167</c:v>
                </c:pt>
                <c:pt idx="7703">
                  <c:v>23.589971999999999</c:v>
                </c:pt>
                <c:pt idx="7704">
                  <c:v>23.590806000000001</c:v>
                </c:pt>
                <c:pt idx="7705">
                  <c:v>23.591667000000001</c:v>
                </c:pt>
                <c:pt idx="7706">
                  <c:v>23.592500000000001</c:v>
                </c:pt>
                <c:pt idx="7707">
                  <c:v>23.593278000000002</c:v>
                </c:pt>
                <c:pt idx="7708">
                  <c:v>23.594138999999998</c:v>
                </c:pt>
                <c:pt idx="7709">
                  <c:v>23.595806</c:v>
                </c:pt>
                <c:pt idx="7710">
                  <c:v>23.596667</c:v>
                </c:pt>
                <c:pt idx="7711">
                  <c:v>23.597472</c:v>
                </c:pt>
                <c:pt idx="7712">
                  <c:v>23.598749999999999</c:v>
                </c:pt>
                <c:pt idx="7713">
                  <c:v>23.598777999999999</c:v>
                </c:pt>
                <c:pt idx="7714">
                  <c:v>23.6</c:v>
                </c:pt>
                <c:pt idx="7715">
                  <c:v>23.603306</c:v>
                </c:pt>
                <c:pt idx="7716">
                  <c:v>23.603777999999998</c:v>
                </c:pt>
                <c:pt idx="7717">
                  <c:v>23.603722000000001</c:v>
                </c:pt>
                <c:pt idx="7718">
                  <c:v>23.606278</c:v>
                </c:pt>
                <c:pt idx="7719">
                  <c:v>23.606221999999999</c:v>
                </c:pt>
                <c:pt idx="7720">
                  <c:v>23.605416999999999</c:v>
                </c:pt>
                <c:pt idx="7721">
                  <c:v>23.605388999999999</c:v>
                </c:pt>
                <c:pt idx="7722">
                  <c:v>23.604583000000002</c:v>
                </c:pt>
                <c:pt idx="7723">
                  <c:v>23.605360999999998</c:v>
                </c:pt>
                <c:pt idx="7724">
                  <c:v>23.605416999999999</c:v>
                </c:pt>
                <c:pt idx="7725">
                  <c:v>23.602889000000001</c:v>
                </c:pt>
                <c:pt idx="7726">
                  <c:v>23.602861000000001</c:v>
                </c:pt>
                <c:pt idx="7727">
                  <c:v>23.603722000000001</c:v>
                </c:pt>
                <c:pt idx="7728">
                  <c:v>23.603694000000001</c:v>
                </c:pt>
                <c:pt idx="7729">
                  <c:v>23.604167</c:v>
                </c:pt>
                <c:pt idx="7730">
                  <c:v>23.605028000000001</c:v>
                </c:pt>
                <c:pt idx="7731">
                  <c:v>23.605778000000001</c:v>
                </c:pt>
                <c:pt idx="7732">
                  <c:v>23.609166999999999</c:v>
                </c:pt>
                <c:pt idx="7733">
                  <c:v>23.609556000000001</c:v>
                </c:pt>
                <c:pt idx="7734">
                  <c:v>23.609556000000001</c:v>
                </c:pt>
                <c:pt idx="7735">
                  <c:v>23.610389000000001</c:v>
                </c:pt>
                <c:pt idx="7736">
                  <c:v>23.609583000000001</c:v>
                </c:pt>
                <c:pt idx="7737">
                  <c:v>23.609556000000001</c:v>
                </c:pt>
                <c:pt idx="7738">
                  <c:v>23.608750000000001</c:v>
                </c:pt>
                <c:pt idx="7739">
                  <c:v>23.609583000000001</c:v>
                </c:pt>
                <c:pt idx="7740">
                  <c:v>23.609556000000001</c:v>
                </c:pt>
                <c:pt idx="7741">
                  <c:v>23.609138999999999</c:v>
                </c:pt>
                <c:pt idx="7742">
                  <c:v>23.606611000000001</c:v>
                </c:pt>
                <c:pt idx="7743">
                  <c:v>23.605388999999999</c:v>
                </c:pt>
                <c:pt idx="7744">
                  <c:v>23.605416999999999</c:v>
                </c:pt>
                <c:pt idx="7745">
                  <c:v>23.604972</c:v>
                </c:pt>
                <c:pt idx="7746">
                  <c:v>23.604167</c:v>
                </c:pt>
                <c:pt idx="7747">
                  <c:v>23.603694000000001</c:v>
                </c:pt>
                <c:pt idx="7748">
                  <c:v>23.603722000000001</c:v>
                </c:pt>
                <c:pt idx="7749">
                  <c:v>23.602471999999999</c:v>
                </c:pt>
                <c:pt idx="7750">
                  <c:v>23.602083</c:v>
                </c:pt>
                <c:pt idx="7751">
                  <c:v>23.602056000000001</c:v>
                </c:pt>
                <c:pt idx="7752">
                  <c:v>23.599972000000001</c:v>
                </c:pt>
                <c:pt idx="7753">
                  <c:v>23.5975</c:v>
                </c:pt>
                <c:pt idx="7754">
                  <c:v>23.597055999999998</c:v>
                </c:pt>
                <c:pt idx="7755">
                  <c:v>23.597055999999998</c:v>
                </c:pt>
                <c:pt idx="7756">
                  <c:v>23.596667</c:v>
                </c:pt>
                <c:pt idx="7757">
                  <c:v>23.595806</c:v>
                </c:pt>
                <c:pt idx="7758">
                  <c:v>23.594971999999999</c:v>
                </c:pt>
                <c:pt idx="7759">
                  <c:v>23.594166999999999</c:v>
                </c:pt>
                <c:pt idx="7760">
                  <c:v>23.593305999999998</c:v>
                </c:pt>
                <c:pt idx="7761">
                  <c:v>23.59</c:v>
                </c:pt>
                <c:pt idx="7762">
                  <c:v>23.589138999999999</c:v>
                </c:pt>
                <c:pt idx="7763">
                  <c:v>23.588332999999999</c:v>
                </c:pt>
                <c:pt idx="7764">
                  <c:v>23.587944</c:v>
                </c:pt>
                <c:pt idx="7765">
                  <c:v>23.587917000000001</c:v>
                </c:pt>
                <c:pt idx="7766">
                  <c:v>23.586639000000002</c:v>
                </c:pt>
                <c:pt idx="7767">
                  <c:v>23.584972</c:v>
                </c:pt>
                <c:pt idx="7768">
                  <c:v>23.5825</c:v>
                </c:pt>
                <c:pt idx="7769">
                  <c:v>23.581638999999999</c:v>
                </c:pt>
                <c:pt idx="7770">
                  <c:v>23.580805999999999</c:v>
                </c:pt>
                <c:pt idx="7771">
                  <c:v>23.579972000000001</c:v>
                </c:pt>
                <c:pt idx="7772">
                  <c:v>23.579556</c:v>
                </c:pt>
                <c:pt idx="7773">
                  <c:v>23.581250000000001</c:v>
                </c:pt>
                <c:pt idx="7774">
                  <c:v>23.581222</c:v>
                </c:pt>
                <c:pt idx="7775">
                  <c:v>23.581666999999999</c:v>
                </c:pt>
                <c:pt idx="7776">
                  <c:v>23.582471999999999</c:v>
                </c:pt>
                <c:pt idx="7777">
                  <c:v>23.585806000000002</c:v>
                </c:pt>
                <c:pt idx="7778">
                  <c:v>23.587472000000002</c:v>
                </c:pt>
                <c:pt idx="7779">
                  <c:v>23.588305999999999</c:v>
                </c:pt>
                <c:pt idx="7780">
                  <c:v>23.590833</c:v>
                </c:pt>
                <c:pt idx="7781">
                  <c:v>23.591611</c:v>
                </c:pt>
                <c:pt idx="7782">
                  <c:v>23.594138999999998</c:v>
                </c:pt>
                <c:pt idx="7783">
                  <c:v>23.595027999999999</c:v>
                </c:pt>
                <c:pt idx="7784">
                  <c:v>23.597472</c:v>
                </c:pt>
                <c:pt idx="7785">
                  <c:v>23.598721999999999</c:v>
                </c:pt>
                <c:pt idx="7786">
                  <c:v>23.598777999999999</c:v>
                </c:pt>
                <c:pt idx="7787">
                  <c:v>23.602028000000001</c:v>
                </c:pt>
                <c:pt idx="7788">
                  <c:v>23.602056000000001</c:v>
                </c:pt>
                <c:pt idx="7789">
                  <c:v>23.601666999999999</c:v>
                </c:pt>
                <c:pt idx="7790">
                  <c:v>23.6</c:v>
                </c:pt>
                <c:pt idx="7791">
                  <c:v>23.599167000000001</c:v>
                </c:pt>
                <c:pt idx="7792">
                  <c:v>23.596667</c:v>
                </c:pt>
                <c:pt idx="7793">
                  <c:v>23.594971999999999</c:v>
                </c:pt>
                <c:pt idx="7794">
                  <c:v>23.593305999999998</c:v>
                </c:pt>
                <c:pt idx="7795">
                  <c:v>23.591667000000001</c:v>
                </c:pt>
                <c:pt idx="7796">
                  <c:v>23.590806000000001</c:v>
                </c:pt>
                <c:pt idx="7797">
                  <c:v>23.589971999999999</c:v>
                </c:pt>
                <c:pt idx="7798">
                  <c:v>23.589556000000002</c:v>
                </c:pt>
                <c:pt idx="7799">
                  <c:v>23.589556000000002</c:v>
                </c:pt>
                <c:pt idx="7800">
                  <c:v>23.590861</c:v>
                </c:pt>
                <c:pt idx="7801">
                  <c:v>23.591667000000001</c:v>
                </c:pt>
                <c:pt idx="7802">
                  <c:v>23.592055999999999</c:v>
                </c:pt>
                <c:pt idx="7803">
                  <c:v>23.592055999999999</c:v>
                </c:pt>
                <c:pt idx="7804">
                  <c:v>23.593333000000001</c:v>
                </c:pt>
                <c:pt idx="7805">
                  <c:v>23.597472</c:v>
                </c:pt>
                <c:pt idx="7806">
                  <c:v>23.598333</c:v>
                </c:pt>
                <c:pt idx="7807">
                  <c:v>23.599139000000001</c:v>
                </c:pt>
                <c:pt idx="7808">
                  <c:v>23.600444</c:v>
                </c:pt>
                <c:pt idx="7809">
                  <c:v>23.599972000000001</c:v>
                </c:pt>
                <c:pt idx="7810">
                  <c:v>23.599111000000001</c:v>
                </c:pt>
                <c:pt idx="7811">
                  <c:v>23.5975</c:v>
                </c:pt>
                <c:pt idx="7812">
                  <c:v>23.596693999999999</c:v>
                </c:pt>
                <c:pt idx="7813">
                  <c:v>23.596222000000001</c:v>
                </c:pt>
                <c:pt idx="7814">
                  <c:v>23.596250000000001</c:v>
                </c:pt>
                <c:pt idx="7815">
                  <c:v>23.593722</c:v>
                </c:pt>
                <c:pt idx="7816">
                  <c:v>23.594166999999999</c:v>
                </c:pt>
                <c:pt idx="7817">
                  <c:v>23.5975</c:v>
                </c:pt>
                <c:pt idx="7818">
                  <c:v>23.599527999999999</c:v>
                </c:pt>
                <c:pt idx="7819">
                  <c:v>23.599582999999999</c:v>
                </c:pt>
                <c:pt idx="7820">
                  <c:v>23.600805999999999</c:v>
                </c:pt>
                <c:pt idx="7821">
                  <c:v>23.602471999999999</c:v>
                </c:pt>
                <c:pt idx="7822">
                  <c:v>23.603306</c:v>
                </c:pt>
                <c:pt idx="7823">
                  <c:v>23.604111</c:v>
                </c:pt>
                <c:pt idx="7824">
                  <c:v>23.607500000000002</c:v>
                </c:pt>
                <c:pt idx="7825">
                  <c:v>23.611639</c:v>
                </c:pt>
                <c:pt idx="7826">
                  <c:v>23.612082999999998</c:v>
                </c:pt>
                <c:pt idx="7827">
                  <c:v>23.612055999999999</c:v>
                </c:pt>
                <c:pt idx="7828">
                  <c:v>23.611249999999998</c:v>
                </c:pt>
                <c:pt idx="7829">
                  <c:v>23.611194000000001</c:v>
                </c:pt>
                <c:pt idx="7830">
                  <c:v>23.608360999999999</c:v>
                </c:pt>
                <c:pt idx="7831">
                  <c:v>23.607500000000002</c:v>
                </c:pt>
                <c:pt idx="7832">
                  <c:v>23.606667000000002</c:v>
                </c:pt>
                <c:pt idx="7833">
                  <c:v>23.604944</c:v>
                </c:pt>
                <c:pt idx="7834">
                  <c:v>23.604555999999999</c:v>
                </c:pt>
                <c:pt idx="7835">
                  <c:v>23.604583000000002</c:v>
                </c:pt>
                <c:pt idx="7836">
                  <c:v>23.603278</c:v>
                </c:pt>
                <c:pt idx="7837">
                  <c:v>23.602471999999999</c:v>
                </c:pt>
                <c:pt idx="7838">
                  <c:v>23.600444</c:v>
                </c:pt>
                <c:pt idx="7839">
                  <c:v>23.600417</c:v>
                </c:pt>
                <c:pt idx="7840">
                  <c:v>23.599167000000001</c:v>
                </c:pt>
                <c:pt idx="7841">
                  <c:v>23.594999999999999</c:v>
                </c:pt>
                <c:pt idx="7842">
                  <c:v>23.594583</c:v>
                </c:pt>
                <c:pt idx="7843">
                  <c:v>23.594528</c:v>
                </c:pt>
                <c:pt idx="7844">
                  <c:v>23.593778</c:v>
                </c:pt>
                <c:pt idx="7845">
                  <c:v>23.59375</c:v>
                </c:pt>
                <c:pt idx="7846">
                  <c:v>23.594971999999999</c:v>
                </c:pt>
                <c:pt idx="7847">
                  <c:v>23.596639</c:v>
                </c:pt>
                <c:pt idx="7848">
                  <c:v>23.597528000000001</c:v>
                </c:pt>
                <c:pt idx="7849">
                  <c:v>23.598333</c:v>
                </c:pt>
                <c:pt idx="7850">
                  <c:v>23.598721999999999</c:v>
                </c:pt>
                <c:pt idx="7851">
                  <c:v>23.598749999999999</c:v>
                </c:pt>
                <c:pt idx="7852">
                  <c:v>23.599139000000001</c:v>
                </c:pt>
                <c:pt idx="7853">
                  <c:v>23.601666999999999</c:v>
                </c:pt>
                <c:pt idx="7854">
                  <c:v>23.602499999999999</c:v>
                </c:pt>
                <c:pt idx="7855">
                  <c:v>23.604139</c:v>
                </c:pt>
                <c:pt idx="7856">
                  <c:v>23.605388999999999</c:v>
                </c:pt>
                <c:pt idx="7857">
                  <c:v>23.605388999999999</c:v>
                </c:pt>
                <c:pt idx="7858">
                  <c:v>23.604139</c:v>
                </c:pt>
                <c:pt idx="7859">
                  <c:v>23.603306</c:v>
                </c:pt>
                <c:pt idx="7860">
                  <c:v>23.602471999999999</c:v>
                </c:pt>
                <c:pt idx="7861">
                  <c:v>23.600805999999999</c:v>
                </c:pt>
                <c:pt idx="7862">
                  <c:v>23.6</c:v>
                </c:pt>
                <c:pt idx="7863">
                  <c:v>23.599139000000001</c:v>
                </c:pt>
                <c:pt idx="7864">
                  <c:v>23.598333</c:v>
                </c:pt>
                <c:pt idx="7865">
                  <c:v>23.597472</c:v>
                </c:pt>
                <c:pt idx="7866">
                  <c:v>23.597055999999998</c:v>
                </c:pt>
                <c:pt idx="7867">
                  <c:v>23.597028000000002</c:v>
                </c:pt>
                <c:pt idx="7868">
                  <c:v>23.595806</c:v>
                </c:pt>
                <c:pt idx="7869">
                  <c:v>23.594944000000002</c:v>
                </c:pt>
                <c:pt idx="7870">
                  <c:v>23.593305999999998</c:v>
                </c:pt>
                <c:pt idx="7871">
                  <c:v>23.591667000000001</c:v>
                </c:pt>
                <c:pt idx="7872">
                  <c:v>23.590833</c:v>
                </c:pt>
                <c:pt idx="7873">
                  <c:v>23.589971999999999</c:v>
                </c:pt>
                <c:pt idx="7874">
                  <c:v>23.587472000000002</c:v>
                </c:pt>
                <c:pt idx="7875">
                  <c:v>23.583361</c:v>
                </c:pt>
                <c:pt idx="7876">
                  <c:v>23.5825</c:v>
                </c:pt>
                <c:pt idx="7877">
                  <c:v>23.575806</c:v>
                </c:pt>
                <c:pt idx="7878">
                  <c:v>23.574971999999999</c:v>
                </c:pt>
                <c:pt idx="7879">
                  <c:v>23.573305999999999</c:v>
                </c:pt>
                <c:pt idx="7880">
                  <c:v>23.572500000000002</c:v>
                </c:pt>
                <c:pt idx="7881">
                  <c:v>23.571639000000001</c:v>
                </c:pt>
                <c:pt idx="7882">
                  <c:v>23.570833</c:v>
                </c:pt>
                <c:pt idx="7883">
                  <c:v>23.569167</c:v>
                </c:pt>
                <c:pt idx="7884">
                  <c:v>23.568332999999999</c:v>
                </c:pt>
                <c:pt idx="7885">
                  <c:v>23.567471999999999</c:v>
                </c:pt>
                <c:pt idx="7886">
                  <c:v>23.56625</c:v>
                </c:pt>
                <c:pt idx="7887">
                  <c:v>23.56625</c:v>
                </c:pt>
                <c:pt idx="7888">
                  <c:v>23.565417</c:v>
                </c:pt>
                <c:pt idx="7889">
                  <c:v>23.565389</c:v>
                </c:pt>
                <c:pt idx="7890">
                  <c:v>23.564582999999999</c:v>
                </c:pt>
                <c:pt idx="7891">
                  <c:v>23.564556</c:v>
                </c:pt>
                <c:pt idx="7892">
                  <c:v>23.563749999999999</c:v>
                </c:pt>
                <c:pt idx="7893">
                  <c:v>23.563721999999999</c:v>
                </c:pt>
                <c:pt idx="7894">
                  <c:v>23.5625</c:v>
                </c:pt>
                <c:pt idx="7895">
                  <c:v>23.558306000000002</c:v>
                </c:pt>
                <c:pt idx="7896">
                  <c:v>23.557500000000001</c:v>
                </c:pt>
                <c:pt idx="7897">
                  <c:v>23.556639000000001</c:v>
                </c:pt>
                <c:pt idx="7898">
                  <c:v>23.555389000000002</c:v>
                </c:pt>
                <c:pt idx="7899">
                  <c:v>23.555416999999998</c:v>
                </c:pt>
                <c:pt idx="7900">
                  <c:v>23.556222000000002</c:v>
                </c:pt>
                <c:pt idx="7901">
                  <c:v>23.556222000000002</c:v>
                </c:pt>
                <c:pt idx="7902">
                  <c:v>23.555389000000002</c:v>
                </c:pt>
                <c:pt idx="7903">
                  <c:v>23.555389000000002</c:v>
                </c:pt>
                <c:pt idx="7904">
                  <c:v>23.554556000000002</c:v>
                </c:pt>
                <c:pt idx="7905">
                  <c:v>23.554583000000001</c:v>
                </c:pt>
                <c:pt idx="7906">
                  <c:v>23.553722</c:v>
                </c:pt>
                <c:pt idx="7907">
                  <c:v>23.553694</c:v>
                </c:pt>
                <c:pt idx="7908">
                  <c:v>23.552917000000001</c:v>
                </c:pt>
                <c:pt idx="7909">
                  <c:v>23.552889</c:v>
                </c:pt>
                <c:pt idx="7910">
                  <c:v>23.555806</c:v>
                </c:pt>
                <c:pt idx="7911">
                  <c:v>23.557500000000001</c:v>
                </c:pt>
                <c:pt idx="7912">
                  <c:v>23.55875</c:v>
                </c:pt>
                <c:pt idx="7913">
                  <c:v>23.55875</c:v>
                </c:pt>
                <c:pt idx="7914">
                  <c:v>23.559971999999998</c:v>
                </c:pt>
                <c:pt idx="7915">
                  <c:v>23.560805999999999</c:v>
                </c:pt>
                <c:pt idx="7916">
                  <c:v>23.561667</c:v>
                </c:pt>
                <c:pt idx="7917">
                  <c:v>23.562055999999998</c:v>
                </c:pt>
                <c:pt idx="7918">
                  <c:v>23.562083000000001</c:v>
                </c:pt>
                <c:pt idx="7919">
                  <c:v>23.562888999999998</c:v>
                </c:pt>
                <c:pt idx="7920">
                  <c:v>23.562888999999998</c:v>
                </c:pt>
                <c:pt idx="7921">
                  <c:v>23.563777999999999</c:v>
                </c:pt>
                <c:pt idx="7922">
                  <c:v>23.563721999999999</c:v>
                </c:pt>
                <c:pt idx="7923">
                  <c:v>23.562028000000002</c:v>
                </c:pt>
                <c:pt idx="7924">
                  <c:v>23.562083000000001</c:v>
                </c:pt>
                <c:pt idx="7925">
                  <c:v>23.562916999999999</c:v>
                </c:pt>
                <c:pt idx="7926">
                  <c:v>23.562916999999999</c:v>
                </c:pt>
                <c:pt idx="7927">
                  <c:v>23.562083000000001</c:v>
                </c:pt>
                <c:pt idx="7928">
                  <c:v>23.562055999999998</c:v>
                </c:pt>
                <c:pt idx="7929">
                  <c:v>23.561278000000001</c:v>
                </c:pt>
                <c:pt idx="7930">
                  <c:v>23.561222000000001</c:v>
                </c:pt>
                <c:pt idx="7931">
                  <c:v>23.560444</c:v>
                </c:pt>
                <c:pt idx="7932">
                  <c:v>23.560389000000001</c:v>
                </c:pt>
                <c:pt idx="7933">
                  <c:v>23.557472000000001</c:v>
                </c:pt>
                <c:pt idx="7934">
                  <c:v>23.554138999999999</c:v>
                </c:pt>
                <c:pt idx="7935">
                  <c:v>23.547889000000001</c:v>
                </c:pt>
                <c:pt idx="7936">
                  <c:v>23.547917000000002</c:v>
                </c:pt>
                <c:pt idx="7937">
                  <c:v>23.548722000000001</c:v>
                </c:pt>
                <c:pt idx="7938">
                  <c:v>23.548722000000001</c:v>
                </c:pt>
                <c:pt idx="7939">
                  <c:v>23.547083000000001</c:v>
                </c:pt>
                <c:pt idx="7940">
                  <c:v>23.547056000000001</c:v>
                </c:pt>
                <c:pt idx="7941">
                  <c:v>23.544167000000002</c:v>
                </c:pt>
                <c:pt idx="7942">
                  <c:v>23.541639</c:v>
                </c:pt>
                <c:pt idx="7943">
                  <c:v>23.540806</c:v>
                </c:pt>
                <c:pt idx="7944">
                  <c:v>23.54</c:v>
                </c:pt>
                <c:pt idx="7945">
                  <c:v>23.539556000000001</c:v>
                </c:pt>
                <c:pt idx="7946">
                  <c:v>23.539583</c:v>
                </c:pt>
                <c:pt idx="7947">
                  <c:v>23.540389000000001</c:v>
                </c:pt>
                <c:pt idx="7948">
                  <c:v>23.540389000000001</c:v>
                </c:pt>
                <c:pt idx="7949">
                  <c:v>23.537444000000001</c:v>
                </c:pt>
                <c:pt idx="7950">
                  <c:v>23.536639000000001</c:v>
                </c:pt>
                <c:pt idx="7951">
                  <c:v>23.535416999999999</c:v>
                </c:pt>
                <c:pt idx="7952">
                  <c:v>23.535416999999999</c:v>
                </c:pt>
                <c:pt idx="7953">
                  <c:v>23.534972</c:v>
                </c:pt>
                <c:pt idx="7954">
                  <c:v>23.534167</c:v>
                </c:pt>
                <c:pt idx="7955">
                  <c:v>23.530833000000001</c:v>
                </c:pt>
                <c:pt idx="7956">
                  <c:v>23.529972000000001</c:v>
                </c:pt>
                <c:pt idx="7957">
                  <c:v>23.528278</c:v>
                </c:pt>
                <c:pt idx="7958">
                  <c:v>23.5275</c:v>
                </c:pt>
                <c:pt idx="7959">
                  <c:v>23.526638999999999</c:v>
                </c:pt>
                <c:pt idx="7960">
                  <c:v>23.525832999999999</c:v>
                </c:pt>
                <c:pt idx="7961">
                  <c:v>23.525361</c:v>
                </c:pt>
                <c:pt idx="7962">
                  <c:v>23.525361</c:v>
                </c:pt>
                <c:pt idx="7963">
                  <c:v>23.524611</c:v>
                </c:pt>
                <c:pt idx="7964">
                  <c:v>23.525389000000001</c:v>
                </c:pt>
                <c:pt idx="7965">
                  <c:v>23.525389000000001</c:v>
                </c:pt>
                <c:pt idx="7966">
                  <c:v>23.524972000000002</c:v>
                </c:pt>
                <c:pt idx="7967">
                  <c:v>23.520778</c:v>
                </c:pt>
                <c:pt idx="7968">
                  <c:v>23.519556000000001</c:v>
                </c:pt>
                <c:pt idx="7969">
                  <c:v>23.519556000000001</c:v>
                </c:pt>
                <c:pt idx="7970">
                  <c:v>23.518722</c:v>
                </c:pt>
                <c:pt idx="7971">
                  <c:v>23.518750000000001</c:v>
                </c:pt>
                <c:pt idx="7972">
                  <c:v>23.518277999999999</c:v>
                </c:pt>
                <c:pt idx="7973">
                  <c:v>23.516694000000001</c:v>
                </c:pt>
                <c:pt idx="7974">
                  <c:v>23.515806000000001</c:v>
                </c:pt>
                <c:pt idx="7975">
                  <c:v>23.514139</c:v>
                </c:pt>
                <c:pt idx="7976">
                  <c:v>23.513332999999999</c:v>
                </c:pt>
                <c:pt idx="7977">
                  <c:v>23.511666999999999</c:v>
                </c:pt>
                <c:pt idx="7978">
                  <c:v>23.510833000000002</c:v>
                </c:pt>
                <c:pt idx="7979">
                  <c:v>23.509972000000001</c:v>
                </c:pt>
                <c:pt idx="7980">
                  <c:v>23.509556</c:v>
                </c:pt>
                <c:pt idx="7981">
                  <c:v>23.509528</c:v>
                </c:pt>
                <c:pt idx="7982">
                  <c:v>23.510389</c:v>
                </c:pt>
                <c:pt idx="7983">
                  <c:v>23.510389</c:v>
                </c:pt>
                <c:pt idx="7984">
                  <c:v>23.51125</c:v>
                </c:pt>
                <c:pt idx="7985">
                  <c:v>23.511222</c:v>
                </c:pt>
                <c:pt idx="7986">
                  <c:v>23.512917000000002</c:v>
                </c:pt>
                <c:pt idx="7987">
                  <c:v>23.512917000000002</c:v>
                </c:pt>
                <c:pt idx="7988">
                  <c:v>23.513722000000001</c:v>
                </c:pt>
                <c:pt idx="7989">
                  <c:v>23.513722000000001</c:v>
                </c:pt>
                <c:pt idx="7990">
                  <c:v>23.512917000000002</c:v>
                </c:pt>
                <c:pt idx="7991">
                  <c:v>23.512889000000001</c:v>
                </c:pt>
                <c:pt idx="7992">
                  <c:v>23.510417</c:v>
                </c:pt>
                <c:pt idx="7993">
                  <c:v>23.510361</c:v>
                </c:pt>
                <c:pt idx="7994">
                  <c:v>23.51125</c:v>
                </c:pt>
                <c:pt idx="7995">
                  <c:v>23.511222</c:v>
                </c:pt>
                <c:pt idx="7996">
                  <c:v>23.512028000000001</c:v>
                </c:pt>
                <c:pt idx="7997">
                  <c:v>23.509556</c:v>
                </c:pt>
                <c:pt idx="7998">
                  <c:v>23.509582999999999</c:v>
                </c:pt>
                <c:pt idx="7999">
                  <c:v>23.511666999999999</c:v>
                </c:pt>
                <c:pt idx="8000">
                  <c:v>23.514139</c:v>
                </c:pt>
                <c:pt idx="8001">
                  <c:v>23.514944</c:v>
                </c:pt>
                <c:pt idx="8002">
                  <c:v>23.517111</c:v>
                </c:pt>
                <c:pt idx="8003">
                  <c:v>23.517083</c:v>
                </c:pt>
                <c:pt idx="8004">
                  <c:v>23.517472000000001</c:v>
                </c:pt>
                <c:pt idx="8005">
                  <c:v>23.521667000000001</c:v>
                </c:pt>
                <c:pt idx="8006">
                  <c:v>23.522472</c:v>
                </c:pt>
                <c:pt idx="8007">
                  <c:v>23.523333000000001</c:v>
                </c:pt>
                <c:pt idx="8008">
                  <c:v>23.525389000000001</c:v>
                </c:pt>
                <c:pt idx="8009">
                  <c:v>23.525389000000001</c:v>
                </c:pt>
                <c:pt idx="8010">
                  <c:v>23.526278000000001</c:v>
                </c:pt>
                <c:pt idx="8011">
                  <c:v>23.526222000000001</c:v>
                </c:pt>
                <c:pt idx="8012">
                  <c:v>23.527028000000001</c:v>
                </c:pt>
                <c:pt idx="8013">
                  <c:v>23.527056000000002</c:v>
                </c:pt>
                <c:pt idx="8014">
                  <c:v>23.527916999999999</c:v>
                </c:pt>
                <c:pt idx="8015">
                  <c:v>23.527888999999998</c:v>
                </c:pt>
                <c:pt idx="8016">
                  <c:v>23.5275</c:v>
                </c:pt>
                <c:pt idx="8017">
                  <c:v>23.526693999999999</c:v>
                </c:pt>
                <c:pt idx="8018">
                  <c:v>23.525389000000001</c:v>
                </c:pt>
                <c:pt idx="8019">
                  <c:v>23.525361</c:v>
                </c:pt>
                <c:pt idx="8020">
                  <c:v>23.526250000000001</c:v>
                </c:pt>
                <c:pt idx="8021">
                  <c:v>23.526250000000001</c:v>
                </c:pt>
                <c:pt idx="8022">
                  <c:v>23.525417000000001</c:v>
                </c:pt>
                <c:pt idx="8023">
                  <c:v>23.525389000000001</c:v>
                </c:pt>
                <c:pt idx="8024">
                  <c:v>23.525805999999999</c:v>
                </c:pt>
                <c:pt idx="8025">
                  <c:v>23.526667</c:v>
                </c:pt>
                <c:pt idx="8026">
                  <c:v>23.527471999999999</c:v>
                </c:pt>
                <c:pt idx="8027">
                  <c:v>23.528333</c:v>
                </c:pt>
                <c:pt idx="8028">
                  <c:v>23.529139000000001</c:v>
                </c:pt>
                <c:pt idx="8029">
                  <c:v>23.53</c:v>
                </c:pt>
                <c:pt idx="8030">
                  <c:v>23.530833000000001</c:v>
                </c:pt>
                <c:pt idx="8031">
                  <c:v>23.531694000000002</c:v>
                </c:pt>
                <c:pt idx="8032">
                  <c:v>23.534528000000002</c:v>
                </c:pt>
                <c:pt idx="8033">
                  <c:v>23.534555999999998</c:v>
                </c:pt>
                <c:pt idx="8034">
                  <c:v>23.535028000000001</c:v>
                </c:pt>
                <c:pt idx="8035">
                  <c:v>23.537472000000001</c:v>
                </c:pt>
                <c:pt idx="8036">
                  <c:v>23.538333000000002</c:v>
                </c:pt>
                <c:pt idx="8037">
                  <c:v>23.54</c:v>
                </c:pt>
                <c:pt idx="8038">
                  <c:v>23.540389000000001</c:v>
                </c:pt>
                <c:pt idx="8039">
                  <c:v>23.540389000000001</c:v>
                </c:pt>
                <c:pt idx="8040">
                  <c:v>23.539556000000001</c:v>
                </c:pt>
                <c:pt idx="8041">
                  <c:v>23.539556000000001</c:v>
                </c:pt>
                <c:pt idx="8042">
                  <c:v>23.539971999999999</c:v>
                </c:pt>
                <c:pt idx="8043">
                  <c:v>22.082388999999999</c:v>
                </c:pt>
                <c:pt idx="8044">
                  <c:v>22.08325</c:v>
                </c:pt>
                <c:pt idx="8045">
                  <c:v>22.084056</c:v>
                </c:pt>
                <c:pt idx="8046">
                  <c:v>22.086193999999999</c:v>
                </c:pt>
                <c:pt idx="8047">
                  <c:v>22.086167</c:v>
                </c:pt>
                <c:pt idx="8048">
                  <c:v>22.087028</c:v>
                </c:pt>
                <c:pt idx="8049">
                  <c:v>22.087</c:v>
                </c:pt>
                <c:pt idx="8050">
                  <c:v>22.085360999999999</c:v>
                </c:pt>
                <c:pt idx="8051">
                  <c:v>22.085360999999999</c:v>
                </c:pt>
                <c:pt idx="8052">
                  <c:v>22.083639000000002</c:v>
                </c:pt>
                <c:pt idx="8053">
                  <c:v>22.083666999999998</c:v>
                </c:pt>
                <c:pt idx="8054">
                  <c:v>22.082861000000001</c:v>
                </c:pt>
                <c:pt idx="8055">
                  <c:v>22.082806000000001</c:v>
                </c:pt>
                <c:pt idx="8056">
                  <c:v>22.082028000000001</c:v>
                </c:pt>
                <c:pt idx="8057">
                  <c:v>22.082028000000001</c:v>
                </c:pt>
                <c:pt idx="8058">
                  <c:v>22.082833000000001</c:v>
                </c:pt>
                <c:pt idx="8059">
                  <c:v>22.082861000000001</c:v>
                </c:pt>
                <c:pt idx="8060">
                  <c:v>22.083694000000001</c:v>
                </c:pt>
                <c:pt idx="8061">
                  <c:v>22.083639000000002</c:v>
                </c:pt>
                <c:pt idx="8062">
                  <c:v>22.084499999999998</c:v>
                </c:pt>
                <c:pt idx="8063">
                  <c:v>22.084499999999998</c:v>
                </c:pt>
                <c:pt idx="8064">
                  <c:v>22.08325</c:v>
                </c:pt>
                <c:pt idx="8065">
                  <c:v>22.082443999999999</c:v>
                </c:pt>
                <c:pt idx="8066">
                  <c:v>22.081582999999998</c:v>
                </c:pt>
                <c:pt idx="8067">
                  <c:v>22.080722000000002</c:v>
                </c:pt>
                <c:pt idx="8068">
                  <c:v>22.080333</c:v>
                </c:pt>
                <c:pt idx="8069">
                  <c:v>22.080749999999998</c:v>
                </c:pt>
                <c:pt idx="8070">
                  <c:v>22.081610999999999</c:v>
                </c:pt>
                <c:pt idx="8071">
                  <c:v>22.082806000000001</c:v>
                </c:pt>
                <c:pt idx="8072">
                  <c:v>22.082833000000001</c:v>
                </c:pt>
                <c:pt idx="8073">
                  <c:v>22.083694000000001</c:v>
                </c:pt>
                <c:pt idx="8074">
                  <c:v>22.083694000000001</c:v>
                </c:pt>
                <c:pt idx="8075">
                  <c:v>22.082861000000001</c:v>
                </c:pt>
                <c:pt idx="8076">
                  <c:v>22.082833000000001</c:v>
                </c:pt>
                <c:pt idx="8077">
                  <c:v>22.083639000000002</c:v>
                </c:pt>
                <c:pt idx="8078">
                  <c:v>22.083639000000002</c:v>
                </c:pt>
                <c:pt idx="8079">
                  <c:v>22.084499999999998</c:v>
                </c:pt>
                <c:pt idx="8080">
                  <c:v>22.084499999999998</c:v>
                </c:pt>
                <c:pt idx="8081">
                  <c:v>22.085360999999999</c:v>
                </c:pt>
                <c:pt idx="8082">
                  <c:v>22.085360999999999</c:v>
                </c:pt>
                <c:pt idx="8083">
                  <c:v>22.084499999999998</c:v>
                </c:pt>
                <c:pt idx="8084">
                  <c:v>22.084499999999998</c:v>
                </c:pt>
                <c:pt idx="8085">
                  <c:v>22.085332999999999</c:v>
                </c:pt>
                <c:pt idx="8086">
                  <c:v>22.085332999999999</c:v>
                </c:pt>
                <c:pt idx="8087">
                  <c:v>22.082833000000001</c:v>
                </c:pt>
                <c:pt idx="8088">
                  <c:v>22.083639000000002</c:v>
                </c:pt>
                <c:pt idx="8089">
                  <c:v>22.083666999999998</c:v>
                </c:pt>
                <c:pt idx="8090">
                  <c:v>22.084527999999999</c:v>
                </c:pt>
                <c:pt idx="8091">
                  <c:v>22.084527999999999</c:v>
                </c:pt>
                <c:pt idx="8092">
                  <c:v>22.085750000000001</c:v>
                </c:pt>
                <c:pt idx="8093">
                  <c:v>22.086611000000001</c:v>
                </c:pt>
                <c:pt idx="8094">
                  <c:v>22.088694</c:v>
                </c:pt>
                <c:pt idx="8095">
                  <c:v>22.088639000000001</c:v>
                </c:pt>
                <c:pt idx="8096">
                  <c:v>22.088249999999999</c:v>
                </c:pt>
                <c:pt idx="8097">
                  <c:v>22.087444000000001</c:v>
                </c:pt>
                <c:pt idx="8098">
                  <c:v>22.085778000000001</c:v>
                </c:pt>
                <c:pt idx="8099">
                  <c:v>22.083278</c:v>
                </c:pt>
                <c:pt idx="8100">
                  <c:v>22.079083000000001</c:v>
                </c:pt>
                <c:pt idx="8101">
                  <c:v>22.078222</c:v>
                </c:pt>
                <c:pt idx="8102">
                  <c:v>22.077417000000001</c:v>
                </c:pt>
                <c:pt idx="8103">
                  <c:v>22.075749999999999</c:v>
                </c:pt>
                <c:pt idx="8104">
                  <c:v>22.072417000000002</c:v>
                </c:pt>
                <c:pt idx="8105">
                  <c:v>22.071611000000001</c:v>
                </c:pt>
                <c:pt idx="8106">
                  <c:v>22.07075</c:v>
                </c:pt>
                <c:pt idx="8107">
                  <c:v>22.069917</c:v>
                </c:pt>
                <c:pt idx="8108">
                  <c:v>22.069110999999999</c:v>
                </c:pt>
                <c:pt idx="8109">
                  <c:v>22.068221999999999</c:v>
                </c:pt>
                <c:pt idx="8110">
                  <c:v>22.065332999999999</c:v>
                </c:pt>
                <c:pt idx="8111">
                  <c:v>22.065332999999999</c:v>
                </c:pt>
                <c:pt idx="8112">
                  <c:v>22.063638999999998</c:v>
                </c:pt>
                <c:pt idx="8113">
                  <c:v>22.063638999999998</c:v>
                </c:pt>
                <c:pt idx="8114">
                  <c:v>22.062443999999999</c:v>
                </c:pt>
                <c:pt idx="8115">
                  <c:v>22.061582999999999</c:v>
                </c:pt>
                <c:pt idx="8116">
                  <c:v>22.061194</c:v>
                </c:pt>
                <c:pt idx="8117">
                  <c:v>22.061194</c:v>
                </c:pt>
                <c:pt idx="8118">
                  <c:v>22.060777999999999</c:v>
                </c:pt>
                <c:pt idx="8119">
                  <c:v>22.059916999999999</c:v>
                </c:pt>
                <c:pt idx="8120">
                  <c:v>22.058693999999999</c:v>
                </c:pt>
                <c:pt idx="8121">
                  <c:v>22.058693999999999</c:v>
                </c:pt>
                <c:pt idx="8122">
                  <c:v>22.058222000000001</c:v>
                </c:pt>
                <c:pt idx="8123">
                  <c:v>22.056639000000001</c:v>
                </c:pt>
                <c:pt idx="8124">
                  <c:v>22.056166999999999</c:v>
                </c:pt>
                <c:pt idx="8125">
                  <c:v>22.056166999999999</c:v>
                </c:pt>
                <c:pt idx="8126">
                  <c:v>22.05575</c:v>
                </c:pt>
                <c:pt idx="8127">
                  <c:v>22.052416999999998</c:v>
                </c:pt>
                <c:pt idx="8128">
                  <c:v>22.051611000000001</c:v>
                </c:pt>
                <c:pt idx="8129">
                  <c:v>22.049917000000001</c:v>
                </c:pt>
                <c:pt idx="8130">
                  <c:v>22.046582999999998</c:v>
                </c:pt>
                <c:pt idx="8131">
                  <c:v>22.044944000000001</c:v>
                </c:pt>
                <c:pt idx="8132">
                  <c:v>22.044083000000001</c:v>
                </c:pt>
                <c:pt idx="8133">
                  <c:v>22.043278000000001</c:v>
                </c:pt>
                <c:pt idx="8134">
                  <c:v>22.042417</c:v>
                </c:pt>
                <c:pt idx="8135">
                  <c:v>22.042027999999998</c:v>
                </c:pt>
                <c:pt idx="8136">
                  <c:v>22.042027999999998</c:v>
                </c:pt>
                <c:pt idx="8137">
                  <c:v>22.041167000000002</c:v>
                </c:pt>
                <c:pt idx="8138">
                  <c:v>22.041167000000002</c:v>
                </c:pt>
                <c:pt idx="8139">
                  <c:v>22.040721999999999</c:v>
                </c:pt>
                <c:pt idx="8140">
                  <c:v>22.039916999999999</c:v>
                </c:pt>
                <c:pt idx="8141">
                  <c:v>22.037027999999999</c:v>
                </c:pt>
                <c:pt idx="8142">
                  <c:v>22.036971999999999</c:v>
                </c:pt>
                <c:pt idx="8143">
                  <c:v>22.035388999999999</c:v>
                </c:pt>
                <c:pt idx="8144">
                  <c:v>22.035333000000001</c:v>
                </c:pt>
                <c:pt idx="8145">
                  <c:v>22.034528000000002</c:v>
                </c:pt>
                <c:pt idx="8146">
                  <c:v>22.034555999999998</c:v>
                </c:pt>
                <c:pt idx="8147">
                  <c:v>22.032833</c:v>
                </c:pt>
                <c:pt idx="8148">
                  <c:v>22.032861</c:v>
                </c:pt>
                <c:pt idx="8149">
                  <c:v>22.032</c:v>
                </c:pt>
                <c:pt idx="8150">
                  <c:v>22.032</c:v>
                </c:pt>
                <c:pt idx="8151">
                  <c:v>22.031139</c:v>
                </c:pt>
                <c:pt idx="8152">
                  <c:v>22.031167</c:v>
                </c:pt>
                <c:pt idx="8153">
                  <c:v>22.030360999999999</c:v>
                </c:pt>
                <c:pt idx="8154">
                  <c:v>22.030360999999999</c:v>
                </c:pt>
                <c:pt idx="8155">
                  <c:v>22.029527999999999</c:v>
                </c:pt>
                <c:pt idx="8156">
                  <c:v>22.029471999999998</c:v>
                </c:pt>
                <c:pt idx="8157">
                  <c:v>22.027833000000001</c:v>
                </c:pt>
                <c:pt idx="8158">
                  <c:v>22.027833000000001</c:v>
                </c:pt>
                <c:pt idx="8159">
                  <c:v>22.026972000000001</c:v>
                </c:pt>
                <c:pt idx="8160">
                  <c:v>22.027000000000001</c:v>
                </c:pt>
                <c:pt idx="8161">
                  <c:v>22.024111000000001</c:v>
                </c:pt>
                <c:pt idx="8162">
                  <c:v>22.023250000000001</c:v>
                </c:pt>
                <c:pt idx="8163">
                  <c:v>22.022389</c:v>
                </c:pt>
                <c:pt idx="8164">
                  <c:v>22.016583000000001</c:v>
                </c:pt>
                <c:pt idx="8165">
                  <c:v>22.014111</c:v>
                </c:pt>
                <c:pt idx="8166">
                  <c:v>22.013249999999999</c:v>
                </c:pt>
                <c:pt idx="8167">
                  <c:v>22.012443999999999</c:v>
                </c:pt>
                <c:pt idx="8168">
                  <c:v>22.010777999999998</c:v>
                </c:pt>
                <c:pt idx="8169">
                  <c:v>22.009917000000002</c:v>
                </c:pt>
                <c:pt idx="8170">
                  <c:v>22.009111000000001</c:v>
                </c:pt>
                <c:pt idx="8171">
                  <c:v>22.008222</c:v>
                </c:pt>
                <c:pt idx="8172">
                  <c:v>22.006639</c:v>
                </c:pt>
                <c:pt idx="8173">
                  <c:v>22.005749999999999</c:v>
                </c:pt>
                <c:pt idx="8174">
                  <c:v>22.004083000000001</c:v>
                </c:pt>
                <c:pt idx="8175">
                  <c:v>22.003693999999999</c:v>
                </c:pt>
                <c:pt idx="8176">
                  <c:v>22.003693999999999</c:v>
                </c:pt>
                <c:pt idx="8177">
                  <c:v>22.002806</c:v>
                </c:pt>
                <c:pt idx="8178">
                  <c:v>22.002860999999999</c:v>
                </c:pt>
                <c:pt idx="8179">
                  <c:v>22.001999999999999</c:v>
                </c:pt>
                <c:pt idx="8180">
                  <c:v>22.001999999999999</c:v>
                </c:pt>
                <c:pt idx="8181">
                  <c:v>22.0045</c:v>
                </c:pt>
                <c:pt idx="8182">
                  <c:v>22.0045</c:v>
                </c:pt>
                <c:pt idx="8183">
                  <c:v>22.005333</c:v>
                </c:pt>
                <c:pt idx="8184">
                  <c:v>22.004472</c:v>
                </c:pt>
                <c:pt idx="8185">
                  <c:v>22.004528000000001</c:v>
                </c:pt>
                <c:pt idx="8186">
                  <c:v>22.003667</c:v>
                </c:pt>
                <c:pt idx="8187">
                  <c:v>22.003667</c:v>
                </c:pt>
                <c:pt idx="8188">
                  <c:v>22.005777999999999</c:v>
                </c:pt>
                <c:pt idx="8189">
                  <c:v>22.009083</c:v>
                </c:pt>
                <c:pt idx="8190">
                  <c:v>22.009889000000001</c:v>
                </c:pt>
                <c:pt idx="8191">
                  <c:v>22.010750000000002</c:v>
                </c:pt>
                <c:pt idx="8192">
                  <c:v>22.013249999999999</c:v>
                </c:pt>
                <c:pt idx="8193">
                  <c:v>22.014111</c:v>
                </c:pt>
                <c:pt idx="8194">
                  <c:v>22.014500000000002</c:v>
                </c:pt>
                <c:pt idx="8195">
                  <c:v>22.014500000000002</c:v>
                </c:pt>
                <c:pt idx="8196">
                  <c:v>22.015360999999999</c:v>
                </c:pt>
                <c:pt idx="8197">
                  <c:v>22.015332999999998</c:v>
                </c:pt>
                <c:pt idx="8198">
                  <c:v>22.015750000000001</c:v>
                </c:pt>
                <c:pt idx="8199">
                  <c:v>22.016611000000001</c:v>
                </c:pt>
                <c:pt idx="8200">
                  <c:v>22.019888999999999</c:v>
                </c:pt>
                <c:pt idx="8201">
                  <c:v>22.02075</c:v>
                </c:pt>
                <c:pt idx="8202">
                  <c:v>22.022860999999999</c:v>
                </c:pt>
                <c:pt idx="8203">
                  <c:v>22.022860999999999</c:v>
                </c:pt>
                <c:pt idx="8204">
                  <c:v>22.023667</c:v>
                </c:pt>
                <c:pt idx="8205">
                  <c:v>22.023693999999999</c:v>
                </c:pt>
                <c:pt idx="8206">
                  <c:v>22.0245</c:v>
                </c:pt>
                <c:pt idx="8207">
                  <c:v>22.024528</c:v>
                </c:pt>
                <c:pt idx="8208">
                  <c:v>22.025333</c:v>
                </c:pt>
                <c:pt idx="8209">
                  <c:v>22.025333</c:v>
                </c:pt>
                <c:pt idx="8210">
                  <c:v>22.026167000000001</c:v>
                </c:pt>
                <c:pt idx="8211">
                  <c:v>22.026167000000001</c:v>
                </c:pt>
                <c:pt idx="8212">
                  <c:v>22.027028000000001</c:v>
                </c:pt>
                <c:pt idx="8213">
                  <c:v>22.027000000000001</c:v>
                </c:pt>
                <c:pt idx="8214">
                  <c:v>22.026139000000001</c:v>
                </c:pt>
                <c:pt idx="8215">
                  <c:v>22.026194</c:v>
                </c:pt>
                <c:pt idx="8216">
                  <c:v>22.025333</c:v>
                </c:pt>
                <c:pt idx="8217">
                  <c:v>22.025306</c:v>
                </c:pt>
                <c:pt idx="8218">
                  <c:v>22.0245</c:v>
                </c:pt>
                <c:pt idx="8219">
                  <c:v>22.024528</c:v>
                </c:pt>
                <c:pt idx="8220">
                  <c:v>22.026167000000001</c:v>
                </c:pt>
                <c:pt idx="8221">
                  <c:v>22.026167000000001</c:v>
                </c:pt>
                <c:pt idx="8222">
                  <c:v>22.026610999999999</c:v>
                </c:pt>
                <c:pt idx="8223">
                  <c:v>22.027417</c:v>
                </c:pt>
                <c:pt idx="8224">
                  <c:v>22.027806000000002</c:v>
                </c:pt>
                <c:pt idx="8225">
                  <c:v>22.027806000000002</c:v>
                </c:pt>
                <c:pt idx="8226">
                  <c:v>22.030360999999999</c:v>
                </c:pt>
                <c:pt idx="8227">
                  <c:v>22.030360999999999</c:v>
                </c:pt>
                <c:pt idx="8228">
                  <c:v>22.032416999999999</c:v>
                </c:pt>
                <c:pt idx="8229">
                  <c:v>22.033277999999999</c:v>
                </c:pt>
                <c:pt idx="8230">
                  <c:v>22.034110999999999</c:v>
                </c:pt>
                <c:pt idx="8231">
                  <c:v>22.034917</c:v>
                </c:pt>
                <c:pt idx="8232">
                  <c:v>22.035778000000001</c:v>
                </c:pt>
                <c:pt idx="8233">
                  <c:v>22.036583</c:v>
                </c:pt>
                <c:pt idx="8234">
                  <c:v>22.038694</c:v>
                </c:pt>
                <c:pt idx="8235">
                  <c:v>22.038667</c:v>
                </c:pt>
                <c:pt idx="8236">
                  <c:v>22.040778</c:v>
                </c:pt>
                <c:pt idx="8237">
                  <c:v>22.041582999999999</c:v>
                </c:pt>
                <c:pt idx="8238">
                  <c:v>22.041972000000001</c:v>
                </c:pt>
                <c:pt idx="8239">
                  <c:v>22.042027999999998</c:v>
                </c:pt>
                <c:pt idx="8240">
                  <c:v>22.042417</c:v>
                </c:pt>
                <c:pt idx="8241">
                  <c:v>22.043278000000001</c:v>
                </c:pt>
                <c:pt idx="8242">
                  <c:v>22.044917000000002</c:v>
                </c:pt>
                <c:pt idx="8243">
                  <c:v>22.045722000000001</c:v>
                </c:pt>
                <c:pt idx="8244">
                  <c:v>22.047028000000001</c:v>
                </c:pt>
                <c:pt idx="8245">
                  <c:v>22.047000000000001</c:v>
                </c:pt>
                <c:pt idx="8246">
                  <c:v>22.046194</c:v>
                </c:pt>
                <c:pt idx="8247">
                  <c:v>22.046194</c:v>
                </c:pt>
                <c:pt idx="8248">
                  <c:v>22.047443999999999</c:v>
                </c:pt>
                <c:pt idx="8249">
                  <c:v>22.049111</c:v>
                </c:pt>
                <c:pt idx="8250">
                  <c:v>22.049917000000001</c:v>
                </c:pt>
                <c:pt idx="8251">
                  <c:v>22.050778000000001</c:v>
                </c:pt>
                <c:pt idx="8252">
                  <c:v>22.051583000000001</c:v>
                </c:pt>
                <c:pt idx="8253">
                  <c:v>22.052389000000002</c:v>
                </c:pt>
                <c:pt idx="8254">
                  <c:v>22.054082999999999</c:v>
                </c:pt>
                <c:pt idx="8255">
                  <c:v>22.054888999999999</c:v>
                </c:pt>
                <c:pt idx="8256">
                  <c:v>22.05575</c:v>
                </c:pt>
                <c:pt idx="8257">
                  <c:v>22.056611</c:v>
                </c:pt>
                <c:pt idx="8258">
                  <c:v>22.057472000000001</c:v>
                </c:pt>
                <c:pt idx="8259">
                  <c:v>22.058278000000001</c:v>
                </c:pt>
                <c:pt idx="8260">
                  <c:v>22.059083000000001</c:v>
                </c:pt>
                <c:pt idx="8261">
                  <c:v>22.06325</c:v>
                </c:pt>
                <c:pt idx="8262">
                  <c:v>22.065750000000001</c:v>
                </c:pt>
                <c:pt idx="8263">
                  <c:v>22.067416999999999</c:v>
                </c:pt>
                <c:pt idx="8264">
                  <c:v>22.068277999999999</c:v>
                </c:pt>
                <c:pt idx="8265">
                  <c:v>22.069082999999999</c:v>
                </c:pt>
                <c:pt idx="8266">
                  <c:v>22.069917</c:v>
                </c:pt>
                <c:pt idx="8267">
                  <c:v>22.070778000000001</c:v>
                </c:pt>
                <c:pt idx="8268">
                  <c:v>22.072444000000001</c:v>
                </c:pt>
                <c:pt idx="8269">
                  <c:v>22.073305999999999</c:v>
                </c:pt>
                <c:pt idx="8270">
                  <c:v>22.074083000000002</c:v>
                </c:pt>
                <c:pt idx="8271">
                  <c:v>22.074888999999999</c:v>
                </c:pt>
                <c:pt idx="8272">
                  <c:v>22.075333000000001</c:v>
                </c:pt>
                <c:pt idx="8273">
                  <c:v>22.075333000000001</c:v>
                </c:pt>
                <c:pt idx="8274">
                  <c:v>22.076194000000001</c:v>
                </c:pt>
                <c:pt idx="8275">
                  <c:v>22.076194000000001</c:v>
                </c:pt>
                <c:pt idx="8276">
                  <c:v>22.078222</c:v>
                </c:pt>
                <c:pt idx="8277">
                  <c:v>22.079083000000001</c:v>
                </c:pt>
                <c:pt idx="8278">
                  <c:v>22.080805999999999</c:v>
                </c:pt>
                <c:pt idx="8279">
                  <c:v>22.081610999999999</c:v>
                </c:pt>
                <c:pt idx="8280">
                  <c:v>22.082388999999999</c:v>
                </c:pt>
                <c:pt idx="8281">
                  <c:v>25.233360999999999</c:v>
                </c:pt>
                <c:pt idx="8282">
                  <c:v>25.234166999999999</c:v>
                </c:pt>
                <c:pt idx="8283">
                  <c:v>25.234556000000001</c:v>
                </c:pt>
                <c:pt idx="8284">
                  <c:v>25.234583000000001</c:v>
                </c:pt>
                <c:pt idx="8285">
                  <c:v>25.235833</c:v>
                </c:pt>
                <c:pt idx="8286">
                  <c:v>25.236639</c:v>
                </c:pt>
                <c:pt idx="8287">
                  <c:v>25.237500000000001</c:v>
                </c:pt>
                <c:pt idx="8288">
                  <c:v>25.238306000000001</c:v>
                </c:pt>
                <c:pt idx="8289">
                  <c:v>25.238693999999999</c:v>
                </c:pt>
                <c:pt idx="8290">
                  <c:v>25.23875</c:v>
                </c:pt>
                <c:pt idx="8291">
                  <c:v>25.235361000000001</c:v>
                </c:pt>
                <c:pt idx="8292">
                  <c:v>25.235417000000002</c:v>
                </c:pt>
                <c:pt idx="8293">
                  <c:v>25.232917</c:v>
                </c:pt>
                <c:pt idx="8294">
                  <c:v>25.232917</c:v>
                </c:pt>
                <c:pt idx="8295">
                  <c:v>25.233694</c:v>
                </c:pt>
                <c:pt idx="8296">
                  <c:v>25.233722</c:v>
                </c:pt>
                <c:pt idx="8297">
                  <c:v>25.234583000000001</c:v>
                </c:pt>
                <c:pt idx="8298">
                  <c:v>25.234611000000001</c:v>
                </c:pt>
                <c:pt idx="8299">
                  <c:v>25.235833</c:v>
                </c:pt>
                <c:pt idx="8300">
                  <c:v>25.238306000000001</c:v>
                </c:pt>
                <c:pt idx="8301">
                  <c:v>25.239166999999998</c:v>
                </c:pt>
                <c:pt idx="8302">
                  <c:v>25.240805999999999</c:v>
                </c:pt>
                <c:pt idx="8303">
                  <c:v>25.241638999999999</c:v>
                </c:pt>
                <c:pt idx="8304">
                  <c:v>25.245806000000002</c:v>
                </c:pt>
                <c:pt idx="8305">
                  <c:v>25.246278</c:v>
                </c:pt>
                <c:pt idx="8306">
                  <c:v>25.24625</c:v>
                </c:pt>
                <c:pt idx="8307">
                  <c:v>25.245388999999999</c:v>
                </c:pt>
                <c:pt idx="8308">
                  <c:v>25.245388999999999</c:v>
                </c:pt>
                <c:pt idx="8309">
                  <c:v>25.247471999999998</c:v>
                </c:pt>
                <c:pt idx="8310">
                  <c:v>25.25</c:v>
                </c:pt>
                <c:pt idx="8311">
                  <c:v>25.250833</c:v>
                </c:pt>
                <c:pt idx="8312">
                  <c:v>25.254943999999998</c:v>
                </c:pt>
                <c:pt idx="8313">
                  <c:v>25.255777999999999</c:v>
                </c:pt>
                <c:pt idx="8314">
                  <c:v>25.256667</c:v>
                </c:pt>
                <c:pt idx="8315">
                  <c:v>25.258333</c:v>
                </c:pt>
                <c:pt idx="8316">
                  <c:v>25.260805999999999</c:v>
                </c:pt>
                <c:pt idx="8317">
                  <c:v>25.26125</c:v>
                </c:pt>
                <c:pt idx="8318">
                  <c:v>25.261222</c:v>
                </c:pt>
                <c:pt idx="8319">
                  <c:v>25.260417</c:v>
                </c:pt>
                <c:pt idx="8320">
                  <c:v>25.260389</c:v>
                </c:pt>
                <c:pt idx="8321">
                  <c:v>25.258721999999999</c:v>
                </c:pt>
                <c:pt idx="8322">
                  <c:v>25.258749999999999</c:v>
                </c:pt>
                <c:pt idx="8323">
                  <c:v>25.258333</c:v>
                </c:pt>
                <c:pt idx="8324">
                  <c:v>25.2575</c:v>
                </c:pt>
                <c:pt idx="8325">
                  <c:v>25.256639</c:v>
                </c:pt>
                <c:pt idx="8326">
                  <c:v>25.255832999999999</c:v>
                </c:pt>
                <c:pt idx="8327">
                  <c:v>25.254971999999999</c:v>
                </c:pt>
                <c:pt idx="8328">
                  <c:v>25.254138999999999</c:v>
                </c:pt>
                <c:pt idx="8329">
                  <c:v>25.253333000000001</c:v>
                </c:pt>
                <c:pt idx="8330">
                  <c:v>25.251667000000001</c:v>
                </c:pt>
                <c:pt idx="8331">
                  <c:v>25.250806000000001</c:v>
                </c:pt>
                <c:pt idx="8332">
                  <c:v>25.248305999999999</c:v>
                </c:pt>
                <c:pt idx="8333">
                  <c:v>25.247499999999999</c:v>
                </c:pt>
                <c:pt idx="8334">
                  <c:v>25.246638999999998</c:v>
                </c:pt>
                <c:pt idx="8335">
                  <c:v>25.245833000000001</c:v>
                </c:pt>
                <c:pt idx="8336">
                  <c:v>25.244972000000001</c:v>
                </c:pt>
                <c:pt idx="8337">
                  <c:v>25.244555999999999</c:v>
                </c:pt>
                <c:pt idx="8338">
                  <c:v>25.244527999999999</c:v>
                </c:pt>
                <c:pt idx="8339">
                  <c:v>25.243722000000002</c:v>
                </c:pt>
                <c:pt idx="8340">
                  <c:v>25.243749999999999</c:v>
                </c:pt>
                <c:pt idx="8341">
                  <c:v>25.242916999999998</c:v>
                </c:pt>
                <c:pt idx="8342">
                  <c:v>25.242889000000002</c:v>
                </c:pt>
                <c:pt idx="8343">
                  <c:v>25.243361</c:v>
                </c:pt>
                <c:pt idx="8344">
                  <c:v>25.244139000000001</c:v>
                </c:pt>
                <c:pt idx="8345">
                  <c:v>25.246666999999999</c:v>
                </c:pt>
                <c:pt idx="8346">
                  <c:v>25.247889000000001</c:v>
                </c:pt>
                <c:pt idx="8347">
                  <c:v>25.247861</c:v>
                </c:pt>
                <c:pt idx="8348">
                  <c:v>25.245417</c:v>
                </c:pt>
                <c:pt idx="8349">
                  <c:v>25.245388999999999</c:v>
                </c:pt>
                <c:pt idx="8350">
                  <c:v>25.244167000000001</c:v>
                </c:pt>
                <c:pt idx="8351">
                  <c:v>25.243333</c:v>
                </c:pt>
                <c:pt idx="8352">
                  <c:v>25.241667</c:v>
                </c:pt>
                <c:pt idx="8353">
                  <c:v>25.239972000000002</c:v>
                </c:pt>
                <c:pt idx="8354">
                  <c:v>25.238333000000001</c:v>
                </c:pt>
                <c:pt idx="8355">
                  <c:v>25.236611</c:v>
                </c:pt>
                <c:pt idx="8356">
                  <c:v>25.234971999999999</c:v>
                </c:pt>
                <c:pt idx="8357">
                  <c:v>25.234138999999999</c:v>
                </c:pt>
                <c:pt idx="8358">
                  <c:v>25.233332999999998</c:v>
                </c:pt>
                <c:pt idx="8359">
                  <c:v>25.232472000000001</c:v>
                </c:pt>
                <c:pt idx="8360">
                  <c:v>25.229972</c:v>
                </c:pt>
                <c:pt idx="8361">
                  <c:v>25.228722000000001</c:v>
                </c:pt>
                <c:pt idx="8362">
                  <c:v>25.228694000000001</c:v>
                </c:pt>
                <c:pt idx="8363">
                  <c:v>25.228306</c:v>
                </c:pt>
                <c:pt idx="8364">
                  <c:v>25.227499999999999</c:v>
                </c:pt>
                <c:pt idx="8365">
                  <c:v>25.225833000000002</c:v>
                </c:pt>
                <c:pt idx="8366">
                  <c:v>25.221222000000001</c:v>
                </c:pt>
                <c:pt idx="8367">
                  <c:v>25.221222000000001</c:v>
                </c:pt>
                <c:pt idx="8368">
                  <c:v>25.217889</c:v>
                </c:pt>
                <c:pt idx="8369">
                  <c:v>25.217860999999999</c:v>
                </c:pt>
                <c:pt idx="8370">
                  <c:v>25.217055999999999</c:v>
                </c:pt>
                <c:pt idx="8371">
                  <c:v>25.217110999999999</c:v>
                </c:pt>
                <c:pt idx="8372">
                  <c:v>25.215416999999999</c:v>
                </c:pt>
                <c:pt idx="8373">
                  <c:v>25.215388999999998</c:v>
                </c:pt>
                <c:pt idx="8374">
                  <c:v>25.217082999999999</c:v>
                </c:pt>
                <c:pt idx="8375">
                  <c:v>25.217055999999999</c:v>
                </c:pt>
                <c:pt idx="8376">
                  <c:v>25.215833</c:v>
                </c:pt>
                <c:pt idx="8377">
                  <c:v>25.214971999999999</c:v>
                </c:pt>
                <c:pt idx="8378">
                  <c:v>25.213332999999999</c:v>
                </c:pt>
                <c:pt idx="8379">
                  <c:v>25.212472000000002</c:v>
                </c:pt>
                <c:pt idx="8380">
                  <c:v>25.21125</c:v>
                </c:pt>
                <c:pt idx="8381">
                  <c:v>25.21125</c:v>
                </c:pt>
                <c:pt idx="8382">
                  <c:v>25.210833000000001</c:v>
                </c:pt>
                <c:pt idx="8383">
                  <c:v>25.209972</c:v>
                </c:pt>
                <c:pt idx="8384">
                  <c:v>25.209555999999999</c:v>
                </c:pt>
                <c:pt idx="8385">
                  <c:v>25.209527999999999</c:v>
                </c:pt>
                <c:pt idx="8386">
                  <c:v>25.208722000000002</c:v>
                </c:pt>
                <c:pt idx="8387">
                  <c:v>25.208749999999998</c:v>
                </c:pt>
                <c:pt idx="8388">
                  <c:v>25.207861000000001</c:v>
                </c:pt>
                <c:pt idx="8389">
                  <c:v>25.207916999999998</c:v>
                </c:pt>
                <c:pt idx="8390">
                  <c:v>25.207028000000001</c:v>
                </c:pt>
                <c:pt idx="8391">
                  <c:v>25.207083000000001</c:v>
                </c:pt>
                <c:pt idx="8392">
                  <c:v>25.205389</c:v>
                </c:pt>
                <c:pt idx="8393">
                  <c:v>25.205389</c:v>
                </c:pt>
                <c:pt idx="8394">
                  <c:v>25.204583</c:v>
                </c:pt>
                <c:pt idx="8395">
                  <c:v>25.204583</c:v>
                </c:pt>
                <c:pt idx="8396">
                  <c:v>25.203778</c:v>
                </c:pt>
                <c:pt idx="8397">
                  <c:v>25.203749999999999</c:v>
                </c:pt>
                <c:pt idx="8398">
                  <c:v>25.204583</c:v>
                </c:pt>
                <c:pt idx="8399">
                  <c:v>25.204528</c:v>
                </c:pt>
                <c:pt idx="8400">
                  <c:v>25.206666999999999</c:v>
                </c:pt>
                <c:pt idx="8401">
                  <c:v>25.21</c:v>
                </c:pt>
                <c:pt idx="8402">
                  <c:v>25.211639000000002</c:v>
                </c:pt>
                <c:pt idx="8403">
                  <c:v>25.213360999999999</c:v>
                </c:pt>
                <c:pt idx="8404">
                  <c:v>25.213750000000001</c:v>
                </c:pt>
                <c:pt idx="8405">
                  <c:v>25.213694</c:v>
                </c:pt>
                <c:pt idx="8406">
                  <c:v>25.214556000000002</c:v>
                </c:pt>
                <c:pt idx="8407">
                  <c:v>25.214583000000001</c:v>
                </c:pt>
                <c:pt idx="8408">
                  <c:v>25.214167</c:v>
                </c:pt>
                <c:pt idx="8409">
                  <c:v>25.213305999999999</c:v>
                </c:pt>
                <c:pt idx="8410">
                  <c:v>25.211611000000001</c:v>
                </c:pt>
                <c:pt idx="8411">
                  <c:v>25.209167000000001</c:v>
                </c:pt>
                <c:pt idx="8412">
                  <c:v>25.208749999999998</c:v>
                </c:pt>
                <c:pt idx="8413">
                  <c:v>25.208722000000002</c:v>
                </c:pt>
                <c:pt idx="8414">
                  <c:v>25.207916999999998</c:v>
                </c:pt>
                <c:pt idx="8415">
                  <c:v>25.207861000000001</c:v>
                </c:pt>
                <c:pt idx="8416">
                  <c:v>25.206638999999999</c:v>
                </c:pt>
                <c:pt idx="8417">
                  <c:v>25.205777999999999</c:v>
                </c:pt>
                <c:pt idx="8418">
                  <c:v>25.205389</c:v>
                </c:pt>
                <c:pt idx="8419">
                  <c:v>25.205417000000001</c:v>
                </c:pt>
                <c:pt idx="8420">
                  <c:v>25.204556</c:v>
                </c:pt>
                <c:pt idx="8421">
                  <c:v>25.204583</c:v>
                </c:pt>
                <c:pt idx="8422">
                  <c:v>25.205389</c:v>
                </c:pt>
                <c:pt idx="8423">
                  <c:v>25.205417000000001</c:v>
                </c:pt>
                <c:pt idx="8424">
                  <c:v>25.207056000000001</c:v>
                </c:pt>
                <c:pt idx="8425">
                  <c:v>25.207056000000001</c:v>
                </c:pt>
                <c:pt idx="8426">
                  <c:v>25.208278</c:v>
                </c:pt>
                <c:pt idx="8427">
                  <c:v>25.209139</c:v>
                </c:pt>
                <c:pt idx="8428">
                  <c:v>25.209582999999999</c:v>
                </c:pt>
                <c:pt idx="8429">
                  <c:v>25.209582999999999</c:v>
                </c:pt>
                <c:pt idx="8430">
                  <c:v>25.210417</c:v>
                </c:pt>
                <c:pt idx="8431">
                  <c:v>25.210417</c:v>
                </c:pt>
                <c:pt idx="8432">
                  <c:v>25.212111</c:v>
                </c:pt>
                <c:pt idx="8433">
                  <c:v>25.212056</c:v>
                </c:pt>
                <c:pt idx="8434">
                  <c:v>25.21125</c:v>
                </c:pt>
                <c:pt idx="8435">
                  <c:v>25.211221999999999</c:v>
                </c:pt>
                <c:pt idx="8436">
                  <c:v>25.210806000000002</c:v>
                </c:pt>
                <c:pt idx="8437">
                  <c:v>25.209972</c:v>
                </c:pt>
                <c:pt idx="8438">
                  <c:v>25.209167000000001</c:v>
                </c:pt>
                <c:pt idx="8439">
                  <c:v>25.207916999999998</c:v>
                </c:pt>
                <c:pt idx="8440">
                  <c:v>25.207889000000002</c:v>
                </c:pt>
                <c:pt idx="8441">
                  <c:v>25.2075</c:v>
                </c:pt>
                <c:pt idx="8442">
                  <c:v>25.204167000000002</c:v>
                </c:pt>
                <c:pt idx="8443">
                  <c:v>25.203693999999999</c:v>
                </c:pt>
                <c:pt idx="8444">
                  <c:v>25.203749999999999</c:v>
                </c:pt>
                <c:pt idx="8445">
                  <c:v>25.202916999999999</c:v>
                </c:pt>
                <c:pt idx="8446">
                  <c:v>25.202888999999999</c:v>
                </c:pt>
                <c:pt idx="8447">
                  <c:v>25.201667</c:v>
                </c:pt>
                <c:pt idx="8448">
                  <c:v>25.197889</c:v>
                </c:pt>
                <c:pt idx="8449">
                  <c:v>25.197889</c:v>
                </c:pt>
                <c:pt idx="8450">
                  <c:v>25.198722</c:v>
                </c:pt>
                <c:pt idx="8451">
                  <c:v>25.19875</c:v>
                </c:pt>
                <c:pt idx="8452">
                  <c:v>25.197917</c:v>
                </c:pt>
                <c:pt idx="8453">
                  <c:v>25.198722</c:v>
                </c:pt>
                <c:pt idx="8454">
                  <c:v>25.19875</c:v>
                </c:pt>
                <c:pt idx="8455">
                  <c:v>25.201250000000002</c:v>
                </c:pt>
                <c:pt idx="8456">
                  <c:v>25.201222000000001</c:v>
                </c:pt>
                <c:pt idx="8457">
                  <c:v>25.200444000000001</c:v>
                </c:pt>
                <c:pt idx="8458">
                  <c:v>25.200417000000002</c:v>
                </c:pt>
                <c:pt idx="8459">
                  <c:v>25.199556000000001</c:v>
                </c:pt>
                <c:pt idx="8460">
                  <c:v>25.199583000000001</c:v>
                </c:pt>
                <c:pt idx="8461">
                  <c:v>25.197889</c:v>
                </c:pt>
                <c:pt idx="8462">
                  <c:v>25.197889</c:v>
                </c:pt>
                <c:pt idx="8463">
                  <c:v>25.195806000000001</c:v>
                </c:pt>
                <c:pt idx="8464">
                  <c:v>25.194167</c:v>
                </c:pt>
                <c:pt idx="8465">
                  <c:v>25.193306</c:v>
                </c:pt>
                <c:pt idx="8466">
                  <c:v>25.192499999999999</c:v>
                </c:pt>
                <c:pt idx="8467">
                  <c:v>25.1875</c:v>
                </c:pt>
                <c:pt idx="8468">
                  <c:v>25.186610999999999</c:v>
                </c:pt>
                <c:pt idx="8469">
                  <c:v>25.185832999999999</c:v>
                </c:pt>
                <c:pt idx="8470">
                  <c:v>25.185417000000001</c:v>
                </c:pt>
                <c:pt idx="8471">
                  <c:v>25.185389000000001</c:v>
                </c:pt>
                <c:pt idx="8472">
                  <c:v>25.184583</c:v>
                </c:pt>
                <c:pt idx="8473">
                  <c:v>25.184556000000001</c:v>
                </c:pt>
                <c:pt idx="8474">
                  <c:v>25.18375</c:v>
                </c:pt>
                <c:pt idx="8475">
                  <c:v>25.183721999999999</c:v>
                </c:pt>
                <c:pt idx="8476">
                  <c:v>25.183333000000001</c:v>
                </c:pt>
                <c:pt idx="8477">
                  <c:v>25.181667000000001</c:v>
                </c:pt>
                <c:pt idx="8478">
                  <c:v>25.180806</c:v>
                </c:pt>
                <c:pt idx="8479">
                  <c:v>25.179971999999999</c:v>
                </c:pt>
                <c:pt idx="8480">
                  <c:v>25.179138999999999</c:v>
                </c:pt>
                <c:pt idx="8481">
                  <c:v>25.178277999999999</c:v>
                </c:pt>
                <c:pt idx="8482">
                  <c:v>25.177861</c:v>
                </c:pt>
                <c:pt idx="8483">
                  <c:v>25.177917000000001</c:v>
                </c:pt>
                <c:pt idx="8484">
                  <c:v>25.176639000000002</c:v>
                </c:pt>
                <c:pt idx="8485">
                  <c:v>25.175778000000001</c:v>
                </c:pt>
                <c:pt idx="8486">
                  <c:v>25.174972</c:v>
                </c:pt>
                <c:pt idx="8487">
                  <c:v>25.174139</c:v>
                </c:pt>
                <c:pt idx="8488">
                  <c:v>25.173333</c:v>
                </c:pt>
                <c:pt idx="8489">
                  <c:v>25.172889000000001</c:v>
                </c:pt>
                <c:pt idx="8490">
                  <c:v>25.172889000000001</c:v>
                </c:pt>
                <c:pt idx="8491">
                  <c:v>25.170805999999999</c:v>
                </c:pt>
                <c:pt idx="8492">
                  <c:v>25.169944000000001</c:v>
                </c:pt>
                <c:pt idx="8493">
                  <c:v>25.169611</c:v>
                </c:pt>
                <c:pt idx="8494">
                  <c:v>25.169582999999999</c:v>
                </c:pt>
                <c:pt idx="8495">
                  <c:v>25.168749999999999</c:v>
                </c:pt>
                <c:pt idx="8496">
                  <c:v>25.168749999999999</c:v>
                </c:pt>
                <c:pt idx="8497">
                  <c:v>25.168333000000001</c:v>
                </c:pt>
                <c:pt idx="8498">
                  <c:v>25.166667</c:v>
                </c:pt>
                <c:pt idx="8499">
                  <c:v>25.166222000000001</c:v>
                </c:pt>
                <c:pt idx="8500">
                  <c:v>25.166250000000002</c:v>
                </c:pt>
                <c:pt idx="8501">
                  <c:v>25.165389000000001</c:v>
                </c:pt>
                <c:pt idx="8502">
                  <c:v>25.166222000000001</c:v>
                </c:pt>
                <c:pt idx="8503">
                  <c:v>25.166250000000002</c:v>
                </c:pt>
                <c:pt idx="8504">
                  <c:v>25.165389000000001</c:v>
                </c:pt>
                <c:pt idx="8505">
                  <c:v>25.165417000000001</c:v>
                </c:pt>
                <c:pt idx="8506">
                  <c:v>25.162082999999999</c:v>
                </c:pt>
                <c:pt idx="8507">
                  <c:v>25.162056</c:v>
                </c:pt>
                <c:pt idx="8508">
                  <c:v>25.162472000000001</c:v>
                </c:pt>
                <c:pt idx="8509">
                  <c:v>25.163333000000002</c:v>
                </c:pt>
                <c:pt idx="8510">
                  <c:v>25.164166999999999</c:v>
                </c:pt>
                <c:pt idx="8511">
                  <c:v>25.164971999999999</c:v>
                </c:pt>
                <c:pt idx="8512">
                  <c:v>25.165778</c:v>
                </c:pt>
                <c:pt idx="8513">
                  <c:v>25.166667</c:v>
                </c:pt>
                <c:pt idx="8514">
                  <c:v>25.169194000000001</c:v>
                </c:pt>
                <c:pt idx="8515">
                  <c:v>25.169582999999999</c:v>
                </c:pt>
                <c:pt idx="8516">
                  <c:v>25.169556</c:v>
                </c:pt>
                <c:pt idx="8517">
                  <c:v>25.174582999999998</c:v>
                </c:pt>
                <c:pt idx="8518">
                  <c:v>25.174555999999999</c:v>
                </c:pt>
                <c:pt idx="8519">
                  <c:v>25.175416999999999</c:v>
                </c:pt>
                <c:pt idx="8520">
                  <c:v>25.175416999999999</c:v>
                </c:pt>
                <c:pt idx="8521">
                  <c:v>25.17625</c:v>
                </c:pt>
                <c:pt idx="8522">
                  <c:v>25.17625</c:v>
                </c:pt>
                <c:pt idx="8523">
                  <c:v>25.176666999999998</c:v>
                </c:pt>
                <c:pt idx="8524">
                  <c:v>25.178332999999999</c:v>
                </c:pt>
                <c:pt idx="8525">
                  <c:v>25.179167</c:v>
                </c:pt>
                <c:pt idx="8526">
                  <c:v>25.180389000000002</c:v>
                </c:pt>
                <c:pt idx="8527">
                  <c:v>25.180416999999998</c:v>
                </c:pt>
                <c:pt idx="8528">
                  <c:v>25.180806</c:v>
                </c:pt>
                <c:pt idx="8529">
                  <c:v>25.183278000000001</c:v>
                </c:pt>
                <c:pt idx="8530">
                  <c:v>25.184111000000001</c:v>
                </c:pt>
                <c:pt idx="8531">
                  <c:v>25.184971999999998</c:v>
                </c:pt>
                <c:pt idx="8532">
                  <c:v>25.185832999999999</c:v>
                </c:pt>
                <c:pt idx="8533">
                  <c:v>25.188361</c:v>
                </c:pt>
                <c:pt idx="8534">
                  <c:v>25.188749999999999</c:v>
                </c:pt>
                <c:pt idx="8535">
                  <c:v>25.188721999999999</c:v>
                </c:pt>
                <c:pt idx="8536">
                  <c:v>25.189582999999999</c:v>
                </c:pt>
                <c:pt idx="8537">
                  <c:v>25.189556</c:v>
                </c:pt>
                <c:pt idx="8538">
                  <c:v>25.190417</c:v>
                </c:pt>
                <c:pt idx="8539">
                  <c:v>25.190389</c:v>
                </c:pt>
                <c:pt idx="8540">
                  <c:v>25.191222</c:v>
                </c:pt>
                <c:pt idx="8541">
                  <c:v>25.191193999999999</c:v>
                </c:pt>
                <c:pt idx="8542">
                  <c:v>25.192028000000001</c:v>
                </c:pt>
                <c:pt idx="8543">
                  <c:v>25.192056000000001</c:v>
                </c:pt>
                <c:pt idx="8544">
                  <c:v>25.19125</c:v>
                </c:pt>
                <c:pt idx="8545">
                  <c:v>25.191222</c:v>
                </c:pt>
                <c:pt idx="8546">
                  <c:v>25.190417</c:v>
                </c:pt>
                <c:pt idx="8547">
                  <c:v>25.190389</c:v>
                </c:pt>
                <c:pt idx="8548">
                  <c:v>25.190861000000002</c:v>
                </c:pt>
                <c:pt idx="8549">
                  <c:v>25.192083</c:v>
                </c:pt>
                <c:pt idx="8550">
                  <c:v>25.192083</c:v>
                </c:pt>
                <c:pt idx="8551">
                  <c:v>25.192889000000001</c:v>
                </c:pt>
                <c:pt idx="8552">
                  <c:v>25.192917000000001</c:v>
                </c:pt>
                <c:pt idx="8553">
                  <c:v>25.195833</c:v>
                </c:pt>
                <c:pt idx="8554">
                  <c:v>25.196639000000001</c:v>
                </c:pt>
                <c:pt idx="8555">
                  <c:v>25.198333000000002</c:v>
                </c:pt>
                <c:pt idx="8556">
                  <c:v>25.200832999999999</c:v>
                </c:pt>
                <c:pt idx="8557">
                  <c:v>25.202888999999999</c:v>
                </c:pt>
                <c:pt idx="8558">
                  <c:v>25.202888999999999</c:v>
                </c:pt>
                <c:pt idx="8559">
                  <c:v>25.207111000000001</c:v>
                </c:pt>
                <c:pt idx="8560">
                  <c:v>25.207056000000001</c:v>
                </c:pt>
                <c:pt idx="8561">
                  <c:v>25.207889000000002</c:v>
                </c:pt>
                <c:pt idx="8562">
                  <c:v>25.207944000000001</c:v>
                </c:pt>
                <c:pt idx="8563">
                  <c:v>25.207083000000001</c:v>
                </c:pt>
                <c:pt idx="8564">
                  <c:v>25.207056000000001</c:v>
                </c:pt>
                <c:pt idx="8565">
                  <c:v>25.206222</c:v>
                </c:pt>
                <c:pt idx="8566">
                  <c:v>25.206222</c:v>
                </c:pt>
                <c:pt idx="8567">
                  <c:v>25.205389</c:v>
                </c:pt>
                <c:pt idx="8568">
                  <c:v>25.205361</c:v>
                </c:pt>
                <c:pt idx="8569">
                  <c:v>25.204583</c:v>
                </c:pt>
                <c:pt idx="8570">
                  <c:v>25.204583</c:v>
                </c:pt>
                <c:pt idx="8571">
                  <c:v>25.204194000000001</c:v>
                </c:pt>
                <c:pt idx="8572">
                  <c:v>25.203333000000001</c:v>
                </c:pt>
                <c:pt idx="8573">
                  <c:v>25.200832999999999</c:v>
                </c:pt>
                <c:pt idx="8574">
                  <c:v>25.200028</c:v>
                </c:pt>
                <c:pt idx="8575">
                  <c:v>25.199138999999999</c:v>
                </c:pt>
                <c:pt idx="8576">
                  <c:v>25.195028000000001</c:v>
                </c:pt>
                <c:pt idx="8577">
                  <c:v>25.192028000000001</c:v>
                </c:pt>
                <c:pt idx="8578">
                  <c:v>25.192083</c:v>
                </c:pt>
                <c:pt idx="8579">
                  <c:v>25.194167</c:v>
                </c:pt>
                <c:pt idx="8580">
                  <c:v>25.194972</c:v>
                </c:pt>
                <c:pt idx="8581">
                  <c:v>25.197082999999999</c:v>
                </c:pt>
                <c:pt idx="8582">
                  <c:v>25.197082999999999</c:v>
                </c:pt>
                <c:pt idx="8583">
                  <c:v>25.197917</c:v>
                </c:pt>
                <c:pt idx="8584">
                  <c:v>25.197917</c:v>
                </c:pt>
                <c:pt idx="8585">
                  <c:v>25.199556000000001</c:v>
                </c:pt>
                <c:pt idx="8586">
                  <c:v>25.199556000000001</c:v>
                </c:pt>
                <c:pt idx="8587">
                  <c:v>25.200444000000001</c:v>
                </c:pt>
                <c:pt idx="8588">
                  <c:v>25.200389000000001</c:v>
                </c:pt>
                <c:pt idx="8589">
                  <c:v>25.201222000000001</c:v>
                </c:pt>
                <c:pt idx="8590">
                  <c:v>25.201250000000002</c:v>
                </c:pt>
                <c:pt idx="8591">
                  <c:v>25.202082999999998</c:v>
                </c:pt>
                <c:pt idx="8592">
                  <c:v>25.202110999999999</c:v>
                </c:pt>
                <c:pt idx="8593">
                  <c:v>25.202916999999999</c:v>
                </c:pt>
                <c:pt idx="8594">
                  <c:v>25.202888999999999</c:v>
                </c:pt>
                <c:pt idx="8595">
                  <c:v>25.203749999999999</c:v>
                </c:pt>
                <c:pt idx="8596">
                  <c:v>25.203749999999999</c:v>
                </c:pt>
                <c:pt idx="8597">
                  <c:v>25.204583</c:v>
                </c:pt>
                <c:pt idx="8598">
                  <c:v>25.204556</c:v>
                </c:pt>
                <c:pt idx="8599">
                  <c:v>25.206250000000001</c:v>
                </c:pt>
                <c:pt idx="8600">
                  <c:v>25.206222</c:v>
                </c:pt>
                <c:pt idx="8601">
                  <c:v>25.207111000000001</c:v>
                </c:pt>
                <c:pt idx="8602">
                  <c:v>25.207056000000001</c:v>
                </c:pt>
                <c:pt idx="8603">
                  <c:v>25.208333</c:v>
                </c:pt>
                <c:pt idx="8604">
                  <c:v>25.209139</c:v>
                </c:pt>
                <c:pt idx="8605">
                  <c:v>25.210833000000001</c:v>
                </c:pt>
                <c:pt idx="8606">
                  <c:v>25.211639000000002</c:v>
                </c:pt>
                <c:pt idx="8607">
                  <c:v>25.212472000000002</c:v>
                </c:pt>
                <c:pt idx="8608">
                  <c:v>25.213332999999999</c:v>
                </c:pt>
                <c:pt idx="8609">
                  <c:v>25.214193999999999</c:v>
                </c:pt>
                <c:pt idx="8610">
                  <c:v>25.215778</c:v>
                </c:pt>
                <c:pt idx="8611">
                  <c:v>25.216639000000001</c:v>
                </c:pt>
                <c:pt idx="8612">
                  <c:v>25.217500000000001</c:v>
                </c:pt>
                <c:pt idx="8613">
                  <c:v>25.219583</c:v>
                </c:pt>
                <c:pt idx="8614">
                  <c:v>25.219556000000001</c:v>
                </c:pt>
                <c:pt idx="8615">
                  <c:v>25.220417000000001</c:v>
                </c:pt>
                <c:pt idx="8616">
                  <c:v>25.220389000000001</c:v>
                </c:pt>
                <c:pt idx="8617">
                  <c:v>25.220806</c:v>
                </c:pt>
                <c:pt idx="8618">
                  <c:v>25.224111000000001</c:v>
                </c:pt>
                <c:pt idx="8619">
                  <c:v>25.225000000000001</c:v>
                </c:pt>
                <c:pt idx="8620">
                  <c:v>25.225805999999999</c:v>
                </c:pt>
                <c:pt idx="8621">
                  <c:v>25.227471999999999</c:v>
                </c:pt>
                <c:pt idx="8622">
                  <c:v>25.228278</c:v>
                </c:pt>
                <c:pt idx="8623">
                  <c:v>25.232082999999999</c:v>
                </c:pt>
                <c:pt idx="8624">
                  <c:v>25.232111</c:v>
                </c:pt>
                <c:pt idx="8625">
                  <c:v>25.232917</c:v>
                </c:pt>
                <c:pt idx="8626">
                  <c:v>25.232889</c:v>
                </c:pt>
                <c:pt idx="8627">
                  <c:v>25.233360999999999</c:v>
                </c:pt>
                <c:pt idx="8628">
                  <c:v>23.562443999999999</c:v>
                </c:pt>
                <c:pt idx="8629">
                  <c:v>23.564972000000001</c:v>
                </c:pt>
                <c:pt idx="8630">
                  <c:v>23.567917000000001</c:v>
                </c:pt>
                <c:pt idx="8631">
                  <c:v>23.567889000000001</c:v>
                </c:pt>
                <c:pt idx="8632">
                  <c:v>23.568750000000001</c:v>
                </c:pt>
                <c:pt idx="8633">
                  <c:v>23.568722000000001</c:v>
                </c:pt>
                <c:pt idx="8634">
                  <c:v>23.569555999999999</c:v>
                </c:pt>
                <c:pt idx="8635">
                  <c:v>23.569555999999999</c:v>
                </c:pt>
                <c:pt idx="8636">
                  <c:v>23.570388999999999</c:v>
                </c:pt>
                <c:pt idx="8637">
                  <c:v>23.570388999999999</c:v>
                </c:pt>
                <c:pt idx="8638">
                  <c:v>23.570778000000001</c:v>
                </c:pt>
                <c:pt idx="8639">
                  <c:v>23.571639000000001</c:v>
                </c:pt>
                <c:pt idx="8640">
                  <c:v>23.572472000000001</c:v>
                </c:pt>
                <c:pt idx="8641">
                  <c:v>23.573277999999998</c:v>
                </c:pt>
                <c:pt idx="8642">
                  <c:v>23.574138999999999</c:v>
                </c:pt>
                <c:pt idx="8643">
                  <c:v>23.574999999999999</c:v>
                </c:pt>
                <c:pt idx="8644">
                  <c:v>23.576250000000002</c:v>
                </c:pt>
                <c:pt idx="8645">
                  <c:v>23.576250000000002</c:v>
                </c:pt>
                <c:pt idx="8646">
                  <c:v>23.575417000000002</c:v>
                </c:pt>
                <c:pt idx="8647">
                  <c:v>23.575417000000002</c:v>
                </c:pt>
                <c:pt idx="8648">
                  <c:v>23.572917</c:v>
                </c:pt>
                <c:pt idx="8649">
                  <c:v>23.572889</c:v>
                </c:pt>
                <c:pt idx="8650">
                  <c:v>23.58</c:v>
                </c:pt>
                <c:pt idx="8651">
                  <c:v>23.582471999999999</c:v>
                </c:pt>
                <c:pt idx="8652">
                  <c:v>23.583333</c:v>
                </c:pt>
                <c:pt idx="8653">
                  <c:v>23.584111</c:v>
                </c:pt>
                <c:pt idx="8654">
                  <c:v>23.585000000000001</c:v>
                </c:pt>
                <c:pt idx="8655">
                  <c:v>23.590833</c:v>
                </c:pt>
                <c:pt idx="8656">
                  <c:v>23.591194000000002</c:v>
                </c:pt>
                <c:pt idx="8657">
                  <c:v>23.591194000000002</c:v>
                </c:pt>
                <c:pt idx="8658">
                  <c:v>23.592082999999999</c:v>
                </c:pt>
                <c:pt idx="8659">
                  <c:v>23.592082999999999</c:v>
                </c:pt>
                <c:pt idx="8660">
                  <c:v>23.592917</c:v>
                </c:pt>
                <c:pt idx="8661">
                  <c:v>23.592917</c:v>
                </c:pt>
                <c:pt idx="8662">
                  <c:v>23.59375</c:v>
                </c:pt>
                <c:pt idx="8663">
                  <c:v>23.593693999999999</c:v>
                </c:pt>
                <c:pt idx="8664">
                  <c:v>23.594111000000002</c:v>
                </c:pt>
                <c:pt idx="8665">
                  <c:v>23.594971999999999</c:v>
                </c:pt>
                <c:pt idx="8666">
                  <c:v>23.596667</c:v>
                </c:pt>
                <c:pt idx="8667">
                  <c:v>23.600805999999999</c:v>
                </c:pt>
                <c:pt idx="8668">
                  <c:v>23.60125</c:v>
                </c:pt>
                <c:pt idx="8669">
                  <c:v>23.601222</c:v>
                </c:pt>
                <c:pt idx="8670">
                  <c:v>23.600805999999999</c:v>
                </c:pt>
                <c:pt idx="8671">
                  <c:v>23.6</c:v>
                </c:pt>
                <c:pt idx="8672">
                  <c:v>23.599139000000001</c:v>
                </c:pt>
                <c:pt idx="8673">
                  <c:v>23.598333</c:v>
                </c:pt>
                <c:pt idx="8674">
                  <c:v>23.597916999999999</c:v>
                </c:pt>
                <c:pt idx="8675">
                  <c:v>23.597916999999999</c:v>
                </c:pt>
                <c:pt idx="8676">
                  <c:v>23.599944000000001</c:v>
                </c:pt>
                <c:pt idx="8677">
                  <c:v>23.600805999999999</c:v>
                </c:pt>
                <c:pt idx="8678">
                  <c:v>23.601666999999999</c:v>
                </c:pt>
                <c:pt idx="8679">
                  <c:v>23.602471999999999</c:v>
                </c:pt>
                <c:pt idx="8680">
                  <c:v>23.603361</c:v>
                </c:pt>
                <c:pt idx="8681">
                  <c:v>23.606667000000002</c:v>
                </c:pt>
                <c:pt idx="8682">
                  <c:v>23.607472000000001</c:v>
                </c:pt>
                <c:pt idx="8683">
                  <c:v>23.608332999999998</c:v>
                </c:pt>
                <c:pt idx="8684">
                  <c:v>23.609166999999999</c:v>
                </c:pt>
                <c:pt idx="8685">
                  <c:v>23.609971999999999</c:v>
                </c:pt>
                <c:pt idx="8686">
                  <c:v>23.614139000000002</c:v>
                </c:pt>
                <c:pt idx="8687">
                  <c:v>23.614999999999998</c:v>
                </c:pt>
                <c:pt idx="8688">
                  <c:v>23.616222</c:v>
                </c:pt>
                <c:pt idx="8689">
                  <c:v>23.616250000000001</c:v>
                </c:pt>
                <c:pt idx="8690">
                  <c:v>23.617056000000002</c:v>
                </c:pt>
                <c:pt idx="8691">
                  <c:v>23.617083000000001</c:v>
                </c:pt>
                <c:pt idx="8692">
                  <c:v>23.619194</c:v>
                </c:pt>
                <c:pt idx="8693">
                  <c:v>23.62</c:v>
                </c:pt>
                <c:pt idx="8694">
                  <c:v>23.620806000000002</c:v>
                </c:pt>
                <c:pt idx="8695">
                  <c:v>23.622471999999998</c:v>
                </c:pt>
                <c:pt idx="8696">
                  <c:v>23.623305999999999</c:v>
                </c:pt>
                <c:pt idx="8697">
                  <c:v>23.624167</c:v>
                </c:pt>
                <c:pt idx="8698">
                  <c:v>23.624555999999998</c:v>
                </c:pt>
                <c:pt idx="8699">
                  <c:v>23.624555999999998</c:v>
                </c:pt>
                <c:pt idx="8700">
                  <c:v>23.625861</c:v>
                </c:pt>
                <c:pt idx="8701">
                  <c:v>23.628305999999998</c:v>
                </c:pt>
                <c:pt idx="8702">
                  <c:v>23.629138999999999</c:v>
                </c:pt>
                <c:pt idx="8703">
                  <c:v>23.636638999999999</c:v>
                </c:pt>
                <c:pt idx="8704">
                  <c:v>23.637028000000001</c:v>
                </c:pt>
                <c:pt idx="8705">
                  <c:v>23.637083000000001</c:v>
                </c:pt>
                <c:pt idx="8706">
                  <c:v>23.637917000000002</c:v>
                </c:pt>
                <c:pt idx="8707">
                  <c:v>23.637917000000002</c:v>
                </c:pt>
                <c:pt idx="8708">
                  <c:v>23.639167</c:v>
                </c:pt>
                <c:pt idx="8709">
                  <c:v>23.640806000000001</c:v>
                </c:pt>
                <c:pt idx="8710">
                  <c:v>23.641667000000002</c:v>
                </c:pt>
                <c:pt idx="8711">
                  <c:v>23.642472000000001</c:v>
                </c:pt>
                <c:pt idx="8712">
                  <c:v>23.643305999999999</c:v>
                </c:pt>
                <c:pt idx="8713">
                  <c:v>23.644971999999999</c:v>
                </c:pt>
                <c:pt idx="8714">
                  <c:v>23.646611</c:v>
                </c:pt>
                <c:pt idx="8715">
                  <c:v>23.647472</c:v>
                </c:pt>
                <c:pt idx="8716">
                  <c:v>23.648306000000002</c:v>
                </c:pt>
                <c:pt idx="8717">
                  <c:v>23.649166999999998</c:v>
                </c:pt>
                <c:pt idx="8718">
                  <c:v>23.651194</c:v>
                </c:pt>
                <c:pt idx="8719">
                  <c:v>23.651222000000001</c:v>
                </c:pt>
                <c:pt idx="8720">
                  <c:v>23.649583</c:v>
                </c:pt>
                <c:pt idx="8721">
                  <c:v>23.649583</c:v>
                </c:pt>
                <c:pt idx="8722">
                  <c:v>23.648306000000002</c:v>
                </c:pt>
                <c:pt idx="8723">
                  <c:v>23.644971999999999</c:v>
                </c:pt>
                <c:pt idx="8724">
                  <c:v>23.644556000000001</c:v>
                </c:pt>
                <c:pt idx="8725">
                  <c:v>23.644583000000001</c:v>
                </c:pt>
                <c:pt idx="8726">
                  <c:v>23.644138999999999</c:v>
                </c:pt>
                <c:pt idx="8727">
                  <c:v>23.643332999999998</c:v>
                </c:pt>
                <c:pt idx="8728">
                  <c:v>23.642056</c:v>
                </c:pt>
                <c:pt idx="8729">
                  <c:v>23.642028</c:v>
                </c:pt>
                <c:pt idx="8730">
                  <c:v>23.641221999999999</c:v>
                </c:pt>
                <c:pt idx="8731">
                  <c:v>23.641221999999999</c:v>
                </c:pt>
                <c:pt idx="8732">
                  <c:v>23.640416999999999</c:v>
                </c:pt>
                <c:pt idx="8733">
                  <c:v>23.641249999999999</c:v>
                </c:pt>
                <c:pt idx="8734">
                  <c:v>23.641249999999999</c:v>
                </c:pt>
                <c:pt idx="8735">
                  <c:v>23.642028</c:v>
                </c:pt>
                <c:pt idx="8736">
                  <c:v>23.642056</c:v>
                </c:pt>
                <c:pt idx="8737">
                  <c:v>23.642917000000001</c:v>
                </c:pt>
                <c:pt idx="8738">
                  <c:v>23.642944</c:v>
                </c:pt>
                <c:pt idx="8739">
                  <c:v>23.642472000000001</c:v>
                </c:pt>
                <c:pt idx="8740">
                  <c:v>23.64</c:v>
                </c:pt>
                <c:pt idx="8741">
                  <c:v>23.639555999999999</c:v>
                </c:pt>
                <c:pt idx="8742">
                  <c:v>23.639555999999999</c:v>
                </c:pt>
                <c:pt idx="8743">
                  <c:v>23.638332999999999</c:v>
                </c:pt>
                <c:pt idx="8744">
                  <c:v>23.636666999999999</c:v>
                </c:pt>
                <c:pt idx="8745">
                  <c:v>23.635417</c:v>
                </c:pt>
                <c:pt idx="8746">
                  <c:v>23.635389</c:v>
                </c:pt>
                <c:pt idx="8747">
                  <c:v>23.631222000000001</c:v>
                </c:pt>
                <c:pt idx="8748">
                  <c:v>23.631250000000001</c:v>
                </c:pt>
                <c:pt idx="8749">
                  <c:v>23.632055999999999</c:v>
                </c:pt>
                <c:pt idx="8750">
                  <c:v>23.632055999999999</c:v>
                </c:pt>
                <c:pt idx="8751">
                  <c:v>23.629971999999999</c:v>
                </c:pt>
                <c:pt idx="8752">
                  <c:v>23.629166999999999</c:v>
                </c:pt>
                <c:pt idx="8753">
                  <c:v>23.628305999999998</c:v>
                </c:pt>
                <c:pt idx="8754">
                  <c:v>23.627500000000001</c:v>
                </c:pt>
                <c:pt idx="8755">
                  <c:v>23.625833</c:v>
                </c:pt>
                <c:pt idx="8756">
                  <c:v>23.624972</c:v>
                </c:pt>
                <c:pt idx="8757">
                  <c:v>23.624167</c:v>
                </c:pt>
                <c:pt idx="8758">
                  <c:v>23.623360999999999</c:v>
                </c:pt>
                <c:pt idx="8759">
                  <c:v>23.621638999999998</c:v>
                </c:pt>
                <c:pt idx="8760">
                  <c:v>23.62</c:v>
                </c:pt>
                <c:pt idx="8761">
                  <c:v>23.6175</c:v>
                </c:pt>
                <c:pt idx="8762">
                  <c:v>23.616638999999999</c:v>
                </c:pt>
                <c:pt idx="8763">
                  <c:v>23.615805999999999</c:v>
                </c:pt>
                <c:pt idx="8764">
                  <c:v>23.614944000000001</c:v>
                </c:pt>
                <c:pt idx="8765">
                  <c:v>23.613306000000001</c:v>
                </c:pt>
                <c:pt idx="8766">
                  <c:v>23.612528000000001</c:v>
                </c:pt>
                <c:pt idx="8767">
                  <c:v>23.611639</c:v>
                </c:pt>
                <c:pt idx="8768">
                  <c:v>23.610833</c:v>
                </c:pt>
                <c:pt idx="8769">
                  <c:v>23.609971999999999</c:v>
                </c:pt>
                <c:pt idx="8770">
                  <c:v>23.608305999999999</c:v>
                </c:pt>
                <c:pt idx="8771">
                  <c:v>23.607500000000002</c:v>
                </c:pt>
                <c:pt idx="8772">
                  <c:v>23.601638999999999</c:v>
                </c:pt>
                <c:pt idx="8773">
                  <c:v>23.600805999999999</c:v>
                </c:pt>
                <c:pt idx="8774">
                  <c:v>23.6</c:v>
                </c:pt>
                <c:pt idx="8775">
                  <c:v>23.599139000000001</c:v>
                </c:pt>
                <c:pt idx="8776">
                  <c:v>23.597472</c:v>
                </c:pt>
                <c:pt idx="8777">
                  <c:v>23.595389000000001</c:v>
                </c:pt>
                <c:pt idx="8778">
                  <c:v>23.595389000000001</c:v>
                </c:pt>
                <c:pt idx="8779">
                  <c:v>23.594556000000001</c:v>
                </c:pt>
                <c:pt idx="8780">
                  <c:v>23.594556000000001</c:v>
                </c:pt>
                <c:pt idx="8781">
                  <c:v>23.594111000000002</c:v>
                </c:pt>
                <c:pt idx="8782">
                  <c:v>23.593305999999998</c:v>
                </c:pt>
                <c:pt idx="8783">
                  <c:v>23.592528000000001</c:v>
                </c:pt>
                <c:pt idx="8784">
                  <c:v>23.591639000000001</c:v>
                </c:pt>
                <c:pt idx="8785">
                  <c:v>23.590833</c:v>
                </c:pt>
                <c:pt idx="8786">
                  <c:v>23.589971999999999</c:v>
                </c:pt>
                <c:pt idx="8787">
                  <c:v>23.589167</c:v>
                </c:pt>
                <c:pt idx="8788">
                  <c:v>23.587472000000002</c:v>
                </c:pt>
                <c:pt idx="8789">
                  <c:v>23.584944</c:v>
                </c:pt>
                <c:pt idx="8790">
                  <c:v>23.584555999999999</c:v>
                </c:pt>
                <c:pt idx="8791">
                  <c:v>23.584582999999999</c:v>
                </c:pt>
                <c:pt idx="8792">
                  <c:v>23.583722000000002</c:v>
                </c:pt>
                <c:pt idx="8793">
                  <c:v>23.583749999999998</c:v>
                </c:pt>
                <c:pt idx="8794">
                  <c:v>23.5825</c:v>
                </c:pt>
                <c:pt idx="8795">
                  <c:v>23.578306000000001</c:v>
                </c:pt>
                <c:pt idx="8796">
                  <c:v>23.576694</c:v>
                </c:pt>
                <c:pt idx="8797">
                  <c:v>23.571639000000001</c:v>
                </c:pt>
                <c:pt idx="8798">
                  <c:v>23.571221999999999</c:v>
                </c:pt>
                <c:pt idx="8799">
                  <c:v>23.571221999999999</c:v>
                </c:pt>
                <c:pt idx="8800">
                  <c:v>23.570388999999999</c:v>
                </c:pt>
                <c:pt idx="8801">
                  <c:v>23.570388999999999</c:v>
                </c:pt>
                <c:pt idx="8802">
                  <c:v>23.569167</c:v>
                </c:pt>
                <c:pt idx="8803">
                  <c:v>23.566638999999999</c:v>
                </c:pt>
                <c:pt idx="8804">
                  <c:v>23.565389</c:v>
                </c:pt>
                <c:pt idx="8805">
                  <c:v>23.565389</c:v>
                </c:pt>
                <c:pt idx="8806">
                  <c:v>23.564556</c:v>
                </c:pt>
                <c:pt idx="8807">
                  <c:v>23.564556</c:v>
                </c:pt>
                <c:pt idx="8808">
                  <c:v>23.565389</c:v>
                </c:pt>
                <c:pt idx="8809">
                  <c:v>23.565417</c:v>
                </c:pt>
                <c:pt idx="8810">
                  <c:v>23.566222</c:v>
                </c:pt>
                <c:pt idx="8811">
                  <c:v>23.56625</c:v>
                </c:pt>
                <c:pt idx="8812">
                  <c:v>23.567056000000001</c:v>
                </c:pt>
                <c:pt idx="8813">
                  <c:v>23.567056000000001</c:v>
                </c:pt>
                <c:pt idx="8814">
                  <c:v>23.567917000000001</c:v>
                </c:pt>
                <c:pt idx="8815">
                  <c:v>23.567944000000001</c:v>
                </c:pt>
                <c:pt idx="8816">
                  <c:v>23.568694000000001</c:v>
                </c:pt>
                <c:pt idx="8817">
                  <c:v>23.568750000000001</c:v>
                </c:pt>
                <c:pt idx="8818">
                  <c:v>23.567889000000001</c:v>
                </c:pt>
                <c:pt idx="8819">
                  <c:v>23.567917000000001</c:v>
                </c:pt>
                <c:pt idx="8820">
                  <c:v>23.567083</c:v>
                </c:pt>
                <c:pt idx="8821">
                  <c:v>23.567028000000001</c:v>
                </c:pt>
                <c:pt idx="8822">
                  <c:v>23.565861000000002</c:v>
                </c:pt>
                <c:pt idx="8823">
                  <c:v>23.565000000000001</c:v>
                </c:pt>
                <c:pt idx="8824">
                  <c:v>23.563694000000002</c:v>
                </c:pt>
                <c:pt idx="8825">
                  <c:v>23.563749999999999</c:v>
                </c:pt>
                <c:pt idx="8826">
                  <c:v>23.564556</c:v>
                </c:pt>
                <c:pt idx="8827">
                  <c:v>23.564556</c:v>
                </c:pt>
                <c:pt idx="8828">
                  <c:v>23.561278000000001</c:v>
                </c:pt>
                <c:pt idx="8829">
                  <c:v>23.561194</c:v>
                </c:pt>
                <c:pt idx="8830">
                  <c:v>23.560417000000001</c:v>
                </c:pt>
                <c:pt idx="8831">
                  <c:v>23.560389000000001</c:v>
                </c:pt>
                <c:pt idx="8832">
                  <c:v>23.561222000000001</c:v>
                </c:pt>
                <c:pt idx="8833">
                  <c:v>23.561222000000001</c:v>
                </c:pt>
                <c:pt idx="8834">
                  <c:v>23.562443999999999</c:v>
                </c:pt>
                <c:pt idx="8835">
                  <c:v>23.662472000000001</c:v>
                </c:pt>
                <c:pt idx="8836">
                  <c:v>23.664999999999999</c:v>
                </c:pt>
                <c:pt idx="8837">
                  <c:v>23.665861</c:v>
                </c:pt>
                <c:pt idx="8838">
                  <c:v>23.666639</c:v>
                </c:pt>
                <c:pt idx="8839">
                  <c:v>23.667888999999999</c:v>
                </c:pt>
                <c:pt idx="8840">
                  <c:v>23.667888999999999</c:v>
                </c:pt>
                <c:pt idx="8841">
                  <c:v>23.668333000000001</c:v>
                </c:pt>
                <c:pt idx="8842">
                  <c:v>23.669139000000001</c:v>
                </c:pt>
                <c:pt idx="8843">
                  <c:v>23.671222</c:v>
                </c:pt>
                <c:pt idx="8844">
                  <c:v>23.671250000000001</c:v>
                </c:pt>
                <c:pt idx="8845">
                  <c:v>23.672083000000001</c:v>
                </c:pt>
                <c:pt idx="8846">
                  <c:v>23.672083000000001</c:v>
                </c:pt>
                <c:pt idx="8847">
                  <c:v>23.673722000000001</c:v>
                </c:pt>
                <c:pt idx="8848">
                  <c:v>23.673722000000001</c:v>
                </c:pt>
                <c:pt idx="8849">
                  <c:v>23.674555999999999</c:v>
                </c:pt>
                <c:pt idx="8850">
                  <c:v>23.674610999999999</c:v>
                </c:pt>
                <c:pt idx="8851">
                  <c:v>23.675388999999999</c:v>
                </c:pt>
                <c:pt idx="8852">
                  <c:v>23.675388999999999</c:v>
                </c:pt>
                <c:pt idx="8853">
                  <c:v>23.678722</c:v>
                </c:pt>
                <c:pt idx="8854">
                  <c:v>23.678722</c:v>
                </c:pt>
                <c:pt idx="8855">
                  <c:v>23.679556000000002</c:v>
                </c:pt>
                <c:pt idx="8856">
                  <c:v>23.679556000000002</c:v>
                </c:pt>
                <c:pt idx="8857">
                  <c:v>23.675416999999999</c:v>
                </c:pt>
                <c:pt idx="8858">
                  <c:v>23.675388999999999</c:v>
                </c:pt>
                <c:pt idx="8859">
                  <c:v>23.674582999999998</c:v>
                </c:pt>
                <c:pt idx="8860">
                  <c:v>23.674582999999998</c:v>
                </c:pt>
                <c:pt idx="8861">
                  <c:v>23.676221999999999</c:v>
                </c:pt>
                <c:pt idx="8862">
                  <c:v>23.676278</c:v>
                </c:pt>
                <c:pt idx="8863">
                  <c:v>23.677056</c:v>
                </c:pt>
                <c:pt idx="8864">
                  <c:v>23.677083</c:v>
                </c:pt>
                <c:pt idx="8865">
                  <c:v>23.675861000000001</c:v>
                </c:pt>
                <c:pt idx="8866">
                  <c:v>23.675000000000001</c:v>
                </c:pt>
                <c:pt idx="8867">
                  <c:v>23.674167000000001</c:v>
                </c:pt>
                <c:pt idx="8868">
                  <c:v>23.672443999999999</c:v>
                </c:pt>
                <c:pt idx="8869">
                  <c:v>23.670832999999998</c:v>
                </c:pt>
                <c:pt idx="8870">
                  <c:v>23.669972000000001</c:v>
                </c:pt>
                <c:pt idx="8871">
                  <c:v>23.668333000000001</c:v>
                </c:pt>
                <c:pt idx="8872">
                  <c:v>23.667472</c:v>
                </c:pt>
                <c:pt idx="8873">
                  <c:v>23.666250000000002</c:v>
                </c:pt>
                <c:pt idx="8874">
                  <c:v>23.666194000000001</c:v>
                </c:pt>
                <c:pt idx="8875">
                  <c:v>23.665389000000001</c:v>
                </c:pt>
                <c:pt idx="8876">
                  <c:v>23.665444000000001</c:v>
                </c:pt>
                <c:pt idx="8877">
                  <c:v>23.664971999999999</c:v>
                </c:pt>
                <c:pt idx="8878">
                  <c:v>23.659110999999999</c:v>
                </c:pt>
                <c:pt idx="8879">
                  <c:v>23.65625</c:v>
                </c:pt>
                <c:pt idx="8880">
                  <c:v>23.65625</c:v>
                </c:pt>
                <c:pt idx="8881">
                  <c:v>23.655778000000002</c:v>
                </c:pt>
                <c:pt idx="8882">
                  <c:v>23.654167000000001</c:v>
                </c:pt>
                <c:pt idx="8883">
                  <c:v>23.653306000000001</c:v>
                </c:pt>
                <c:pt idx="8884">
                  <c:v>23.650777999999999</c:v>
                </c:pt>
                <c:pt idx="8885">
                  <c:v>23.650389000000001</c:v>
                </c:pt>
                <c:pt idx="8886">
                  <c:v>23.650389000000001</c:v>
                </c:pt>
                <c:pt idx="8887">
                  <c:v>23.649556</c:v>
                </c:pt>
                <c:pt idx="8888">
                  <c:v>23.649556</c:v>
                </c:pt>
                <c:pt idx="8889">
                  <c:v>23.648721999999999</c:v>
                </c:pt>
                <c:pt idx="8890">
                  <c:v>23.65</c:v>
                </c:pt>
                <c:pt idx="8891">
                  <c:v>23.650805999999999</c:v>
                </c:pt>
                <c:pt idx="8892">
                  <c:v>23.651222000000001</c:v>
                </c:pt>
                <c:pt idx="8893">
                  <c:v>23.651222000000001</c:v>
                </c:pt>
                <c:pt idx="8894">
                  <c:v>23.650417000000001</c:v>
                </c:pt>
                <c:pt idx="8895">
                  <c:v>23.650389000000001</c:v>
                </c:pt>
                <c:pt idx="8896">
                  <c:v>23.649139000000002</c:v>
                </c:pt>
                <c:pt idx="8897">
                  <c:v>23.646667000000001</c:v>
                </c:pt>
                <c:pt idx="8898">
                  <c:v>23.645</c:v>
                </c:pt>
                <c:pt idx="8899">
                  <c:v>23.643750000000001</c:v>
                </c:pt>
                <c:pt idx="8900">
                  <c:v>23.643694</c:v>
                </c:pt>
                <c:pt idx="8901">
                  <c:v>23.642527999999999</c:v>
                </c:pt>
                <c:pt idx="8902">
                  <c:v>23.64</c:v>
                </c:pt>
                <c:pt idx="8903">
                  <c:v>23.637889000000001</c:v>
                </c:pt>
                <c:pt idx="8904">
                  <c:v>23.637889000000001</c:v>
                </c:pt>
                <c:pt idx="8905">
                  <c:v>23.637083000000001</c:v>
                </c:pt>
                <c:pt idx="8906">
                  <c:v>23.637056000000001</c:v>
                </c:pt>
                <c:pt idx="8907">
                  <c:v>23.638694000000001</c:v>
                </c:pt>
                <c:pt idx="8908">
                  <c:v>23.638750000000002</c:v>
                </c:pt>
                <c:pt idx="8909">
                  <c:v>23.637889000000001</c:v>
                </c:pt>
                <c:pt idx="8910">
                  <c:v>23.637917000000002</c:v>
                </c:pt>
                <c:pt idx="8911">
                  <c:v>23.637499999999999</c:v>
                </c:pt>
                <c:pt idx="8912">
                  <c:v>23.635000000000002</c:v>
                </c:pt>
                <c:pt idx="8913">
                  <c:v>23.634582999999999</c:v>
                </c:pt>
                <c:pt idx="8914">
                  <c:v>23.634556</c:v>
                </c:pt>
                <c:pt idx="8915">
                  <c:v>23.633778</c:v>
                </c:pt>
                <c:pt idx="8916">
                  <c:v>23.633693999999998</c:v>
                </c:pt>
                <c:pt idx="8917">
                  <c:v>23.632472</c:v>
                </c:pt>
                <c:pt idx="8918">
                  <c:v>23.629943999999998</c:v>
                </c:pt>
                <c:pt idx="8919">
                  <c:v>23.629193999999998</c:v>
                </c:pt>
                <c:pt idx="8920">
                  <c:v>23.626667000000001</c:v>
                </c:pt>
                <c:pt idx="8921">
                  <c:v>23.626277999999999</c:v>
                </c:pt>
                <c:pt idx="8922">
                  <c:v>23.626249999999999</c:v>
                </c:pt>
                <c:pt idx="8923">
                  <c:v>23.625833</c:v>
                </c:pt>
                <c:pt idx="8924">
                  <c:v>23.624972</c:v>
                </c:pt>
                <c:pt idx="8925">
                  <c:v>23.623305999999999</c:v>
                </c:pt>
                <c:pt idx="8926">
                  <c:v>23.622499999999999</c:v>
                </c:pt>
                <c:pt idx="8927">
                  <c:v>23.622028</c:v>
                </c:pt>
                <c:pt idx="8928">
                  <c:v>23.622056000000001</c:v>
                </c:pt>
                <c:pt idx="8929">
                  <c:v>23.622471999999998</c:v>
                </c:pt>
                <c:pt idx="8930">
                  <c:v>23.623332999999999</c:v>
                </c:pt>
                <c:pt idx="8931">
                  <c:v>23.624139</c:v>
                </c:pt>
                <c:pt idx="8932">
                  <c:v>23.625</c:v>
                </c:pt>
                <c:pt idx="8933">
                  <c:v>23.625416999999999</c:v>
                </c:pt>
                <c:pt idx="8934">
                  <c:v>23.625444000000002</c:v>
                </c:pt>
                <c:pt idx="8935">
                  <c:v>23.624583000000001</c:v>
                </c:pt>
                <c:pt idx="8936">
                  <c:v>23.624611000000002</c:v>
                </c:pt>
                <c:pt idx="8937">
                  <c:v>23.622917000000001</c:v>
                </c:pt>
                <c:pt idx="8938">
                  <c:v>23.622917000000001</c:v>
                </c:pt>
                <c:pt idx="8939">
                  <c:v>23.624139</c:v>
                </c:pt>
                <c:pt idx="8940">
                  <c:v>23.625</c:v>
                </c:pt>
                <c:pt idx="8941">
                  <c:v>23.627444000000001</c:v>
                </c:pt>
                <c:pt idx="8942">
                  <c:v>23.629138999999999</c:v>
                </c:pt>
                <c:pt idx="8943">
                  <c:v>23.631667</c:v>
                </c:pt>
                <c:pt idx="8944">
                  <c:v>23.632055999999999</c:v>
                </c:pt>
                <c:pt idx="8945">
                  <c:v>23.632055999999999</c:v>
                </c:pt>
                <c:pt idx="8946">
                  <c:v>23.634972000000001</c:v>
                </c:pt>
                <c:pt idx="8947">
                  <c:v>23.635777999999998</c:v>
                </c:pt>
                <c:pt idx="8948">
                  <c:v>23.636638999999999</c:v>
                </c:pt>
                <c:pt idx="8949">
                  <c:v>23.639139</c:v>
                </c:pt>
                <c:pt idx="8950">
                  <c:v>23.639972</c:v>
                </c:pt>
                <c:pt idx="8951">
                  <c:v>23.640833000000001</c:v>
                </c:pt>
                <c:pt idx="8952">
                  <c:v>23.641639000000001</c:v>
                </c:pt>
                <c:pt idx="8953">
                  <c:v>23.642499999999998</c:v>
                </c:pt>
                <c:pt idx="8954">
                  <c:v>23.643722</c:v>
                </c:pt>
                <c:pt idx="8955">
                  <c:v>23.643750000000001</c:v>
                </c:pt>
                <c:pt idx="8956">
                  <c:v>23.644556000000001</c:v>
                </c:pt>
                <c:pt idx="8957">
                  <c:v>23.644583000000001</c:v>
                </c:pt>
                <c:pt idx="8958">
                  <c:v>23.645</c:v>
                </c:pt>
                <c:pt idx="8959">
                  <c:v>23.645806</c:v>
                </c:pt>
                <c:pt idx="8960">
                  <c:v>23.646667000000001</c:v>
                </c:pt>
                <c:pt idx="8961">
                  <c:v>23.647472</c:v>
                </c:pt>
                <c:pt idx="8962">
                  <c:v>23.649166999999998</c:v>
                </c:pt>
                <c:pt idx="8963">
                  <c:v>23.649972000000002</c:v>
                </c:pt>
                <c:pt idx="8964">
                  <c:v>23.651250000000001</c:v>
                </c:pt>
                <c:pt idx="8965">
                  <c:v>23.651250000000001</c:v>
                </c:pt>
                <c:pt idx="8966">
                  <c:v>23.652083000000001</c:v>
                </c:pt>
                <c:pt idx="8967">
                  <c:v>23.652083000000001</c:v>
                </c:pt>
                <c:pt idx="8968">
                  <c:v>23.654194</c:v>
                </c:pt>
                <c:pt idx="8969">
                  <c:v>23.655805999999998</c:v>
                </c:pt>
                <c:pt idx="8970">
                  <c:v>23.657471999999999</c:v>
                </c:pt>
                <c:pt idx="8971">
                  <c:v>23.659167</c:v>
                </c:pt>
                <c:pt idx="8972">
                  <c:v>23.660028000000001</c:v>
                </c:pt>
                <c:pt idx="8973">
                  <c:v>23.661639000000001</c:v>
                </c:pt>
                <c:pt idx="8974">
                  <c:v>23.662082999999999</c:v>
                </c:pt>
                <c:pt idx="8975">
                  <c:v>23.662056</c:v>
                </c:pt>
                <c:pt idx="8976">
                  <c:v>23.662860999999999</c:v>
                </c:pt>
                <c:pt idx="8977">
                  <c:v>23.662889</c:v>
                </c:pt>
                <c:pt idx="8978">
                  <c:v>23.66375</c:v>
                </c:pt>
                <c:pt idx="8979">
                  <c:v>23.66375</c:v>
                </c:pt>
                <c:pt idx="8980">
                  <c:v>23.661667000000001</c:v>
                </c:pt>
                <c:pt idx="8981">
                  <c:v>23.660806000000001</c:v>
                </c:pt>
                <c:pt idx="8982">
                  <c:v>23.659943999999999</c:v>
                </c:pt>
                <c:pt idx="8983">
                  <c:v>23.659167</c:v>
                </c:pt>
                <c:pt idx="8984">
                  <c:v>23.658306</c:v>
                </c:pt>
                <c:pt idx="8985">
                  <c:v>23.657499999999999</c:v>
                </c:pt>
                <c:pt idx="8986">
                  <c:v>23.656666999999999</c:v>
                </c:pt>
                <c:pt idx="8987">
                  <c:v>23.655805999999998</c:v>
                </c:pt>
                <c:pt idx="8988">
                  <c:v>23.654944</c:v>
                </c:pt>
                <c:pt idx="8989">
                  <c:v>23.653306000000001</c:v>
                </c:pt>
                <c:pt idx="8990">
                  <c:v>23.652888999999998</c:v>
                </c:pt>
                <c:pt idx="8991">
                  <c:v>23.652944000000002</c:v>
                </c:pt>
                <c:pt idx="8992">
                  <c:v>23.65625</c:v>
                </c:pt>
                <c:pt idx="8993">
                  <c:v>23.656222</c:v>
                </c:pt>
                <c:pt idx="8994">
                  <c:v>23.657917000000001</c:v>
                </c:pt>
                <c:pt idx="8995">
                  <c:v>23.657917000000001</c:v>
                </c:pt>
                <c:pt idx="8996">
                  <c:v>23.658750000000001</c:v>
                </c:pt>
                <c:pt idx="8997">
                  <c:v>23.658750000000001</c:v>
                </c:pt>
                <c:pt idx="8998">
                  <c:v>23.662472000000001</c:v>
                </c:pt>
                <c:pt idx="8999">
                  <c:v>22.673249999999999</c:v>
                </c:pt>
                <c:pt idx="9000">
                  <c:v>22.677444000000001</c:v>
                </c:pt>
                <c:pt idx="9001">
                  <c:v>22.678694</c:v>
                </c:pt>
                <c:pt idx="9002">
                  <c:v>22.678667000000001</c:v>
                </c:pt>
                <c:pt idx="9003">
                  <c:v>22.677889</c:v>
                </c:pt>
                <c:pt idx="9004">
                  <c:v>22.677833</c:v>
                </c:pt>
                <c:pt idx="9005">
                  <c:v>22.677028</c:v>
                </c:pt>
                <c:pt idx="9006">
                  <c:v>22.676971999999999</c:v>
                </c:pt>
                <c:pt idx="9007">
                  <c:v>22.676193999999999</c:v>
                </c:pt>
                <c:pt idx="9008">
                  <c:v>22.676167</c:v>
                </c:pt>
                <c:pt idx="9009">
                  <c:v>22.678722</c:v>
                </c:pt>
                <c:pt idx="9010">
                  <c:v>22.678722</c:v>
                </c:pt>
                <c:pt idx="9011">
                  <c:v>22.679472000000001</c:v>
                </c:pt>
                <c:pt idx="9012">
                  <c:v>22.679528000000001</c:v>
                </c:pt>
                <c:pt idx="9013">
                  <c:v>22.680333000000001</c:v>
                </c:pt>
                <c:pt idx="9014">
                  <c:v>22.680333000000001</c:v>
                </c:pt>
                <c:pt idx="9015">
                  <c:v>22.679943999999999</c:v>
                </c:pt>
                <c:pt idx="9016">
                  <c:v>22.678277999999999</c:v>
                </c:pt>
                <c:pt idx="9017">
                  <c:v>22.677028</c:v>
                </c:pt>
                <c:pt idx="9018">
                  <c:v>22.677</c:v>
                </c:pt>
                <c:pt idx="9019">
                  <c:v>22.677861</c:v>
                </c:pt>
                <c:pt idx="9020">
                  <c:v>22.677861</c:v>
                </c:pt>
                <c:pt idx="9021">
                  <c:v>22.678667000000001</c:v>
                </c:pt>
                <c:pt idx="9022">
                  <c:v>22.678694</c:v>
                </c:pt>
                <c:pt idx="9023">
                  <c:v>22.679500000000001</c:v>
                </c:pt>
                <c:pt idx="9024">
                  <c:v>22.679528000000001</c:v>
                </c:pt>
                <c:pt idx="9025">
                  <c:v>22.678277999999999</c:v>
                </c:pt>
                <c:pt idx="9026">
                  <c:v>22.673278</c:v>
                </c:pt>
                <c:pt idx="9027">
                  <c:v>22.672443999999999</c:v>
                </c:pt>
                <c:pt idx="9028">
                  <c:v>22.669917000000002</c:v>
                </c:pt>
                <c:pt idx="9029">
                  <c:v>22.668666999999999</c:v>
                </c:pt>
                <c:pt idx="9030">
                  <c:v>22.669528</c:v>
                </c:pt>
                <c:pt idx="9031">
                  <c:v>22.668222</c:v>
                </c:pt>
                <c:pt idx="9032">
                  <c:v>22.667417</c:v>
                </c:pt>
                <c:pt idx="9033">
                  <c:v>22.667027999999998</c:v>
                </c:pt>
                <c:pt idx="9034">
                  <c:v>22.667000000000002</c:v>
                </c:pt>
                <c:pt idx="9035">
                  <c:v>22.664916999999999</c:v>
                </c:pt>
                <c:pt idx="9036">
                  <c:v>22.664110999999998</c:v>
                </c:pt>
                <c:pt idx="9037">
                  <c:v>22.663305999999999</c:v>
                </c:pt>
                <c:pt idx="9038">
                  <c:v>22.661583</c:v>
                </c:pt>
                <c:pt idx="9039">
                  <c:v>22.660778000000001</c:v>
                </c:pt>
                <c:pt idx="9040">
                  <c:v>22.659917</c:v>
                </c:pt>
                <c:pt idx="9041">
                  <c:v>22.659110999999999</c:v>
                </c:pt>
                <c:pt idx="9042">
                  <c:v>22.657444000000002</c:v>
                </c:pt>
                <c:pt idx="9043">
                  <c:v>22.656972</c:v>
                </c:pt>
                <c:pt idx="9044">
                  <c:v>22.657</c:v>
                </c:pt>
                <c:pt idx="9045">
                  <c:v>22.657861</c:v>
                </c:pt>
                <c:pt idx="9046">
                  <c:v>22.656611000000002</c:v>
                </c:pt>
                <c:pt idx="9047">
                  <c:v>22.655750000000001</c:v>
                </c:pt>
                <c:pt idx="9048">
                  <c:v>22.654527999999999</c:v>
                </c:pt>
                <c:pt idx="9049">
                  <c:v>22.654499999999999</c:v>
                </c:pt>
                <c:pt idx="9050">
                  <c:v>22.652028000000001</c:v>
                </c:pt>
                <c:pt idx="9051">
                  <c:v>22.652000000000001</c:v>
                </c:pt>
                <c:pt idx="9052">
                  <c:v>22.649916999999999</c:v>
                </c:pt>
                <c:pt idx="9053">
                  <c:v>22.649111000000001</c:v>
                </c:pt>
                <c:pt idx="9054">
                  <c:v>22.648250000000001</c:v>
                </c:pt>
                <c:pt idx="9055">
                  <c:v>22.647444</c:v>
                </c:pt>
                <c:pt idx="9056">
                  <c:v>22.646194000000001</c:v>
                </c:pt>
                <c:pt idx="9057">
                  <c:v>22.646194000000001</c:v>
                </c:pt>
                <c:pt idx="9058">
                  <c:v>22.643249999999998</c:v>
                </c:pt>
                <c:pt idx="9059">
                  <c:v>22.640778000000001</c:v>
                </c:pt>
                <c:pt idx="9060">
                  <c:v>22.639917000000001</c:v>
                </c:pt>
                <c:pt idx="9061">
                  <c:v>22.639056</c:v>
                </c:pt>
                <c:pt idx="9062">
                  <c:v>22.637889000000001</c:v>
                </c:pt>
                <c:pt idx="9063">
                  <c:v>22.637833000000001</c:v>
                </c:pt>
                <c:pt idx="9064">
                  <c:v>22.636638999999999</c:v>
                </c:pt>
                <c:pt idx="9065">
                  <c:v>22.635777999999998</c:v>
                </c:pt>
                <c:pt idx="9066">
                  <c:v>22.634499999999999</c:v>
                </c:pt>
                <c:pt idx="9067">
                  <c:v>22.634528</c:v>
                </c:pt>
                <c:pt idx="9068">
                  <c:v>22.635332999999999</c:v>
                </c:pt>
                <c:pt idx="9069">
                  <c:v>22.635361</c:v>
                </c:pt>
                <c:pt idx="9070">
                  <c:v>22.636167</c:v>
                </c:pt>
                <c:pt idx="9071">
                  <c:v>22.636194</c:v>
                </c:pt>
                <c:pt idx="9072">
                  <c:v>22.635332999999999</c:v>
                </c:pt>
                <c:pt idx="9073">
                  <c:v>22.635306</c:v>
                </c:pt>
                <c:pt idx="9074">
                  <c:v>22.634499999999999</c:v>
                </c:pt>
                <c:pt idx="9075">
                  <c:v>22.634471999999999</c:v>
                </c:pt>
                <c:pt idx="9076">
                  <c:v>22.634944000000001</c:v>
                </c:pt>
                <c:pt idx="9077">
                  <c:v>22.637388999999999</c:v>
                </c:pt>
                <c:pt idx="9078">
                  <c:v>22.638249999999999</c:v>
                </c:pt>
                <c:pt idx="9079">
                  <c:v>22.639111</c:v>
                </c:pt>
                <c:pt idx="9080">
                  <c:v>22.639917000000001</c:v>
                </c:pt>
                <c:pt idx="9081">
                  <c:v>22.640778000000001</c:v>
                </c:pt>
                <c:pt idx="9082">
                  <c:v>22.642028</c:v>
                </c:pt>
                <c:pt idx="9083">
                  <c:v>22.641999999999999</c:v>
                </c:pt>
                <c:pt idx="9084">
                  <c:v>22.642861</c:v>
                </c:pt>
                <c:pt idx="9085">
                  <c:v>22.642861</c:v>
                </c:pt>
                <c:pt idx="9086">
                  <c:v>22.643639</c:v>
                </c:pt>
                <c:pt idx="9087">
                  <c:v>22.643694</c:v>
                </c:pt>
                <c:pt idx="9088">
                  <c:v>22.644500000000001</c:v>
                </c:pt>
                <c:pt idx="9089">
                  <c:v>22.644500000000001</c:v>
                </c:pt>
                <c:pt idx="9090">
                  <c:v>22.645333000000001</c:v>
                </c:pt>
                <c:pt idx="9091">
                  <c:v>22.645333000000001</c:v>
                </c:pt>
                <c:pt idx="9092">
                  <c:v>22.646194000000001</c:v>
                </c:pt>
                <c:pt idx="9093">
                  <c:v>22.646166999999998</c:v>
                </c:pt>
                <c:pt idx="9094">
                  <c:v>22.647027999999999</c:v>
                </c:pt>
                <c:pt idx="9095">
                  <c:v>22.646999999999998</c:v>
                </c:pt>
                <c:pt idx="9096">
                  <c:v>22.647860999999999</c:v>
                </c:pt>
                <c:pt idx="9097">
                  <c:v>22.647832999999999</c:v>
                </c:pt>
                <c:pt idx="9098">
                  <c:v>22.647027999999999</c:v>
                </c:pt>
                <c:pt idx="9099">
                  <c:v>22.647027999999999</c:v>
                </c:pt>
                <c:pt idx="9100">
                  <c:v>22.647417000000001</c:v>
                </c:pt>
                <c:pt idx="9101">
                  <c:v>22.651610999999999</c:v>
                </c:pt>
                <c:pt idx="9102">
                  <c:v>22.652471999999999</c:v>
                </c:pt>
                <c:pt idx="9103">
                  <c:v>22.655750000000001</c:v>
                </c:pt>
                <c:pt idx="9104">
                  <c:v>22.656611000000002</c:v>
                </c:pt>
                <c:pt idx="9105">
                  <c:v>22.659943999999999</c:v>
                </c:pt>
                <c:pt idx="9106">
                  <c:v>22.660778000000001</c:v>
                </c:pt>
                <c:pt idx="9107">
                  <c:v>22.661583</c:v>
                </c:pt>
                <c:pt idx="9108">
                  <c:v>22.664083000000002</c:v>
                </c:pt>
                <c:pt idx="9109">
                  <c:v>22.664943999999998</c:v>
                </c:pt>
                <c:pt idx="9110">
                  <c:v>22.666582999999999</c:v>
                </c:pt>
                <c:pt idx="9111">
                  <c:v>22.667444</c:v>
                </c:pt>
                <c:pt idx="9112">
                  <c:v>22.673249999999999</c:v>
                </c:pt>
                <c:pt idx="9113">
                  <c:v>23.357500000000002</c:v>
                </c:pt>
                <c:pt idx="9114">
                  <c:v>23.359110999999999</c:v>
                </c:pt>
                <c:pt idx="9115">
                  <c:v>23.360806</c:v>
                </c:pt>
                <c:pt idx="9116">
                  <c:v>23.361667000000001</c:v>
                </c:pt>
                <c:pt idx="9117">
                  <c:v>23.362055999999999</c:v>
                </c:pt>
                <c:pt idx="9118">
                  <c:v>23.362055999999999</c:v>
                </c:pt>
                <c:pt idx="9119">
                  <c:v>23.364972000000002</c:v>
                </c:pt>
                <c:pt idx="9120">
                  <c:v>23.365832999999999</c:v>
                </c:pt>
                <c:pt idx="9121">
                  <c:v>23.366693999999999</c:v>
                </c:pt>
                <c:pt idx="9122">
                  <c:v>23.371666999999999</c:v>
                </c:pt>
                <c:pt idx="9123">
                  <c:v>23.372471999999998</c:v>
                </c:pt>
                <c:pt idx="9124">
                  <c:v>23.375</c:v>
                </c:pt>
                <c:pt idx="9125">
                  <c:v>23.375806000000001</c:v>
                </c:pt>
                <c:pt idx="9126">
                  <c:v>23.379138999999999</c:v>
                </c:pt>
                <c:pt idx="9127">
                  <c:v>23.381639</c:v>
                </c:pt>
                <c:pt idx="9128">
                  <c:v>23.3825</c:v>
                </c:pt>
                <c:pt idx="9129">
                  <c:v>23.385833000000002</c:v>
                </c:pt>
                <c:pt idx="9130">
                  <c:v>23.386638999999999</c:v>
                </c:pt>
                <c:pt idx="9131">
                  <c:v>23.388306</c:v>
                </c:pt>
                <c:pt idx="9132">
                  <c:v>23.389167</c:v>
                </c:pt>
                <c:pt idx="9133">
                  <c:v>23.389582999999998</c:v>
                </c:pt>
                <c:pt idx="9134">
                  <c:v>23.389555999999999</c:v>
                </c:pt>
                <c:pt idx="9135">
                  <c:v>23.390833000000001</c:v>
                </c:pt>
                <c:pt idx="9136">
                  <c:v>23.393305999999999</c:v>
                </c:pt>
                <c:pt idx="9137">
                  <c:v>23.393722</c:v>
                </c:pt>
                <c:pt idx="9138">
                  <c:v>23.393722</c:v>
                </c:pt>
                <c:pt idx="9139">
                  <c:v>23.395</c:v>
                </c:pt>
                <c:pt idx="9140">
                  <c:v>23.396667000000001</c:v>
                </c:pt>
                <c:pt idx="9141">
                  <c:v>23.397917</c:v>
                </c:pt>
                <c:pt idx="9142">
                  <c:v>23.397888999999999</c:v>
                </c:pt>
                <c:pt idx="9143">
                  <c:v>23.39875</c:v>
                </c:pt>
                <c:pt idx="9144">
                  <c:v>23.398721999999999</c:v>
                </c:pt>
                <c:pt idx="9145">
                  <c:v>23.397500000000001</c:v>
                </c:pt>
                <c:pt idx="9146">
                  <c:v>23.396639</c:v>
                </c:pt>
                <c:pt idx="9147">
                  <c:v>23.395416999999998</c:v>
                </c:pt>
                <c:pt idx="9148">
                  <c:v>23.395416999999998</c:v>
                </c:pt>
                <c:pt idx="9149">
                  <c:v>23.395</c:v>
                </c:pt>
                <c:pt idx="9150">
                  <c:v>23.393332999999998</c:v>
                </c:pt>
                <c:pt idx="9151">
                  <c:v>23.392056</c:v>
                </c:pt>
                <c:pt idx="9152">
                  <c:v>23.392083</c:v>
                </c:pt>
                <c:pt idx="9153">
                  <c:v>23.393722</c:v>
                </c:pt>
                <c:pt idx="9154">
                  <c:v>23.393750000000001</c:v>
                </c:pt>
                <c:pt idx="9155">
                  <c:v>23.394138999999999</c:v>
                </c:pt>
                <c:pt idx="9156">
                  <c:v>23.395806</c:v>
                </c:pt>
                <c:pt idx="9157">
                  <c:v>23.396249999999998</c:v>
                </c:pt>
                <c:pt idx="9158">
                  <c:v>23.396249999999998</c:v>
                </c:pt>
                <c:pt idx="9159">
                  <c:v>23.395778</c:v>
                </c:pt>
                <c:pt idx="9160">
                  <c:v>23.394971999999999</c:v>
                </c:pt>
                <c:pt idx="9161">
                  <c:v>23.393694</c:v>
                </c:pt>
                <c:pt idx="9162">
                  <c:v>23.393750000000001</c:v>
                </c:pt>
                <c:pt idx="9163">
                  <c:v>23.393332999999998</c:v>
                </c:pt>
                <c:pt idx="9164">
                  <c:v>23.390806000000001</c:v>
                </c:pt>
                <c:pt idx="9165">
                  <c:v>23.389972</c:v>
                </c:pt>
                <c:pt idx="9166">
                  <c:v>23.389167</c:v>
                </c:pt>
                <c:pt idx="9167">
                  <c:v>23.388306</c:v>
                </c:pt>
                <c:pt idx="9168">
                  <c:v>23.385805999999999</c:v>
                </c:pt>
                <c:pt idx="9169">
                  <c:v>23.384972000000001</c:v>
                </c:pt>
                <c:pt idx="9170">
                  <c:v>23.383306000000001</c:v>
                </c:pt>
                <c:pt idx="9171">
                  <c:v>23.3825</c:v>
                </c:pt>
                <c:pt idx="9172">
                  <c:v>23.379166999999999</c:v>
                </c:pt>
                <c:pt idx="9173">
                  <c:v>23.378722</c:v>
                </c:pt>
                <c:pt idx="9174">
                  <c:v>23.378693999999999</c:v>
                </c:pt>
                <c:pt idx="9175">
                  <c:v>23.377472000000001</c:v>
                </c:pt>
                <c:pt idx="9176">
                  <c:v>23.375806000000001</c:v>
                </c:pt>
                <c:pt idx="9177">
                  <c:v>23.375416999999999</c:v>
                </c:pt>
                <c:pt idx="9178">
                  <c:v>23.375361000000002</c:v>
                </c:pt>
                <c:pt idx="9179">
                  <c:v>23.374972</c:v>
                </c:pt>
                <c:pt idx="9180">
                  <c:v>23.374167</c:v>
                </c:pt>
                <c:pt idx="9181">
                  <c:v>23.372889000000001</c:v>
                </c:pt>
                <c:pt idx="9182">
                  <c:v>23.372917000000001</c:v>
                </c:pt>
                <c:pt idx="9183">
                  <c:v>23.374167</c:v>
                </c:pt>
                <c:pt idx="9184">
                  <c:v>23.375833</c:v>
                </c:pt>
                <c:pt idx="9185">
                  <c:v>23.376221999999999</c:v>
                </c:pt>
                <c:pt idx="9186">
                  <c:v>23.376194000000002</c:v>
                </c:pt>
                <c:pt idx="9187">
                  <c:v>23.375778</c:v>
                </c:pt>
                <c:pt idx="9188">
                  <c:v>23.372527999999999</c:v>
                </c:pt>
                <c:pt idx="9189">
                  <c:v>23.371638999999998</c:v>
                </c:pt>
                <c:pt idx="9190">
                  <c:v>23.369972000000001</c:v>
                </c:pt>
                <c:pt idx="9191">
                  <c:v>23.368749999999999</c:v>
                </c:pt>
                <c:pt idx="9192">
                  <c:v>23.368749999999999</c:v>
                </c:pt>
                <c:pt idx="9193">
                  <c:v>23.367916999999998</c:v>
                </c:pt>
                <c:pt idx="9194">
                  <c:v>23.367861000000001</c:v>
                </c:pt>
                <c:pt idx="9195">
                  <c:v>23.367471999999999</c:v>
                </c:pt>
                <c:pt idx="9196">
                  <c:v>23.366667</c:v>
                </c:pt>
                <c:pt idx="9197">
                  <c:v>23.365832999999999</c:v>
                </c:pt>
                <c:pt idx="9198">
                  <c:v>23.364972000000002</c:v>
                </c:pt>
                <c:pt idx="9199">
                  <c:v>23.364111000000001</c:v>
                </c:pt>
                <c:pt idx="9200">
                  <c:v>23.363306000000001</c:v>
                </c:pt>
                <c:pt idx="9201">
                  <c:v>23.362500000000001</c:v>
                </c:pt>
                <c:pt idx="9202">
                  <c:v>23.360833</c:v>
                </c:pt>
                <c:pt idx="9203">
                  <c:v>23.358332999999998</c:v>
                </c:pt>
                <c:pt idx="9204">
                  <c:v>23.357472000000001</c:v>
                </c:pt>
                <c:pt idx="9205">
                  <c:v>23.357056</c:v>
                </c:pt>
                <c:pt idx="9206">
                  <c:v>23.357111</c:v>
                </c:pt>
                <c:pt idx="9207">
                  <c:v>23.356639000000001</c:v>
                </c:pt>
                <c:pt idx="9208">
                  <c:v>23.355778000000001</c:v>
                </c:pt>
                <c:pt idx="9209">
                  <c:v>23.354527999999998</c:v>
                </c:pt>
                <c:pt idx="9210">
                  <c:v>23.354555999999999</c:v>
                </c:pt>
                <c:pt idx="9211">
                  <c:v>23.355443999999999</c:v>
                </c:pt>
                <c:pt idx="9212">
                  <c:v>23.355388999999999</c:v>
                </c:pt>
                <c:pt idx="9213">
                  <c:v>23.356193999999999</c:v>
                </c:pt>
                <c:pt idx="9214">
                  <c:v>23.356249999999999</c:v>
                </c:pt>
                <c:pt idx="9215">
                  <c:v>23.355388999999999</c:v>
                </c:pt>
                <c:pt idx="9216">
                  <c:v>23.355388999999999</c:v>
                </c:pt>
                <c:pt idx="9217">
                  <c:v>23.354555999999999</c:v>
                </c:pt>
                <c:pt idx="9218">
                  <c:v>23.354527999999998</c:v>
                </c:pt>
                <c:pt idx="9219">
                  <c:v>23.357500000000002</c:v>
                </c:pt>
                <c:pt idx="9220">
                  <c:v>22.324971999999999</c:v>
                </c:pt>
                <c:pt idx="9221">
                  <c:v>22.327444</c:v>
                </c:pt>
                <c:pt idx="9222">
                  <c:v>22.328333000000001</c:v>
                </c:pt>
                <c:pt idx="9223">
                  <c:v>22.329139000000001</c:v>
                </c:pt>
                <c:pt idx="9224">
                  <c:v>22.333722000000002</c:v>
                </c:pt>
                <c:pt idx="9225">
                  <c:v>22.333749999999998</c:v>
                </c:pt>
                <c:pt idx="9226">
                  <c:v>22.334139</c:v>
                </c:pt>
                <c:pt idx="9227">
                  <c:v>22.334944</c:v>
                </c:pt>
                <c:pt idx="9228">
                  <c:v>22.336639000000002</c:v>
                </c:pt>
                <c:pt idx="9229">
                  <c:v>22.337499999999999</c:v>
                </c:pt>
                <c:pt idx="9230">
                  <c:v>22.338332999999999</c:v>
                </c:pt>
                <c:pt idx="9231">
                  <c:v>22.339110999999999</c:v>
                </c:pt>
                <c:pt idx="9232">
                  <c:v>22.34</c:v>
                </c:pt>
                <c:pt idx="9233">
                  <c:v>22.340806000000001</c:v>
                </c:pt>
                <c:pt idx="9234">
                  <c:v>22.342500000000001</c:v>
                </c:pt>
                <c:pt idx="9235">
                  <c:v>22.347472</c:v>
                </c:pt>
                <c:pt idx="9236">
                  <c:v>22.349582999999999</c:v>
                </c:pt>
                <c:pt idx="9237">
                  <c:v>22.349582999999999</c:v>
                </c:pt>
                <c:pt idx="9238">
                  <c:v>22.350417</c:v>
                </c:pt>
                <c:pt idx="9239">
                  <c:v>22.350360999999999</c:v>
                </c:pt>
                <c:pt idx="9240">
                  <c:v>22.351222</c:v>
                </c:pt>
                <c:pt idx="9241">
                  <c:v>22.35125</c:v>
                </c:pt>
                <c:pt idx="9242">
                  <c:v>22.352056000000001</c:v>
                </c:pt>
                <c:pt idx="9243">
                  <c:v>22.352083</c:v>
                </c:pt>
                <c:pt idx="9244">
                  <c:v>22.352889000000001</c:v>
                </c:pt>
                <c:pt idx="9245">
                  <c:v>22.352917000000001</c:v>
                </c:pt>
                <c:pt idx="9246">
                  <c:v>22.354527999999998</c:v>
                </c:pt>
                <c:pt idx="9247">
                  <c:v>22.354583000000002</c:v>
                </c:pt>
                <c:pt idx="9248">
                  <c:v>22.355388999999999</c:v>
                </c:pt>
                <c:pt idx="9249">
                  <c:v>22.355360999999998</c:v>
                </c:pt>
                <c:pt idx="9250">
                  <c:v>22.356249999999999</c:v>
                </c:pt>
                <c:pt idx="9251">
                  <c:v>22.356249999999999</c:v>
                </c:pt>
                <c:pt idx="9252">
                  <c:v>22.353750000000002</c:v>
                </c:pt>
                <c:pt idx="9253">
                  <c:v>22.353722000000001</c:v>
                </c:pt>
                <c:pt idx="9254">
                  <c:v>22.352917000000001</c:v>
                </c:pt>
                <c:pt idx="9255">
                  <c:v>22.352889000000001</c:v>
                </c:pt>
                <c:pt idx="9256">
                  <c:v>22.352083</c:v>
                </c:pt>
                <c:pt idx="9257">
                  <c:v>22.352056000000001</c:v>
                </c:pt>
                <c:pt idx="9258">
                  <c:v>22.349167000000001</c:v>
                </c:pt>
                <c:pt idx="9259">
                  <c:v>22.348306000000001</c:v>
                </c:pt>
                <c:pt idx="9260">
                  <c:v>22.3475</c:v>
                </c:pt>
                <c:pt idx="9261">
                  <c:v>22.344971999999999</c:v>
                </c:pt>
                <c:pt idx="9262">
                  <c:v>22.344166999999999</c:v>
                </c:pt>
                <c:pt idx="9263">
                  <c:v>22.343305999999998</c:v>
                </c:pt>
                <c:pt idx="9264">
                  <c:v>22.342472000000001</c:v>
                </c:pt>
                <c:pt idx="9265">
                  <c:v>22.341611</c:v>
                </c:pt>
                <c:pt idx="9266">
                  <c:v>22.340388999999998</c:v>
                </c:pt>
                <c:pt idx="9267">
                  <c:v>22.340388999999998</c:v>
                </c:pt>
                <c:pt idx="9268">
                  <c:v>22.338750000000001</c:v>
                </c:pt>
                <c:pt idx="9269">
                  <c:v>22.338750000000001</c:v>
                </c:pt>
                <c:pt idx="9270">
                  <c:v>22.337917000000001</c:v>
                </c:pt>
                <c:pt idx="9271">
                  <c:v>22.337889000000001</c:v>
                </c:pt>
                <c:pt idx="9272">
                  <c:v>22.33625</c:v>
                </c:pt>
                <c:pt idx="9273">
                  <c:v>22.33625</c:v>
                </c:pt>
                <c:pt idx="9274">
                  <c:v>22.333749999999998</c:v>
                </c:pt>
                <c:pt idx="9275">
                  <c:v>22.333722000000002</c:v>
                </c:pt>
                <c:pt idx="9276">
                  <c:v>22.331693999999999</c:v>
                </c:pt>
                <c:pt idx="9277">
                  <c:v>22.330832999999998</c:v>
                </c:pt>
                <c:pt idx="9278">
                  <c:v>22.327500000000001</c:v>
                </c:pt>
                <c:pt idx="9279">
                  <c:v>22.325778</c:v>
                </c:pt>
                <c:pt idx="9280">
                  <c:v>22.325444000000001</c:v>
                </c:pt>
                <c:pt idx="9281">
                  <c:v>22.325417000000002</c:v>
                </c:pt>
                <c:pt idx="9282">
                  <c:v>22.324943999999999</c:v>
                </c:pt>
                <c:pt idx="9283">
                  <c:v>22.324166999999999</c:v>
                </c:pt>
                <c:pt idx="9284">
                  <c:v>22.32375</c:v>
                </c:pt>
                <c:pt idx="9285">
                  <c:v>22.323722</c:v>
                </c:pt>
                <c:pt idx="9286">
                  <c:v>22.322861</c:v>
                </c:pt>
                <c:pt idx="9287">
                  <c:v>22.322917</c:v>
                </c:pt>
                <c:pt idx="9288">
                  <c:v>22.322082999999999</c:v>
                </c:pt>
                <c:pt idx="9289">
                  <c:v>22.322082999999999</c:v>
                </c:pt>
                <c:pt idx="9290">
                  <c:v>22.321249999999999</c:v>
                </c:pt>
                <c:pt idx="9291">
                  <c:v>22.321193999999998</c:v>
                </c:pt>
                <c:pt idx="9292">
                  <c:v>22.320388999999999</c:v>
                </c:pt>
                <c:pt idx="9293">
                  <c:v>22.320443999999998</c:v>
                </c:pt>
                <c:pt idx="9294">
                  <c:v>22.321221999999999</c:v>
                </c:pt>
                <c:pt idx="9295">
                  <c:v>22.321249999999999</c:v>
                </c:pt>
                <c:pt idx="9296">
                  <c:v>22.323333000000002</c:v>
                </c:pt>
                <c:pt idx="9297">
                  <c:v>22.324138999999999</c:v>
                </c:pt>
                <c:pt idx="9298">
                  <c:v>22.324971999999999</c:v>
                </c:pt>
                <c:pt idx="9299">
                  <c:v>23.214971999999999</c:v>
                </c:pt>
                <c:pt idx="9300">
                  <c:v>23.215833</c:v>
                </c:pt>
                <c:pt idx="9301">
                  <c:v>23.216221999999998</c:v>
                </c:pt>
                <c:pt idx="9302">
                  <c:v>23.216221999999998</c:v>
                </c:pt>
                <c:pt idx="9303">
                  <c:v>23.217055999999999</c:v>
                </c:pt>
                <c:pt idx="9304">
                  <c:v>23.217110999999999</c:v>
                </c:pt>
                <c:pt idx="9305">
                  <c:v>23.217889</c:v>
                </c:pt>
                <c:pt idx="9306">
                  <c:v>23.217943999999999</c:v>
                </c:pt>
                <c:pt idx="9307">
                  <c:v>23.218722</c:v>
                </c:pt>
                <c:pt idx="9308">
                  <c:v>23.218778</c:v>
                </c:pt>
                <c:pt idx="9309">
                  <c:v>23.219556000000001</c:v>
                </c:pt>
                <c:pt idx="9310">
                  <c:v>23.219556000000001</c:v>
                </c:pt>
                <c:pt idx="9311">
                  <c:v>23.220389000000001</c:v>
                </c:pt>
                <c:pt idx="9312">
                  <c:v>23.220389000000001</c:v>
                </c:pt>
                <c:pt idx="9313">
                  <c:v>23.221222000000001</c:v>
                </c:pt>
                <c:pt idx="9314">
                  <c:v>23.221222000000001</c:v>
                </c:pt>
                <c:pt idx="9315">
                  <c:v>23.222055999999998</c:v>
                </c:pt>
                <c:pt idx="9316">
                  <c:v>23.222055999999998</c:v>
                </c:pt>
                <c:pt idx="9317">
                  <c:v>23.222916999999999</c:v>
                </c:pt>
                <c:pt idx="9318">
                  <c:v>23.222888999999999</c:v>
                </c:pt>
                <c:pt idx="9319">
                  <c:v>23.223721999999999</c:v>
                </c:pt>
                <c:pt idx="9320">
                  <c:v>23.223721999999999</c:v>
                </c:pt>
                <c:pt idx="9321">
                  <c:v>23.222916999999999</c:v>
                </c:pt>
                <c:pt idx="9322">
                  <c:v>23.222916999999999</c:v>
                </c:pt>
                <c:pt idx="9323">
                  <c:v>23.221610999999999</c:v>
                </c:pt>
                <c:pt idx="9324">
                  <c:v>23.220027999999999</c:v>
                </c:pt>
                <c:pt idx="9325">
                  <c:v>23.216639000000001</c:v>
                </c:pt>
                <c:pt idx="9326">
                  <c:v>23.214971999999999</c:v>
                </c:pt>
                <c:pt idx="9327">
                  <c:v>23.214110999999999</c:v>
                </c:pt>
                <c:pt idx="9328">
                  <c:v>23.211666999999998</c:v>
                </c:pt>
                <c:pt idx="9329">
                  <c:v>23.210806000000002</c:v>
                </c:pt>
                <c:pt idx="9330">
                  <c:v>23.207471999999999</c:v>
                </c:pt>
                <c:pt idx="9331">
                  <c:v>23.206666999999999</c:v>
                </c:pt>
                <c:pt idx="9332">
                  <c:v>23.201694</c:v>
                </c:pt>
                <c:pt idx="9333">
                  <c:v>23.201222000000001</c:v>
                </c:pt>
                <c:pt idx="9334">
                  <c:v>23.201250000000002</c:v>
                </c:pt>
                <c:pt idx="9335">
                  <c:v>23.202055999999999</c:v>
                </c:pt>
                <c:pt idx="9336">
                  <c:v>23.202082999999998</c:v>
                </c:pt>
                <c:pt idx="9337">
                  <c:v>23.202888999999999</c:v>
                </c:pt>
                <c:pt idx="9338">
                  <c:v>23.202860999999999</c:v>
                </c:pt>
                <c:pt idx="9339">
                  <c:v>23.202082999999998</c:v>
                </c:pt>
                <c:pt idx="9340">
                  <c:v>23.202027999999999</c:v>
                </c:pt>
                <c:pt idx="9341">
                  <c:v>23.201250000000002</c:v>
                </c:pt>
                <c:pt idx="9342">
                  <c:v>23.201194000000001</c:v>
                </c:pt>
                <c:pt idx="9343">
                  <c:v>23.200806</c:v>
                </c:pt>
                <c:pt idx="9344">
                  <c:v>23.2</c:v>
                </c:pt>
                <c:pt idx="9345">
                  <c:v>23.199556000000001</c:v>
                </c:pt>
                <c:pt idx="9346">
                  <c:v>23.199556000000001</c:v>
                </c:pt>
                <c:pt idx="9347">
                  <c:v>23.198722</c:v>
                </c:pt>
                <c:pt idx="9348">
                  <c:v>23.198722</c:v>
                </c:pt>
                <c:pt idx="9349">
                  <c:v>23.197500000000002</c:v>
                </c:pt>
                <c:pt idx="9350">
                  <c:v>23.196639000000001</c:v>
                </c:pt>
                <c:pt idx="9351">
                  <c:v>23.195806000000001</c:v>
                </c:pt>
                <c:pt idx="9352">
                  <c:v>23.194139</c:v>
                </c:pt>
                <c:pt idx="9353">
                  <c:v>23.191638999999999</c:v>
                </c:pt>
                <c:pt idx="9354">
                  <c:v>23.189556</c:v>
                </c:pt>
                <c:pt idx="9355">
                  <c:v>23.189582999999999</c:v>
                </c:pt>
                <c:pt idx="9356">
                  <c:v>23.190389</c:v>
                </c:pt>
                <c:pt idx="9357">
                  <c:v>23.190417</c:v>
                </c:pt>
                <c:pt idx="9358">
                  <c:v>23.191222</c:v>
                </c:pt>
                <c:pt idx="9359">
                  <c:v>23.19125</c:v>
                </c:pt>
                <c:pt idx="9360">
                  <c:v>23.192056000000001</c:v>
                </c:pt>
                <c:pt idx="9361">
                  <c:v>23.192083</c:v>
                </c:pt>
                <c:pt idx="9362">
                  <c:v>23.193306</c:v>
                </c:pt>
                <c:pt idx="9363">
                  <c:v>23.197444000000001</c:v>
                </c:pt>
                <c:pt idx="9364">
                  <c:v>23.197917</c:v>
                </c:pt>
                <c:pt idx="9365">
                  <c:v>23.197944</c:v>
                </c:pt>
                <c:pt idx="9366">
                  <c:v>23.198333000000002</c:v>
                </c:pt>
                <c:pt idx="9367">
                  <c:v>23.2</c:v>
                </c:pt>
                <c:pt idx="9368">
                  <c:v>23.200389000000001</c:v>
                </c:pt>
                <c:pt idx="9369">
                  <c:v>23.200389000000001</c:v>
                </c:pt>
                <c:pt idx="9370">
                  <c:v>23.200832999999999</c:v>
                </c:pt>
                <c:pt idx="9371">
                  <c:v>23.204972000000001</c:v>
                </c:pt>
                <c:pt idx="9372">
                  <c:v>23.206250000000001</c:v>
                </c:pt>
                <c:pt idx="9373">
                  <c:v>23.206250000000001</c:v>
                </c:pt>
                <c:pt idx="9374">
                  <c:v>23.207471999999999</c:v>
                </c:pt>
                <c:pt idx="9375">
                  <c:v>23.208333</c:v>
                </c:pt>
                <c:pt idx="9376">
                  <c:v>23.210388999999999</c:v>
                </c:pt>
                <c:pt idx="9377">
                  <c:v>23.210388999999999</c:v>
                </c:pt>
                <c:pt idx="9378">
                  <c:v>23.213305999999999</c:v>
                </c:pt>
                <c:pt idx="9379">
                  <c:v>23.214167</c:v>
                </c:pt>
                <c:pt idx="9380">
                  <c:v>23.214971999999999</c:v>
                </c:pt>
                <c:pt idx="9381">
                  <c:v>23.479139</c:v>
                </c:pt>
                <c:pt idx="9382">
                  <c:v>23.48</c:v>
                </c:pt>
                <c:pt idx="9383">
                  <c:v>23.480806000000001</c:v>
                </c:pt>
                <c:pt idx="9384">
                  <c:v>23.481667000000002</c:v>
                </c:pt>
                <c:pt idx="9385">
                  <c:v>23.482500000000002</c:v>
                </c:pt>
                <c:pt idx="9386">
                  <c:v>23.484166999999999</c:v>
                </c:pt>
                <c:pt idx="9387">
                  <c:v>23.484971999999999</c:v>
                </c:pt>
                <c:pt idx="9388">
                  <c:v>23.489166999999998</c:v>
                </c:pt>
                <c:pt idx="9389">
                  <c:v>23.489972000000002</c:v>
                </c:pt>
                <c:pt idx="9390">
                  <c:v>23.491638999999999</c:v>
                </c:pt>
                <c:pt idx="9391">
                  <c:v>23.492471999999999</c:v>
                </c:pt>
                <c:pt idx="9392">
                  <c:v>23.494111</c:v>
                </c:pt>
                <c:pt idx="9393">
                  <c:v>23.495000000000001</c:v>
                </c:pt>
                <c:pt idx="9394">
                  <c:v>23.498332999999999</c:v>
                </c:pt>
                <c:pt idx="9395">
                  <c:v>23.499139</c:v>
                </c:pt>
                <c:pt idx="9396">
                  <c:v>23.500806000000001</c:v>
                </c:pt>
                <c:pt idx="9397">
                  <c:v>23.501611</c:v>
                </c:pt>
                <c:pt idx="9398">
                  <c:v>23.502472000000001</c:v>
                </c:pt>
                <c:pt idx="9399">
                  <c:v>23.508333</c:v>
                </c:pt>
                <c:pt idx="9400">
                  <c:v>23.509111000000001</c:v>
                </c:pt>
                <c:pt idx="9401">
                  <c:v>23.509582999999999</c:v>
                </c:pt>
                <c:pt idx="9402">
                  <c:v>23.509611</c:v>
                </c:pt>
                <c:pt idx="9403">
                  <c:v>23.509944000000001</c:v>
                </c:pt>
                <c:pt idx="9404">
                  <c:v>23.510805999999999</c:v>
                </c:pt>
                <c:pt idx="9405">
                  <c:v>23.512443999999999</c:v>
                </c:pt>
                <c:pt idx="9406">
                  <c:v>23.513306</c:v>
                </c:pt>
                <c:pt idx="9407">
                  <c:v>23.514139</c:v>
                </c:pt>
                <c:pt idx="9408">
                  <c:v>23.515000000000001</c:v>
                </c:pt>
                <c:pt idx="9409">
                  <c:v>23.515806000000001</c:v>
                </c:pt>
                <c:pt idx="9410">
                  <c:v>23.516611000000001</c:v>
                </c:pt>
                <c:pt idx="9411">
                  <c:v>23.519166999999999</c:v>
                </c:pt>
                <c:pt idx="9412">
                  <c:v>23.519971999999999</c:v>
                </c:pt>
                <c:pt idx="9413">
                  <c:v>23.521667000000001</c:v>
                </c:pt>
                <c:pt idx="9414">
                  <c:v>23.522472</c:v>
                </c:pt>
                <c:pt idx="9415">
                  <c:v>23.524999999999999</c:v>
                </c:pt>
                <c:pt idx="9416">
                  <c:v>23.526638999999999</c:v>
                </c:pt>
                <c:pt idx="9417">
                  <c:v>23.529167000000001</c:v>
                </c:pt>
                <c:pt idx="9418">
                  <c:v>23.529972000000001</c:v>
                </c:pt>
                <c:pt idx="9419">
                  <c:v>23.530833000000001</c:v>
                </c:pt>
                <c:pt idx="9420">
                  <c:v>23.532444000000002</c:v>
                </c:pt>
                <c:pt idx="9421">
                  <c:v>23.533332999999999</c:v>
                </c:pt>
                <c:pt idx="9422">
                  <c:v>23.534972</c:v>
                </c:pt>
                <c:pt idx="9423">
                  <c:v>23.537082999999999</c:v>
                </c:pt>
                <c:pt idx="9424">
                  <c:v>23.537056</c:v>
                </c:pt>
                <c:pt idx="9425">
                  <c:v>23.535833</c:v>
                </c:pt>
                <c:pt idx="9426">
                  <c:v>23.533306</c:v>
                </c:pt>
                <c:pt idx="9427">
                  <c:v>23.532527999999999</c:v>
                </c:pt>
                <c:pt idx="9428">
                  <c:v>23.530805999999998</c:v>
                </c:pt>
                <c:pt idx="9429">
                  <c:v>23.529972000000001</c:v>
                </c:pt>
                <c:pt idx="9430">
                  <c:v>23.529111</c:v>
                </c:pt>
                <c:pt idx="9431">
                  <c:v>23.528361</c:v>
                </c:pt>
                <c:pt idx="9432">
                  <c:v>23.526638999999999</c:v>
                </c:pt>
                <c:pt idx="9433">
                  <c:v>23.525805999999999</c:v>
                </c:pt>
                <c:pt idx="9434">
                  <c:v>23.524972000000002</c:v>
                </c:pt>
                <c:pt idx="9435">
                  <c:v>23.524556</c:v>
                </c:pt>
                <c:pt idx="9436">
                  <c:v>23.524583</c:v>
                </c:pt>
                <c:pt idx="9437">
                  <c:v>23.524194000000001</c:v>
                </c:pt>
                <c:pt idx="9438">
                  <c:v>23.523333000000001</c:v>
                </c:pt>
                <c:pt idx="9439">
                  <c:v>23.522917</c:v>
                </c:pt>
                <c:pt idx="9440">
                  <c:v>23.522888999999999</c:v>
                </c:pt>
                <c:pt idx="9441">
                  <c:v>23.522500000000001</c:v>
                </c:pt>
                <c:pt idx="9442">
                  <c:v>23.521639</c:v>
                </c:pt>
                <c:pt idx="9443">
                  <c:v>23.521222000000002</c:v>
                </c:pt>
                <c:pt idx="9444">
                  <c:v>23.521194000000001</c:v>
                </c:pt>
                <c:pt idx="9445">
                  <c:v>23.520861</c:v>
                </c:pt>
                <c:pt idx="9446">
                  <c:v>23.52</c:v>
                </c:pt>
                <c:pt idx="9447">
                  <c:v>23.519528000000001</c:v>
                </c:pt>
                <c:pt idx="9448">
                  <c:v>23.519556000000001</c:v>
                </c:pt>
                <c:pt idx="9449">
                  <c:v>23.519166999999999</c:v>
                </c:pt>
                <c:pt idx="9450">
                  <c:v>23.518305999999999</c:v>
                </c:pt>
                <c:pt idx="9451">
                  <c:v>23.514139</c:v>
                </c:pt>
                <c:pt idx="9452">
                  <c:v>23.513361</c:v>
                </c:pt>
                <c:pt idx="9453">
                  <c:v>23.511666999999999</c:v>
                </c:pt>
                <c:pt idx="9454">
                  <c:v>23.510805999999999</c:v>
                </c:pt>
                <c:pt idx="9455">
                  <c:v>23.509972000000001</c:v>
                </c:pt>
                <c:pt idx="9456">
                  <c:v>23.509167000000001</c:v>
                </c:pt>
                <c:pt idx="9457">
                  <c:v>23.508306000000001</c:v>
                </c:pt>
                <c:pt idx="9458">
                  <c:v>23.506639</c:v>
                </c:pt>
                <c:pt idx="9459">
                  <c:v>23.505806</c:v>
                </c:pt>
                <c:pt idx="9460">
                  <c:v>23.503305999999998</c:v>
                </c:pt>
                <c:pt idx="9461">
                  <c:v>23.502472000000001</c:v>
                </c:pt>
                <c:pt idx="9462">
                  <c:v>23.501611</c:v>
                </c:pt>
                <c:pt idx="9463">
                  <c:v>23.500806000000001</c:v>
                </c:pt>
                <c:pt idx="9464">
                  <c:v>23.5</c:v>
                </c:pt>
                <c:pt idx="9465">
                  <c:v>23.499110999999999</c:v>
                </c:pt>
                <c:pt idx="9466">
                  <c:v>23.498332999999999</c:v>
                </c:pt>
                <c:pt idx="9467">
                  <c:v>23.497444000000002</c:v>
                </c:pt>
                <c:pt idx="9468">
                  <c:v>23.494972000000001</c:v>
                </c:pt>
                <c:pt idx="9469">
                  <c:v>23.494167000000001</c:v>
                </c:pt>
                <c:pt idx="9470">
                  <c:v>23.490832999999999</c:v>
                </c:pt>
                <c:pt idx="9471">
                  <c:v>23.489972000000002</c:v>
                </c:pt>
                <c:pt idx="9472">
                  <c:v>23.483305999999999</c:v>
                </c:pt>
                <c:pt idx="9473">
                  <c:v>23.482500000000002</c:v>
                </c:pt>
                <c:pt idx="9474">
                  <c:v>23.481639000000001</c:v>
                </c:pt>
                <c:pt idx="9475">
                  <c:v>23.48</c:v>
                </c:pt>
                <c:pt idx="9476">
                  <c:v>23.479139</c:v>
                </c:pt>
                <c:pt idx="9477">
                  <c:v>23.478332999999999</c:v>
                </c:pt>
                <c:pt idx="9478">
                  <c:v>23.477528</c:v>
                </c:pt>
                <c:pt idx="9479">
                  <c:v>23.476638999999999</c:v>
                </c:pt>
                <c:pt idx="9480">
                  <c:v>23.475860999999998</c:v>
                </c:pt>
                <c:pt idx="9481">
                  <c:v>23.474139000000001</c:v>
                </c:pt>
                <c:pt idx="9482">
                  <c:v>23.470832999999999</c:v>
                </c:pt>
                <c:pt idx="9483">
                  <c:v>23.469944000000002</c:v>
                </c:pt>
                <c:pt idx="9484">
                  <c:v>23.464971999999999</c:v>
                </c:pt>
                <c:pt idx="9485">
                  <c:v>23.464110999999999</c:v>
                </c:pt>
                <c:pt idx="9486">
                  <c:v>23.46</c:v>
                </c:pt>
                <c:pt idx="9487">
                  <c:v>23.459167000000001</c:v>
                </c:pt>
                <c:pt idx="9488">
                  <c:v>23.454167000000002</c:v>
                </c:pt>
                <c:pt idx="9489">
                  <c:v>23.453333000000001</c:v>
                </c:pt>
                <c:pt idx="9490">
                  <c:v>23.451667</c:v>
                </c:pt>
                <c:pt idx="9491">
                  <c:v>23.450806</c:v>
                </c:pt>
                <c:pt idx="9492">
                  <c:v>23.448305999999999</c:v>
                </c:pt>
                <c:pt idx="9493">
                  <c:v>23.447500000000002</c:v>
                </c:pt>
                <c:pt idx="9494">
                  <c:v>23.445806000000001</c:v>
                </c:pt>
                <c:pt idx="9495">
                  <c:v>23.444944</c:v>
                </c:pt>
                <c:pt idx="9496">
                  <c:v>23.443332999999999</c:v>
                </c:pt>
                <c:pt idx="9497">
                  <c:v>23.442499999999999</c:v>
                </c:pt>
                <c:pt idx="9498">
                  <c:v>23.438306000000001</c:v>
                </c:pt>
                <c:pt idx="9499">
                  <c:v>23.437916999999999</c:v>
                </c:pt>
                <c:pt idx="9500">
                  <c:v>23.437888999999998</c:v>
                </c:pt>
                <c:pt idx="9501">
                  <c:v>23.439167000000001</c:v>
                </c:pt>
                <c:pt idx="9502">
                  <c:v>23.439972000000001</c:v>
                </c:pt>
                <c:pt idx="9503">
                  <c:v>23.440805999999998</c:v>
                </c:pt>
                <c:pt idx="9504">
                  <c:v>23.441611000000002</c:v>
                </c:pt>
                <c:pt idx="9505">
                  <c:v>23.442471999999999</c:v>
                </c:pt>
                <c:pt idx="9506">
                  <c:v>23.444110999999999</c:v>
                </c:pt>
                <c:pt idx="9507">
                  <c:v>23.444972</c:v>
                </c:pt>
                <c:pt idx="9508">
                  <c:v>23.449138999999999</c:v>
                </c:pt>
                <c:pt idx="9509">
                  <c:v>23.45</c:v>
                </c:pt>
                <c:pt idx="9510">
                  <c:v>23.453333000000001</c:v>
                </c:pt>
                <c:pt idx="9511">
                  <c:v>23.454167000000002</c:v>
                </c:pt>
                <c:pt idx="9512">
                  <c:v>23.458333</c:v>
                </c:pt>
                <c:pt idx="9513">
                  <c:v>23.459194</c:v>
                </c:pt>
                <c:pt idx="9514">
                  <c:v>23.46</c:v>
                </c:pt>
                <c:pt idx="9515">
                  <c:v>23.460778000000001</c:v>
                </c:pt>
                <c:pt idx="9516">
                  <c:v>23.465028</c:v>
                </c:pt>
                <c:pt idx="9517">
                  <c:v>23.465778</c:v>
                </c:pt>
                <c:pt idx="9518">
                  <c:v>23.467472000000001</c:v>
                </c:pt>
                <c:pt idx="9519">
                  <c:v>23.478306</c:v>
                </c:pt>
                <c:pt idx="9520">
                  <c:v>23.479139</c:v>
                </c:pt>
                <c:pt idx="9521">
                  <c:v>23.828333000000001</c:v>
                </c:pt>
                <c:pt idx="9522">
                  <c:v>23.829139000000001</c:v>
                </c:pt>
                <c:pt idx="9523">
                  <c:v>23.829556</c:v>
                </c:pt>
                <c:pt idx="9524">
                  <c:v>23.829583</c:v>
                </c:pt>
                <c:pt idx="9525">
                  <c:v>23.832916999999998</c:v>
                </c:pt>
                <c:pt idx="9526">
                  <c:v>23.832889000000002</c:v>
                </c:pt>
                <c:pt idx="9527">
                  <c:v>23.832056000000001</c:v>
                </c:pt>
                <c:pt idx="9528">
                  <c:v>23.832056000000001</c:v>
                </c:pt>
                <c:pt idx="9529">
                  <c:v>23.831222</c:v>
                </c:pt>
                <c:pt idx="9530">
                  <c:v>23.831222</c:v>
                </c:pt>
                <c:pt idx="9531">
                  <c:v>23.829611</c:v>
                </c:pt>
                <c:pt idx="9532">
                  <c:v>23.829556</c:v>
                </c:pt>
                <c:pt idx="9533">
                  <c:v>23.828778</c:v>
                </c:pt>
                <c:pt idx="9534">
                  <c:v>23.828721999999999</c:v>
                </c:pt>
                <c:pt idx="9535">
                  <c:v>23.827860999999999</c:v>
                </c:pt>
                <c:pt idx="9536">
                  <c:v>23.827916999999999</c:v>
                </c:pt>
                <c:pt idx="9537">
                  <c:v>23.826667</c:v>
                </c:pt>
                <c:pt idx="9538">
                  <c:v>23.825806</c:v>
                </c:pt>
                <c:pt idx="9539">
                  <c:v>23.824971999999999</c:v>
                </c:pt>
                <c:pt idx="9540">
                  <c:v>23.824166999999999</c:v>
                </c:pt>
                <c:pt idx="9541">
                  <c:v>23.822889</c:v>
                </c:pt>
                <c:pt idx="9542">
                  <c:v>23.822917</c:v>
                </c:pt>
                <c:pt idx="9543">
                  <c:v>23.822082999999999</c:v>
                </c:pt>
                <c:pt idx="9544">
                  <c:v>23.822082999999999</c:v>
                </c:pt>
                <c:pt idx="9545">
                  <c:v>23.821249999999999</c:v>
                </c:pt>
                <c:pt idx="9546">
                  <c:v>23.821221999999999</c:v>
                </c:pt>
                <c:pt idx="9547">
                  <c:v>23.820416999999999</c:v>
                </c:pt>
                <c:pt idx="9548">
                  <c:v>23.820388999999999</c:v>
                </c:pt>
                <c:pt idx="9549">
                  <c:v>23.82</c:v>
                </c:pt>
                <c:pt idx="9550">
                  <c:v>23.819610999999998</c:v>
                </c:pt>
                <c:pt idx="9551">
                  <c:v>23.819527999999998</c:v>
                </c:pt>
                <c:pt idx="9552">
                  <c:v>23.820388999999999</c:v>
                </c:pt>
                <c:pt idx="9553">
                  <c:v>23.820416999999999</c:v>
                </c:pt>
                <c:pt idx="9554">
                  <c:v>23.819972</c:v>
                </c:pt>
                <c:pt idx="9555">
                  <c:v>23.819167</c:v>
                </c:pt>
                <c:pt idx="9556">
                  <c:v>23.817889000000001</c:v>
                </c:pt>
                <c:pt idx="9557">
                  <c:v>23.817917000000001</c:v>
                </c:pt>
                <c:pt idx="9558">
                  <c:v>23.817083</c:v>
                </c:pt>
                <c:pt idx="9559">
                  <c:v>23.817083</c:v>
                </c:pt>
                <c:pt idx="9560">
                  <c:v>23.816222</c:v>
                </c:pt>
                <c:pt idx="9561">
                  <c:v>23.816278000000001</c:v>
                </c:pt>
                <c:pt idx="9562">
                  <c:v>23.817056000000001</c:v>
                </c:pt>
                <c:pt idx="9563">
                  <c:v>23.817083</c:v>
                </c:pt>
                <c:pt idx="9564">
                  <c:v>23.826194000000001</c:v>
                </c:pt>
                <c:pt idx="9565">
                  <c:v>23.826222000000001</c:v>
                </c:pt>
                <c:pt idx="9566">
                  <c:v>23.827055999999999</c:v>
                </c:pt>
                <c:pt idx="9567">
                  <c:v>23.827055999999999</c:v>
                </c:pt>
                <c:pt idx="9568">
                  <c:v>23.827888999999999</c:v>
                </c:pt>
                <c:pt idx="9569">
                  <c:v>23.827888999999999</c:v>
                </c:pt>
                <c:pt idx="9570">
                  <c:v>23.828333000000001</c:v>
                </c:pt>
                <c:pt idx="9571">
                  <c:v>25.324138999999999</c:v>
                </c:pt>
                <c:pt idx="9572">
                  <c:v>25.326667</c:v>
                </c:pt>
                <c:pt idx="9573">
                  <c:v>25.328306000000001</c:v>
                </c:pt>
                <c:pt idx="9574">
                  <c:v>25.329972000000001</c:v>
                </c:pt>
                <c:pt idx="9575">
                  <c:v>25.329944000000001</c:v>
                </c:pt>
                <c:pt idx="9576">
                  <c:v>25.328333000000001</c:v>
                </c:pt>
                <c:pt idx="9577">
                  <c:v>25.325806</c:v>
                </c:pt>
                <c:pt idx="9578">
                  <c:v>25.324971999999999</c:v>
                </c:pt>
                <c:pt idx="9579">
                  <c:v>25.324138999999999</c:v>
                </c:pt>
                <c:pt idx="9580">
                  <c:v>25.323722</c:v>
                </c:pt>
                <c:pt idx="9581">
                  <c:v>25.32375</c:v>
                </c:pt>
                <c:pt idx="9582">
                  <c:v>25.322889</c:v>
                </c:pt>
                <c:pt idx="9583">
                  <c:v>25.322944</c:v>
                </c:pt>
                <c:pt idx="9584">
                  <c:v>25.323722</c:v>
                </c:pt>
                <c:pt idx="9585">
                  <c:v>25.32375</c:v>
                </c:pt>
                <c:pt idx="9586">
                  <c:v>25.324138999999999</c:v>
                </c:pt>
                <c:pt idx="9587">
                  <c:v>25.326667</c:v>
                </c:pt>
                <c:pt idx="9588">
                  <c:v>25.327888999999999</c:v>
                </c:pt>
                <c:pt idx="9589">
                  <c:v>25.326667</c:v>
                </c:pt>
                <c:pt idx="9590">
                  <c:v>25.323360999999998</c:v>
                </c:pt>
                <c:pt idx="9591">
                  <c:v>25.322500000000002</c:v>
                </c:pt>
                <c:pt idx="9592">
                  <c:v>25.320833</c:v>
                </c:pt>
                <c:pt idx="9593">
                  <c:v>25.32</c:v>
                </c:pt>
                <c:pt idx="9594">
                  <c:v>25.319139</c:v>
                </c:pt>
                <c:pt idx="9595">
                  <c:v>25.318750000000001</c:v>
                </c:pt>
                <c:pt idx="9596">
                  <c:v>25.318777999999998</c:v>
                </c:pt>
                <c:pt idx="9597">
                  <c:v>25.320388999999999</c:v>
                </c:pt>
                <c:pt idx="9598">
                  <c:v>25.320443999999998</c:v>
                </c:pt>
                <c:pt idx="9599">
                  <c:v>25.317056000000001</c:v>
                </c:pt>
                <c:pt idx="9600">
                  <c:v>25.317056000000001</c:v>
                </c:pt>
                <c:pt idx="9601">
                  <c:v>25.316222</c:v>
                </c:pt>
                <c:pt idx="9602">
                  <c:v>25.316222</c:v>
                </c:pt>
                <c:pt idx="9603">
                  <c:v>25.314610999999999</c:v>
                </c:pt>
                <c:pt idx="9604">
                  <c:v>25.314556</c:v>
                </c:pt>
                <c:pt idx="9605">
                  <c:v>25.313306000000001</c:v>
                </c:pt>
                <c:pt idx="9606">
                  <c:v>25.311667</c:v>
                </c:pt>
                <c:pt idx="9607">
                  <c:v>25.310805999999999</c:v>
                </c:pt>
                <c:pt idx="9608">
                  <c:v>25.309138999999998</c:v>
                </c:pt>
                <c:pt idx="9609">
                  <c:v>25.30875</c:v>
                </c:pt>
                <c:pt idx="9610">
                  <c:v>25.30875</c:v>
                </c:pt>
                <c:pt idx="9611">
                  <c:v>25.309971999999998</c:v>
                </c:pt>
                <c:pt idx="9612">
                  <c:v>25.311639</c:v>
                </c:pt>
                <c:pt idx="9613">
                  <c:v>25.312472</c:v>
                </c:pt>
                <c:pt idx="9614">
                  <c:v>25.315000000000001</c:v>
                </c:pt>
                <c:pt idx="9615">
                  <c:v>25.31625</c:v>
                </c:pt>
                <c:pt idx="9616">
                  <c:v>25.316222</c:v>
                </c:pt>
                <c:pt idx="9617">
                  <c:v>25.318306</c:v>
                </c:pt>
                <c:pt idx="9618">
                  <c:v>25.319167</c:v>
                </c:pt>
                <c:pt idx="9619">
                  <c:v>25.321193999999998</c:v>
                </c:pt>
                <c:pt idx="9620">
                  <c:v>25.321221999999999</c:v>
                </c:pt>
                <c:pt idx="9621">
                  <c:v>25.324138999999999</c:v>
                </c:pt>
                <c:pt idx="9622">
                  <c:v>24.846667</c:v>
                </c:pt>
                <c:pt idx="9623">
                  <c:v>24.848306000000001</c:v>
                </c:pt>
                <c:pt idx="9624">
                  <c:v>24.848721999999999</c:v>
                </c:pt>
                <c:pt idx="9625">
                  <c:v>24.848721999999999</c:v>
                </c:pt>
                <c:pt idx="9626">
                  <c:v>24.846222000000001</c:v>
                </c:pt>
                <c:pt idx="9627">
                  <c:v>24.846222000000001</c:v>
                </c:pt>
                <c:pt idx="9628">
                  <c:v>24.845389000000001</c:v>
                </c:pt>
                <c:pt idx="9629">
                  <c:v>24.845389000000001</c:v>
                </c:pt>
                <c:pt idx="9630">
                  <c:v>24.846667</c:v>
                </c:pt>
                <c:pt idx="9631">
                  <c:v>24.847472</c:v>
                </c:pt>
                <c:pt idx="9632">
                  <c:v>24.848333</c:v>
                </c:pt>
                <c:pt idx="9633">
                  <c:v>24.85</c:v>
                </c:pt>
                <c:pt idx="9634">
                  <c:v>24.852944000000001</c:v>
                </c:pt>
                <c:pt idx="9635">
                  <c:v>24.852889000000001</c:v>
                </c:pt>
                <c:pt idx="9636">
                  <c:v>24.853694000000001</c:v>
                </c:pt>
                <c:pt idx="9637">
                  <c:v>24.853722000000001</c:v>
                </c:pt>
                <c:pt idx="9638">
                  <c:v>24.852861000000001</c:v>
                </c:pt>
                <c:pt idx="9639">
                  <c:v>24.852889000000001</c:v>
                </c:pt>
                <c:pt idx="9640">
                  <c:v>24.852083</c:v>
                </c:pt>
                <c:pt idx="9641">
                  <c:v>24.852028000000001</c:v>
                </c:pt>
                <c:pt idx="9642">
                  <c:v>24.849972000000001</c:v>
                </c:pt>
                <c:pt idx="9643">
                  <c:v>24.849111000000001</c:v>
                </c:pt>
                <c:pt idx="9644">
                  <c:v>24.848333</c:v>
                </c:pt>
                <c:pt idx="9645">
                  <c:v>24.847472</c:v>
                </c:pt>
                <c:pt idx="9646">
                  <c:v>24.846667</c:v>
                </c:pt>
                <c:pt idx="9647">
                  <c:v>24.844999999999999</c:v>
                </c:pt>
                <c:pt idx="9648">
                  <c:v>24.84375</c:v>
                </c:pt>
                <c:pt idx="9649">
                  <c:v>24.843778</c:v>
                </c:pt>
                <c:pt idx="9650">
                  <c:v>24.841667000000001</c:v>
                </c:pt>
                <c:pt idx="9651">
                  <c:v>24.839138999999999</c:v>
                </c:pt>
                <c:pt idx="9652">
                  <c:v>24.837056</c:v>
                </c:pt>
                <c:pt idx="9653">
                  <c:v>24.837056</c:v>
                </c:pt>
                <c:pt idx="9654">
                  <c:v>24.83625</c:v>
                </c:pt>
                <c:pt idx="9655">
                  <c:v>24.836221999999999</c:v>
                </c:pt>
                <c:pt idx="9656">
                  <c:v>24.837083</c:v>
                </c:pt>
                <c:pt idx="9657">
                  <c:v>24.837083</c:v>
                </c:pt>
                <c:pt idx="9658">
                  <c:v>24.837917000000001</c:v>
                </c:pt>
                <c:pt idx="9659">
                  <c:v>24.837889000000001</c:v>
                </c:pt>
                <c:pt idx="9660">
                  <c:v>24.837028</c:v>
                </c:pt>
                <c:pt idx="9661">
                  <c:v>24.837111</c:v>
                </c:pt>
                <c:pt idx="9662">
                  <c:v>24.837917000000001</c:v>
                </c:pt>
                <c:pt idx="9663">
                  <c:v>24.837889000000001</c:v>
                </c:pt>
                <c:pt idx="9664">
                  <c:v>24.838694</c:v>
                </c:pt>
                <c:pt idx="9665">
                  <c:v>24.838750000000001</c:v>
                </c:pt>
                <c:pt idx="9666">
                  <c:v>24.843305999999998</c:v>
                </c:pt>
                <c:pt idx="9667">
                  <c:v>24.844166999999999</c:v>
                </c:pt>
                <c:pt idx="9668">
                  <c:v>24.846194000000001</c:v>
                </c:pt>
                <c:pt idx="9669">
                  <c:v>24.846194000000001</c:v>
                </c:pt>
                <c:pt idx="9670">
                  <c:v>24.846667</c:v>
                </c:pt>
                <c:pt idx="9671">
                  <c:v>23.739139000000002</c:v>
                </c:pt>
                <c:pt idx="9672">
                  <c:v>23.742471999999999</c:v>
                </c:pt>
                <c:pt idx="9673">
                  <c:v>23.743306</c:v>
                </c:pt>
                <c:pt idx="9674">
                  <c:v>23.744167000000001</c:v>
                </c:pt>
                <c:pt idx="9675">
                  <c:v>23.744555999999999</c:v>
                </c:pt>
                <c:pt idx="9676">
                  <c:v>23.744555999999999</c:v>
                </c:pt>
                <c:pt idx="9677">
                  <c:v>23.745388999999999</c:v>
                </c:pt>
                <c:pt idx="9678">
                  <c:v>23.745360999999999</c:v>
                </c:pt>
                <c:pt idx="9679">
                  <c:v>23.746221999999999</c:v>
                </c:pt>
                <c:pt idx="9680">
                  <c:v>23.746193999999999</c:v>
                </c:pt>
                <c:pt idx="9681">
                  <c:v>23.746666999999999</c:v>
                </c:pt>
                <c:pt idx="9682">
                  <c:v>23.747527999999999</c:v>
                </c:pt>
                <c:pt idx="9683">
                  <c:v>23.749139</c:v>
                </c:pt>
                <c:pt idx="9684">
                  <c:v>23.750806000000001</c:v>
                </c:pt>
                <c:pt idx="9685">
                  <c:v>23.751667000000001</c:v>
                </c:pt>
                <c:pt idx="9686">
                  <c:v>23.752472000000001</c:v>
                </c:pt>
                <c:pt idx="9687">
                  <c:v>23.754999999999999</c:v>
                </c:pt>
                <c:pt idx="9688">
                  <c:v>23.756667</c:v>
                </c:pt>
                <c:pt idx="9689">
                  <c:v>23.757888999999999</c:v>
                </c:pt>
                <c:pt idx="9690">
                  <c:v>23.757916999999999</c:v>
                </c:pt>
                <c:pt idx="9691">
                  <c:v>23.7575</c:v>
                </c:pt>
                <c:pt idx="9692">
                  <c:v>23.755832999999999</c:v>
                </c:pt>
                <c:pt idx="9693">
                  <c:v>23.754556000000001</c:v>
                </c:pt>
                <c:pt idx="9694">
                  <c:v>23.754583</c:v>
                </c:pt>
                <c:pt idx="9695">
                  <c:v>23.753722</c:v>
                </c:pt>
                <c:pt idx="9696">
                  <c:v>23.753722</c:v>
                </c:pt>
                <c:pt idx="9697">
                  <c:v>23.750806000000001</c:v>
                </c:pt>
                <c:pt idx="9698">
                  <c:v>23.749943999999999</c:v>
                </c:pt>
                <c:pt idx="9699">
                  <c:v>23.749139</c:v>
                </c:pt>
                <c:pt idx="9700">
                  <c:v>23.745806000000002</c:v>
                </c:pt>
                <c:pt idx="9701">
                  <c:v>23.744582999999999</c:v>
                </c:pt>
                <c:pt idx="9702">
                  <c:v>23.744527999999999</c:v>
                </c:pt>
                <c:pt idx="9703">
                  <c:v>23.742889000000002</c:v>
                </c:pt>
                <c:pt idx="9704">
                  <c:v>23.742889000000002</c:v>
                </c:pt>
                <c:pt idx="9705">
                  <c:v>23.742056000000002</c:v>
                </c:pt>
                <c:pt idx="9706">
                  <c:v>23.742083000000001</c:v>
                </c:pt>
                <c:pt idx="9707">
                  <c:v>23.742889000000002</c:v>
                </c:pt>
                <c:pt idx="9708">
                  <c:v>23.741194</c:v>
                </c:pt>
                <c:pt idx="9709">
                  <c:v>23.741222</c:v>
                </c:pt>
                <c:pt idx="9710">
                  <c:v>23.739972000000002</c:v>
                </c:pt>
                <c:pt idx="9711">
                  <c:v>23.739166999999998</c:v>
                </c:pt>
                <c:pt idx="9712">
                  <c:v>23.737472</c:v>
                </c:pt>
                <c:pt idx="9713">
                  <c:v>23.736639</c:v>
                </c:pt>
                <c:pt idx="9714">
                  <c:v>23.733305999999999</c:v>
                </c:pt>
                <c:pt idx="9715">
                  <c:v>23.728306</c:v>
                </c:pt>
                <c:pt idx="9716">
                  <c:v>23.727917000000001</c:v>
                </c:pt>
                <c:pt idx="9717">
                  <c:v>23.727944000000001</c:v>
                </c:pt>
                <c:pt idx="9718">
                  <c:v>23.728332999999999</c:v>
                </c:pt>
                <c:pt idx="9719">
                  <c:v>23.734138999999999</c:v>
                </c:pt>
                <c:pt idx="9720">
                  <c:v>23.734999999999999</c:v>
                </c:pt>
                <c:pt idx="9721">
                  <c:v>23.735806</c:v>
                </c:pt>
                <c:pt idx="9722">
                  <c:v>23.737082999999998</c:v>
                </c:pt>
                <c:pt idx="9723">
                  <c:v>23.737110999999999</c:v>
                </c:pt>
                <c:pt idx="9724">
                  <c:v>23.739139000000002</c:v>
                </c:pt>
                <c:pt idx="9725">
                  <c:v>23.0625</c:v>
                </c:pt>
                <c:pt idx="9726">
                  <c:v>23.068332999999999</c:v>
                </c:pt>
                <c:pt idx="9727">
                  <c:v>23.069167</c:v>
                </c:pt>
                <c:pt idx="9728">
                  <c:v>23.070833</c:v>
                </c:pt>
                <c:pt idx="9729">
                  <c:v>23.071639000000001</c:v>
                </c:pt>
                <c:pt idx="9730">
                  <c:v>23.073360999999998</c:v>
                </c:pt>
                <c:pt idx="9731">
                  <c:v>23.074999999999999</c:v>
                </c:pt>
                <c:pt idx="9732">
                  <c:v>23.077500000000001</c:v>
                </c:pt>
                <c:pt idx="9733">
                  <c:v>23.078749999999999</c:v>
                </c:pt>
                <c:pt idx="9734">
                  <c:v>23.078749999999999</c:v>
                </c:pt>
                <c:pt idx="9735">
                  <c:v>23.078306000000001</c:v>
                </c:pt>
                <c:pt idx="9736">
                  <c:v>23.073333000000002</c:v>
                </c:pt>
                <c:pt idx="9737">
                  <c:v>23.072472000000001</c:v>
                </c:pt>
                <c:pt idx="9738">
                  <c:v>23.070806000000001</c:v>
                </c:pt>
                <c:pt idx="9739">
                  <c:v>23.069972</c:v>
                </c:pt>
                <c:pt idx="9740">
                  <c:v>23.062472</c:v>
                </c:pt>
                <c:pt idx="9741">
                  <c:v>23.061667</c:v>
                </c:pt>
                <c:pt idx="9742">
                  <c:v>23.057500000000001</c:v>
                </c:pt>
                <c:pt idx="9743">
                  <c:v>23.056194000000001</c:v>
                </c:pt>
                <c:pt idx="9744">
                  <c:v>23.056249999999999</c:v>
                </c:pt>
                <c:pt idx="9745">
                  <c:v>23.057055999999999</c:v>
                </c:pt>
                <c:pt idx="9746">
                  <c:v>23.057082999999999</c:v>
                </c:pt>
                <c:pt idx="9747">
                  <c:v>23.054943999999999</c:v>
                </c:pt>
                <c:pt idx="9748">
                  <c:v>23.054138999999999</c:v>
                </c:pt>
                <c:pt idx="9749">
                  <c:v>23.052917000000001</c:v>
                </c:pt>
                <c:pt idx="9750">
                  <c:v>23.052917000000001</c:v>
                </c:pt>
                <c:pt idx="9751">
                  <c:v>23.052444000000001</c:v>
                </c:pt>
                <c:pt idx="9752">
                  <c:v>23.050861000000001</c:v>
                </c:pt>
                <c:pt idx="9753">
                  <c:v>23.050388999999999</c:v>
                </c:pt>
                <c:pt idx="9754">
                  <c:v>23.050360999999999</c:v>
                </c:pt>
                <c:pt idx="9755">
                  <c:v>23.048722000000001</c:v>
                </c:pt>
                <c:pt idx="9756">
                  <c:v>23.048722000000001</c:v>
                </c:pt>
                <c:pt idx="9757">
                  <c:v>23.048306</c:v>
                </c:pt>
                <c:pt idx="9758">
                  <c:v>23.047499999999999</c:v>
                </c:pt>
                <c:pt idx="9759">
                  <c:v>23.046638999999999</c:v>
                </c:pt>
                <c:pt idx="9760">
                  <c:v>23.045832999999998</c:v>
                </c:pt>
                <c:pt idx="9761">
                  <c:v>23.041667</c:v>
                </c:pt>
                <c:pt idx="9762">
                  <c:v>23.041250000000002</c:v>
                </c:pt>
                <c:pt idx="9763">
                  <c:v>23.041222000000001</c:v>
                </c:pt>
                <c:pt idx="9764">
                  <c:v>23.044139000000001</c:v>
                </c:pt>
                <c:pt idx="9765">
                  <c:v>23.045000000000002</c:v>
                </c:pt>
                <c:pt idx="9766">
                  <c:v>23.046250000000001</c:v>
                </c:pt>
                <c:pt idx="9767">
                  <c:v>23.046222</c:v>
                </c:pt>
                <c:pt idx="9768">
                  <c:v>23.046666999999999</c:v>
                </c:pt>
                <c:pt idx="9769">
                  <c:v>23.047471999999999</c:v>
                </c:pt>
                <c:pt idx="9770">
                  <c:v>23.050806000000001</c:v>
                </c:pt>
                <c:pt idx="9771">
                  <c:v>23.051666999999998</c:v>
                </c:pt>
                <c:pt idx="9772">
                  <c:v>23.053332999999999</c:v>
                </c:pt>
                <c:pt idx="9773">
                  <c:v>23.054138999999999</c:v>
                </c:pt>
                <c:pt idx="9774">
                  <c:v>23.056667000000001</c:v>
                </c:pt>
                <c:pt idx="9775">
                  <c:v>23.059138999999998</c:v>
                </c:pt>
                <c:pt idx="9776">
                  <c:v>23.06</c:v>
                </c:pt>
                <c:pt idx="9777">
                  <c:v>23.061639</c:v>
                </c:pt>
                <c:pt idx="9778">
                  <c:v>23.0625</c:v>
                </c:pt>
                <c:pt idx="9779">
                  <c:v>23.488278000000001</c:v>
                </c:pt>
                <c:pt idx="9780">
                  <c:v>23.489139000000002</c:v>
                </c:pt>
                <c:pt idx="9781">
                  <c:v>23.49</c:v>
                </c:pt>
                <c:pt idx="9782">
                  <c:v>23.493306</c:v>
                </c:pt>
                <c:pt idx="9783">
                  <c:v>23.494555999999999</c:v>
                </c:pt>
                <c:pt idx="9784">
                  <c:v>23.494582999999999</c:v>
                </c:pt>
                <c:pt idx="9785">
                  <c:v>23.4925</c:v>
                </c:pt>
                <c:pt idx="9786">
                  <c:v>23.491638999999999</c:v>
                </c:pt>
                <c:pt idx="9787">
                  <c:v>23.490805999999999</c:v>
                </c:pt>
                <c:pt idx="9788">
                  <c:v>23.489166999999998</c:v>
                </c:pt>
                <c:pt idx="9789">
                  <c:v>23.48875</c:v>
                </c:pt>
                <c:pt idx="9790">
                  <c:v>23.488721999999999</c:v>
                </c:pt>
                <c:pt idx="9791">
                  <c:v>23.489583</c:v>
                </c:pt>
                <c:pt idx="9792">
                  <c:v>23.489556</c:v>
                </c:pt>
                <c:pt idx="9793">
                  <c:v>23.491638999999999</c:v>
                </c:pt>
                <c:pt idx="9794">
                  <c:v>23.493306</c:v>
                </c:pt>
                <c:pt idx="9795">
                  <c:v>23.494555999999999</c:v>
                </c:pt>
                <c:pt idx="9796">
                  <c:v>23.494582999999999</c:v>
                </c:pt>
                <c:pt idx="9797">
                  <c:v>23.495417</c:v>
                </c:pt>
                <c:pt idx="9798">
                  <c:v>23.495360999999999</c:v>
                </c:pt>
                <c:pt idx="9799">
                  <c:v>23.495806000000002</c:v>
                </c:pt>
                <c:pt idx="9800">
                  <c:v>23.496666999999999</c:v>
                </c:pt>
                <c:pt idx="9801">
                  <c:v>23.497083</c:v>
                </c:pt>
                <c:pt idx="9802">
                  <c:v>23.497056000000001</c:v>
                </c:pt>
                <c:pt idx="9803">
                  <c:v>23.497917000000001</c:v>
                </c:pt>
                <c:pt idx="9804">
                  <c:v>23.497889000000001</c:v>
                </c:pt>
                <c:pt idx="9805">
                  <c:v>23.498722000000001</c:v>
                </c:pt>
                <c:pt idx="9806">
                  <c:v>23.498722000000001</c:v>
                </c:pt>
                <c:pt idx="9807">
                  <c:v>23.499583000000001</c:v>
                </c:pt>
                <c:pt idx="9808">
                  <c:v>23.499555999999998</c:v>
                </c:pt>
                <c:pt idx="9809">
                  <c:v>23.500416999999999</c:v>
                </c:pt>
                <c:pt idx="9810">
                  <c:v>23.499583000000001</c:v>
                </c:pt>
                <c:pt idx="9811">
                  <c:v>23.499555999999998</c:v>
                </c:pt>
                <c:pt idx="9812">
                  <c:v>23.498750000000001</c:v>
                </c:pt>
                <c:pt idx="9813">
                  <c:v>23.498722000000001</c:v>
                </c:pt>
                <c:pt idx="9814">
                  <c:v>23.496638999999998</c:v>
                </c:pt>
                <c:pt idx="9815">
                  <c:v>23.495778000000001</c:v>
                </c:pt>
                <c:pt idx="9816">
                  <c:v>23.495388999999999</c:v>
                </c:pt>
                <c:pt idx="9817">
                  <c:v>23.495388999999999</c:v>
                </c:pt>
                <c:pt idx="9818">
                  <c:v>23.494555999999999</c:v>
                </c:pt>
                <c:pt idx="9819">
                  <c:v>23.494555999999999</c:v>
                </c:pt>
                <c:pt idx="9820">
                  <c:v>23.493722000000002</c:v>
                </c:pt>
                <c:pt idx="9821">
                  <c:v>23.493722000000002</c:v>
                </c:pt>
                <c:pt idx="9822">
                  <c:v>23.492083000000001</c:v>
                </c:pt>
                <c:pt idx="9823">
                  <c:v>23.492111000000001</c:v>
                </c:pt>
                <c:pt idx="9824">
                  <c:v>23.491667</c:v>
                </c:pt>
                <c:pt idx="9825">
                  <c:v>23.490805999999999</c:v>
                </c:pt>
                <c:pt idx="9826">
                  <c:v>23.490389</c:v>
                </c:pt>
                <c:pt idx="9827">
                  <c:v>23.490417000000001</c:v>
                </c:pt>
                <c:pt idx="9828">
                  <c:v>23.488721999999999</c:v>
                </c:pt>
                <c:pt idx="9829">
                  <c:v>23.488721999999999</c:v>
                </c:pt>
                <c:pt idx="9830">
                  <c:v>23.487888999999999</c:v>
                </c:pt>
                <c:pt idx="9831">
                  <c:v>23.487916999999999</c:v>
                </c:pt>
                <c:pt idx="9832">
                  <c:v>23.48875</c:v>
                </c:pt>
                <c:pt idx="9833">
                  <c:v>23.488721999999999</c:v>
                </c:pt>
                <c:pt idx="9834">
                  <c:v>23.487082999999998</c:v>
                </c:pt>
                <c:pt idx="9835">
                  <c:v>23.487055999999999</c:v>
                </c:pt>
                <c:pt idx="9836">
                  <c:v>23.486222000000001</c:v>
                </c:pt>
                <c:pt idx="9837">
                  <c:v>23.486249999999998</c:v>
                </c:pt>
                <c:pt idx="9838">
                  <c:v>23.485417000000002</c:v>
                </c:pt>
                <c:pt idx="9839">
                  <c:v>23.485417000000002</c:v>
                </c:pt>
                <c:pt idx="9840">
                  <c:v>23.484583000000001</c:v>
                </c:pt>
                <c:pt idx="9841">
                  <c:v>23.484583000000001</c:v>
                </c:pt>
                <c:pt idx="9842">
                  <c:v>23.486667000000001</c:v>
                </c:pt>
                <c:pt idx="9843">
                  <c:v>23.487472</c:v>
                </c:pt>
                <c:pt idx="9844">
                  <c:v>23.488278000000001</c:v>
                </c:pt>
                <c:pt idx="9845">
                  <c:v>23.119972000000001</c:v>
                </c:pt>
                <c:pt idx="9846">
                  <c:v>23.123305999999999</c:v>
                </c:pt>
                <c:pt idx="9847">
                  <c:v>23.124193999999999</c:v>
                </c:pt>
                <c:pt idx="9848">
                  <c:v>23.127500000000001</c:v>
                </c:pt>
                <c:pt idx="9849">
                  <c:v>23.128333000000001</c:v>
                </c:pt>
                <c:pt idx="9850">
                  <c:v>23.13</c:v>
                </c:pt>
                <c:pt idx="9851">
                  <c:v>23.130806</c:v>
                </c:pt>
                <c:pt idx="9852">
                  <c:v>23.131667</c:v>
                </c:pt>
                <c:pt idx="9853">
                  <c:v>23.132472</c:v>
                </c:pt>
                <c:pt idx="9854">
                  <c:v>23.133333</c:v>
                </c:pt>
                <c:pt idx="9855">
                  <c:v>23.134167000000001</c:v>
                </c:pt>
                <c:pt idx="9856">
                  <c:v>23.134972000000001</c:v>
                </c:pt>
                <c:pt idx="9857">
                  <c:v>23.135833000000002</c:v>
                </c:pt>
                <c:pt idx="9858">
                  <c:v>23.136638999999999</c:v>
                </c:pt>
                <c:pt idx="9859">
                  <c:v>23.138332999999999</c:v>
                </c:pt>
                <c:pt idx="9860">
                  <c:v>23.139139</c:v>
                </c:pt>
                <c:pt idx="9861">
                  <c:v>23.139944</c:v>
                </c:pt>
                <c:pt idx="9862">
                  <c:v>23.140806000000001</c:v>
                </c:pt>
                <c:pt idx="9863">
                  <c:v>23.141639000000001</c:v>
                </c:pt>
                <c:pt idx="9864">
                  <c:v>23.142499999999998</c:v>
                </c:pt>
                <c:pt idx="9865">
                  <c:v>23.143305999999999</c:v>
                </c:pt>
                <c:pt idx="9866">
                  <c:v>23.144166999999999</c:v>
                </c:pt>
                <c:pt idx="9867">
                  <c:v>23.145</c:v>
                </c:pt>
                <c:pt idx="9868">
                  <c:v>23.147444</c:v>
                </c:pt>
                <c:pt idx="9869">
                  <c:v>23.148333000000001</c:v>
                </c:pt>
                <c:pt idx="9870">
                  <c:v>23.150860999999999</c:v>
                </c:pt>
                <c:pt idx="9871">
                  <c:v>23.151667</c:v>
                </c:pt>
                <c:pt idx="9872">
                  <c:v>23.154139000000001</c:v>
                </c:pt>
                <c:pt idx="9873">
                  <c:v>23.155000000000001</c:v>
                </c:pt>
                <c:pt idx="9874">
                  <c:v>23.160861000000001</c:v>
                </c:pt>
                <c:pt idx="9875">
                  <c:v>23.161611000000001</c:v>
                </c:pt>
                <c:pt idx="9876">
                  <c:v>23.167444</c:v>
                </c:pt>
                <c:pt idx="9877">
                  <c:v>23.170389</c:v>
                </c:pt>
                <c:pt idx="9878">
                  <c:v>23.170389</c:v>
                </c:pt>
                <c:pt idx="9879">
                  <c:v>23.171278000000001</c:v>
                </c:pt>
                <c:pt idx="9880">
                  <c:v>23.170417</c:v>
                </c:pt>
                <c:pt idx="9881">
                  <c:v>23.170444</c:v>
                </c:pt>
                <c:pt idx="9882">
                  <c:v>23.17</c:v>
                </c:pt>
                <c:pt idx="9883">
                  <c:v>23.168333000000001</c:v>
                </c:pt>
                <c:pt idx="9884">
                  <c:v>23.1675</c:v>
                </c:pt>
                <c:pt idx="9885">
                  <c:v>23.165778</c:v>
                </c:pt>
                <c:pt idx="9886">
                  <c:v>23.164971999999999</c:v>
                </c:pt>
                <c:pt idx="9887">
                  <c:v>23.163305999999999</c:v>
                </c:pt>
                <c:pt idx="9888">
                  <c:v>23.162500000000001</c:v>
                </c:pt>
                <c:pt idx="9889">
                  <c:v>23.160833</c:v>
                </c:pt>
                <c:pt idx="9890">
                  <c:v>23.159943999999999</c:v>
                </c:pt>
                <c:pt idx="9891">
                  <c:v>23.159167</c:v>
                </c:pt>
                <c:pt idx="9892">
                  <c:v>23.158332999999999</c:v>
                </c:pt>
                <c:pt idx="9893">
                  <c:v>23.154944</c:v>
                </c:pt>
                <c:pt idx="9894">
                  <c:v>23.154139000000001</c:v>
                </c:pt>
                <c:pt idx="9895">
                  <c:v>23.152471999999999</c:v>
                </c:pt>
                <c:pt idx="9896">
                  <c:v>23.151667</c:v>
                </c:pt>
                <c:pt idx="9897">
                  <c:v>23.149139000000002</c:v>
                </c:pt>
                <c:pt idx="9898">
                  <c:v>23.148306000000002</c:v>
                </c:pt>
                <c:pt idx="9899">
                  <c:v>23.145806</c:v>
                </c:pt>
                <c:pt idx="9900">
                  <c:v>23.144971999999999</c:v>
                </c:pt>
                <c:pt idx="9901">
                  <c:v>23.141667000000002</c:v>
                </c:pt>
                <c:pt idx="9902">
                  <c:v>23.140778000000001</c:v>
                </c:pt>
                <c:pt idx="9903">
                  <c:v>23.139167</c:v>
                </c:pt>
                <c:pt idx="9904">
                  <c:v>23.138306</c:v>
                </c:pt>
                <c:pt idx="9905">
                  <c:v>23.137499999999999</c:v>
                </c:pt>
                <c:pt idx="9906">
                  <c:v>23.135805999999999</c:v>
                </c:pt>
                <c:pt idx="9907">
                  <c:v>23.135000000000002</c:v>
                </c:pt>
                <c:pt idx="9908">
                  <c:v>23.134111000000001</c:v>
                </c:pt>
                <c:pt idx="9909">
                  <c:v>23.133333</c:v>
                </c:pt>
                <c:pt idx="9910">
                  <c:v>23.132444</c:v>
                </c:pt>
                <c:pt idx="9911">
                  <c:v>23.131639</c:v>
                </c:pt>
                <c:pt idx="9912">
                  <c:v>23.129138999999999</c:v>
                </c:pt>
                <c:pt idx="9913">
                  <c:v>23.127472000000001</c:v>
                </c:pt>
                <c:pt idx="9914">
                  <c:v>23.126667000000001</c:v>
                </c:pt>
                <c:pt idx="9915">
                  <c:v>23.121666999999999</c:v>
                </c:pt>
                <c:pt idx="9916">
                  <c:v>23.118749999999999</c:v>
                </c:pt>
                <c:pt idx="9917">
                  <c:v>23.119972000000001</c:v>
                </c:pt>
                <c:pt idx="9918">
                  <c:v>23.364111000000001</c:v>
                </c:pt>
                <c:pt idx="9919">
                  <c:v>23.3675</c:v>
                </c:pt>
                <c:pt idx="9920">
                  <c:v>23.368749999999999</c:v>
                </c:pt>
                <c:pt idx="9921">
                  <c:v>23.368722000000002</c:v>
                </c:pt>
                <c:pt idx="9922">
                  <c:v>23.367916999999998</c:v>
                </c:pt>
                <c:pt idx="9923">
                  <c:v>23.368694000000001</c:v>
                </c:pt>
                <c:pt idx="9924">
                  <c:v>23.368722000000002</c:v>
                </c:pt>
                <c:pt idx="9925">
                  <c:v>23.370806000000002</c:v>
                </c:pt>
                <c:pt idx="9926">
                  <c:v>23.373277999999999</c:v>
                </c:pt>
                <c:pt idx="9927">
                  <c:v>23.373722000000001</c:v>
                </c:pt>
                <c:pt idx="9928">
                  <c:v>23.373722000000001</c:v>
                </c:pt>
                <c:pt idx="9929">
                  <c:v>23.374583000000001</c:v>
                </c:pt>
                <c:pt idx="9930">
                  <c:v>23.374555999999998</c:v>
                </c:pt>
                <c:pt idx="9931">
                  <c:v>23.373750000000001</c:v>
                </c:pt>
                <c:pt idx="9932">
                  <c:v>23.375361000000002</c:v>
                </c:pt>
                <c:pt idx="9933">
                  <c:v>23.375361000000002</c:v>
                </c:pt>
                <c:pt idx="9934">
                  <c:v>23.376194000000002</c:v>
                </c:pt>
                <c:pt idx="9935">
                  <c:v>23.376249999999999</c:v>
                </c:pt>
                <c:pt idx="9936">
                  <c:v>23.375444000000002</c:v>
                </c:pt>
                <c:pt idx="9937">
                  <c:v>23.375416999999999</c:v>
                </c:pt>
                <c:pt idx="9938">
                  <c:v>23.374139</c:v>
                </c:pt>
                <c:pt idx="9939">
                  <c:v>23.373332999999999</c:v>
                </c:pt>
                <c:pt idx="9940">
                  <c:v>23.372471999999998</c:v>
                </c:pt>
                <c:pt idx="9941">
                  <c:v>23.37</c:v>
                </c:pt>
                <c:pt idx="9942">
                  <c:v>23.3675</c:v>
                </c:pt>
                <c:pt idx="9943">
                  <c:v>23.366250000000001</c:v>
                </c:pt>
                <c:pt idx="9944">
                  <c:v>23.366278000000001</c:v>
                </c:pt>
                <c:pt idx="9945">
                  <c:v>23.367083000000001</c:v>
                </c:pt>
                <c:pt idx="9946">
                  <c:v>23.367028000000001</c:v>
                </c:pt>
                <c:pt idx="9947">
                  <c:v>23.367916999999998</c:v>
                </c:pt>
                <c:pt idx="9948">
                  <c:v>23.367916999999998</c:v>
                </c:pt>
                <c:pt idx="9949">
                  <c:v>23.367083000000001</c:v>
                </c:pt>
                <c:pt idx="9950">
                  <c:v>23.367083000000001</c:v>
                </c:pt>
                <c:pt idx="9951">
                  <c:v>23.367889000000002</c:v>
                </c:pt>
                <c:pt idx="9952">
                  <c:v>23.367889000000002</c:v>
                </c:pt>
                <c:pt idx="9953">
                  <c:v>23.366278000000001</c:v>
                </c:pt>
                <c:pt idx="9954">
                  <c:v>23.366250000000001</c:v>
                </c:pt>
                <c:pt idx="9955">
                  <c:v>23.364611</c:v>
                </c:pt>
                <c:pt idx="9956">
                  <c:v>23.364556</c:v>
                </c:pt>
                <c:pt idx="9957">
                  <c:v>23.364166999999998</c:v>
                </c:pt>
                <c:pt idx="9958">
                  <c:v>23.360833</c:v>
                </c:pt>
                <c:pt idx="9959">
                  <c:v>23.360389000000001</c:v>
                </c:pt>
                <c:pt idx="9960">
                  <c:v>23.360361000000001</c:v>
                </c:pt>
                <c:pt idx="9961">
                  <c:v>23.362860999999999</c:v>
                </c:pt>
                <c:pt idx="9962">
                  <c:v>23.362888999999999</c:v>
                </c:pt>
                <c:pt idx="9963">
                  <c:v>23.364111000000001</c:v>
                </c:pt>
                <c:pt idx="9964">
                  <c:v>23.262499999999999</c:v>
                </c:pt>
                <c:pt idx="9965">
                  <c:v>23.264167</c:v>
                </c:pt>
                <c:pt idx="9966">
                  <c:v>23.264972</c:v>
                </c:pt>
                <c:pt idx="9967">
                  <c:v>23.270806</c:v>
                </c:pt>
                <c:pt idx="9968">
                  <c:v>23.271639</c:v>
                </c:pt>
                <c:pt idx="9969">
                  <c:v>23.276667</c:v>
                </c:pt>
                <c:pt idx="9970">
                  <c:v>23.2775</c:v>
                </c:pt>
                <c:pt idx="9971">
                  <c:v>23.279972000000001</c:v>
                </c:pt>
                <c:pt idx="9972">
                  <c:v>23.280833000000001</c:v>
                </c:pt>
                <c:pt idx="9973">
                  <c:v>23.284972</c:v>
                </c:pt>
                <c:pt idx="9974">
                  <c:v>23.285833</c:v>
                </c:pt>
                <c:pt idx="9975">
                  <c:v>23.288305999999999</c:v>
                </c:pt>
                <c:pt idx="9976">
                  <c:v>23.289166999999999</c:v>
                </c:pt>
                <c:pt idx="9977">
                  <c:v>23.291639</c:v>
                </c:pt>
                <c:pt idx="9978">
                  <c:v>23.292472</c:v>
                </c:pt>
                <c:pt idx="9979">
                  <c:v>23.295832999999998</c:v>
                </c:pt>
                <c:pt idx="9980">
                  <c:v>23.296666999999999</c:v>
                </c:pt>
                <c:pt idx="9981">
                  <c:v>23.298333</c:v>
                </c:pt>
                <c:pt idx="9982">
                  <c:v>23.299139</c:v>
                </c:pt>
                <c:pt idx="9983">
                  <c:v>23.301666999999998</c:v>
                </c:pt>
                <c:pt idx="9984">
                  <c:v>23.302444000000001</c:v>
                </c:pt>
                <c:pt idx="9985">
                  <c:v>23.303305999999999</c:v>
                </c:pt>
                <c:pt idx="9986">
                  <c:v>23.304110999999999</c:v>
                </c:pt>
                <c:pt idx="9987">
                  <c:v>23.304971999999999</c:v>
                </c:pt>
                <c:pt idx="9988">
                  <c:v>23.305389000000002</c:v>
                </c:pt>
                <c:pt idx="9989">
                  <c:v>23.305416999999998</c:v>
                </c:pt>
                <c:pt idx="9990">
                  <c:v>23.305</c:v>
                </c:pt>
                <c:pt idx="9991">
                  <c:v>23.304167</c:v>
                </c:pt>
                <c:pt idx="9992">
                  <c:v>23.303305999999999</c:v>
                </c:pt>
                <c:pt idx="9993">
                  <c:v>23.293333000000001</c:v>
                </c:pt>
                <c:pt idx="9994">
                  <c:v>23.292472</c:v>
                </c:pt>
                <c:pt idx="9995">
                  <c:v>23.291667</c:v>
                </c:pt>
                <c:pt idx="9996">
                  <c:v>23.290778</c:v>
                </c:pt>
                <c:pt idx="9997">
                  <c:v>23.289971999999999</c:v>
                </c:pt>
                <c:pt idx="9998">
                  <c:v>23.289166999999999</c:v>
                </c:pt>
                <c:pt idx="9999">
                  <c:v>23.285778000000001</c:v>
                </c:pt>
                <c:pt idx="10000">
                  <c:v>23.284972</c:v>
                </c:pt>
                <c:pt idx="10001">
                  <c:v>23.276667</c:v>
                </c:pt>
                <c:pt idx="10002">
                  <c:v>23.275777999999999</c:v>
                </c:pt>
                <c:pt idx="10003">
                  <c:v>23.272472</c:v>
                </c:pt>
                <c:pt idx="10004">
                  <c:v>23.271639</c:v>
                </c:pt>
                <c:pt idx="10005">
                  <c:v>23.262471999999999</c:v>
                </c:pt>
                <c:pt idx="10006">
                  <c:v>23.261666999999999</c:v>
                </c:pt>
                <c:pt idx="10007">
                  <c:v>23.257472</c:v>
                </c:pt>
                <c:pt idx="10008">
                  <c:v>23.257055999999999</c:v>
                </c:pt>
                <c:pt idx="10009">
                  <c:v>23.257083000000002</c:v>
                </c:pt>
                <c:pt idx="10010">
                  <c:v>23.257472</c:v>
                </c:pt>
                <c:pt idx="10011">
                  <c:v>23.258333</c:v>
                </c:pt>
                <c:pt idx="10012">
                  <c:v>23.259139000000001</c:v>
                </c:pt>
                <c:pt idx="10013">
                  <c:v>23.261638999999999</c:v>
                </c:pt>
                <c:pt idx="10014">
                  <c:v>23.262499999999999</c:v>
                </c:pt>
                <c:pt idx="10015">
                  <c:v>23.19</c:v>
                </c:pt>
                <c:pt idx="10016">
                  <c:v>23.192471999999999</c:v>
                </c:pt>
                <c:pt idx="10017">
                  <c:v>23.194167</c:v>
                </c:pt>
                <c:pt idx="10018">
                  <c:v>23.194972</c:v>
                </c:pt>
                <c:pt idx="10019">
                  <c:v>23.196667000000001</c:v>
                </c:pt>
                <c:pt idx="10020">
                  <c:v>23.197472000000001</c:v>
                </c:pt>
                <c:pt idx="10021">
                  <c:v>23.198333000000002</c:v>
                </c:pt>
                <c:pt idx="10022">
                  <c:v>23.199138999999999</c:v>
                </c:pt>
                <c:pt idx="10023">
                  <c:v>23.200778</c:v>
                </c:pt>
                <c:pt idx="10024">
                  <c:v>23.201639</c:v>
                </c:pt>
                <c:pt idx="10025">
                  <c:v>23.204139000000001</c:v>
                </c:pt>
                <c:pt idx="10026">
                  <c:v>23.204944000000001</c:v>
                </c:pt>
                <c:pt idx="10027">
                  <c:v>23.205832999999998</c:v>
                </c:pt>
                <c:pt idx="10028">
                  <c:v>23.206638999999999</c:v>
                </c:pt>
                <c:pt idx="10029">
                  <c:v>23.2075</c:v>
                </c:pt>
                <c:pt idx="10030">
                  <c:v>23.208306</c:v>
                </c:pt>
                <c:pt idx="10031">
                  <c:v>23.209139</c:v>
                </c:pt>
                <c:pt idx="10032">
                  <c:v>23.209972</c:v>
                </c:pt>
                <c:pt idx="10033">
                  <c:v>23.210806000000002</c:v>
                </c:pt>
                <c:pt idx="10034">
                  <c:v>23.211666999999998</c:v>
                </c:pt>
                <c:pt idx="10035">
                  <c:v>23.212472000000002</c:v>
                </c:pt>
                <c:pt idx="10036">
                  <c:v>23.213277999999999</c:v>
                </c:pt>
                <c:pt idx="10037">
                  <c:v>23.214167</c:v>
                </c:pt>
                <c:pt idx="10038">
                  <c:v>23.215806000000001</c:v>
                </c:pt>
                <c:pt idx="10039">
                  <c:v>23.216639000000001</c:v>
                </c:pt>
                <c:pt idx="10040">
                  <c:v>23.218305999999998</c:v>
                </c:pt>
                <c:pt idx="10041">
                  <c:v>23.219166999999999</c:v>
                </c:pt>
                <c:pt idx="10042">
                  <c:v>23.224972000000001</c:v>
                </c:pt>
                <c:pt idx="10043">
                  <c:v>23.225833000000002</c:v>
                </c:pt>
                <c:pt idx="10044">
                  <c:v>23.228306</c:v>
                </c:pt>
                <c:pt idx="10045">
                  <c:v>23.229139</c:v>
                </c:pt>
                <c:pt idx="10046">
                  <c:v>23.234138999999999</c:v>
                </c:pt>
                <c:pt idx="10047">
                  <c:v>23.234999999999999</c:v>
                </c:pt>
                <c:pt idx="10048">
                  <c:v>23.235806</c:v>
                </c:pt>
                <c:pt idx="10049">
                  <c:v>23.238721999999999</c:v>
                </c:pt>
                <c:pt idx="10050">
                  <c:v>23.237500000000001</c:v>
                </c:pt>
                <c:pt idx="10051">
                  <c:v>23.236639</c:v>
                </c:pt>
                <c:pt idx="10052">
                  <c:v>23.235806</c:v>
                </c:pt>
                <c:pt idx="10053">
                  <c:v>23.234138999999999</c:v>
                </c:pt>
                <c:pt idx="10054">
                  <c:v>23.233332999999998</c:v>
                </c:pt>
                <c:pt idx="10055">
                  <c:v>23.217472000000001</c:v>
                </c:pt>
                <c:pt idx="10056">
                  <c:v>23.216639000000001</c:v>
                </c:pt>
                <c:pt idx="10057">
                  <c:v>23.215778</c:v>
                </c:pt>
                <c:pt idx="10058">
                  <c:v>23.215028</c:v>
                </c:pt>
                <c:pt idx="10059">
                  <c:v>23.212499999999999</c:v>
                </c:pt>
                <c:pt idx="10060">
                  <c:v>23.211611000000001</c:v>
                </c:pt>
                <c:pt idx="10061">
                  <c:v>23.210833000000001</c:v>
                </c:pt>
                <c:pt idx="10062">
                  <c:v>23.21</c:v>
                </c:pt>
                <c:pt idx="10063">
                  <c:v>23.209139</c:v>
                </c:pt>
                <c:pt idx="10064">
                  <c:v>23.206638999999999</c:v>
                </c:pt>
                <c:pt idx="10065">
                  <c:v>23.205832999999998</c:v>
                </c:pt>
                <c:pt idx="10066">
                  <c:v>23.204944000000001</c:v>
                </c:pt>
                <c:pt idx="10067">
                  <c:v>23.204167000000002</c:v>
                </c:pt>
                <c:pt idx="10068">
                  <c:v>23.202528000000001</c:v>
                </c:pt>
                <c:pt idx="10069">
                  <c:v>23.201667</c:v>
                </c:pt>
                <c:pt idx="10070">
                  <c:v>23.200832999999999</c:v>
                </c:pt>
                <c:pt idx="10071">
                  <c:v>23.199971999999999</c:v>
                </c:pt>
                <c:pt idx="10072">
                  <c:v>23.198333000000002</c:v>
                </c:pt>
                <c:pt idx="10073">
                  <c:v>23.197472000000001</c:v>
                </c:pt>
                <c:pt idx="10074">
                  <c:v>23.196667000000001</c:v>
                </c:pt>
                <c:pt idx="10075">
                  <c:v>23.195806000000001</c:v>
                </c:pt>
                <c:pt idx="10076">
                  <c:v>23.194167</c:v>
                </c:pt>
                <c:pt idx="10077">
                  <c:v>23.193306</c:v>
                </c:pt>
                <c:pt idx="10078">
                  <c:v>23.191611000000002</c:v>
                </c:pt>
                <c:pt idx="10079">
                  <c:v>23.190805999999998</c:v>
                </c:pt>
                <c:pt idx="10080">
                  <c:v>23.19</c:v>
                </c:pt>
                <c:pt idx="10081">
                  <c:v>23.189139000000001</c:v>
                </c:pt>
                <c:pt idx="10082">
                  <c:v>23.188721999999999</c:v>
                </c:pt>
                <c:pt idx="10083">
                  <c:v>23.188721999999999</c:v>
                </c:pt>
                <c:pt idx="10084">
                  <c:v>23.19</c:v>
                </c:pt>
                <c:pt idx="10085">
                  <c:v>23.305806</c:v>
                </c:pt>
                <c:pt idx="10086">
                  <c:v>23.308333000000001</c:v>
                </c:pt>
                <c:pt idx="10087">
                  <c:v>23.309556000000001</c:v>
                </c:pt>
                <c:pt idx="10088">
                  <c:v>23.309583</c:v>
                </c:pt>
                <c:pt idx="10089">
                  <c:v>23.310389000000001</c:v>
                </c:pt>
                <c:pt idx="10090">
                  <c:v>23.310417000000001</c:v>
                </c:pt>
                <c:pt idx="10091">
                  <c:v>23.312111000000002</c:v>
                </c:pt>
                <c:pt idx="10092">
                  <c:v>23.312055999999998</c:v>
                </c:pt>
                <c:pt idx="10093">
                  <c:v>23.314972000000001</c:v>
                </c:pt>
                <c:pt idx="10094">
                  <c:v>23.315833000000001</c:v>
                </c:pt>
                <c:pt idx="10095">
                  <c:v>23.318277999999999</c:v>
                </c:pt>
                <c:pt idx="10096">
                  <c:v>23.32</c:v>
                </c:pt>
                <c:pt idx="10097">
                  <c:v>23.320833</c:v>
                </c:pt>
                <c:pt idx="10098">
                  <c:v>23.321694000000001</c:v>
                </c:pt>
                <c:pt idx="10099">
                  <c:v>23.322444000000001</c:v>
                </c:pt>
                <c:pt idx="10100">
                  <c:v>23.324166999999999</c:v>
                </c:pt>
                <c:pt idx="10101">
                  <c:v>23.324971999999999</c:v>
                </c:pt>
                <c:pt idx="10102">
                  <c:v>23.325832999999999</c:v>
                </c:pt>
                <c:pt idx="10103">
                  <c:v>23.326667</c:v>
                </c:pt>
                <c:pt idx="10104">
                  <c:v>23.327472</c:v>
                </c:pt>
                <c:pt idx="10105">
                  <c:v>23.328333000000001</c:v>
                </c:pt>
                <c:pt idx="10106">
                  <c:v>23.329139000000001</c:v>
                </c:pt>
                <c:pt idx="10107">
                  <c:v>23.330027999999999</c:v>
                </c:pt>
                <c:pt idx="10108">
                  <c:v>23.331610999999999</c:v>
                </c:pt>
                <c:pt idx="10109">
                  <c:v>23.3325</c:v>
                </c:pt>
                <c:pt idx="10110">
                  <c:v>23.333306</c:v>
                </c:pt>
                <c:pt idx="10111">
                  <c:v>23.334167000000001</c:v>
                </c:pt>
                <c:pt idx="10112">
                  <c:v>23.334972</c:v>
                </c:pt>
                <c:pt idx="10113">
                  <c:v>23.33625</c:v>
                </c:pt>
                <c:pt idx="10114">
                  <c:v>23.336221999999999</c:v>
                </c:pt>
                <c:pt idx="10115">
                  <c:v>23.335833000000001</c:v>
                </c:pt>
                <c:pt idx="10116">
                  <c:v>23.334972</c:v>
                </c:pt>
                <c:pt idx="10117">
                  <c:v>23.334111</c:v>
                </c:pt>
                <c:pt idx="10118">
                  <c:v>23.333306</c:v>
                </c:pt>
                <c:pt idx="10119">
                  <c:v>23.332471999999999</c:v>
                </c:pt>
                <c:pt idx="10120">
                  <c:v>23.330805999999999</c:v>
                </c:pt>
                <c:pt idx="10121">
                  <c:v>23.329972000000001</c:v>
                </c:pt>
                <c:pt idx="10122">
                  <c:v>23.329167000000002</c:v>
                </c:pt>
                <c:pt idx="10123">
                  <c:v>23.328333000000001</c:v>
                </c:pt>
                <c:pt idx="10124">
                  <c:v>23.325861</c:v>
                </c:pt>
                <c:pt idx="10125">
                  <c:v>23.325389000000001</c:v>
                </c:pt>
                <c:pt idx="10126">
                  <c:v>23.326222000000001</c:v>
                </c:pt>
                <c:pt idx="10127">
                  <c:v>23.326194000000001</c:v>
                </c:pt>
                <c:pt idx="10128">
                  <c:v>23.327500000000001</c:v>
                </c:pt>
                <c:pt idx="10129">
                  <c:v>23.328306000000001</c:v>
                </c:pt>
                <c:pt idx="10130">
                  <c:v>23.328749999999999</c:v>
                </c:pt>
                <c:pt idx="10131">
                  <c:v>23.327472</c:v>
                </c:pt>
                <c:pt idx="10132">
                  <c:v>23.324943999999999</c:v>
                </c:pt>
                <c:pt idx="10133">
                  <c:v>23.324193999999999</c:v>
                </c:pt>
                <c:pt idx="10134">
                  <c:v>23.323333000000002</c:v>
                </c:pt>
                <c:pt idx="10135">
                  <c:v>23.322500000000002</c:v>
                </c:pt>
                <c:pt idx="10136">
                  <c:v>23.321639000000001</c:v>
                </c:pt>
                <c:pt idx="10137">
                  <c:v>23.320833</c:v>
                </c:pt>
                <c:pt idx="10138">
                  <c:v>23.319972</c:v>
                </c:pt>
                <c:pt idx="10139">
                  <c:v>23.318332999999999</c:v>
                </c:pt>
                <c:pt idx="10140">
                  <c:v>23.317471999999999</c:v>
                </c:pt>
                <c:pt idx="10141">
                  <c:v>23.316666999999999</c:v>
                </c:pt>
                <c:pt idx="10142">
                  <c:v>23.315805999999998</c:v>
                </c:pt>
                <c:pt idx="10143">
                  <c:v>23.314167000000001</c:v>
                </c:pt>
                <c:pt idx="10144">
                  <c:v>23.313306000000001</c:v>
                </c:pt>
                <c:pt idx="10145">
                  <c:v>23.3125</c:v>
                </c:pt>
                <c:pt idx="10146">
                  <c:v>23.311693999999999</c:v>
                </c:pt>
                <c:pt idx="10147">
                  <c:v>23.309111000000001</c:v>
                </c:pt>
                <c:pt idx="10148">
                  <c:v>23.308306000000002</c:v>
                </c:pt>
                <c:pt idx="10149">
                  <c:v>23.307500000000001</c:v>
                </c:pt>
                <c:pt idx="10150">
                  <c:v>23.306639000000001</c:v>
                </c:pt>
                <c:pt idx="10151">
                  <c:v>23.305833</c:v>
                </c:pt>
                <c:pt idx="10152">
                  <c:v>23.304971999999999</c:v>
                </c:pt>
                <c:pt idx="10153">
                  <c:v>23.304110999999999</c:v>
                </c:pt>
                <c:pt idx="10154">
                  <c:v>23.302889</c:v>
                </c:pt>
                <c:pt idx="10155">
                  <c:v>23.302889</c:v>
                </c:pt>
                <c:pt idx="10156">
                  <c:v>23.304138999999999</c:v>
                </c:pt>
                <c:pt idx="10157">
                  <c:v>23.305</c:v>
                </c:pt>
                <c:pt idx="10158">
                  <c:v>23.305389000000002</c:v>
                </c:pt>
                <c:pt idx="10159">
                  <c:v>23.305361000000001</c:v>
                </c:pt>
                <c:pt idx="10160">
                  <c:v>23.305806</c:v>
                </c:pt>
                <c:pt idx="10161">
                  <c:v>25.269971999999999</c:v>
                </c:pt>
                <c:pt idx="10162">
                  <c:v>25.271639</c:v>
                </c:pt>
                <c:pt idx="10163">
                  <c:v>25.272472</c:v>
                </c:pt>
                <c:pt idx="10164">
                  <c:v>25.274139000000002</c:v>
                </c:pt>
                <c:pt idx="10165">
                  <c:v>25.274972000000002</c:v>
                </c:pt>
                <c:pt idx="10166">
                  <c:v>25.275417000000001</c:v>
                </c:pt>
                <c:pt idx="10167">
                  <c:v>25.275389000000001</c:v>
                </c:pt>
                <c:pt idx="10168">
                  <c:v>25.276250000000001</c:v>
                </c:pt>
                <c:pt idx="10169">
                  <c:v>25.276278000000001</c:v>
                </c:pt>
                <c:pt idx="10170">
                  <c:v>25.276667</c:v>
                </c:pt>
                <c:pt idx="10171">
                  <c:v>25.279194</c:v>
                </c:pt>
                <c:pt idx="10172">
                  <c:v>25.279972000000001</c:v>
                </c:pt>
                <c:pt idx="10173">
                  <c:v>25.281638999999998</c:v>
                </c:pt>
                <c:pt idx="10174">
                  <c:v>25.282444000000002</c:v>
                </c:pt>
                <c:pt idx="10175">
                  <c:v>25.283306</c:v>
                </c:pt>
                <c:pt idx="10176">
                  <c:v>25.283722000000001</c:v>
                </c:pt>
                <c:pt idx="10177">
                  <c:v>25.283750000000001</c:v>
                </c:pt>
                <c:pt idx="10178">
                  <c:v>25.282917000000001</c:v>
                </c:pt>
                <c:pt idx="10179">
                  <c:v>25.282889000000001</c:v>
                </c:pt>
                <c:pt idx="10180">
                  <c:v>25.282471999999999</c:v>
                </c:pt>
                <c:pt idx="10181">
                  <c:v>25.281694000000002</c:v>
                </c:pt>
                <c:pt idx="10182">
                  <c:v>25.280389</c:v>
                </c:pt>
                <c:pt idx="10183">
                  <c:v>25.28125</c:v>
                </c:pt>
                <c:pt idx="10184">
                  <c:v>25.281222</c:v>
                </c:pt>
                <c:pt idx="10185">
                  <c:v>25.279944</c:v>
                </c:pt>
                <c:pt idx="10186">
                  <c:v>25.279139000000001</c:v>
                </c:pt>
                <c:pt idx="10187">
                  <c:v>25.278333</c:v>
                </c:pt>
                <c:pt idx="10188">
                  <c:v>25.277471999999999</c:v>
                </c:pt>
                <c:pt idx="10189">
                  <c:v>25.277056000000002</c:v>
                </c:pt>
                <c:pt idx="10190">
                  <c:v>25.277083000000001</c:v>
                </c:pt>
                <c:pt idx="10191">
                  <c:v>25.275805999999999</c:v>
                </c:pt>
                <c:pt idx="10192">
                  <c:v>25.273333000000001</c:v>
                </c:pt>
                <c:pt idx="10193">
                  <c:v>25.272472</c:v>
                </c:pt>
                <c:pt idx="10194">
                  <c:v>25.272055999999999</c:v>
                </c:pt>
                <c:pt idx="10195">
                  <c:v>25.272110999999999</c:v>
                </c:pt>
                <c:pt idx="10196">
                  <c:v>25.27</c:v>
                </c:pt>
                <c:pt idx="10197">
                  <c:v>25.269556000000001</c:v>
                </c:pt>
                <c:pt idx="10198">
                  <c:v>25.269556000000001</c:v>
                </c:pt>
                <c:pt idx="10199">
                  <c:v>25.268722</c:v>
                </c:pt>
                <c:pt idx="10200">
                  <c:v>25.271222000000002</c:v>
                </c:pt>
                <c:pt idx="10201">
                  <c:v>25.271194000000001</c:v>
                </c:pt>
                <c:pt idx="10202">
                  <c:v>25.269556000000001</c:v>
                </c:pt>
                <c:pt idx="10203">
                  <c:v>25.269556000000001</c:v>
                </c:pt>
                <c:pt idx="10204">
                  <c:v>25.270416999999998</c:v>
                </c:pt>
                <c:pt idx="10205">
                  <c:v>25.267889</c:v>
                </c:pt>
                <c:pt idx="10206">
                  <c:v>25.267917000000001</c:v>
                </c:pt>
                <c:pt idx="10207">
                  <c:v>25.269583000000001</c:v>
                </c:pt>
                <c:pt idx="10208">
                  <c:v>25.269556000000001</c:v>
                </c:pt>
                <c:pt idx="10209">
                  <c:v>25.269971999999999</c:v>
                </c:pt>
                <c:pt idx="10210">
                  <c:v>23.260027999999998</c:v>
                </c:pt>
                <c:pt idx="10211">
                  <c:v>23.260833000000002</c:v>
                </c:pt>
                <c:pt idx="10212">
                  <c:v>23.261610999999998</c:v>
                </c:pt>
                <c:pt idx="10213">
                  <c:v>23.263332999999999</c:v>
                </c:pt>
                <c:pt idx="10214">
                  <c:v>23.263722000000001</c:v>
                </c:pt>
                <c:pt idx="10215">
                  <c:v>23.263750000000002</c:v>
                </c:pt>
                <c:pt idx="10216">
                  <c:v>23.264610999999999</c:v>
                </c:pt>
                <c:pt idx="10217">
                  <c:v>23.264582999999998</c:v>
                </c:pt>
                <c:pt idx="10218">
                  <c:v>23.265416999999999</c:v>
                </c:pt>
                <c:pt idx="10219">
                  <c:v>23.265388999999999</c:v>
                </c:pt>
                <c:pt idx="10220">
                  <c:v>23.264139</c:v>
                </c:pt>
                <c:pt idx="10221">
                  <c:v>23.258306000000001</c:v>
                </c:pt>
                <c:pt idx="10222">
                  <c:v>23.254583</c:v>
                </c:pt>
                <c:pt idx="10223">
                  <c:v>23.254556000000001</c:v>
                </c:pt>
                <c:pt idx="10224">
                  <c:v>23.253305999999998</c:v>
                </c:pt>
                <c:pt idx="10225">
                  <c:v>23.247527999999999</c:v>
                </c:pt>
                <c:pt idx="10226">
                  <c:v>23.247056000000001</c:v>
                </c:pt>
                <c:pt idx="10227">
                  <c:v>23.247083</c:v>
                </c:pt>
                <c:pt idx="10228">
                  <c:v>23.252500000000001</c:v>
                </c:pt>
                <c:pt idx="10229">
                  <c:v>23.254166999999999</c:v>
                </c:pt>
                <c:pt idx="10230">
                  <c:v>23.254556000000001</c:v>
                </c:pt>
                <c:pt idx="10231">
                  <c:v>23.254528000000001</c:v>
                </c:pt>
                <c:pt idx="10232">
                  <c:v>23.254999999999999</c:v>
                </c:pt>
                <c:pt idx="10233">
                  <c:v>23.257444</c:v>
                </c:pt>
                <c:pt idx="10234">
                  <c:v>23.257916999999999</c:v>
                </c:pt>
                <c:pt idx="10235">
                  <c:v>23.257943999999998</c:v>
                </c:pt>
                <c:pt idx="10236">
                  <c:v>23.258278000000001</c:v>
                </c:pt>
                <c:pt idx="10237">
                  <c:v>23.259139000000001</c:v>
                </c:pt>
                <c:pt idx="10238">
                  <c:v>23.260027999999998</c:v>
                </c:pt>
                <c:pt idx="10239">
                  <c:v>23.825832999999999</c:v>
                </c:pt>
                <c:pt idx="10240">
                  <c:v>23.826639</c:v>
                </c:pt>
                <c:pt idx="10241">
                  <c:v>23.827916999999999</c:v>
                </c:pt>
                <c:pt idx="10242">
                  <c:v>23.827943999999999</c:v>
                </c:pt>
                <c:pt idx="10243">
                  <c:v>23.828749999999999</c:v>
                </c:pt>
                <c:pt idx="10244">
                  <c:v>23.828693999999999</c:v>
                </c:pt>
                <c:pt idx="10245">
                  <c:v>23.829583</c:v>
                </c:pt>
                <c:pt idx="10246">
                  <c:v>23.829583</c:v>
                </c:pt>
                <c:pt idx="10247">
                  <c:v>23.830417000000001</c:v>
                </c:pt>
                <c:pt idx="10248">
                  <c:v>23.830417000000001</c:v>
                </c:pt>
                <c:pt idx="10249">
                  <c:v>23.831250000000001</c:v>
                </c:pt>
                <c:pt idx="10250">
                  <c:v>23.831194</c:v>
                </c:pt>
                <c:pt idx="10251">
                  <c:v>23.830417000000001</c:v>
                </c:pt>
                <c:pt idx="10252">
                  <c:v>23.830389</c:v>
                </c:pt>
                <c:pt idx="10253">
                  <c:v>23.829556</c:v>
                </c:pt>
                <c:pt idx="10254">
                  <c:v>23.829556</c:v>
                </c:pt>
                <c:pt idx="10255">
                  <c:v>23.829167000000002</c:v>
                </c:pt>
                <c:pt idx="10256">
                  <c:v>23.828306000000001</c:v>
                </c:pt>
                <c:pt idx="10257">
                  <c:v>23.827472</c:v>
                </c:pt>
                <c:pt idx="10258">
                  <c:v>23.827027999999999</c:v>
                </c:pt>
                <c:pt idx="10259">
                  <c:v>23.827055999999999</c:v>
                </c:pt>
                <c:pt idx="10260">
                  <c:v>23.827916999999999</c:v>
                </c:pt>
                <c:pt idx="10261">
                  <c:v>23.827888999999999</c:v>
                </c:pt>
                <c:pt idx="10262">
                  <c:v>23.827472</c:v>
                </c:pt>
                <c:pt idx="10263">
                  <c:v>23.826667</c:v>
                </c:pt>
                <c:pt idx="10264">
                  <c:v>23.825389000000001</c:v>
                </c:pt>
                <c:pt idx="10265">
                  <c:v>23.825417000000002</c:v>
                </c:pt>
                <c:pt idx="10266">
                  <c:v>23.824556000000001</c:v>
                </c:pt>
                <c:pt idx="10267">
                  <c:v>23.824583000000001</c:v>
                </c:pt>
                <c:pt idx="10268">
                  <c:v>23.82375</c:v>
                </c:pt>
                <c:pt idx="10269">
                  <c:v>23.823722</c:v>
                </c:pt>
                <c:pt idx="10270">
                  <c:v>23.824583000000001</c:v>
                </c:pt>
                <c:pt idx="10271">
                  <c:v>23.824556000000001</c:v>
                </c:pt>
                <c:pt idx="10272">
                  <c:v>23.825389000000001</c:v>
                </c:pt>
                <c:pt idx="10273">
                  <c:v>23.825389000000001</c:v>
                </c:pt>
                <c:pt idx="10274">
                  <c:v>23.825832999999999</c:v>
                </c:pt>
                <c:pt idx="10275">
                  <c:v>23.617471999999999</c:v>
                </c:pt>
                <c:pt idx="10276">
                  <c:v>23.619167000000001</c:v>
                </c:pt>
                <c:pt idx="10277">
                  <c:v>23.619582999999999</c:v>
                </c:pt>
                <c:pt idx="10278">
                  <c:v>23.619555999999999</c:v>
                </c:pt>
                <c:pt idx="10279">
                  <c:v>23.620417</c:v>
                </c:pt>
                <c:pt idx="10280">
                  <c:v>23.620388999999999</c:v>
                </c:pt>
                <c:pt idx="10281">
                  <c:v>23.622471999999998</c:v>
                </c:pt>
                <c:pt idx="10282">
                  <c:v>23.623332999999999</c:v>
                </c:pt>
                <c:pt idx="10283">
                  <c:v>23.623722000000001</c:v>
                </c:pt>
                <c:pt idx="10284">
                  <c:v>23.623722000000001</c:v>
                </c:pt>
                <c:pt idx="10285">
                  <c:v>23.624555999999998</c:v>
                </c:pt>
                <c:pt idx="10286">
                  <c:v>23.624583000000001</c:v>
                </c:pt>
                <c:pt idx="10287">
                  <c:v>23.623750000000001</c:v>
                </c:pt>
                <c:pt idx="10288">
                  <c:v>23.623694</c:v>
                </c:pt>
                <c:pt idx="10289">
                  <c:v>23.623360999999999</c:v>
                </c:pt>
                <c:pt idx="10290">
                  <c:v>23.616638999999999</c:v>
                </c:pt>
                <c:pt idx="10291">
                  <c:v>23.615805999999999</c:v>
                </c:pt>
                <c:pt idx="10292">
                  <c:v>23.614999999999998</c:v>
                </c:pt>
                <c:pt idx="10293">
                  <c:v>23.612082999999998</c:v>
                </c:pt>
                <c:pt idx="10294">
                  <c:v>23.612082999999998</c:v>
                </c:pt>
                <c:pt idx="10295">
                  <c:v>23.611249999999998</c:v>
                </c:pt>
                <c:pt idx="10296">
                  <c:v>23.611277999999999</c:v>
                </c:pt>
                <c:pt idx="10297">
                  <c:v>23.612027999999999</c:v>
                </c:pt>
                <c:pt idx="10298">
                  <c:v>23.612027999999999</c:v>
                </c:pt>
                <c:pt idx="10299">
                  <c:v>23.612916999999999</c:v>
                </c:pt>
                <c:pt idx="10300">
                  <c:v>23.612916999999999</c:v>
                </c:pt>
                <c:pt idx="10301">
                  <c:v>23.614556</c:v>
                </c:pt>
                <c:pt idx="10302">
                  <c:v>23.614528</c:v>
                </c:pt>
                <c:pt idx="10303">
                  <c:v>23.616222</c:v>
                </c:pt>
                <c:pt idx="10304">
                  <c:v>23.616222</c:v>
                </c:pt>
                <c:pt idx="10305">
                  <c:v>23.617471999999999</c:v>
                </c:pt>
                <c:pt idx="10306">
                  <c:v>23.823305999999999</c:v>
                </c:pt>
                <c:pt idx="10307">
                  <c:v>23.824971999999999</c:v>
                </c:pt>
                <c:pt idx="10308">
                  <c:v>23.826250000000002</c:v>
                </c:pt>
                <c:pt idx="10309">
                  <c:v>23.826222000000001</c:v>
                </c:pt>
                <c:pt idx="10310">
                  <c:v>23.825389000000001</c:v>
                </c:pt>
                <c:pt idx="10311">
                  <c:v>23.825417000000002</c:v>
                </c:pt>
                <c:pt idx="10312">
                  <c:v>23.824583000000001</c:v>
                </c:pt>
                <c:pt idx="10313">
                  <c:v>23.824583000000001</c:v>
                </c:pt>
                <c:pt idx="10314">
                  <c:v>23.817499999999999</c:v>
                </c:pt>
                <c:pt idx="10315">
                  <c:v>23.816638999999999</c:v>
                </c:pt>
                <c:pt idx="10316">
                  <c:v>23.816222</c:v>
                </c:pt>
                <c:pt idx="10317">
                  <c:v>23.816222</c:v>
                </c:pt>
                <c:pt idx="10318">
                  <c:v>23.817056000000001</c:v>
                </c:pt>
                <c:pt idx="10319">
                  <c:v>23.817028000000001</c:v>
                </c:pt>
                <c:pt idx="10320">
                  <c:v>23.817889000000001</c:v>
                </c:pt>
                <c:pt idx="10321">
                  <c:v>23.817861000000001</c:v>
                </c:pt>
                <c:pt idx="10322">
                  <c:v>23.818722000000001</c:v>
                </c:pt>
                <c:pt idx="10323">
                  <c:v>23.818750000000001</c:v>
                </c:pt>
                <c:pt idx="10324">
                  <c:v>23.819555999999999</c:v>
                </c:pt>
                <c:pt idx="10325">
                  <c:v>23.819583000000002</c:v>
                </c:pt>
                <c:pt idx="10326">
                  <c:v>23.820388999999999</c:v>
                </c:pt>
                <c:pt idx="10327">
                  <c:v>23.820416999999999</c:v>
                </c:pt>
                <c:pt idx="10328">
                  <c:v>23.821193999999998</c:v>
                </c:pt>
                <c:pt idx="10329">
                  <c:v>23.821249999999999</c:v>
                </c:pt>
                <c:pt idx="10330">
                  <c:v>23.822028</c:v>
                </c:pt>
                <c:pt idx="10331">
                  <c:v>23.822111</c:v>
                </c:pt>
                <c:pt idx="10332">
                  <c:v>23.822889</c:v>
                </c:pt>
                <c:pt idx="10333">
                  <c:v>23.822917</c:v>
                </c:pt>
                <c:pt idx="10334">
                  <c:v>23.823305999999999</c:v>
                </c:pt>
                <c:pt idx="10335">
                  <c:v>23.832471999999999</c:v>
                </c:pt>
                <c:pt idx="10336">
                  <c:v>23.835000000000001</c:v>
                </c:pt>
                <c:pt idx="10337">
                  <c:v>23.835417</c:v>
                </c:pt>
                <c:pt idx="10338">
                  <c:v>23.835388999999999</c:v>
                </c:pt>
                <c:pt idx="10339">
                  <c:v>23.83625</c:v>
                </c:pt>
                <c:pt idx="10340">
                  <c:v>23.836221999999999</c:v>
                </c:pt>
                <c:pt idx="10341">
                  <c:v>23.837083</c:v>
                </c:pt>
                <c:pt idx="10342">
                  <c:v>23.837056</c:v>
                </c:pt>
                <c:pt idx="10343">
                  <c:v>23.836221999999999</c:v>
                </c:pt>
                <c:pt idx="10344">
                  <c:v>23.83625</c:v>
                </c:pt>
                <c:pt idx="10345">
                  <c:v>23.835388999999999</c:v>
                </c:pt>
                <c:pt idx="10346">
                  <c:v>23.835417</c:v>
                </c:pt>
                <c:pt idx="10347">
                  <c:v>23.834555999999999</c:v>
                </c:pt>
                <c:pt idx="10348">
                  <c:v>23.834527999999999</c:v>
                </c:pt>
                <c:pt idx="10349">
                  <c:v>23.834139</c:v>
                </c:pt>
                <c:pt idx="10350">
                  <c:v>23.833333</c:v>
                </c:pt>
                <c:pt idx="10351">
                  <c:v>23.830361</c:v>
                </c:pt>
                <c:pt idx="10352">
                  <c:v>23.830389</c:v>
                </c:pt>
                <c:pt idx="10353">
                  <c:v>23.831222</c:v>
                </c:pt>
                <c:pt idx="10354">
                  <c:v>23.831222</c:v>
                </c:pt>
                <c:pt idx="10355">
                  <c:v>23.830417000000001</c:v>
                </c:pt>
                <c:pt idx="10356">
                  <c:v>23.830389</c:v>
                </c:pt>
                <c:pt idx="10357">
                  <c:v>23.832471999999999</c:v>
                </c:pt>
                <c:pt idx="10358">
                  <c:v>23.35</c:v>
                </c:pt>
                <c:pt idx="10359">
                  <c:v>23.352499999999999</c:v>
                </c:pt>
                <c:pt idx="10360">
                  <c:v>23.353332999999999</c:v>
                </c:pt>
                <c:pt idx="10361">
                  <c:v>23.355</c:v>
                </c:pt>
                <c:pt idx="10362">
                  <c:v>23.355806000000001</c:v>
                </c:pt>
                <c:pt idx="10363">
                  <c:v>23.356639000000001</c:v>
                </c:pt>
                <c:pt idx="10364">
                  <c:v>23.357472000000001</c:v>
                </c:pt>
                <c:pt idx="10365">
                  <c:v>23.359138999999999</c:v>
                </c:pt>
                <c:pt idx="10366">
                  <c:v>23.36</c:v>
                </c:pt>
                <c:pt idx="10367">
                  <c:v>23.360806</c:v>
                </c:pt>
                <c:pt idx="10368">
                  <c:v>23.362444</c:v>
                </c:pt>
                <c:pt idx="10369">
                  <c:v>23.363306000000001</c:v>
                </c:pt>
                <c:pt idx="10370">
                  <c:v>23.366638999999999</c:v>
                </c:pt>
                <c:pt idx="10371">
                  <c:v>23.3675</c:v>
                </c:pt>
                <c:pt idx="10372">
                  <c:v>23.368306</c:v>
                </c:pt>
                <c:pt idx="10373">
                  <c:v>23.369167000000001</c:v>
                </c:pt>
                <c:pt idx="10374">
                  <c:v>23.369972000000001</c:v>
                </c:pt>
                <c:pt idx="10375">
                  <c:v>23.371638999999998</c:v>
                </c:pt>
                <c:pt idx="10376">
                  <c:v>23.372889000000001</c:v>
                </c:pt>
                <c:pt idx="10377">
                  <c:v>23.372889000000001</c:v>
                </c:pt>
                <c:pt idx="10378">
                  <c:v>23.373694</c:v>
                </c:pt>
                <c:pt idx="10379">
                  <c:v>23.373722000000001</c:v>
                </c:pt>
                <c:pt idx="10380">
                  <c:v>23.372889000000001</c:v>
                </c:pt>
                <c:pt idx="10381">
                  <c:v>23.372889000000001</c:v>
                </c:pt>
                <c:pt idx="10382">
                  <c:v>23.372499999999999</c:v>
                </c:pt>
                <c:pt idx="10383">
                  <c:v>23.370833000000001</c:v>
                </c:pt>
                <c:pt idx="10384">
                  <c:v>23.369972000000001</c:v>
                </c:pt>
                <c:pt idx="10385">
                  <c:v>23.369167000000001</c:v>
                </c:pt>
                <c:pt idx="10386">
                  <c:v>23.368278</c:v>
                </c:pt>
                <c:pt idx="10387">
                  <c:v>23.367471999999999</c:v>
                </c:pt>
                <c:pt idx="10388">
                  <c:v>23.365777999999999</c:v>
                </c:pt>
                <c:pt idx="10389">
                  <c:v>23.364999999999998</c:v>
                </c:pt>
                <c:pt idx="10390">
                  <c:v>23.362888999999999</c:v>
                </c:pt>
                <c:pt idx="10391">
                  <c:v>23.362860999999999</c:v>
                </c:pt>
                <c:pt idx="10392">
                  <c:v>23.362472</c:v>
                </c:pt>
                <c:pt idx="10393">
                  <c:v>23.360806</c:v>
                </c:pt>
                <c:pt idx="10394">
                  <c:v>23.358277999999999</c:v>
                </c:pt>
                <c:pt idx="10395">
                  <c:v>23.357500000000002</c:v>
                </c:pt>
                <c:pt idx="10396">
                  <c:v>23.356611000000001</c:v>
                </c:pt>
                <c:pt idx="10397">
                  <c:v>23.355</c:v>
                </c:pt>
                <c:pt idx="10398">
                  <c:v>23.354139</c:v>
                </c:pt>
                <c:pt idx="10399">
                  <c:v>23.352471999999999</c:v>
                </c:pt>
                <c:pt idx="10400">
                  <c:v>23.350833000000002</c:v>
                </c:pt>
                <c:pt idx="10401">
                  <c:v>23.349972000000001</c:v>
                </c:pt>
                <c:pt idx="10402">
                  <c:v>23.349556</c:v>
                </c:pt>
                <c:pt idx="10403">
                  <c:v>23.349582999999999</c:v>
                </c:pt>
                <c:pt idx="10404">
                  <c:v>23.35</c:v>
                </c:pt>
                <c:pt idx="10405">
                  <c:v>21.954999999999998</c:v>
                </c:pt>
                <c:pt idx="10406">
                  <c:v>21.955805999999999</c:v>
                </c:pt>
                <c:pt idx="10407">
                  <c:v>21.957083000000001</c:v>
                </c:pt>
                <c:pt idx="10408">
                  <c:v>21.957028000000001</c:v>
                </c:pt>
                <c:pt idx="10409">
                  <c:v>21.957916999999998</c:v>
                </c:pt>
                <c:pt idx="10410">
                  <c:v>21.957916999999998</c:v>
                </c:pt>
                <c:pt idx="10411">
                  <c:v>21.958722000000002</c:v>
                </c:pt>
                <c:pt idx="10412">
                  <c:v>21.958722000000002</c:v>
                </c:pt>
                <c:pt idx="10413">
                  <c:v>21.959610999999999</c:v>
                </c:pt>
                <c:pt idx="10414">
                  <c:v>21.959555999999999</c:v>
                </c:pt>
                <c:pt idx="10415">
                  <c:v>21.959167000000001</c:v>
                </c:pt>
                <c:pt idx="10416">
                  <c:v>21.957443999999999</c:v>
                </c:pt>
                <c:pt idx="10417">
                  <c:v>21.955805999999999</c:v>
                </c:pt>
                <c:pt idx="10418">
                  <c:v>21.954999999999998</c:v>
                </c:pt>
                <c:pt idx="10419">
                  <c:v>21.954139000000001</c:v>
                </c:pt>
                <c:pt idx="10420">
                  <c:v>21.953333000000001</c:v>
                </c:pt>
                <c:pt idx="10421">
                  <c:v>21.952472</c:v>
                </c:pt>
                <c:pt idx="10422">
                  <c:v>21.951667</c:v>
                </c:pt>
                <c:pt idx="10423">
                  <c:v>21.95</c:v>
                </c:pt>
                <c:pt idx="10424">
                  <c:v>21.948722</c:v>
                </c:pt>
                <c:pt idx="10425">
                  <c:v>21.948778000000001</c:v>
                </c:pt>
                <c:pt idx="10426">
                  <c:v>21.947917</c:v>
                </c:pt>
                <c:pt idx="10427">
                  <c:v>21.947917</c:v>
                </c:pt>
                <c:pt idx="10428">
                  <c:v>21.949110999999998</c:v>
                </c:pt>
                <c:pt idx="10429">
                  <c:v>21.951639</c:v>
                </c:pt>
                <c:pt idx="10430">
                  <c:v>21.954999999999998</c:v>
                </c:pt>
                <c:pt idx="10431">
                  <c:v>24.994167000000001</c:v>
                </c:pt>
                <c:pt idx="10432">
                  <c:v>24.994972000000001</c:v>
                </c:pt>
                <c:pt idx="10433">
                  <c:v>24.995417</c:v>
                </c:pt>
                <c:pt idx="10434">
                  <c:v>24.995388999999999</c:v>
                </c:pt>
                <c:pt idx="10435">
                  <c:v>24.99625</c:v>
                </c:pt>
                <c:pt idx="10436">
                  <c:v>24.996193999999999</c:v>
                </c:pt>
                <c:pt idx="10437">
                  <c:v>24.994582999999999</c:v>
                </c:pt>
                <c:pt idx="10438">
                  <c:v>24.994555999999999</c:v>
                </c:pt>
                <c:pt idx="10439">
                  <c:v>24.993749999999999</c:v>
                </c:pt>
                <c:pt idx="10440">
                  <c:v>24.993722000000002</c:v>
                </c:pt>
                <c:pt idx="10441">
                  <c:v>24.992916999999998</c:v>
                </c:pt>
                <c:pt idx="10442">
                  <c:v>24.992916999999998</c:v>
                </c:pt>
                <c:pt idx="10443">
                  <c:v>24.9925</c:v>
                </c:pt>
                <c:pt idx="10444">
                  <c:v>24.991638999999999</c:v>
                </c:pt>
                <c:pt idx="10445">
                  <c:v>24.989194000000001</c:v>
                </c:pt>
                <c:pt idx="10446">
                  <c:v>24.986667000000001</c:v>
                </c:pt>
                <c:pt idx="10447">
                  <c:v>24.984971999999999</c:v>
                </c:pt>
                <c:pt idx="10448">
                  <c:v>24.984166999999999</c:v>
                </c:pt>
                <c:pt idx="10449">
                  <c:v>24.982861</c:v>
                </c:pt>
                <c:pt idx="10450">
                  <c:v>24.982917</c:v>
                </c:pt>
                <c:pt idx="10451">
                  <c:v>24.983332999999998</c:v>
                </c:pt>
                <c:pt idx="10452">
                  <c:v>24.984138999999999</c:v>
                </c:pt>
                <c:pt idx="10453">
                  <c:v>24.984583000000001</c:v>
                </c:pt>
                <c:pt idx="10454">
                  <c:v>24.984611000000001</c:v>
                </c:pt>
                <c:pt idx="10455">
                  <c:v>24.985361000000001</c:v>
                </c:pt>
                <c:pt idx="10456">
                  <c:v>24.985389000000001</c:v>
                </c:pt>
                <c:pt idx="10457">
                  <c:v>24.989583</c:v>
                </c:pt>
                <c:pt idx="10458">
                  <c:v>24.989583</c:v>
                </c:pt>
                <c:pt idx="10459">
                  <c:v>24.990805999999999</c:v>
                </c:pt>
                <c:pt idx="10460">
                  <c:v>24.991667</c:v>
                </c:pt>
                <c:pt idx="10461">
                  <c:v>24.9925</c:v>
                </c:pt>
                <c:pt idx="10462">
                  <c:v>24.993361</c:v>
                </c:pt>
                <c:pt idx="10463">
                  <c:v>24.994167000000001</c:v>
                </c:pt>
                <c:pt idx="10464">
                  <c:v>23.831666999999999</c:v>
                </c:pt>
                <c:pt idx="10465">
                  <c:v>23.832889000000002</c:v>
                </c:pt>
                <c:pt idx="10466">
                  <c:v>23.832889000000002</c:v>
                </c:pt>
                <c:pt idx="10467">
                  <c:v>23.833722000000002</c:v>
                </c:pt>
                <c:pt idx="10468">
                  <c:v>23.833749999999998</c:v>
                </c:pt>
                <c:pt idx="10469">
                  <c:v>23.832916999999998</c:v>
                </c:pt>
                <c:pt idx="10470">
                  <c:v>23.832889000000002</c:v>
                </c:pt>
                <c:pt idx="10471">
                  <c:v>23.831250000000001</c:v>
                </c:pt>
                <c:pt idx="10472">
                  <c:v>23.831278000000001</c:v>
                </c:pt>
                <c:pt idx="10473">
                  <c:v>23.830417000000001</c:v>
                </c:pt>
                <c:pt idx="10474">
                  <c:v>23.830444</c:v>
                </c:pt>
                <c:pt idx="10475">
                  <c:v>23.83</c:v>
                </c:pt>
                <c:pt idx="10476">
                  <c:v>23.828333000000001</c:v>
                </c:pt>
                <c:pt idx="10477">
                  <c:v>23.827916999999999</c:v>
                </c:pt>
                <c:pt idx="10478">
                  <c:v>23.827916999999999</c:v>
                </c:pt>
                <c:pt idx="10479">
                  <c:v>23.827110999999999</c:v>
                </c:pt>
                <c:pt idx="10480">
                  <c:v>23.827082999999998</c:v>
                </c:pt>
                <c:pt idx="10481">
                  <c:v>23.826250000000002</c:v>
                </c:pt>
                <c:pt idx="10482">
                  <c:v>23.826277999999999</c:v>
                </c:pt>
                <c:pt idx="10483">
                  <c:v>23.825389000000001</c:v>
                </c:pt>
                <c:pt idx="10484">
                  <c:v>23.826639</c:v>
                </c:pt>
                <c:pt idx="10485">
                  <c:v>23.830805999999999</c:v>
                </c:pt>
                <c:pt idx="10486">
                  <c:v>23.831666999999999</c:v>
                </c:pt>
                <c:pt idx="10487">
                  <c:v>23.251694000000001</c:v>
                </c:pt>
                <c:pt idx="10488">
                  <c:v>23.253278000000002</c:v>
                </c:pt>
                <c:pt idx="10489">
                  <c:v>23.254583</c:v>
                </c:pt>
                <c:pt idx="10490">
                  <c:v>23.254556000000001</c:v>
                </c:pt>
                <c:pt idx="10491">
                  <c:v>23.255389000000001</c:v>
                </c:pt>
                <c:pt idx="10492">
                  <c:v>23.255389000000001</c:v>
                </c:pt>
                <c:pt idx="10493">
                  <c:v>23.256222000000001</c:v>
                </c:pt>
                <c:pt idx="10494">
                  <c:v>23.256250000000001</c:v>
                </c:pt>
                <c:pt idx="10495">
                  <c:v>23.254971999999999</c:v>
                </c:pt>
                <c:pt idx="10496">
                  <c:v>23.250833</c:v>
                </c:pt>
                <c:pt idx="10497">
                  <c:v>23.249972</c:v>
                </c:pt>
                <c:pt idx="10498">
                  <c:v>23.249167</c:v>
                </c:pt>
                <c:pt idx="10499">
                  <c:v>23.248694</c:v>
                </c:pt>
                <c:pt idx="10500">
                  <c:v>23.248750000000001</c:v>
                </c:pt>
                <c:pt idx="10501">
                  <c:v>23.247889000000001</c:v>
                </c:pt>
                <c:pt idx="10502">
                  <c:v>23.247861</c:v>
                </c:pt>
                <c:pt idx="10503">
                  <c:v>23.251194000000002</c:v>
                </c:pt>
                <c:pt idx="10504">
                  <c:v>23.251221999999999</c:v>
                </c:pt>
                <c:pt idx="10505">
                  <c:v>23.251694000000001</c:v>
                </c:pt>
                <c:pt idx="10506">
                  <c:v>25.157471999999999</c:v>
                </c:pt>
                <c:pt idx="10507">
                  <c:v>25.16</c:v>
                </c:pt>
                <c:pt idx="10508">
                  <c:v>25.160416999999999</c:v>
                </c:pt>
                <c:pt idx="10509">
                  <c:v>25.160416999999999</c:v>
                </c:pt>
                <c:pt idx="10510">
                  <c:v>25.160833</c:v>
                </c:pt>
                <c:pt idx="10511">
                  <c:v>25.161639000000001</c:v>
                </c:pt>
                <c:pt idx="10512">
                  <c:v>25.162889</c:v>
                </c:pt>
                <c:pt idx="10513">
                  <c:v>25.162889</c:v>
                </c:pt>
                <c:pt idx="10514">
                  <c:v>25.16375</c:v>
                </c:pt>
                <c:pt idx="10515">
                  <c:v>25.16375</c:v>
                </c:pt>
                <c:pt idx="10516">
                  <c:v>25.162917</c:v>
                </c:pt>
                <c:pt idx="10517">
                  <c:v>25.162889</c:v>
                </c:pt>
                <c:pt idx="10518">
                  <c:v>25.162082999999999</c:v>
                </c:pt>
                <c:pt idx="10519">
                  <c:v>25.162082999999999</c:v>
                </c:pt>
                <c:pt idx="10520">
                  <c:v>25.161694000000001</c:v>
                </c:pt>
                <c:pt idx="10521">
                  <c:v>25.159972</c:v>
                </c:pt>
                <c:pt idx="10522">
                  <c:v>25.159555999999998</c:v>
                </c:pt>
                <c:pt idx="10523">
                  <c:v>25.159583000000001</c:v>
                </c:pt>
                <c:pt idx="10524">
                  <c:v>25.157056000000001</c:v>
                </c:pt>
                <c:pt idx="10525">
                  <c:v>25.157056000000001</c:v>
                </c:pt>
                <c:pt idx="10526">
                  <c:v>25.156222</c:v>
                </c:pt>
                <c:pt idx="10527">
                  <c:v>25.156278</c:v>
                </c:pt>
                <c:pt idx="10528">
                  <c:v>25.155417</c:v>
                </c:pt>
                <c:pt idx="10529">
                  <c:v>25.155389</c:v>
                </c:pt>
                <c:pt idx="10530">
                  <c:v>25.157083</c:v>
                </c:pt>
                <c:pt idx="10531">
                  <c:v>25.157083</c:v>
                </c:pt>
                <c:pt idx="10532">
                  <c:v>25.157471999999999</c:v>
                </c:pt>
                <c:pt idx="10533">
                  <c:v>25.318306</c:v>
                </c:pt>
                <c:pt idx="10534">
                  <c:v>25.319167</c:v>
                </c:pt>
                <c:pt idx="10535">
                  <c:v>25.319555999999999</c:v>
                </c:pt>
                <c:pt idx="10536">
                  <c:v>25.319555999999999</c:v>
                </c:pt>
                <c:pt idx="10537">
                  <c:v>25.320806000000001</c:v>
                </c:pt>
                <c:pt idx="10538">
                  <c:v>25.321667000000001</c:v>
                </c:pt>
                <c:pt idx="10539">
                  <c:v>25.323360999999998</c:v>
                </c:pt>
                <c:pt idx="10540">
                  <c:v>25.324943999999999</c:v>
                </c:pt>
                <c:pt idx="10541">
                  <c:v>25.325417000000002</c:v>
                </c:pt>
                <c:pt idx="10542">
                  <c:v>25.325417000000002</c:v>
                </c:pt>
                <c:pt idx="10543">
                  <c:v>25.325028</c:v>
                </c:pt>
                <c:pt idx="10544">
                  <c:v>25.322500000000002</c:v>
                </c:pt>
                <c:pt idx="10545">
                  <c:v>25.322082999999999</c:v>
                </c:pt>
                <c:pt idx="10546">
                  <c:v>25.322056</c:v>
                </c:pt>
                <c:pt idx="10547">
                  <c:v>25.321667000000001</c:v>
                </c:pt>
                <c:pt idx="10548">
                  <c:v>25.319139</c:v>
                </c:pt>
                <c:pt idx="10549">
                  <c:v>25.316638999999999</c:v>
                </c:pt>
                <c:pt idx="10550">
                  <c:v>25.315833000000001</c:v>
                </c:pt>
                <c:pt idx="10551">
                  <c:v>25.314972000000001</c:v>
                </c:pt>
                <c:pt idx="10552">
                  <c:v>25.314194000000001</c:v>
                </c:pt>
                <c:pt idx="10553">
                  <c:v>25.313333</c:v>
                </c:pt>
                <c:pt idx="10554">
                  <c:v>25.312472</c:v>
                </c:pt>
                <c:pt idx="10555">
                  <c:v>25.311667</c:v>
                </c:pt>
                <c:pt idx="10556">
                  <c:v>25.311222000000001</c:v>
                </c:pt>
                <c:pt idx="10557">
                  <c:v>25.311250000000001</c:v>
                </c:pt>
                <c:pt idx="10558">
                  <c:v>25.312888999999998</c:v>
                </c:pt>
                <c:pt idx="10559">
                  <c:v>25.312888999999998</c:v>
                </c:pt>
                <c:pt idx="10560">
                  <c:v>25.314167000000001</c:v>
                </c:pt>
                <c:pt idx="10561">
                  <c:v>25.314972000000001</c:v>
                </c:pt>
                <c:pt idx="10562">
                  <c:v>25.315360999999999</c:v>
                </c:pt>
                <c:pt idx="10563">
                  <c:v>25.315417</c:v>
                </c:pt>
                <c:pt idx="10564">
                  <c:v>25.316666999999999</c:v>
                </c:pt>
                <c:pt idx="10565">
                  <c:v>25.317889000000001</c:v>
                </c:pt>
                <c:pt idx="10566">
                  <c:v>25.317917000000001</c:v>
                </c:pt>
                <c:pt idx="10567">
                  <c:v>25.318306</c:v>
                </c:pt>
                <c:pt idx="10568">
                  <c:v>25.300833000000001</c:v>
                </c:pt>
                <c:pt idx="10569">
                  <c:v>25.301639000000002</c:v>
                </c:pt>
                <c:pt idx="10570">
                  <c:v>25.302499999999998</c:v>
                </c:pt>
                <c:pt idx="10571">
                  <c:v>25.304138999999999</c:v>
                </c:pt>
                <c:pt idx="10572">
                  <c:v>25.305</c:v>
                </c:pt>
                <c:pt idx="10573">
                  <c:v>25.305806</c:v>
                </c:pt>
                <c:pt idx="10574">
                  <c:v>25.306194000000001</c:v>
                </c:pt>
                <c:pt idx="10575">
                  <c:v>25.306249999999999</c:v>
                </c:pt>
                <c:pt idx="10576">
                  <c:v>25.304971999999999</c:v>
                </c:pt>
                <c:pt idx="10577">
                  <c:v>25.304193999999999</c:v>
                </c:pt>
                <c:pt idx="10578">
                  <c:v>25.303332999999999</c:v>
                </c:pt>
                <c:pt idx="10579">
                  <c:v>25.302111</c:v>
                </c:pt>
                <c:pt idx="10580">
                  <c:v>25.302056</c:v>
                </c:pt>
                <c:pt idx="10581">
                  <c:v>25.300833000000001</c:v>
                </c:pt>
                <c:pt idx="10582">
                  <c:v>25.299139</c:v>
                </c:pt>
                <c:pt idx="10583">
                  <c:v>25.298333</c:v>
                </c:pt>
                <c:pt idx="10584">
                  <c:v>25.295860999999999</c:v>
                </c:pt>
                <c:pt idx="10585">
                  <c:v>25.295000000000002</c:v>
                </c:pt>
                <c:pt idx="10586">
                  <c:v>25.294167000000002</c:v>
                </c:pt>
                <c:pt idx="10587">
                  <c:v>25.293693999999999</c:v>
                </c:pt>
                <c:pt idx="10588">
                  <c:v>25.293721999999999</c:v>
                </c:pt>
                <c:pt idx="10589">
                  <c:v>25.294139000000001</c:v>
                </c:pt>
                <c:pt idx="10590">
                  <c:v>25.295000000000002</c:v>
                </c:pt>
                <c:pt idx="10591">
                  <c:v>25.295417</c:v>
                </c:pt>
                <c:pt idx="10592">
                  <c:v>25.294556</c:v>
                </c:pt>
                <c:pt idx="10593">
                  <c:v>25.294611</c:v>
                </c:pt>
                <c:pt idx="10594">
                  <c:v>25.295000000000002</c:v>
                </c:pt>
                <c:pt idx="10595">
                  <c:v>25.295805999999999</c:v>
                </c:pt>
                <c:pt idx="10596">
                  <c:v>25.296666999999999</c:v>
                </c:pt>
                <c:pt idx="10597">
                  <c:v>25.297528</c:v>
                </c:pt>
                <c:pt idx="10598">
                  <c:v>25.298333</c:v>
                </c:pt>
                <c:pt idx="10599">
                  <c:v>25.299139</c:v>
                </c:pt>
                <c:pt idx="10600">
                  <c:v>25.299610999999999</c:v>
                </c:pt>
                <c:pt idx="10601">
                  <c:v>25.299555999999999</c:v>
                </c:pt>
                <c:pt idx="10602">
                  <c:v>25.300833000000001</c:v>
                </c:pt>
                <c:pt idx="10603">
                  <c:v>23.255832999999999</c:v>
                </c:pt>
                <c:pt idx="10604">
                  <c:v>23.259139000000001</c:v>
                </c:pt>
                <c:pt idx="10605">
                  <c:v>23.261638999999999</c:v>
                </c:pt>
                <c:pt idx="10606">
                  <c:v>23.264139</c:v>
                </c:pt>
                <c:pt idx="10607">
                  <c:v>23.265388999999999</c:v>
                </c:pt>
                <c:pt idx="10608">
                  <c:v>23.265388999999999</c:v>
                </c:pt>
                <c:pt idx="10609">
                  <c:v>23.266221999999999</c:v>
                </c:pt>
                <c:pt idx="10610">
                  <c:v>23.266221999999999</c:v>
                </c:pt>
                <c:pt idx="10611">
                  <c:v>23.264139</c:v>
                </c:pt>
                <c:pt idx="10612">
                  <c:v>23.262471999999999</c:v>
                </c:pt>
                <c:pt idx="10613">
                  <c:v>23.262083000000001</c:v>
                </c:pt>
                <c:pt idx="10614">
                  <c:v>23.262083000000001</c:v>
                </c:pt>
                <c:pt idx="10615">
                  <c:v>23.260860999999998</c:v>
                </c:pt>
                <c:pt idx="10616">
                  <c:v>23.26</c:v>
                </c:pt>
                <c:pt idx="10617">
                  <c:v>23.257055999999999</c:v>
                </c:pt>
                <c:pt idx="10618">
                  <c:v>23.257027999999998</c:v>
                </c:pt>
                <c:pt idx="10619">
                  <c:v>23.256639</c:v>
                </c:pt>
                <c:pt idx="10620">
                  <c:v>23.255832999999999</c:v>
                </c:pt>
                <c:pt idx="10621">
                  <c:v>23.255389000000001</c:v>
                </c:pt>
                <c:pt idx="10622">
                  <c:v>23.255417000000001</c:v>
                </c:pt>
                <c:pt idx="10623">
                  <c:v>23.255832999999999</c:v>
                </c:pt>
                <c:pt idx="10624">
                  <c:v>23.655000000000001</c:v>
                </c:pt>
                <c:pt idx="10625">
                  <c:v>23.656666999999999</c:v>
                </c:pt>
                <c:pt idx="10626">
                  <c:v>23.657056000000001</c:v>
                </c:pt>
                <c:pt idx="10627">
                  <c:v>23.657056000000001</c:v>
                </c:pt>
                <c:pt idx="10628">
                  <c:v>23.655833000000001</c:v>
                </c:pt>
                <c:pt idx="10629">
                  <c:v>23.6525</c:v>
                </c:pt>
                <c:pt idx="10630">
                  <c:v>23.651667</c:v>
                </c:pt>
                <c:pt idx="10631">
                  <c:v>23.650805999999999</c:v>
                </c:pt>
                <c:pt idx="10632">
                  <c:v>23.650417000000001</c:v>
                </c:pt>
                <c:pt idx="10633">
                  <c:v>23.650361</c:v>
                </c:pt>
                <c:pt idx="10634">
                  <c:v>23.649583</c:v>
                </c:pt>
                <c:pt idx="10635">
                  <c:v>23.649556</c:v>
                </c:pt>
                <c:pt idx="10636">
                  <c:v>23.651250000000001</c:v>
                </c:pt>
                <c:pt idx="10637">
                  <c:v>23.651250000000001</c:v>
                </c:pt>
                <c:pt idx="10638">
                  <c:v>23.651667</c:v>
                </c:pt>
                <c:pt idx="10639">
                  <c:v>23.652471999999999</c:v>
                </c:pt>
                <c:pt idx="10640">
                  <c:v>23.652861000000001</c:v>
                </c:pt>
                <c:pt idx="10641">
                  <c:v>23.652916999999999</c:v>
                </c:pt>
                <c:pt idx="10642">
                  <c:v>23.653333</c:v>
                </c:pt>
                <c:pt idx="10643">
                  <c:v>23.654111</c:v>
                </c:pt>
                <c:pt idx="10644">
                  <c:v>23.655000000000001</c:v>
                </c:pt>
                <c:pt idx="10645">
                  <c:v>25.120833000000001</c:v>
                </c:pt>
                <c:pt idx="10646">
                  <c:v>25.124167</c:v>
                </c:pt>
                <c:pt idx="10647">
                  <c:v>25.125</c:v>
                </c:pt>
                <c:pt idx="10648">
                  <c:v>25.125806000000001</c:v>
                </c:pt>
                <c:pt idx="10649">
                  <c:v>25.126611</c:v>
                </c:pt>
                <c:pt idx="10650">
                  <c:v>25.128333000000001</c:v>
                </c:pt>
                <c:pt idx="10651">
                  <c:v>25.130361000000001</c:v>
                </c:pt>
                <c:pt idx="10652">
                  <c:v>25.130389000000001</c:v>
                </c:pt>
                <c:pt idx="10653">
                  <c:v>25.13</c:v>
                </c:pt>
                <c:pt idx="10654">
                  <c:v>25.129138999999999</c:v>
                </c:pt>
                <c:pt idx="10655">
                  <c:v>25.128278000000002</c:v>
                </c:pt>
                <c:pt idx="10656">
                  <c:v>25.126694000000001</c:v>
                </c:pt>
                <c:pt idx="10657">
                  <c:v>25.125</c:v>
                </c:pt>
                <c:pt idx="10658">
                  <c:v>25.124139</c:v>
                </c:pt>
                <c:pt idx="10659">
                  <c:v>25.123277999999999</c:v>
                </c:pt>
                <c:pt idx="10660">
                  <c:v>25.122889000000001</c:v>
                </c:pt>
                <c:pt idx="10661">
                  <c:v>25.122917000000001</c:v>
                </c:pt>
                <c:pt idx="10662">
                  <c:v>25.122056000000001</c:v>
                </c:pt>
                <c:pt idx="10663">
                  <c:v>25.122028</c:v>
                </c:pt>
                <c:pt idx="10664">
                  <c:v>25.122889000000001</c:v>
                </c:pt>
                <c:pt idx="10665">
                  <c:v>25.122889000000001</c:v>
                </c:pt>
                <c:pt idx="10666">
                  <c:v>25.122499999999999</c:v>
                </c:pt>
                <c:pt idx="10667">
                  <c:v>25.121638999999998</c:v>
                </c:pt>
                <c:pt idx="10668">
                  <c:v>25.120778000000001</c:v>
                </c:pt>
                <c:pt idx="10669">
                  <c:v>25.119972000000001</c:v>
                </c:pt>
                <c:pt idx="10670">
                  <c:v>25.118749999999999</c:v>
                </c:pt>
                <c:pt idx="10671">
                  <c:v>25.118749999999999</c:v>
                </c:pt>
                <c:pt idx="10672">
                  <c:v>25.119555999999999</c:v>
                </c:pt>
                <c:pt idx="10673">
                  <c:v>25.119527999999999</c:v>
                </c:pt>
                <c:pt idx="10674">
                  <c:v>25.120417</c:v>
                </c:pt>
                <c:pt idx="10675">
                  <c:v>25.120417</c:v>
                </c:pt>
                <c:pt idx="10676">
                  <c:v>25.120833000000001</c:v>
                </c:pt>
                <c:pt idx="10677">
                  <c:v>23.341667000000001</c:v>
                </c:pt>
                <c:pt idx="10678">
                  <c:v>23.345806</c:v>
                </c:pt>
                <c:pt idx="10679">
                  <c:v>23.346667</c:v>
                </c:pt>
                <c:pt idx="10680">
                  <c:v>23.348333</c:v>
                </c:pt>
                <c:pt idx="10681">
                  <c:v>23.348749999999999</c:v>
                </c:pt>
                <c:pt idx="10682">
                  <c:v>23.348721999999999</c:v>
                </c:pt>
                <c:pt idx="10683">
                  <c:v>23.349527999999999</c:v>
                </c:pt>
                <c:pt idx="10684">
                  <c:v>23.349556</c:v>
                </c:pt>
                <c:pt idx="10685">
                  <c:v>23.348693999999998</c:v>
                </c:pt>
                <c:pt idx="10686">
                  <c:v>23.348721999999999</c:v>
                </c:pt>
                <c:pt idx="10687">
                  <c:v>23.347472</c:v>
                </c:pt>
                <c:pt idx="10688">
                  <c:v>23.346610999999999</c:v>
                </c:pt>
                <c:pt idx="10689">
                  <c:v>23.345832999999999</c:v>
                </c:pt>
                <c:pt idx="10690">
                  <c:v>23.343305999999998</c:v>
                </c:pt>
                <c:pt idx="10691">
                  <c:v>23.342027999999999</c:v>
                </c:pt>
                <c:pt idx="10692">
                  <c:v>23.342082999999999</c:v>
                </c:pt>
                <c:pt idx="10693">
                  <c:v>23.341249999999999</c:v>
                </c:pt>
                <c:pt idx="10694">
                  <c:v>23.341221999999998</c:v>
                </c:pt>
                <c:pt idx="10695">
                  <c:v>23.340806000000001</c:v>
                </c:pt>
                <c:pt idx="10696">
                  <c:v>23.34</c:v>
                </c:pt>
                <c:pt idx="10697">
                  <c:v>23.339556000000002</c:v>
                </c:pt>
                <c:pt idx="10698">
                  <c:v>23.339583000000001</c:v>
                </c:pt>
                <c:pt idx="10699">
                  <c:v>23.339971999999999</c:v>
                </c:pt>
                <c:pt idx="10700">
                  <c:v>23.340833</c:v>
                </c:pt>
                <c:pt idx="10701">
                  <c:v>23.341667000000001</c:v>
                </c:pt>
                <c:pt idx="10702">
                  <c:v>25.253305999999998</c:v>
                </c:pt>
                <c:pt idx="10703">
                  <c:v>25.254166999999999</c:v>
                </c:pt>
                <c:pt idx="10704">
                  <c:v>25.255417000000001</c:v>
                </c:pt>
                <c:pt idx="10705">
                  <c:v>25.255389000000001</c:v>
                </c:pt>
                <c:pt idx="10706">
                  <c:v>25.254138999999999</c:v>
                </c:pt>
                <c:pt idx="10707">
                  <c:v>25.252917</c:v>
                </c:pt>
                <c:pt idx="10708">
                  <c:v>25.252917</c:v>
                </c:pt>
                <c:pt idx="10709">
                  <c:v>25.252472000000001</c:v>
                </c:pt>
                <c:pt idx="10710">
                  <c:v>25.251249999999999</c:v>
                </c:pt>
                <c:pt idx="10711">
                  <c:v>25.251221999999999</c:v>
                </c:pt>
                <c:pt idx="10712">
                  <c:v>25.249583000000001</c:v>
                </c:pt>
                <c:pt idx="10713">
                  <c:v>25.249583000000001</c:v>
                </c:pt>
                <c:pt idx="10714">
                  <c:v>25.249167</c:v>
                </c:pt>
                <c:pt idx="10715">
                  <c:v>25.247499999999999</c:v>
                </c:pt>
                <c:pt idx="10716">
                  <c:v>25.245806000000002</c:v>
                </c:pt>
                <c:pt idx="10717">
                  <c:v>25.245000000000001</c:v>
                </c:pt>
                <c:pt idx="10718">
                  <c:v>25.243777999999999</c:v>
                </c:pt>
                <c:pt idx="10719">
                  <c:v>25.243749999999999</c:v>
                </c:pt>
                <c:pt idx="10720">
                  <c:v>25.244139000000001</c:v>
                </c:pt>
                <c:pt idx="10721">
                  <c:v>25.245000000000001</c:v>
                </c:pt>
                <c:pt idx="10722">
                  <c:v>25.245833000000001</c:v>
                </c:pt>
                <c:pt idx="10723">
                  <c:v>25.248305999999999</c:v>
                </c:pt>
                <c:pt idx="10724">
                  <c:v>25.253305999999998</c:v>
                </c:pt>
                <c:pt idx="10725">
                  <c:v>25.331250000000001</c:v>
                </c:pt>
                <c:pt idx="10726">
                  <c:v>25.329139000000001</c:v>
                </c:pt>
                <c:pt idx="10727">
                  <c:v>25.327916999999999</c:v>
                </c:pt>
                <c:pt idx="10728">
                  <c:v>25.327888999999999</c:v>
                </c:pt>
                <c:pt idx="10729">
                  <c:v>25.328749999999999</c:v>
                </c:pt>
                <c:pt idx="10730">
                  <c:v>25.328778</c:v>
                </c:pt>
                <c:pt idx="10731">
                  <c:v>25.331222</c:v>
                </c:pt>
                <c:pt idx="10732">
                  <c:v>25.2425</c:v>
                </c:pt>
                <c:pt idx="10733">
                  <c:v>25.243306</c:v>
                </c:pt>
                <c:pt idx="10734">
                  <c:v>25.243749999999999</c:v>
                </c:pt>
                <c:pt idx="10735">
                  <c:v>25.243722000000002</c:v>
                </c:pt>
                <c:pt idx="10736">
                  <c:v>25.244167000000001</c:v>
                </c:pt>
                <c:pt idx="10737">
                  <c:v>25.245833000000001</c:v>
                </c:pt>
                <c:pt idx="10738">
                  <c:v>25.247056000000001</c:v>
                </c:pt>
                <c:pt idx="10739">
                  <c:v>25.247083</c:v>
                </c:pt>
                <c:pt idx="10740">
                  <c:v>25.246638999999998</c:v>
                </c:pt>
                <c:pt idx="10741">
                  <c:v>25.245833000000001</c:v>
                </c:pt>
                <c:pt idx="10742">
                  <c:v>25.245417</c:v>
                </c:pt>
                <c:pt idx="10743">
                  <c:v>25.24625</c:v>
                </c:pt>
                <c:pt idx="10744">
                  <c:v>25.246221999999999</c:v>
                </c:pt>
                <c:pt idx="10745">
                  <c:v>25.245388999999999</c:v>
                </c:pt>
                <c:pt idx="10746">
                  <c:v>25.245388999999999</c:v>
                </c:pt>
                <c:pt idx="10747">
                  <c:v>25.244972000000001</c:v>
                </c:pt>
                <c:pt idx="10748">
                  <c:v>25.244139000000001</c:v>
                </c:pt>
                <c:pt idx="10749">
                  <c:v>25.243333</c:v>
                </c:pt>
                <c:pt idx="10750">
                  <c:v>25.2425</c:v>
                </c:pt>
                <c:pt idx="10751">
                  <c:v>25.241667</c:v>
                </c:pt>
                <c:pt idx="10752">
                  <c:v>25.240417000000001</c:v>
                </c:pt>
                <c:pt idx="10753">
                  <c:v>25.240389</c:v>
                </c:pt>
                <c:pt idx="10754">
                  <c:v>25.239556</c:v>
                </c:pt>
                <c:pt idx="10755">
                  <c:v>25.239583</c:v>
                </c:pt>
                <c:pt idx="10756">
                  <c:v>25.241250000000001</c:v>
                </c:pt>
                <c:pt idx="10757">
                  <c:v>25.241194</c:v>
                </c:pt>
                <c:pt idx="10758">
                  <c:v>25.2425</c:v>
                </c:pt>
                <c:pt idx="10759">
                  <c:v>24.753278000000002</c:v>
                </c:pt>
                <c:pt idx="10760">
                  <c:v>24.756667</c:v>
                </c:pt>
                <c:pt idx="10761">
                  <c:v>24.7575</c:v>
                </c:pt>
                <c:pt idx="10762">
                  <c:v>24.758278000000001</c:v>
                </c:pt>
                <c:pt idx="10763">
                  <c:v>24.759972000000001</c:v>
                </c:pt>
                <c:pt idx="10764">
                  <c:v>24.760833000000002</c:v>
                </c:pt>
                <c:pt idx="10765">
                  <c:v>24.762471999999999</c:v>
                </c:pt>
                <c:pt idx="10766">
                  <c:v>24.763332999999999</c:v>
                </c:pt>
                <c:pt idx="10767">
                  <c:v>24.764139</c:v>
                </c:pt>
                <c:pt idx="10768">
                  <c:v>24.765000000000001</c:v>
                </c:pt>
                <c:pt idx="10769">
                  <c:v>24.766221999999999</c:v>
                </c:pt>
                <c:pt idx="10770">
                  <c:v>24.766249999999999</c:v>
                </c:pt>
                <c:pt idx="10771">
                  <c:v>24.765000000000001</c:v>
                </c:pt>
                <c:pt idx="10772">
                  <c:v>24.764139</c:v>
                </c:pt>
                <c:pt idx="10773">
                  <c:v>24.763332999999999</c:v>
                </c:pt>
                <c:pt idx="10774">
                  <c:v>24.761666999999999</c:v>
                </c:pt>
                <c:pt idx="10775">
                  <c:v>24.760777999999998</c:v>
                </c:pt>
                <c:pt idx="10776">
                  <c:v>24.76</c:v>
                </c:pt>
                <c:pt idx="10777">
                  <c:v>24.759582999999999</c:v>
                </c:pt>
                <c:pt idx="10778">
                  <c:v>24.759556</c:v>
                </c:pt>
                <c:pt idx="10779">
                  <c:v>24.759167000000001</c:v>
                </c:pt>
                <c:pt idx="10780">
                  <c:v>24.7575</c:v>
                </c:pt>
                <c:pt idx="10781">
                  <c:v>24.754999999999999</c:v>
                </c:pt>
                <c:pt idx="10782">
                  <c:v>24.754138999999999</c:v>
                </c:pt>
                <c:pt idx="10783">
                  <c:v>24.752917</c:v>
                </c:pt>
                <c:pt idx="10784">
                  <c:v>24.752889</c:v>
                </c:pt>
                <c:pt idx="10785">
                  <c:v>24.753278000000002</c:v>
                </c:pt>
                <c:pt idx="10786">
                  <c:v>23.444944</c:v>
                </c:pt>
                <c:pt idx="10787">
                  <c:v>23.446667000000001</c:v>
                </c:pt>
                <c:pt idx="10788">
                  <c:v>23.448722</c:v>
                </c:pt>
                <c:pt idx="10789">
                  <c:v>23.448722</c:v>
                </c:pt>
                <c:pt idx="10790">
                  <c:v>23.449556000000001</c:v>
                </c:pt>
                <c:pt idx="10791">
                  <c:v>23.448305999999999</c:v>
                </c:pt>
                <c:pt idx="10792">
                  <c:v>23.445806000000001</c:v>
                </c:pt>
                <c:pt idx="10793">
                  <c:v>23.444944</c:v>
                </c:pt>
                <c:pt idx="10794">
                  <c:v>23.444139</c:v>
                </c:pt>
                <c:pt idx="10795">
                  <c:v>23.442499999999999</c:v>
                </c:pt>
                <c:pt idx="10796">
                  <c:v>23.441666999999999</c:v>
                </c:pt>
                <c:pt idx="10797">
                  <c:v>23.441193999999999</c:v>
                </c:pt>
                <c:pt idx="10798">
                  <c:v>23.441222</c:v>
                </c:pt>
                <c:pt idx="10799">
                  <c:v>23.440833000000001</c:v>
                </c:pt>
                <c:pt idx="10800">
                  <c:v>23.438306000000001</c:v>
                </c:pt>
                <c:pt idx="10801">
                  <c:v>23.437888999999998</c:v>
                </c:pt>
                <c:pt idx="10802">
                  <c:v>23.437888999999998</c:v>
                </c:pt>
                <c:pt idx="10803">
                  <c:v>23.439194000000001</c:v>
                </c:pt>
                <c:pt idx="10804">
                  <c:v>23.44</c:v>
                </c:pt>
                <c:pt idx="10805">
                  <c:v>23.440833000000001</c:v>
                </c:pt>
                <c:pt idx="10806">
                  <c:v>23.441638999999999</c:v>
                </c:pt>
                <c:pt idx="10807">
                  <c:v>23.444944</c:v>
                </c:pt>
                <c:pt idx="10808">
                  <c:v>25.265000000000001</c:v>
                </c:pt>
                <c:pt idx="10809">
                  <c:v>25.265778000000001</c:v>
                </c:pt>
                <c:pt idx="10810">
                  <c:v>25.267472000000001</c:v>
                </c:pt>
                <c:pt idx="10811">
                  <c:v>25.27</c:v>
                </c:pt>
                <c:pt idx="10812">
                  <c:v>25.270806</c:v>
                </c:pt>
                <c:pt idx="10813">
                  <c:v>25.271611</c:v>
                </c:pt>
                <c:pt idx="10814">
                  <c:v>25.272082999999999</c:v>
                </c:pt>
                <c:pt idx="10815">
                  <c:v>25.272055999999999</c:v>
                </c:pt>
                <c:pt idx="10816">
                  <c:v>25.271222000000002</c:v>
                </c:pt>
                <c:pt idx="10817">
                  <c:v>25.271222000000002</c:v>
                </c:pt>
                <c:pt idx="10818">
                  <c:v>25.272055999999999</c:v>
                </c:pt>
                <c:pt idx="10819">
                  <c:v>25.272082999999999</c:v>
                </c:pt>
                <c:pt idx="10820">
                  <c:v>25.271249999999998</c:v>
                </c:pt>
                <c:pt idx="10821">
                  <c:v>25.271249999999998</c:v>
                </c:pt>
                <c:pt idx="10822">
                  <c:v>25.270833</c:v>
                </c:pt>
                <c:pt idx="10823">
                  <c:v>25.269971999999999</c:v>
                </c:pt>
                <c:pt idx="10824">
                  <c:v>25.268332999999998</c:v>
                </c:pt>
                <c:pt idx="10825">
                  <c:v>25.265806000000001</c:v>
                </c:pt>
                <c:pt idx="10826">
                  <c:v>25.265416999999999</c:v>
                </c:pt>
                <c:pt idx="10827">
                  <c:v>25.266249999999999</c:v>
                </c:pt>
                <c:pt idx="10828">
                  <c:v>25.266221999999999</c:v>
                </c:pt>
                <c:pt idx="10829">
                  <c:v>25.265360999999999</c:v>
                </c:pt>
                <c:pt idx="10830">
                  <c:v>25.265388999999999</c:v>
                </c:pt>
                <c:pt idx="10831">
                  <c:v>25.264527999999999</c:v>
                </c:pt>
                <c:pt idx="10832">
                  <c:v>25.264555999999999</c:v>
                </c:pt>
                <c:pt idx="10833">
                  <c:v>25.263694000000001</c:v>
                </c:pt>
                <c:pt idx="10834">
                  <c:v>25.265000000000001</c:v>
                </c:pt>
                <c:pt idx="10835">
                  <c:v>23.270806</c:v>
                </c:pt>
                <c:pt idx="10836">
                  <c:v>23.273333000000001</c:v>
                </c:pt>
                <c:pt idx="10837">
                  <c:v>23.274556</c:v>
                </c:pt>
                <c:pt idx="10838">
                  <c:v>23.274583</c:v>
                </c:pt>
                <c:pt idx="10839">
                  <c:v>23.274111000000001</c:v>
                </c:pt>
                <c:pt idx="10840">
                  <c:v>23.273306000000002</c:v>
                </c:pt>
                <c:pt idx="10841">
                  <c:v>23.272500000000001</c:v>
                </c:pt>
                <c:pt idx="10842">
                  <c:v>23.269166999999999</c:v>
                </c:pt>
                <c:pt idx="10843">
                  <c:v>23.268722</c:v>
                </c:pt>
                <c:pt idx="10844">
                  <c:v>23.268694</c:v>
                </c:pt>
                <c:pt idx="10845">
                  <c:v>23.270806</c:v>
                </c:pt>
                <c:pt idx="10846">
                  <c:v>23.296666999999999</c:v>
                </c:pt>
                <c:pt idx="10847">
                  <c:v>23.298694000000001</c:v>
                </c:pt>
                <c:pt idx="10848">
                  <c:v>23.298694000000001</c:v>
                </c:pt>
                <c:pt idx="10849">
                  <c:v>23.298306</c:v>
                </c:pt>
                <c:pt idx="10850">
                  <c:v>23.296638999999999</c:v>
                </c:pt>
                <c:pt idx="10851">
                  <c:v>23.295805999999999</c:v>
                </c:pt>
                <c:pt idx="10852">
                  <c:v>23.288305999999999</c:v>
                </c:pt>
                <c:pt idx="10853">
                  <c:v>23.287889</c:v>
                </c:pt>
                <c:pt idx="10854">
                  <c:v>23.287917</c:v>
                </c:pt>
                <c:pt idx="10855">
                  <c:v>23.289166999999999</c:v>
                </c:pt>
                <c:pt idx="10856">
                  <c:v>23.289943999999998</c:v>
                </c:pt>
                <c:pt idx="10857">
                  <c:v>23.290806</c:v>
                </c:pt>
                <c:pt idx="10858">
                  <c:v>23.292472</c:v>
                </c:pt>
                <c:pt idx="10859">
                  <c:v>23.294139000000001</c:v>
                </c:pt>
                <c:pt idx="10860">
                  <c:v>23.295805999999999</c:v>
                </c:pt>
                <c:pt idx="10861">
                  <c:v>23.296666999999999</c:v>
                </c:pt>
                <c:pt idx="10862">
                  <c:v>23.386666999999999</c:v>
                </c:pt>
                <c:pt idx="10863">
                  <c:v>23.393305999999999</c:v>
                </c:pt>
                <c:pt idx="10864">
                  <c:v>23.394193999999999</c:v>
                </c:pt>
                <c:pt idx="10865">
                  <c:v>23.399166999999998</c:v>
                </c:pt>
                <c:pt idx="10866">
                  <c:v>23.400027999999999</c:v>
                </c:pt>
                <c:pt idx="10867">
                  <c:v>23.404139000000001</c:v>
                </c:pt>
                <c:pt idx="10868">
                  <c:v>23.404555999999999</c:v>
                </c:pt>
                <c:pt idx="10869">
                  <c:v>23.404555999999999</c:v>
                </c:pt>
                <c:pt idx="10870">
                  <c:v>23.405389</c:v>
                </c:pt>
                <c:pt idx="10871">
                  <c:v>23.405000000000001</c:v>
                </c:pt>
                <c:pt idx="10872">
                  <c:v>23.398333000000001</c:v>
                </c:pt>
                <c:pt idx="10873">
                  <c:v>23.397500000000001</c:v>
                </c:pt>
                <c:pt idx="10874">
                  <c:v>23.395833</c:v>
                </c:pt>
                <c:pt idx="10875">
                  <c:v>23.394971999999999</c:v>
                </c:pt>
                <c:pt idx="10876">
                  <c:v>23.386638999999999</c:v>
                </c:pt>
                <c:pt idx="10877">
                  <c:v>23.385417</c:v>
                </c:pt>
                <c:pt idx="10878">
                  <c:v>23.386666999999999</c:v>
                </c:pt>
                <c:pt idx="10879">
                  <c:v>25.191666999999999</c:v>
                </c:pt>
                <c:pt idx="10880">
                  <c:v>25.192471999999999</c:v>
                </c:pt>
                <c:pt idx="10881">
                  <c:v>25.192861000000001</c:v>
                </c:pt>
                <c:pt idx="10882">
                  <c:v>25.192889000000001</c:v>
                </c:pt>
                <c:pt idx="10883">
                  <c:v>25.194139</c:v>
                </c:pt>
                <c:pt idx="10884">
                  <c:v>25.195861000000001</c:v>
                </c:pt>
                <c:pt idx="10885">
                  <c:v>25.197889</c:v>
                </c:pt>
                <c:pt idx="10886">
                  <c:v>25.197917</c:v>
                </c:pt>
                <c:pt idx="10887">
                  <c:v>25.196611000000001</c:v>
                </c:pt>
                <c:pt idx="10888">
                  <c:v>25.196221999999999</c:v>
                </c:pt>
                <c:pt idx="10889">
                  <c:v>25.196249999999999</c:v>
                </c:pt>
                <c:pt idx="10890">
                  <c:v>25.195</c:v>
                </c:pt>
                <c:pt idx="10891">
                  <c:v>25.194610999999998</c:v>
                </c:pt>
                <c:pt idx="10892">
                  <c:v>25.194583000000002</c:v>
                </c:pt>
                <c:pt idx="10893">
                  <c:v>25.193722000000001</c:v>
                </c:pt>
                <c:pt idx="10894">
                  <c:v>25.193750000000001</c:v>
                </c:pt>
                <c:pt idx="10895">
                  <c:v>25.194610999999998</c:v>
                </c:pt>
                <c:pt idx="10896">
                  <c:v>25.194555999999999</c:v>
                </c:pt>
                <c:pt idx="10897">
                  <c:v>25.194167</c:v>
                </c:pt>
                <c:pt idx="10898">
                  <c:v>25.192861000000001</c:v>
                </c:pt>
                <c:pt idx="10899">
                  <c:v>25.192889000000001</c:v>
                </c:pt>
                <c:pt idx="10900">
                  <c:v>25.192499999999999</c:v>
                </c:pt>
                <c:pt idx="10901">
                  <c:v>25.190805999999998</c:v>
                </c:pt>
                <c:pt idx="10902">
                  <c:v>25.189944000000001</c:v>
                </c:pt>
                <c:pt idx="10903">
                  <c:v>25.189556</c:v>
                </c:pt>
                <c:pt idx="10904">
                  <c:v>25.189582999999999</c:v>
                </c:pt>
                <c:pt idx="10905">
                  <c:v>25.191222</c:v>
                </c:pt>
                <c:pt idx="10906">
                  <c:v>25.19125</c:v>
                </c:pt>
                <c:pt idx="10907">
                  <c:v>25.190417</c:v>
                </c:pt>
                <c:pt idx="10908">
                  <c:v>25.190389</c:v>
                </c:pt>
                <c:pt idx="10909">
                  <c:v>25.191666999999999</c:v>
                </c:pt>
                <c:pt idx="10910">
                  <c:v>24.981639000000001</c:v>
                </c:pt>
                <c:pt idx="10911">
                  <c:v>24.982500000000002</c:v>
                </c:pt>
                <c:pt idx="10912">
                  <c:v>24.982889</c:v>
                </c:pt>
                <c:pt idx="10913">
                  <c:v>24.982917</c:v>
                </c:pt>
                <c:pt idx="10914">
                  <c:v>24.984556000000001</c:v>
                </c:pt>
                <c:pt idx="10915">
                  <c:v>24.984556000000001</c:v>
                </c:pt>
                <c:pt idx="10916">
                  <c:v>24.982917</c:v>
                </c:pt>
                <c:pt idx="10917">
                  <c:v>24.982917</c:v>
                </c:pt>
                <c:pt idx="10918">
                  <c:v>24.981639000000001</c:v>
                </c:pt>
                <c:pt idx="10919">
                  <c:v>24.979972</c:v>
                </c:pt>
                <c:pt idx="10920">
                  <c:v>24.978332999999999</c:v>
                </c:pt>
                <c:pt idx="10921">
                  <c:v>24.977889000000001</c:v>
                </c:pt>
                <c:pt idx="10922">
                  <c:v>24.977917000000001</c:v>
                </c:pt>
                <c:pt idx="10923">
                  <c:v>24.978722000000001</c:v>
                </c:pt>
                <c:pt idx="10924">
                  <c:v>24.978750000000002</c:v>
                </c:pt>
                <c:pt idx="10925">
                  <c:v>24.980388999999999</c:v>
                </c:pt>
                <c:pt idx="10926">
                  <c:v>24.980388999999999</c:v>
                </c:pt>
                <c:pt idx="10927">
                  <c:v>24.978694000000001</c:v>
                </c:pt>
                <c:pt idx="10928">
                  <c:v>24.978722000000001</c:v>
                </c:pt>
                <c:pt idx="10929">
                  <c:v>24.979139</c:v>
                </c:pt>
                <c:pt idx="10930">
                  <c:v>24.98</c:v>
                </c:pt>
                <c:pt idx="10931">
                  <c:v>24.981639000000001</c:v>
                </c:pt>
                <c:pt idx="10932">
                  <c:v>23.4175</c:v>
                </c:pt>
                <c:pt idx="10933">
                  <c:v>23.426666999999998</c:v>
                </c:pt>
                <c:pt idx="10934">
                  <c:v>23.427056</c:v>
                </c:pt>
                <c:pt idx="10935">
                  <c:v>23.427056</c:v>
                </c:pt>
                <c:pt idx="10936">
                  <c:v>23.426666999999998</c:v>
                </c:pt>
                <c:pt idx="10937">
                  <c:v>23.419139000000001</c:v>
                </c:pt>
                <c:pt idx="10938">
                  <c:v>23.418306000000001</c:v>
                </c:pt>
                <c:pt idx="10939">
                  <c:v>23.415832999999999</c:v>
                </c:pt>
                <c:pt idx="10940">
                  <c:v>23.414556000000001</c:v>
                </c:pt>
                <c:pt idx="10941">
                  <c:v>23.414556000000001</c:v>
                </c:pt>
                <c:pt idx="10942">
                  <c:v>23.415778</c:v>
                </c:pt>
                <c:pt idx="10943">
                  <c:v>23.416639</c:v>
                </c:pt>
                <c:pt idx="10944">
                  <c:v>23.4175</c:v>
                </c:pt>
                <c:pt idx="10945">
                  <c:v>25.188306000000001</c:v>
                </c:pt>
                <c:pt idx="10946">
                  <c:v>25.191638999999999</c:v>
                </c:pt>
                <c:pt idx="10947">
                  <c:v>25.192471999999999</c:v>
                </c:pt>
                <c:pt idx="10948">
                  <c:v>25.193332999999999</c:v>
                </c:pt>
                <c:pt idx="10949">
                  <c:v>25.194583000000002</c:v>
                </c:pt>
                <c:pt idx="10950">
                  <c:v>25.194555999999999</c:v>
                </c:pt>
                <c:pt idx="10951">
                  <c:v>25.191638999999999</c:v>
                </c:pt>
                <c:pt idx="10952">
                  <c:v>25.190861000000002</c:v>
                </c:pt>
                <c:pt idx="10953">
                  <c:v>25.189972000000001</c:v>
                </c:pt>
                <c:pt idx="10954">
                  <c:v>25.189167000000001</c:v>
                </c:pt>
                <c:pt idx="10955">
                  <c:v>25.187472</c:v>
                </c:pt>
                <c:pt idx="10956">
                  <c:v>25.186667</c:v>
                </c:pt>
                <c:pt idx="10957">
                  <c:v>25.186222000000001</c:v>
                </c:pt>
                <c:pt idx="10958">
                  <c:v>25.186250000000001</c:v>
                </c:pt>
                <c:pt idx="10959">
                  <c:v>25.187083000000001</c:v>
                </c:pt>
                <c:pt idx="10960">
                  <c:v>25.187055999999998</c:v>
                </c:pt>
                <c:pt idx="10961">
                  <c:v>25.187861000000002</c:v>
                </c:pt>
                <c:pt idx="10962">
                  <c:v>25.187888999999998</c:v>
                </c:pt>
                <c:pt idx="10963">
                  <c:v>25.188306000000001</c:v>
                </c:pt>
                <c:pt idx="10964">
                  <c:v>25.232500000000002</c:v>
                </c:pt>
                <c:pt idx="10965">
                  <c:v>25.234943999999999</c:v>
                </c:pt>
                <c:pt idx="10966">
                  <c:v>25.235417000000002</c:v>
                </c:pt>
                <c:pt idx="10967">
                  <c:v>25.235417000000002</c:v>
                </c:pt>
                <c:pt idx="10968">
                  <c:v>25.236277999999999</c:v>
                </c:pt>
                <c:pt idx="10969">
                  <c:v>25.236249999999998</c:v>
                </c:pt>
                <c:pt idx="10970">
                  <c:v>25.235389000000001</c:v>
                </c:pt>
                <c:pt idx="10971">
                  <c:v>25.235417000000002</c:v>
                </c:pt>
                <c:pt idx="10972">
                  <c:v>25.233305999999999</c:v>
                </c:pt>
                <c:pt idx="10973">
                  <c:v>25.230833000000001</c:v>
                </c:pt>
                <c:pt idx="10974">
                  <c:v>25.230388999999999</c:v>
                </c:pt>
                <c:pt idx="10975">
                  <c:v>25.230416999999999</c:v>
                </c:pt>
                <c:pt idx="10976">
                  <c:v>25.231221999999999</c:v>
                </c:pt>
                <c:pt idx="10977">
                  <c:v>25.231249999999999</c:v>
                </c:pt>
                <c:pt idx="10978">
                  <c:v>25.232056</c:v>
                </c:pt>
                <c:pt idx="10979">
                  <c:v>25.232082999999999</c:v>
                </c:pt>
                <c:pt idx="10980">
                  <c:v>25.232500000000002</c:v>
                </c:pt>
                <c:pt idx="10981">
                  <c:v>23.511666999999999</c:v>
                </c:pt>
                <c:pt idx="10982">
                  <c:v>23.513332999999999</c:v>
                </c:pt>
                <c:pt idx="10983">
                  <c:v>23.514111</c:v>
                </c:pt>
                <c:pt idx="10984">
                  <c:v>23.514972</c:v>
                </c:pt>
                <c:pt idx="10985">
                  <c:v>23.516221999999999</c:v>
                </c:pt>
                <c:pt idx="10986">
                  <c:v>23.513722000000001</c:v>
                </c:pt>
                <c:pt idx="10987">
                  <c:v>23.514167</c:v>
                </c:pt>
                <c:pt idx="10988">
                  <c:v>23.514972</c:v>
                </c:pt>
                <c:pt idx="10989">
                  <c:v>23.516221999999999</c:v>
                </c:pt>
                <c:pt idx="10990">
                  <c:v>23.516249999999999</c:v>
                </c:pt>
                <c:pt idx="10991">
                  <c:v>23.515833000000001</c:v>
                </c:pt>
                <c:pt idx="10992">
                  <c:v>23.511638999999999</c:v>
                </c:pt>
                <c:pt idx="10993">
                  <c:v>23.51125</c:v>
                </c:pt>
                <c:pt idx="10994">
                  <c:v>23.511222</c:v>
                </c:pt>
                <c:pt idx="10995">
                  <c:v>23.510417</c:v>
                </c:pt>
                <c:pt idx="10996">
                  <c:v>23.510389</c:v>
                </c:pt>
                <c:pt idx="10997">
                  <c:v>23.511666999999999</c:v>
                </c:pt>
                <c:pt idx="10998">
                  <c:v>23.125</c:v>
                </c:pt>
                <c:pt idx="10999">
                  <c:v>23.125806000000001</c:v>
                </c:pt>
                <c:pt idx="11000">
                  <c:v>23.127056</c:v>
                </c:pt>
                <c:pt idx="11001">
                  <c:v>23.127082999999999</c:v>
                </c:pt>
                <c:pt idx="11002">
                  <c:v>23.128305999999998</c:v>
                </c:pt>
                <c:pt idx="11003">
                  <c:v>23.129138999999999</c:v>
                </c:pt>
                <c:pt idx="11004">
                  <c:v>23.130361000000001</c:v>
                </c:pt>
                <c:pt idx="11005">
                  <c:v>23.128722</c:v>
                </c:pt>
                <c:pt idx="11006">
                  <c:v>23.12875</c:v>
                </c:pt>
                <c:pt idx="11007">
                  <c:v>23.129138999999999</c:v>
                </c:pt>
                <c:pt idx="11008">
                  <c:v>23.13</c:v>
                </c:pt>
                <c:pt idx="11009">
                  <c:v>23.130417000000001</c:v>
                </c:pt>
                <c:pt idx="11010">
                  <c:v>23.130389000000001</c:v>
                </c:pt>
                <c:pt idx="11011">
                  <c:v>23.129971999999999</c:v>
                </c:pt>
                <c:pt idx="11012">
                  <c:v>23.127472000000001</c:v>
                </c:pt>
                <c:pt idx="11013">
                  <c:v>23.127056</c:v>
                </c:pt>
                <c:pt idx="11014">
                  <c:v>23.127110999999999</c:v>
                </c:pt>
                <c:pt idx="11015">
                  <c:v>23.126221999999999</c:v>
                </c:pt>
                <c:pt idx="11016">
                  <c:v>23.126249999999999</c:v>
                </c:pt>
                <c:pt idx="11017">
                  <c:v>23.125388999999998</c:v>
                </c:pt>
                <c:pt idx="11018">
                  <c:v>23.125361000000002</c:v>
                </c:pt>
                <c:pt idx="11019">
                  <c:v>23.124555999999998</c:v>
                </c:pt>
                <c:pt idx="11020">
                  <c:v>23.124583000000001</c:v>
                </c:pt>
                <c:pt idx="11021">
                  <c:v>23.125</c:v>
                </c:pt>
                <c:pt idx="11022">
                  <c:v>23.663277999999998</c:v>
                </c:pt>
                <c:pt idx="11023">
                  <c:v>23.664138999999999</c:v>
                </c:pt>
                <c:pt idx="11024">
                  <c:v>23.665389000000001</c:v>
                </c:pt>
                <c:pt idx="11025">
                  <c:v>23.665389000000001</c:v>
                </c:pt>
                <c:pt idx="11026">
                  <c:v>23.666222000000001</c:v>
                </c:pt>
                <c:pt idx="11027">
                  <c:v>23.665417000000001</c:v>
                </c:pt>
                <c:pt idx="11028">
                  <c:v>23.666250000000002</c:v>
                </c:pt>
                <c:pt idx="11029">
                  <c:v>23.666222000000001</c:v>
                </c:pt>
                <c:pt idx="11030">
                  <c:v>23.665417000000001</c:v>
                </c:pt>
                <c:pt idx="11031">
                  <c:v>23.665389000000001</c:v>
                </c:pt>
                <c:pt idx="11032">
                  <c:v>23.664999999999999</c:v>
                </c:pt>
                <c:pt idx="11033">
                  <c:v>23.663333000000002</c:v>
                </c:pt>
                <c:pt idx="11034">
                  <c:v>23.662889</c:v>
                </c:pt>
                <c:pt idx="11035">
                  <c:v>23.662889</c:v>
                </c:pt>
                <c:pt idx="11036">
                  <c:v>23.662056</c:v>
                </c:pt>
                <c:pt idx="11037">
                  <c:v>23.662082999999999</c:v>
                </c:pt>
                <c:pt idx="11038">
                  <c:v>23.662889</c:v>
                </c:pt>
                <c:pt idx="11039">
                  <c:v>23.662056</c:v>
                </c:pt>
                <c:pt idx="11040">
                  <c:v>23.662056</c:v>
                </c:pt>
                <c:pt idx="11041">
                  <c:v>23.663277999999998</c:v>
                </c:pt>
                <c:pt idx="11042">
                  <c:v>23.4925</c:v>
                </c:pt>
                <c:pt idx="11043">
                  <c:v>23.494111</c:v>
                </c:pt>
                <c:pt idx="11044">
                  <c:v>23.496221999999999</c:v>
                </c:pt>
                <c:pt idx="11045">
                  <c:v>23.496221999999999</c:v>
                </c:pt>
                <c:pt idx="11046">
                  <c:v>23.495388999999999</c:v>
                </c:pt>
                <c:pt idx="11047">
                  <c:v>23.495388999999999</c:v>
                </c:pt>
                <c:pt idx="11048">
                  <c:v>23.495000000000001</c:v>
                </c:pt>
                <c:pt idx="11049">
                  <c:v>23.494139000000001</c:v>
                </c:pt>
                <c:pt idx="11050">
                  <c:v>23.493749999999999</c:v>
                </c:pt>
                <c:pt idx="11051">
                  <c:v>23.493722000000002</c:v>
                </c:pt>
                <c:pt idx="11052">
                  <c:v>23.492916999999998</c:v>
                </c:pt>
                <c:pt idx="11053">
                  <c:v>23.492889000000002</c:v>
                </c:pt>
                <c:pt idx="11054">
                  <c:v>23.492083000000001</c:v>
                </c:pt>
                <c:pt idx="11055">
                  <c:v>23.492056000000002</c:v>
                </c:pt>
                <c:pt idx="11056">
                  <c:v>23.4925</c:v>
                </c:pt>
                <c:pt idx="11057">
                  <c:v>23.720832999999999</c:v>
                </c:pt>
                <c:pt idx="11058">
                  <c:v>23.721222000000001</c:v>
                </c:pt>
                <c:pt idx="11059">
                  <c:v>23.721222000000001</c:v>
                </c:pt>
                <c:pt idx="11060">
                  <c:v>23.719944000000002</c:v>
                </c:pt>
                <c:pt idx="11061">
                  <c:v>23.714971999999999</c:v>
                </c:pt>
                <c:pt idx="11062">
                  <c:v>23.714138999999999</c:v>
                </c:pt>
                <c:pt idx="11063">
                  <c:v>23.711611000000001</c:v>
                </c:pt>
                <c:pt idx="11064">
                  <c:v>23.710388999999999</c:v>
                </c:pt>
                <c:pt idx="11065">
                  <c:v>23.710360999999999</c:v>
                </c:pt>
                <c:pt idx="11066">
                  <c:v>23.710833000000001</c:v>
                </c:pt>
                <c:pt idx="11067">
                  <c:v>23.713305999999999</c:v>
                </c:pt>
                <c:pt idx="11068">
                  <c:v>23.714138999999999</c:v>
                </c:pt>
                <c:pt idx="11069">
                  <c:v>23.718333000000001</c:v>
                </c:pt>
                <c:pt idx="11070">
                  <c:v>23.719138999999998</c:v>
                </c:pt>
                <c:pt idx="11071">
                  <c:v>23.72</c:v>
                </c:pt>
                <c:pt idx="11072">
                  <c:v>23.720832999999999</c:v>
                </c:pt>
                <c:pt idx="11073">
                  <c:v>23.8325</c:v>
                </c:pt>
                <c:pt idx="11074">
                  <c:v>23.833333</c:v>
                </c:pt>
                <c:pt idx="11075">
                  <c:v>23.833749999999998</c:v>
                </c:pt>
                <c:pt idx="11076">
                  <c:v>23.833722000000002</c:v>
                </c:pt>
                <c:pt idx="11077">
                  <c:v>23.834610999999999</c:v>
                </c:pt>
                <c:pt idx="11078">
                  <c:v>23.834555999999999</c:v>
                </c:pt>
                <c:pt idx="11079">
                  <c:v>23.832916999999998</c:v>
                </c:pt>
                <c:pt idx="11080">
                  <c:v>23.832861000000001</c:v>
                </c:pt>
                <c:pt idx="11081">
                  <c:v>23.832028000000001</c:v>
                </c:pt>
                <c:pt idx="11082">
                  <c:v>23.832056000000001</c:v>
                </c:pt>
                <c:pt idx="11083">
                  <c:v>23.830805999999999</c:v>
                </c:pt>
                <c:pt idx="11084">
                  <c:v>23.829583</c:v>
                </c:pt>
                <c:pt idx="11085">
                  <c:v>23.829556</c:v>
                </c:pt>
                <c:pt idx="11086">
                  <c:v>23.830417000000001</c:v>
                </c:pt>
                <c:pt idx="11087">
                  <c:v>23.830389</c:v>
                </c:pt>
                <c:pt idx="11088">
                  <c:v>23.831222</c:v>
                </c:pt>
                <c:pt idx="11089">
                  <c:v>23.831194</c:v>
                </c:pt>
                <c:pt idx="11090">
                  <c:v>23.832056000000001</c:v>
                </c:pt>
                <c:pt idx="11091">
                  <c:v>23.832028000000001</c:v>
                </c:pt>
                <c:pt idx="11092">
                  <c:v>23.8325</c:v>
                </c:pt>
                <c:pt idx="11093">
                  <c:v>23.248305999999999</c:v>
                </c:pt>
                <c:pt idx="11094">
                  <c:v>23.254138999999999</c:v>
                </c:pt>
                <c:pt idx="11095">
                  <c:v>23.255417000000001</c:v>
                </c:pt>
                <c:pt idx="11096">
                  <c:v>23.255389000000001</c:v>
                </c:pt>
                <c:pt idx="11097">
                  <c:v>23.254166999999999</c:v>
                </c:pt>
                <c:pt idx="11098">
                  <c:v>23.249110999999999</c:v>
                </c:pt>
                <c:pt idx="11099">
                  <c:v>23.248305999999999</c:v>
                </c:pt>
                <c:pt idx="11100">
                  <c:v>23.247499999999999</c:v>
                </c:pt>
                <c:pt idx="11101">
                  <c:v>23.246278</c:v>
                </c:pt>
                <c:pt idx="11102">
                  <c:v>23.248305999999999</c:v>
                </c:pt>
                <c:pt idx="11103">
                  <c:v>23.619944</c:v>
                </c:pt>
                <c:pt idx="11104">
                  <c:v>23.621666999999999</c:v>
                </c:pt>
                <c:pt idx="11105">
                  <c:v>23.622056000000001</c:v>
                </c:pt>
                <c:pt idx="11106">
                  <c:v>23.622111</c:v>
                </c:pt>
                <c:pt idx="11107">
                  <c:v>23.623332999999999</c:v>
                </c:pt>
                <c:pt idx="11108">
                  <c:v>23.625</c:v>
                </c:pt>
                <c:pt idx="11109">
                  <c:v>23.625388999999998</c:v>
                </c:pt>
                <c:pt idx="11110">
                  <c:v>23.625361000000002</c:v>
                </c:pt>
                <c:pt idx="11111">
                  <c:v>23.624139</c:v>
                </c:pt>
                <c:pt idx="11112">
                  <c:v>23.623277999999999</c:v>
                </c:pt>
                <c:pt idx="11113">
                  <c:v>23.622471999999998</c:v>
                </c:pt>
                <c:pt idx="11114">
                  <c:v>23.619139000000001</c:v>
                </c:pt>
                <c:pt idx="11115">
                  <c:v>23.618749999999999</c:v>
                </c:pt>
                <c:pt idx="11116">
                  <c:v>23.618749999999999</c:v>
                </c:pt>
                <c:pt idx="11117">
                  <c:v>23.619555999999999</c:v>
                </c:pt>
                <c:pt idx="11118">
                  <c:v>23.619527999999999</c:v>
                </c:pt>
                <c:pt idx="11119">
                  <c:v>23.619944</c:v>
                </c:pt>
                <c:pt idx="11120">
                  <c:v>25.258333</c:v>
                </c:pt>
                <c:pt idx="11121">
                  <c:v>25.26</c:v>
                </c:pt>
                <c:pt idx="11122">
                  <c:v>25.262083000000001</c:v>
                </c:pt>
                <c:pt idx="11123">
                  <c:v>25.262083000000001</c:v>
                </c:pt>
                <c:pt idx="11124">
                  <c:v>25.261666999999999</c:v>
                </c:pt>
                <c:pt idx="11125">
                  <c:v>25.26</c:v>
                </c:pt>
                <c:pt idx="11126">
                  <c:v>25.258778</c:v>
                </c:pt>
                <c:pt idx="11127">
                  <c:v>25.259167000000001</c:v>
                </c:pt>
                <c:pt idx="11128">
                  <c:v>25.259972000000001</c:v>
                </c:pt>
                <c:pt idx="11129">
                  <c:v>25.260389</c:v>
                </c:pt>
                <c:pt idx="11130">
                  <c:v>25.258693999999998</c:v>
                </c:pt>
                <c:pt idx="11131">
                  <c:v>25.258721999999999</c:v>
                </c:pt>
                <c:pt idx="11132">
                  <c:v>25.258333</c:v>
                </c:pt>
                <c:pt idx="11133">
                  <c:v>25.257472</c:v>
                </c:pt>
                <c:pt idx="11134">
                  <c:v>25.257083000000002</c:v>
                </c:pt>
                <c:pt idx="11135">
                  <c:v>25.257055999999999</c:v>
                </c:pt>
                <c:pt idx="11136">
                  <c:v>25.258333</c:v>
                </c:pt>
                <c:pt idx="11137">
                  <c:v>23.649944000000001</c:v>
                </c:pt>
                <c:pt idx="11138">
                  <c:v>23.652471999999999</c:v>
                </c:pt>
                <c:pt idx="11139">
                  <c:v>23.653333</c:v>
                </c:pt>
                <c:pt idx="11140">
                  <c:v>23.654194</c:v>
                </c:pt>
                <c:pt idx="11141">
                  <c:v>23.654582999999999</c:v>
                </c:pt>
                <c:pt idx="11142">
                  <c:v>23.654527999999999</c:v>
                </c:pt>
                <c:pt idx="11143">
                  <c:v>23.6525</c:v>
                </c:pt>
                <c:pt idx="11144">
                  <c:v>23.650832999999999</c:v>
                </c:pt>
                <c:pt idx="11145">
                  <c:v>23.64875</c:v>
                </c:pt>
                <c:pt idx="11146">
                  <c:v>23.648693999999999</c:v>
                </c:pt>
                <c:pt idx="11147">
                  <c:v>23.647917</c:v>
                </c:pt>
                <c:pt idx="11148">
                  <c:v>23.647860999999999</c:v>
                </c:pt>
                <c:pt idx="11149">
                  <c:v>23.648333000000001</c:v>
                </c:pt>
                <c:pt idx="11150">
                  <c:v>23.649139000000002</c:v>
                </c:pt>
                <c:pt idx="11151">
                  <c:v>23.649944000000001</c:v>
                </c:pt>
                <c:pt idx="11152">
                  <c:v>23.541667</c:v>
                </c:pt>
                <c:pt idx="11153">
                  <c:v>23.545000000000002</c:v>
                </c:pt>
                <c:pt idx="11154">
                  <c:v>23.546278000000001</c:v>
                </c:pt>
                <c:pt idx="11155">
                  <c:v>23.546250000000001</c:v>
                </c:pt>
                <c:pt idx="11156">
                  <c:v>23.544167000000002</c:v>
                </c:pt>
                <c:pt idx="11157">
                  <c:v>23.543306000000001</c:v>
                </c:pt>
                <c:pt idx="11158">
                  <c:v>23.542444</c:v>
                </c:pt>
                <c:pt idx="11159">
                  <c:v>23.540861</c:v>
                </c:pt>
                <c:pt idx="11160">
                  <c:v>23.540389000000001</c:v>
                </c:pt>
                <c:pt idx="11161">
                  <c:v>23.540417000000001</c:v>
                </c:pt>
                <c:pt idx="11162">
                  <c:v>23.541667</c:v>
                </c:pt>
                <c:pt idx="11163">
                  <c:v>25.246638999999998</c:v>
                </c:pt>
                <c:pt idx="11164">
                  <c:v>25.248305999999999</c:v>
                </c:pt>
                <c:pt idx="11165">
                  <c:v>25.248778000000001</c:v>
                </c:pt>
                <c:pt idx="11166">
                  <c:v>25.248750000000001</c:v>
                </c:pt>
                <c:pt idx="11167">
                  <c:v>25.249583000000001</c:v>
                </c:pt>
                <c:pt idx="11168">
                  <c:v>25.249583000000001</c:v>
                </c:pt>
                <c:pt idx="11169">
                  <c:v>25.250416999999999</c:v>
                </c:pt>
                <c:pt idx="11170">
                  <c:v>25.250388999999998</c:v>
                </c:pt>
                <c:pt idx="11171">
                  <c:v>25.249583000000001</c:v>
                </c:pt>
                <c:pt idx="11172">
                  <c:v>25.249555999999998</c:v>
                </c:pt>
                <c:pt idx="11173">
                  <c:v>25.249167</c:v>
                </c:pt>
                <c:pt idx="11174">
                  <c:v>25.245833000000001</c:v>
                </c:pt>
                <c:pt idx="11175">
                  <c:v>25.245388999999999</c:v>
                </c:pt>
                <c:pt idx="11176">
                  <c:v>25.245417</c:v>
                </c:pt>
                <c:pt idx="11177">
                  <c:v>25.246221999999999</c:v>
                </c:pt>
                <c:pt idx="11178">
                  <c:v>25.24625</c:v>
                </c:pt>
                <c:pt idx="11179">
                  <c:v>25.246638999999998</c:v>
                </c:pt>
                <c:pt idx="11180">
                  <c:v>23.832471999999999</c:v>
                </c:pt>
                <c:pt idx="11181">
                  <c:v>23.834194</c:v>
                </c:pt>
                <c:pt idx="11182">
                  <c:v>23.834527999999999</c:v>
                </c:pt>
                <c:pt idx="11183">
                  <c:v>23.834527999999999</c:v>
                </c:pt>
                <c:pt idx="11184">
                  <c:v>23.833694000000001</c:v>
                </c:pt>
                <c:pt idx="11185">
                  <c:v>23.833694000000001</c:v>
                </c:pt>
                <c:pt idx="11186">
                  <c:v>23.833306</c:v>
                </c:pt>
                <c:pt idx="11187">
                  <c:v>23.8325</c:v>
                </c:pt>
                <c:pt idx="11188">
                  <c:v>23.831666999999999</c:v>
                </c:pt>
                <c:pt idx="11189">
                  <c:v>23.830805999999999</c:v>
                </c:pt>
                <c:pt idx="11190">
                  <c:v>23.830389</c:v>
                </c:pt>
                <c:pt idx="11191">
                  <c:v>23.830417000000001</c:v>
                </c:pt>
                <c:pt idx="11192">
                  <c:v>23.831222</c:v>
                </c:pt>
                <c:pt idx="11193">
                  <c:v>23.831250000000001</c:v>
                </c:pt>
                <c:pt idx="11194">
                  <c:v>23.832083000000001</c:v>
                </c:pt>
                <c:pt idx="11195">
                  <c:v>23.832083000000001</c:v>
                </c:pt>
                <c:pt idx="11196">
                  <c:v>23.832471999999999</c:v>
                </c:pt>
                <c:pt idx="11197">
                  <c:v>23.38</c:v>
                </c:pt>
                <c:pt idx="11198">
                  <c:v>23.384972000000001</c:v>
                </c:pt>
                <c:pt idx="11199">
                  <c:v>23.387083000000001</c:v>
                </c:pt>
                <c:pt idx="11200">
                  <c:v>23.387056000000001</c:v>
                </c:pt>
                <c:pt idx="11201">
                  <c:v>23.386666999999999</c:v>
                </c:pt>
                <c:pt idx="11202">
                  <c:v>23.384139000000001</c:v>
                </c:pt>
                <c:pt idx="11203">
                  <c:v>23.383333</c:v>
                </c:pt>
                <c:pt idx="11204">
                  <c:v>23.38</c:v>
                </c:pt>
                <c:pt idx="11205">
                  <c:v>23.379583</c:v>
                </c:pt>
                <c:pt idx="11206">
                  <c:v>23.379583</c:v>
                </c:pt>
                <c:pt idx="11207">
                  <c:v>23.37875</c:v>
                </c:pt>
                <c:pt idx="11208">
                  <c:v>23.38</c:v>
                </c:pt>
                <c:pt idx="11209">
                  <c:v>25.192471999999999</c:v>
                </c:pt>
                <c:pt idx="11210">
                  <c:v>25.194139</c:v>
                </c:pt>
                <c:pt idx="11211">
                  <c:v>25.196221999999999</c:v>
                </c:pt>
                <c:pt idx="11212">
                  <c:v>25.196221999999999</c:v>
                </c:pt>
                <c:pt idx="11213">
                  <c:v>25.197917</c:v>
                </c:pt>
                <c:pt idx="11214">
                  <c:v>25.197917</c:v>
                </c:pt>
                <c:pt idx="11215">
                  <c:v>25.196667000000001</c:v>
                </c:pt>
                <c:pt idx="11216">
                  <c:v>25.195</c:v>
                </c:pt>
                <c:pt idx="11217">
                  <c:v>25.194139</c:v>
                </c:pt>
                <c:pt idx="11218">
                  <c:v>25.193332999999999</c:v>
                </c:pt>
                <c:pt idx="11219">
                  <c:v>25.192917000000001</c:v>
                </c:pt>
                <c:pt idx="11220">
                  <c:v>25.192917000000001</c:v>
                </c:pt>
                <c:pt idx="11221">
                  <c:v>25.193777999999998</c:v>
                </c:pt>
                <c:pt idx="11222">
                  <c:v>25.193750000000001</c:v>
                </c:pt>
                <c:pt idx="11223">
                  <c:v>25.192889000000001</c:v>
                </c:pt>
                <c:pt idx="11224">
                  <c:v>25.192889000000001</c:v>
                </c:pt>
                <c:pt idx="11225">
                  <c:v>25.192083</c:v>
                </c:pt>
                <c:pt idx="11226">
                  <c:v>25.192471999999999</c:v>
                </c:pt>
                <c:pt idx="11227">
                  <c:v>23.721667</c:v>
                </c:pt>
                <c:pt idx="11228">
                  <c:v>23.725000000000001</c:v>
                </c:pt>
                <c:pt idx="11229">
                  <c:v>23.725805999999999</c:v>
                </c:pt>
                <c:pt idx="11230">
                  <c:v>23.727471999999999</c:v>
                </c:pt>
                <c:pt idx="11231">
                  <c:v>23.727889000000001</c:v>
                </c:pt>
                <c:pt idx="11232">
                  <c:v>23.727889000000001</c:v>
                </c:pt>
                <c:pt idx="11233">
                  <c:v>23.728722000000001</c:v>
                </c:pt>
                <c:pt idx="11234">
                  <c:v>23.728722000000001</c:v>
                </c:pt>
                <c:pt idx="11235">
                  <c:v>23.728278</c:v>
                </c:pt>
                <c:pt idx="11236">
                  <c:v>23.723306000000001</c:v>
                </c:pt>
                <c:pt idx="11237">
                  <c:v>23.721194000000001</c:v>
                </c:pt>
                <c:pt idx="11238">
                  <c:v>23.721222000000001</c:v>
                </c:pt>
                <c:pt idx="11239">
                  <c:v>23.721667</c:v>
                </c:pt>
                <c:pt idx="11240">
                  <c:v>25.257444</c:v>
                </c:pt>
                <c:pt idx="11241">
                  <c:v>25.258306000000001</c:v>
                </c:pt>
                <c:pt idx="11242">
                  <c:v>25.258749999999999</c:v>
                </c:pt>
                <c:pt idx="11243">
                  <c:v>25.258749999999999</c:v>
                </c:pt>
                <c:pt idx="11244">
                  <c:v>25.257916999999999</c:v>
                </c:pt>
                <c:pt idx="11245">
                  <c:v>25.258721999999999</c:v>
                </c:pt>
                <c:pt idx="11246">
                  <c:v>25.258721999999999</c:v>
                </c:pt>
                <c:pt idx="11247">
                  <c:v>25.258333</c:v>
                </c:pt>
                <c:pt idx="11248">
                  <c:v>25.255806</c:v>
                </c:pt>
                <c:pt idx="11249">
                  <c:v>25.255417000000001</c:v>
                </c:pt>
                <c:pt idx="11250">
                  <c:v>25.255417000000001</c:v>
                </c:pt>
                <c:pt idx="11251">
                  <c:v>25.256250000000001</c:v>
                </c:pt>
                <c:pt idx="11252">
                  <c:v>25.256250000000001</c:v>
                </c:pt>
                <c:pt idx="11253">
                  <c:v>25.255806</c:v>
                </c:pt>
                <c:pt idx="11254">
                  <c:v>25.254943999999998</c:v>
                </c:pt>
                <c:pt idx="11255">
                  <c:v>25.254556000000001</c:v>
                </c:pt>
                <c:pt idx="11256">
                  <c:v>25.254583</c:v>
                </c:pt>
                <c:pt idx="11257">
                  <c:v>25.255806</c:v>
                </c:pt>
                <c:pt idx="11258">
                  <c:v>25.256667</c:v>
                </c:pt>
                <c:pt idx="11259">
                  <c:v>25.257083000000002</c:v>
                </c:pt>
                <c:pt idx="11260">
                  <c:v>25.257083000000002</c:v>
                </c:pt>
                <c:pt idx="11261">
                  <c:v>25.257444</c:v>
                </c:pt>
                <c:pt idx="11262">
                  <c:v>23.449971999999999</c:v>
                </c:pt>
                <c:pt idx="11263">
                  <c:v>23.450832999999999</c:v>
                </c:pt>
                <c:pt idx="11264">
                  <c:v>23.451667</c:v>
                </c:pt>
                <c:pt idx="11265">
                  <c:v>23.454999999999998</c:v>
                </c:pt>
                <c:pt idx="11266">
                  <c:v>23.455805999999999</c:v>
                </c:pt>
                <c:pt idx="11267">
                  <c:v>23.457471999999999</c:v>
                </c:pt>
                <c:pt idx="11268">
                  <c:v>23.457944000000001</c:v>
                </c:pt>
                <c:pt idx="11269">
                  <c:v>23.457889000000002</c:v>
                </c:pt>
                <c:pt idx="11270">
                  <c:v>23.456638999999999</c:v>
                </c:pt>
                <c:pt idx="11271">
                  <c:v>23.451667</c:v>
                </c:pt>
                <c:pt idx="11272">
                  <c:v>23.449556000000001</c:v>
                </c:pt>
                <c:pt idx="11273">
                  <c:v>23.449528000000001</c:v>
                </c:pt>
                <c:pt idx="11274">
                  <c:v>23.449971999999999</c:v>
                </c:pt>
                <c:pt idx="11275">
                  <c:v>23.821667000000001</c:v>
                </c:pt>
                <c:pt idx="11276">
                  <c:v>23.824138999999999</c:v>
                </c:pt>
                <c:pt idx="11277">
                  <c:v>23.824556000000001</c:v>
                </c:pt>
                <c:pt idx="11278">
                  <c:v>23.824583000000001</c:v>
                </c:pt>
                <c:pt idx="11279">
                  <c:v>23.825417000000002</c:v>
                </c:pt>
                <c:pt idx="11280">
                  <c:v>23.825389000000001</c:v>
                </c:pt>
                <c:pt idx="11281">
                  <c:v>23.824999999999999</c:v>
                </c:pt>
                <c:pt idx="11282">
                  <c:v>23.823333000000002</c:v>
                </c:pt>
                <c:pt idx="11283">
                  <c:v>23.822056</c:v>
                </c:pt>
                <c:pt idx="11284">
                  <c:v>23.822028</c:v>
                </c:pt>
                <c:pt idx="11285">
                  <c:v>23.820416999999999</c:v>
                </c:pt>
                <c:pt idx="11286">
                  <c:v>23.820443999999998</c:v>
                </c:pt>
                <c:pt idx="11287">
                  <c:v>23.821667000000001</c:v>
                </c:pt>
                <c:pt idx="11288">
                  <c:v>25.237500000000001</c:v>
                </c:pt>
                <c:pt idx="11289">
                  <c:v>25.238306000000001</c:v>
                </c:pt>
                <c:pt idx="11290">
                  <c:v>25.239528</c:v>
                </c:pt>
                <c:pt idx="11291">
                  <c:v>25.238721999999999</c:v>
                </c:pt>
                <c:pt idx="11292">
                  <c:v>25.23875</c:v>
                </c:pt>
                <c:pt idx="11293">
                  <c:v>25.237860999999999</c:v>
                </c:pt>
                <c:pt idx="11294">
                  <c:v>25.237916999999999</c:v>
                </c:pt>
                <c:pt idx="11295">
                  <c:v>25.23875</c:v>
                </c:pt>
                <c:pt idx="11296">
                  <c:v>25.237472</c:v>
                </c:pt>
                <c:pt idx="11297">
                  <c:v>25.235806</c:v>
                </c:pt>
                <c:pt idx="11298">
                  <c:v>25.234583000000001</c:v>
                </c:pt>
                <c:pt idx="11299">
                  <c:v>25.234583000000001</c:v>
                </c:pt>
                <c:pt idx="11300">
                  <c:v>25.233750000000001</c:v>
                </c:pt>
                <c:pt idx="11301">
                  <c:v>25.236249999999998</c:v>
                </c:pt>
                <c:pt idx="11302">
                  <c:v>25.236222000000001</c:v>
                </c:pt>
                <c:pt idx="11303">
                  <c:v>25.237500000000001</c:v>
                </c:pt>
                <c:pt idx="11304">
                  <c:v>25.33</c:v>
                </c:pt>
                <c:pt idx="11305">
                  <c:v>25.329556</c:v>
                </c:pt>
                <c:pt idx="11306">
                  <c:v>25.329583</c:v>
                </c:pt>
                <c:pt idx="11307">
                  <c:v>25.33</c:v>
                </c:pt>
                <c:pt idx="11308">
                  <c:v>23.821639000000001</c:v>
                </c:pt>
                <c:pt idx="11309">
                  <c:v>23.822056</c:v>
                </c:pt>
                <c:pt idx="11310">
                  <c:v>23.822082999999999</c:v>
                </c:pt>
                <c:pt idx="11311">
                  <c:v>23.822889</c:v>
                </c:pt>
                <c:pt idx="11312">
                  <c:v>23.822861</c:v>
                </c:pt>
                <c:pt idx="11313">
                  <c:v>23.822028</c:v>
                </c:pt>
                <c:pt idx="11314">
                  <c:v>23.822082999999999</c:v>
                </c:pt>
                <c:pt idx="11315">
                  <c:v>23.822889</c:v>
                </c:pt>
                <c:pt idx="11316">
                  <c:v>23.822944</c:v>
                </c:pt>
                <c:pt idx="11317">
                  <c:v>23.822472000000001</c:v>
                </c:pt>
                <c:pt idx="11318">
                  <c:v>23.821611000000001</c:v>
                </c:pt>
                <c:pt idx="11319">
                  <c:v>23.821221999999999</c:v>
                </c:pt>
                <c:pt idx="11320">
                  <c:v>23.821249999999999</c:v>
                </c:pt>
                <c:pt idx="11321">
                  <c:v>23.820388999999999</c:v>
                </c:pt>
                <c:pt idx="11322">
                  <c:v>23.820416999999999</c:v>
                </c:pt>
                <c:pt idx="11323">
                  <c:v>23.821639000000001</c:v>
                </c:pt>
                <c:pt idx="11324">
                  <c:v>25.255806</c:v>
                </c:pt>
                <c:pt idx="11325">
                  <c:v>25.256610999999999</c:v>
                </c:pt>
                <c:pt idx="11326">
                  <c:v>25.258306000000001</c:v>
                </c:pt>
                <c:pt idx="11327">
                  <c:v>25.260833000000002</c:v>
                </c:pt>
                <c:pt idx="11328">
                  <c:v>25.261222</c:v>
                </c:pt>
                <c:pt idx="11329">
                  <c:v>25.261194</c:v>
                </c:pt>
                <c:pt idx="11330">
                  <c:v>25.259972000000001</c:v>
                </c:pt>
                <c:pt idx="11331">
                  <c:v>25.259111000000001</c:v>
                </c:pt>
                <c:pt idx="11332">
                  <c:v>25.258306000000001</c:v>
                </c:pt>
                <c:pt idx="11333">
                  <c:v>25.2575</c:v>
                </c:pt>
                <c:pt idx="11334">
                  <c:v>25.256667</c:v>
                </c:pt>
                <c:pt idx="11335">
                  <c:v>25.254999999999999</c:v>
                </c:pt>
                <c:pt idx="11336">
                  <c:v>25.25375</c:v>
                </c:pt>
                <c:pt idx="11337">
                  <c:v>25.253778000000001</c:v>
                </c:pt>
                <c:pt idx="11338">
                  <c:v>25.255806</c:v>
                </c:pt>
                <c:pt idx="11339">
                  <c:v>25.324138999999999</c:v>
                </c:pt>
                <c:pt idx="11340">
                  <c:v>25.326667</c:v>
                </c:pt>
                <c:pt idx="11341">
                  <c:v>25.327055999999999</c:v>
                </c:pt>
                <c:pt idx="11342">
                  <c:v>25.327082999999998</c:v>
                </c:pt>
                <c:pt idx="11343">
                  <c:v>25.327472</c:v>
                </c:pt>
                <c:pt idx="11344">
                  <c:v>25.328333000000001</c:v>
                </c:pt>
                <c:pt idx="11345">
                  <c:v>25.328721999999999</c:v>
                </c:pt>
                <c:pt idx="11346">
                  <c:v>25.327444</c:v>
                </c:pt>
                <c:pt idx="11347">
                  <c:v>25.325832999999999</c:v>
                </c:pt>
                <c:pt idx="11348">
                  <c:v>25.324971999999999</c:v>
                </c:pt>
                <c:pt idx="11349">
                  <c:v>25.323722</c:v>
                </c:pt>
                <c:pt idx="11350">
                  <c:v>25.324556000000001</c:v>
                </c:pt>
                <c:pt idx="11351">
                  <c:v>25.324166999999999</c:v>
                </c:pt>
                <c:pt idx="11352">
                  <c:v>25.322500000000002</c:v>
                </c:pt>
                <c:pt idx="11353">
                  <c:v>25.322111</c:v>
                </c:pt>
                <c:pt idx="11354">
                  <c:v>25.322056</c:v>
                </c:pt>
                <c:pt idx="11355">
                  <c:v>25.324138999999999</c:v>
                </c:pt>
                <c:pt idx="11356">
                  <c:v>23.68</c:v>
                </c:pt>
                <c:pt idx="11357">
                  <c:v>23.681667000000001</c:v>
                </c:pt>
                <c:pt idx="11358">
                  <c:v>23.682888999999999</c:v>
                </c:pt>
                <c:pt idx="11359">
                  <c:v>23.682917</c:v>
                </c:pt>
                <c:pt idx="11360">
                  <c:v>23.682500000000001</c:v>
                </c:pt>
                <c:pt idx="11361">
                  <c:v>23.681639000000001</c:v>
                </c:pt>
                <c:pt idx="11362">
                  <c:v>23.680833</c:v>
                </c:pt>
                <c:pt idx="11363">
                  <c:v>23.679971999999999</c:v>
                </c:pt>
                <c:pt idx="11364">
                  <c:v>23.679167</c:v>
                </c:pt>
                <c:pt idx="11365">
                  <c:v>23.678305999999999</c:v>
                </c:pt>
                <c:pt idx="11366">
                  <c:v>23.677861</c:v>
                </c:pt>
                <c:pt idx="11367">
                  <c:v>23.677917000000001</c:v>
                </c:pt>
                <c:pt idx="11368">
                  <c:v>23.678305999999999</c:v>
                </c:pt>
                <c:pt idx="11369">
                  <c:v>23.679110999999999</c:v>
                </c:pt>
                <c:pt idx="11370">
                  <c:v>23.68</c:v>
                </c:pt>
                <c:pt idx="11371">
                  <c:v>25.296638999999999</c:v>
                </c:pt>
                <c:pt idx="11372">
                  <c:v>25.298361</c:v>
                </c:pt>
                <c:pt idx="11373">
                  <c:v>25.299139</c:v>
                </c:pt>
                <c:pt idx="11374">
                  <c:v>25.299944</c:v>
                </c:pt>
                <c:pt idx="11375">
                  <c:v>25.300388999999999</c:v>
                </c:pt>
                <c:pt idx="11376">
                  <c:v>25.300416999999999</c:v>
                </c:pt>
                <c:pt idx="11377">
                  <c:v>25.301278</c:v>
                </c:pt>
                <c:pt idx="11378">
                  <c:v>25.301221999999999</c:v>
                </c:pt>
                <c:pt idx="11379">
                  <c:v>25.300833000000001</c:v>
                </c:pt>
                <c:pt idx="11380">
                  <c:v>25.299972</c:v>
                </c:pt>
                <c:pt idx="11381">
                  <c:v>25.299167000000001</c:v>
                </c:pt>
                <c:pt idx="11382">
                  <c:v>25.298306</c:v>
                </c:pt>
                <c:pt idx="11383">
                  <c:v>25.296250000000001</c:v>
                </c:pt>
                <c:pt idx="11384">
                  <c:v>25.296222</c:v>
                </c:pt>
                <c:pt idx="11385">
                  <c:v>25.296638999999999</c:v>
                </c:pt>
                <c:pt idx="11386">
                  <c:v>23.262443999999999</c:v>
                </c:pt>
                <c:pt idx="11387">
                  <c:v>23.264972</c:v>
                </c:pt>
                <c:pt idx="11388">
                  <c:v>23.265360999999999</c:v>
                </c:pt>
                <c:pt idx="11389">
                  <c:v>23.265416999999999</c:v>
                </c:pt>
                <c:pt idx="11390">
                  <c:v>23.266193999999999</c:v>
                </c:pt>
                <c:pt idx="11391">
                  <c:v>23.266221999999999</c:v>
                </c:pt>
                <c:pt idx="11392">
                  <c:v>23.265806000000001</c:v>
                </c:pt>
                <c:pt idx="11393">
                  <c:v>23.262471999999999</c:v>
                </c:pt>
                <c:pt idx="11394">
                  <c:v>23.262028000000001</c:v>
                </c:pt>
                <c:pt idx="11395">
                  <c:v>23.262056000000001</c:v>
                </c:pt>
                <c:pt idx="11396">
                  <c:v>23.262443999999999</c:v>
                </c:pt>
                <c:pt idx="11397">
                  <c:v>24.707471999999999</c:v>
                </c:pt>
                <c:pt idx="11398">
                  <c:v>24.712444000000001</c:v>
                </c:pt>
                <c:pt idx="11399">
                  <c:v>24.712917000000001</c:v>
                </c:pt>
                <c:pt idx="11400">
                  <c:v>24.712944</c:v>
                </c:pt>
                <c:pt idx="11401">
                  <c:v>24.712472000000002</c:v>
                </c:pt>
                <c:pt idx="11402">
                  <c:v>24.708278</c:v>
                </c:pt>
                <c:pt idx="11403">
                  <c:v>24.707083000000001</c:v>
                </c:pt>
                <c:pt idx="11404">
                  <c:v>24.707056000000001</c:v>
                </c:pt>
                <c:pt idx="11405">
                  <c:v>24.707471999999999</c:v>
                </c:pt>
                <c:pt idx="11406">
                  <c:v>25.2775</c:v>
                </c:pt>
                <c:pt idx="11407">
                  <c:v>25.279944</c:v>
                </c:pt>
                <c:pt idx="11408">
                  <c:v>25.280389</c:v>
                </c:pt>
                <c:pt idx="11409">
                  <c:v>25.280389</c:v>
                </c:pt>
                <c:pt idx="11410">
                  <c:v>25.281222</c:v>
                </c:pt>
                <c:pt idx="11411">
                  <c:v>25.28125</c:v>
                </c:pt>
                <c:pt idx="11412">
                  <c:v>25.280360999999999</c:v>
                </c:pt>
                <c:pt idx="11413">
                  <c:v>25.280417</c:v>
                </c:pt>
                <c:pt idx="11414">
                  <c:v>25.28</c:v>
                </c:pt>
                <c:pt idx="11415">
                  <c:v>25.279139000000001</c:v>
                </c:pt>
                <c:pt idx="11416">
                  <c:v>25.277888999999998</c:v>
                </c:pt>
                <c:pt idx="11417">
                  <c:v>25.277916999999999</c:v>
                </c:pt>
                <c:pt idx="11418">
                  <c:v>25.278749999999999</c:v>
                </c:pt>
                <c:pt idx="11419">
                  <c:v>25.278749999999999</c:v>
                </c:pt>
                <c:pt idx="11420">
                  <c:v>25.277056000000002</c:v>
                </c:pt>
                <c:pt idx="11421">
                  <c:v>25.277083000000001</c:v>
                </c:pt>
                <c:pt idx="11422">
                  <c:v>25.2775</c:v>
                </c:pt>
                <c:pt idx="11423">
                  <c:v>23.684999999999999</c:v>
                </c:pt>
                <c:pt idx="11424">
                  <c:v>23.688333</c:v>
                </c:pt>
                <c:pt idx="11425">
                  <c:v>23.689111</c:v>
                </c:pt>
                <c:pt idx="11426">
                  <c:v>23.689972000000001</c:v>
                </c:pt>
                <c:pt idx="11427">
                  <c:v>23.691222</c:v>
                </c:pt>
                <c:pt idx="11428">
                  <c:v>23.691193999999999</c:v>
                </c:pt>
                <c:pt idx="11429">
                  <c:v>23.690805999999998</c:v>
                </c:pt>
                <c:pt idx="11430">
                  <c:v>23.686667</c:v>
                </c:pt>
                <c:pt idx="11431">
                  <c:v>23.685832999999999</c:v>
                </c:pt>
                <c:pt idx="11432">
                  <c:v>23.684971999999998</c:v>
                </c:pt>
                <c:pt idx="11433">
                  <c:v>23.684583</c:v>
                </c:pt>
                <c:pt idx="11434">
                  <c:v>23.684556000000001</c:v>
                </c:pt>
                <c:pt idx="11435">
                  <c:v>23.684999999999999</c:v>
                </c:pt>
                <c:pt idx="11436">
                  <c:v>23.322527999999998</c:v>
                </c:pt>
                <c:pt idx="11437">
                  <c:v>23.324138999999999</c:v>
                </c:pt>
                <c:pt idx="11438">
                  <c:v>23.324583000000001</c:v>
                </c:pt>
                <c:pt idx="11439">
                  <c:v>23.324556000000001</c:v>
                </c:pt>
                <c:pt idx="11440">
                  <c:v>23.323333000000002</c:v>
                </c:pt>
                <c:pt idx="11441">
                  <c:v>23.321667000000001</c:v>
                </c:pt>
                <c:pt idx="11442">
                  <c:v>23.320806000000001</c:v>
                </c:pt>
                <c:pt idx="11443">
                  <c:v>23.319139</c:v>
                </c:pt>
                <c:pt idx="11444">
                  <c:v>23.318750000000001</c:v>
                </c:pt>
                <c:pt idx="11445">
                  <c:v>23.318722000000001</c:v>
                </c:pt>
                <c:pt idx="11446">
                  <c:v>23.319139</c:v>
                </c:pt>
                <c:pt idx="11447">
                  <c:v>23.321639000000001</c:v>
                </c:pt>
                <c:pt idx="11448">
                  <c:v>23.322527999999998</c:v>
                </c:pt>
                <c:pt idx="11449">
                  <c:v>23.814167000000001</c:v>
                </c:pt>
                <c:pt idx="11450">
                  <c:v>23.814582999999999</c:v>
                </c:pt>
                <c:pt idx="11451">
                  <c:v>23.814527999999999</c:v>
                </c:pt>
                <c:pt idx="11452">
                  <c:v>23.815389</c:v>
                </c:pt>
                <c:pt idx="11453">
                  <c:v>23.815417</c:v>
                </c:pt>
                <c:pt idx="11454">
                  <c:v>23.814972000000001</c:v>
                </c:pt>
                <c:pt idx="11455">
                  <c:v>23.813306000000001</c:v>
                </c:pt>
                <c:pt idx="11456">
                  <c:v>23.812888999999998</c:v>
                </c:pt>
                <c:pt idx="11457">
                  <c:v>23.812888999999998</c:v>
                </c:pt>
                <c:pt idx="11458">
                  <c:v>23.812055999999998</c:v>
                </c:pt>
                <c:pt idx="11459">
                  <c:v>23.812055999999998</c:v>
                </c:pt>
                <c:pt idx="11460">
                  <c:v>23.812443999999999</c:v>
                </c:pt>
                <c:pt idx="11461">
                  <c:v>23.813306000000001</c:v>
                </c:pt>
                <c:pt idx="11462">
                  <c:v>23.814167000000001</c:v>
                </c:pt>
                <c:pt idx="11463">
                  <c:v>23.537500000000001</c:v>
                </c:pt>
                <c:pt idx="11464">
                  <c:v>23.538305999999999</c:v>
                </c:pt>
                <c:pt idx="11465">
                  <c:v>23.538694</c:v>
                </c:pt>
                <c:pt idx="11466">
                  <c:v>23.53875</c:v>
                </c:pt>
                <c:pt idx="11467">
                  <c:v>23.539528000000001</c:v>
                </c:pt>
                <c:pt idx="11468">
                  <c:v>23.539583</c:v>
                </c:pt>
                <c:pt idx="11469">
                  <c:v>23.540361000000001</c:v>
                </c:pt>
                <c:pt idx="11470">
                  <c:v>23.540389000000001</c:v>
                </c:pt>
                <c:pt idx="11471">
                  <c:v>23.539971999999999</c:v>
                </c:pt>
                <c:pt idx="11472">
                  <c:v>23.537527999999998</c:v>
                </c:pt>
                <c:pt idx="11473">
                  <c:v>23.537056</c:v>
                </c:pt>
                <c:pt idx="11474">
                  <c:v>23.537082999999999</c:v>
                </c:pt>
                <c:pt idx="11475">
                  <c:v>23.536221999999999</c:v>
                </c:pt>
                <c:pt idx="11476">
                  <c:v>23.536221999999999</c:v>
                </c:pt>
                <c:pt idx="11477">
                  <c:v>23.537500000000001</c:v>
                </c:pt>
                <c:pt idx="11478">
                  <c:v>25.218333000000001</c:v>
                </c:pt>
                <c:pt idx="11479">
                  <c:v>25.219138999999998</c:v>
                </c:pt>
                <c:pt idx="11480">
                  <c:v>25.219528</c:v>
                </c:pt>
                <c:pt idx="11481">
                  <c:v>25.219583</c:v>
                </c:pt>
                <c:pt idx="11482">
                  <c:v>25.219971999999999</c:v>
                </c:pt>
                <c:pt idx="11483">
                  <c:v>25.220832999999999</c:v>
                </c:pt>
                <c:pt idx="11484">
                  <c:v>25.222055999999998</c:v>
                </c:pt>
                <c:pt idx="11485">
                  <c:v>25.222028000000002</c:v>
                </c:pt>
                <c:pt idx="11486">
                  <c:v>25.221639</c:v>
                </c:pt>
                <c:pt idx="11487">
                  <c:v>25.220832999999999</c:v>
                </c:pt>
                <c:pt idx="11488">
                  <c:v>25.219944000000002</c:v>
                </c:pt>
                <c:pt idx="11489">
                  <c:v>25.218333000000001</c:v>
                </c:pt>
                <c:pt idx="11490">
                  <c:v>25.217889</c:v>
                </c:pt>
                <c:pt idx="11491">
                  <c:v>25.217917</c:v>
                </c:pt>
                <c:pt idx="11492">
                  <c:v>25.218333000000001</c:v>
                </c:pt>
                <c:pt idx="11493">
                  <c:v>23.617471999999999</c:v>
                </c:pt>
                <c:pt idx="11494">
                  <c:v>23.621666999999999</c:v>
                </c:pt>
                <c:pt idx="11495">
                  <c:v>23.622056000000001</c:v>
                </c:pt>
                <c:pt idx="11496">
                  <c:v>23.622056000000001</c:v>
                </c:pt>
                <c:pt idx="11497">
                  <c:v>23.621666999999999</c:v>
                </c:pt>
                <c:pt idx="11498">
                  <c:v>23.617471999999999</c:v>
                </c:pt>
                <c:pt idx="11499">
                  <c:v>23.617083000000001</c:v>
                </c:pt>
                <c:pt idx="11500">
                  <c:v>23.617083000000001</c:v>
                </c:pt>
                <c:pt idx="11501">
                  <c:v>23.616250000000001</c:v>
                </c:pt>
                <c:pt idx="11502">
                  <c:v>23.617471999999999</c:v>
                </c:pt>
                <c:pt idx="11503">
                  <c:v>25.308278000000001</c:v>
                </c:pt>
                <c:pt idx="11504">
                  <c:v>25.310805999999999</c:v>
                </c:pt>
                <c:pt idx="11505">
                  <c:v>25.312055999999998</c:v>
                </c:pt>
                <c:pt idx="11506">
                  <c:v>25.312111000000002</c:v>
                </c:pt>
                <c:pt idx="11507">
                  <c:v>25.311639</c:v>
                </c:pt>
                <c:pt idx="11508">
                  <c:v>25.310832999999999</c:v>
                </c:pt>
                <c:pt idx="11509">
                  <c:v>25.310389000000001</c:v>
                </c:pt>
                <c:pt idx="11510">
                  <c:v>25.310389000000001</c:v>
                </c:pt>
                <c:pt idx="11511">
                  <c:v>25.309556000000001</c:v>
                </c:pt>
                <c:pt idx="11512">
                  <c:v>25.309556000000001</c:v>
                </c:pt>
                <c:pt idx="11513">
                  <c:v>25.307917</c:v>
                </c:pt>
                <c:pt idx="11514">
                  <c:v>25.307888999999999</c:v>
                </c:pt>
                <c:pt idx="11515">
                  <c:v>25.308278000000001</c:v>
                </c:pt>
                <c:pt idx="11516">
                  <c:v>23.382472</c:v>
                </c:pt>
                <c:pt idx="11517">
                  <c:v>23.384111000000001</c:v>
                </c:pt>
                <c:pt idx="11518">
                  <c:v>23.386222</c:v>
                </c:pt>
                <c:pt idx="11519">
                  <c:v>23.386194</c:v>
                </c:pt>
                <c:pt idx="11520">
                  <c:v>23.385777999999998</c:v>
                </c:pt>
                <c:pt idx="11521">
                  <c:v>23.385000000000002</c:v>
                </c:pt>
                <c:pt idx="11522">
                  <c:v>23.384111000000001</c:v>
                </c:pt>
                <c:pt idx="11523">
                  <c:v>23.3825</c:v>
                </c:pt>
                <c:pt idx="11524">
                  <c:v>23.381222000000001</c:v>
                </c:pt>
                <c:pt idx="11525">
                  <c:v>23.381222000000001</c:v>
                </c:pt>
                <c:pt idx="11526">
                  <c:v>23.382027999999998</c:v>
                </c:pt>
                <c:pt idx="11527">
                  <c:v>23.382055999999999</c:v>
                </c:pt>
                <c:pt idx="11528">
                  <c:v>23.382472</c:v>
                </c:pt>
                <c:pt idx="11529">
                  <c:v>23.838332999999999</c:v>
                </c:pt>
                <c:pt idx="11530">
                  <c:v>23.839193999999999</c:v>
                </c:pt>
                <c:pt idx="11531">
                  <c:v>23.839528000000001</c:v>
                </c:pt>
                <c:pt idx="11532">
                  <c:v>23.839611000000001</c:v>
                </c:pt>
                <c:pt idx="11533">
                  <c:v>23.838750000000001</c:v>
                </c:pt>
                <c:pt idx="11534">
                  <c:v>23.838778000000001</c:v>
                </c:pt>
                <c:pt idx="11535">
                  <c:v>23.838305999999999</c:v>
                </c:pt>
                <c:pt idx="11536">
                  <c:v>23.837444000000001</c:v>
                </c:pt>
                <c:pt idx="11537">
                  <c:v>23.836221999999999</c:v>
                </c:pt>
                <c:pt idx="11538">
                  <c:v>23.83625</c:v>
                </c:pt>
                <c:pt idx="11539">
                  <c:v>23.838332999999999</c:v>
                </c:pt>
                <c:pt idx="11540">
                  <c:v>24.849972000000001</c:v>
                </c:pt>
                <c:pt idx="11541">
                  <c:v>24.851638999999999</c:v>
                </c:pt>
                <c:pt idx="11542">
                  <c:v>24.852111000000001</c:v>
                </c:pt>
                <c:pt idx="11543">
                  <c:v>24.852083</c:v>
                </c:pt>
                <c:pt idx="11544">
                  <c:v>24.850833000000002</c:v>
                </c:pt>
                <c:pt idx="11545">
                  <c:v>24.848306000000001</c:v>
                </c:pt>
                <c:pt idx="11546">
                  <c:v>24.847916999999999</c:v>
                </c:pt>
                <c:pt idx="11547">
                  <c:v>24.847861000000002</c:v>
                </c:pt>
                <c:pt idx="11548">
                  <c:v>24.848333</c:v>
                </c:pt>
                <c:pt idx="11549">
                  <c:v>24.849194000000001</c:v>
                </c:pt>
                <c:pt idx="11550">
                  <c:v>24.849972000000001</c:v>
                </c:pt>
                <c:pt idx="11551">
                  <c:v>25.302527999999999</c:v>
                </c:pt>
                <c:pt idx="11552">
                  <c:v>25.303305999999999</c:v>
                </c:pt>
                <c:pt idx="11553">
                  <c:v>25.304556000000002</c:v>
                </c:pt>
                <c:pt idx="11554">
                  <c:v>25.304583000000001</c:v>
                </c:pt>
                <c:pt idx="11555">
                  <c:v>25.303305999999999</c:v>
                </c:pt>
                <c:pt idx="11556">
                  <c:v>25.302499999999998</c:v>
                </c:pt>
                <c:pt idx="11557">
                  <c:v>25.301611000000001</c:v>
                </c:pt>
                <c:pt idx="11558">
                  <c:v>25.300388999999999</c:v>
                </c:pt>
                <c:pt idx="11559">
                  <c:v>25.300416999999999</c:v>
                </c:pt>
                <c:pt idx="11560">
                  <c:v>25.300833000000001</c:v>
                </c:pt>
                <c:pt idx="11561">
                  <c:v>25.301639000000002</c:v>
                </c:pt>
                <c:pt idx="11562">
                  <c:v>25.302527999999999</c:v>
                </c:pt>
                <c:pt idx="11563">
                  <c:v>23.276667</c:v>
                </c:pt>
                <c:pt idx="11564">
                  <c:v>23.278333</c:v>
                </c:pt>
                <c:pt idx="11565">
                  <c:v>23.278721999999998</c:v>
                </c:pt>
                <c:pt idx="11566">
                  <c:v>23.278721999999998</c:v>
                </c:pt>
                <c:pt idx="11567">
                  <c:v>23.278306000000001</c:v>
                </c:pt>
                <c:pt idx="11568">
                  <c:v>23.276667</c:v>
                </c:pt>
                <c:pt idx="11569">
                  <c:v>23.276250000000001</c:v>
                </c:pt>
                <c:pt idx="11570">
                  <c:v>23.276222000000001</c:v>
                </c:pt>
                <c:pt idx="11571">
                  <c:v>23.275417000000001</c:v>
                </c:pt>
                <c:pt idx="11572">
                  <c:v>23.275389000000001</c:v>
                </c:pt>
                <c:pt idx="11573">
                  <c:v>23.276667</c:v>
                </c:pt>
                <c:pt idx="11574">
                  <c:v>23.692471999999999</c:v>
                </c:pt>
                <c:pt idx="11575">
                  <c:v>23.694972</c:v>
                </c:pt>
                <c:pt idx="11576">
                  <c:v>23.695388999999999</c:v>
                </c:pt>
                <c:pt idx="11577">
                  <c:v>23.695360999999998</c:v>
                </c:pt>
                <c:pt idx="11578">
                  <c:v>23.696193999999998</c:v>
                </c:pt>
                <c:pt idx="11579">
                  <c:v>23.694167</c:v>
                </c:pt>
                <c:pt idx="11580">
                  <c:v>23.693306</c:v>
                </c:pt>
                <c:pt idx="11581">
                  <c:v>23.692499999999999</c:v>
                </c:pt>
                <c:pt idx="11582">
                  <c:v>23.692028000000001</c:v>
                </c:pt>
                <c:pt idx="11583">
                  <c:v>23.692056000000001</c:v>
                </c:pt>
                <c:pt idx="11584">
                  <c:v>23.692471999999999</c:v>
                </c:pt>
                <c:pt idx="11585">
                  <c:v>25.244139000000001</c:v>
                </c:pt>
                <c:pt idx="11586">
                  <c:v>25.245806000000002</c:v>
                </c:pt>
                <c:pt idx="11587">
                  <c:v>25.24625</c:v>
                </c:pt>
                <c:pt idx="11588">
                  <c:v>25.24625</c:v>
                </c:pt>
                <c:pt idx="11589">
                  <c:v>25.245388999999999</c:v>
                </c:pt>
                <c:pt idx="11590">
                  <c:v>25.246221999999999</c:v>
                </c:pt>
                <c:pt idx="11591">
                  <c:v>25.246193999999999</c:v>
                </c:pt>
                <c:pt idx="11592">
                  <c:v>25.244972000000001</c:v>
                </c:pt>
                <c:pt idx="11593">
                  <c:v>25.244111</c:v>
                </c:pt>
                <c:pt idx="11594">
                  <c:v>25.242889000000002</c:v>
                </c:pt>
                <c:pt idx="11595">
                  <c:v>25.242916999999998</c:v>
                </c:pt>
                <c:pt idx="11596">
                  <c:v>25.244139000000001</c:v>
                </c:pt>
                <c:pt idx="11597">
                  <c:v>23.575832999999999</c:v>
                </c:pt>
                <c:pt idx="11598">
                  <c:v>23.577888999999999</c:v>
                </c:pt>
                <c:pt idx="11599">
                  <c:v>23.577916999999999</c:v>
                </c:pt>
                <c:pt idx="11600">
                  <c:v>23.576611</c:v>
                </c:pt>
                <c:pt idx="11601">
                  <c:v>23.575806</c:v>
                </c:pt>
                <c:pt idx="11602">
                  <c:v>23.575417000000002</c:v>
                </c:pt>
                <c:pt idx="11603">
                  <c:v>23.575389000000001</c:v>
                </c:pt>
                <c:pt idx="11604">
                  <c:v>23.573694</c:v>
                </c:pt>
                <c:pt idx="11605">
                  <c:v>23.57375</c:v>
                </c:pt>
                <c:pt idx="11606">
                  <c:v>23.574138999999999</c:v>
                </c:pt>
                <c:pt idx="11607">
                  <c:v>23.574999999999999</c:v>
                </c:pt>
                <c:pt idx="11608">
                  <c:v>23.575832999999999</c:v>
                </c:pt>
                <c:pt idx="11609">
                  <c:v>23.173361</c:v>
                </c:pt>
                <c:pt idx="11610">
                  <c:v>23.175806000000001</c:v>
                </c:pt>
                <c:pt idx="11611">
                  <c:v>23.177056</c:v>
                </c:pt>
                <c:pt idx="11612">
                  <c:v>23.177083</c:v>
                </c:pt>
                <c:pt idx="11613">
                  <c:v>23.176694000000001</c:v>
                </c:pt>
                <c:pt idx="11614">
                  <c:v>23.173306</c:v>
                </c:pt>
                <c:pt idx="11615">
                  <c:v>23.172889000000001</c:v>
                </c:pt>
                <c:pt idx="11616">
                  <c:v>23.172917000000002</c:v>
                </c:pt>
                <c:pt idx="11617">
                  <c:v>23.173361</c:v>
                </c:pt>
                <c:pt idx="11618">
                  <c:v>25.255832999999999</c:v>
                </c:pt>
                <c:pt idx="11619">
                  <c:v>25.256639</c:v>
                </c:pt>
                <c:pt idx="11620">
                  <c:v>25.257110999999998</c:v>
                </c:pt>
                <c:pt idx="11621">
                  <c:v>25.257083000000002</c:v>
                </c:pt>
                <c:pt idx="11622">
                  <c:v>25.257860999999998</c:v>
                </c:pt>
                <c:pt idx="11623">
                  <c:v>25.257916999999999</c:v>
                </c:pt>
                <c:pt idx="11624">
                  <c:v>25.2575</c:v>
                </c:pt>
                <c:pt idx="11625">
                  <c:v>25.254111000000002</c:v>
                </c:pt>
                <c:pt idx="11626">
                  <c:v>25.253722</c:v>
                </c:pt>
                <c:pt idx="11627">
                  <c:v>25.253722</c:v>
                </c:pt>
                <c:pt idx="11628">
                  <c:v>25.254611000000001</c:v>
                </c:pt>
                <c:pt idx="11629">
                  <c:v>25.254556000000001</c:v>
                </c:pt>
                <c:pt idx="11630">
                  <c:v>25.255832999999999</c:v>
                </c:pt>
                <c:pt idx="11631">
                  <c:v>25.164166999999999</c:v>
                </c:pt>
                <c:pt idx="11632">
                  <c:v>25.165778</c:v>
                </c:pt>
                <c:pt idx="11633">
                  <c:v>25.166639</c:v>
                </c:pt>
                <c:pt idx="11634">
                  <c:v>25.167110999999998</c:v>
                </c:pt>
                <c:pt idx="11635">
                  <c:v>25.167055999999999</c:v>
                </c:pt>
                <c:pt idx="11636">
                  <c:v>25.164943999999998</c:v>
                </c:pt>
                <c:pt idx="11637">
                  <c:v>25.16375</c:v>
                </c:pt>
                <c:pt idx="11638">
                  <c:v>25.163694</c:v>
                </c:pt>
                <c:pt idx="11639">
                  <c:v>25.164166999999999</c:v>
                </c:pt>
                <c:pt idx="11640">
                  <c:v>23.379943999999998</c:v>
                </c:pt>
                <c:pt idx="11641">
                  <c:v>23.383333</c:v>
                </c:pt>
                <c:pt idx="11642">
                  <c:v>23.384556</c:v>
                </c:pt>
                <c:pt idx="11643">
                  <c:v>23.383306000000001</c:v>
                </c:pt>
                <c:pt idx="11644">
                  <c:v>23.379138999999999</c:v>
                </c:pt>
                <c:pt idx="11645">
                  <c:v>23.378722</c:v>
                </c:pt>
                <c:pt idx="11646">
                  <c:v>23.378693999999999</c:v>
                </c:pt>
                <c:pt idx="11647">
                  <c:v>23.379943999999998</c:v>
                </c:pt>
                <c:pt idx="11648">
                  <c:v>23.364139000000002</c:v>
                </c:pt>
                <c:pt idx="11649">
                  <c:v>23.364999999999998</c:v>
                </c:pt>
                <c:pt idx="11650">
                  <c:v>23.365389</c:v>
                </c:pt>
                <c:pt idx="11651">
                  <c:v>23.365361</c:v>
                </c:pt>
                <c:pt idx="11652">
                  <c:v>23.364972000000002</c:v>
                </c:pt>
                <c:pt idx="11653">
                  <c:v>23.364166999999998</c:v>
                </c:pt>
                <c:pt idx="11654">
                  <c:v>23.36375</c:v>
                </c:pt>
                <c:pt idx="11655">
                  <c:v>23.36375</c:v>
                </c:pt>
                <c:pt idx="11656">
                  <c:v>23.363333000000001</c:v>
                </c:pt>
                <c:pt idx="11657">
                  <c:v>23.361667000000001</c:v>
                </c:pt>
                <c:pt idx="11658">
                  <c:v>23.361222000000001</c:v>
                </c:pt>
                <c:pt idx="11659">
                  <c:v>23.361249999999998</c:v>
                </c:pt>
                <c:pt idx="11660">
                  <c:v>23.362472</c:v>
                </c:pt>
                <c:pt idx="11661">
                  <c:v>23.363333000000001</c:v>
                </c:pt>
                <c:pt idx="11662">
                  <c:v>23.364139000000002</c:v>
                </c:pt>
                <c:pt idx="11663">
                  <c:v>23.821667000000001</c:v>
                </c:pt>
                <c:pt idx="11664">
                  <c:v>23.823333000000002</c:v>
                </c:pt>
                <c:pt idx="11665">
                  <c:v>23.823722</c:v>
                </c:pt>
                <c:pt idx="11666">
                  <c:v>23.823722</c:v>
                </c:pt>
                <c:pt idx="11667">
                  <c:v>23.824556000000001</c:v>
                </c:pt>
                <c:pt idx="11668">
                  <c:v>23.824166999999999</c:v>
                </c:pt>
                <c:pt idx="11669">
                  <c:v>23.822500000000002</c:v>
                </c:pt>
                <c:pt idx="11670">
                  <c:v>23.822082999999999</c:v>
                </c:pt>
                <c:pt idx="11671">
                  <c:v>23.822082999999999</c:v>
                </c:pt>
                <c:pt idx="11672">
                  <c:v>23.821193999999998</c:v>
                </c:pt>
                <c:pt idx="11673">
                  <c:v>23.821278</c:v>
                </c:pt>
                <c:pt idx="11674">
                  <c:v>23.821667000000001</c:v>
                </c:pt>
                <c:pt idx="11675">
                  <c:v>23.696667000000001</c:v>
                </c:pt>
                <c:pt idx="11676">
                  <c:v>23.697472000000001</c:v>
                </c:pt>
                <c:pt idx="11677">
                  <c:v>23.697861</c:v>
                </c:pt>
                <c:pt idx="11678">
                  <c:v>23.697917</c:v>
                </c:pt>
                <c:pt idx="11679">
                  <c:v>23.695806000000001</c:v>
                </c:pt>
                <c:pt idx="11680">
                  <c:v>23.694139</c:v>
                </c:pt>
                <c:pt idx="11681">
                  <c:v>23.692917000000001</c:v>
                </c:pt>
                <c:pt idx="11682">
                  <c:v>23.692861000000001</c:v>
                </c:pt>
                <c:pt idx="11683">
                  <c:v>23.693332999999999</c:v>
                </c:pt>
                <c:pt idx="11684">
                  <c:v>23.695806000000001</c:v>
                </c:pt>
                <c:pt idx="11685">
                  <c:v>23.696667000000001</c:v>
                </c:pt>
                <c:pt idx="11686">
                  <c:v>25.313333</c:v>
                </c:pt>
                <c:pt idx="11687">
                  <c:v>25.315805999999998</c:v>
                </c:pt>
                <c:pt idx="11688">
                  <c:v>25.31625</c:v>
                </c:pt>
                <c:pt idx="11689">
                  <c:v>25.31625</c:v>
                </c:pt>
                <c:pt idx="11690">
                  <c:v>25.314139000000001</c:v>
                </c:pt>
                <c:pt idx="11691">
                  <c:v>25.312472</c:v>
                </c:pt>
                <c:pt idx="11692">
                  <c:v>25.312083000000001</c:v>
                </c:pt>
                <c:pt idx="11693">
                  <c:v>25.312055999999998</c:v>
                </c:pt>
                <c:pt idx="11694">
                  <c:v>25.313333</c:v>
                </c:pt>
                <c:pt idx="11695">
                  <c:v>25.282471999999999</c:v>
                </c:pt>
                <c:pt idx="11696">
                  <c:v>25.284139</c:v>
                </c:pt>
                <c:pt idx="11697">
                  <c:v>25.284583000000001</c:v>
                </c:pt>
                <c:pt idx="11698">
                  <c:v>25.284583000000001</c:v>
                </c:pt>
                <c:pt idx="11699">
                  <c:v>25.283306</c:v>
                </c:pt>
                <c:pt idx="11700">
                  <c:v>25.282056000000001</c:v>
                </c:pt>
                <c:pt idx="11701">
                  <c:v>25.282083</c:v>
                </c:pt>
                <c:pt idx="11702">
                  <c:v>25.282471999999999</c:v>
                </c:pt>
                <c:pt idx="11703">
                  <c:v>25.219138999999998</c:v>
                </c:pt>
                <c:pt idx="11704">
                  <c:v>25.22</c:v>
                </c:pt>
                <c:pt idx="11705">
                  <c:v>25.220389000000001</c:v>
                </c:pt>
                <c:pt idx="11706">
                  <c:v>25.21875</c:v>
                </c:pt>
                <c:pt idx="11707">
                  <c:v>25.219583</c:v>
                </c:pt>
                <c:pt idx="11708">
                  <c:v>25.219556000000001</c:v>
                </c:pt>
                <c:pt idx="11709">
                  <c:v>25.218333000000001</c:v>
                </c:pt>
                <c:pt idx="11710">
                  <c:v>25.217472000000001</c:v>
                </c:pt>
                <c:pt idx="11711">
                  <c:v>25.217082999999999</c:v>
                </c:pt>
                <c:pt idx="11712">
                  <c:v>25.217082999999999</c:v>
                </c:pt>
                <c:pt idx="11713">
                  <c:v>25.217917</c:v>
                </c:pt>
                <c:pt idx="11714">
                  <c:v>25.217917</c:v>
                </c:pt>
                <c:pt idx="11715">
                  <c:v>25.219138999999998</c:v>
                </c:pt>
                <c:pt idx="11716">
                  <c:v>25.260833000000002</c:v>
                </c:pt>
                <c:pt idx="11717">
                  <c:v>25.261693999999999</c:v>
                </c:pt>
                <c:pt idx="11718">
                  <c:v>25.262083000000001</c:v>
                </c:pt>
                <c:pt idx="11719">
                  <c:v>25.262028000000001</c:v>
                </c:pt>
                <c:pt idx="11720">
                  <c:v>25.262889000000001</c:v>
                </c:pt>
                <c:pt idx="11721">
                  <c:v>25.262861000000001</c:v>
                </c:pt>
                <c:pt idx="11722">
                  <c:v>25.262528</c:v>
                </c:pt>
                <c:pt idx="11723">
                  <c:v>25.261666999999999</c:v>
                </c:pt>
                <c:pt idx="11724">
                  <c:v>25.259582999999999</c:v>
                </c:pt>
                <c:pt idx="11725">
                  <c:v>25.259611</c:v>
                </c:pt>
                <c:pt idx="11726">
                  <c:v>25.260833000000002</c:v>
                </c:pt>
                <c:pt idx="11727">
                  <c:v>23.375806000000001</c:v>
                </c:pt>
                <c:pt idx="11728">
                  <c:v>23.377472000000001</c:v>
                </c:pt>
                <c:pt idx="11729">
                  <c:v>23.377917</c:v>
                </c:pt>
                <c:pt idx="11730">
                  <c:v>23.377889</c:v>
                </c:pt>
                <c:pt idx="11731">
                  <c:v>23.377082999999999</c:v>
                </c:pt>
                <c:pt idx="11732">
                  <c:v>23.377082999999999</c:v>
                </c:pt>
                <c:pt idx="11733">
                  <c:v>23.376667000000001</c:v>
                </c:pt>
                <c:pt idx="11734">
                  <c:v>23.375</c:v>
                </c:pt>
                <c:pt idx="11735">
                  <c:v>23.374611000000002</c:v>
                </c:pt>
                <c:pt idx="11736">
                  <c:v>23.374555999999998</c:v>
                </c:pt>
                <c:pt idx="11737">
                  <c:v>23.375361000000002</c:v>
                </c:pt>
                <c:pt idx="11738">
                  <c:v>23.375388999999998</c:v>
                </c:pt>
                <c:pt idx="11739">
                  <c:v>23.375806000000001</c:v>
                </c:pt>
                <c:pt idx="11740">
                  <c:v>23.836666999999998</c:v>
                </c:pt>
                <c:pt idx="11741">
                  <c:v>23.838332999999999</c:v>
                </c:pt>
                <c:pt idx="11742">
                  <c:v>23.838722000000001</c:v>
                </c:pt>
                <c:pt idx="11743">
                  <c:v>23.838722000000001</c:v>
                </c:pt>
                <c:pt idx="11744">
                  <c:v>23.836639000000002</c:v>
                </c:pt>
                <c:pt idx="11745">
                  <c:v>23.836221999999999</c:v>
                </c:pt>
                <c:pt idx="11746">
                  <c:v>23.836221999999999</c:v>
                </c:pt>
                <c:pt idx="11747">
                  <c:v>23.836666999999998</c:v>
                </c:pt>
                <c:pt idx="11748">
                  <c:v>25.136666999999999</c:v>
                </c:pt>
                <c:pt idx="11749">
                  <c:v>25.137471999999999</c:v>
                </c:pt>
                <c:pt idx="11750">
                  <c:v>25.138750000000002</c:v>
                </c:pt>
                <c:pt idx="11751">
                  <c:v>25.138750000000002</c:v>
                </c:pt>
                <c:pt idx="11752">
                  <c:v>25.138306</c:v>
                </c:pt>
                <c:pt idx="11753">
                  <c:v>25.137499999999999</c:v>
                </c:pt>
                <c:pt idx="11754">
                  <c:v>25.137056000000001</c:v>
                </c:pt>
                <c:pt idx="11755">
                  <c:v>25.137028000000001</c:v>
                </c:pt>
                <c:pt idx="11756">
                  <c:v>25.136222</c:v>
                </c:pt>
                <c:pt idx="11757">
                  <c:v>25.136278000000001</c:v>
                </c:pt>
                <c:pt idx="11758">
                  <c:v>25.136666999999999</c:v>
                </c:pt>
                <c:pt idx="11759">
                  <c:v>25.317471999999999</c:v>
                </c:pt>
                <c:pt idx="11760">
                  <c:v>25.318332999999999</c:v>
                </c:pt>
                <c:pt idx="11761">
                  <c:v>25.318722000000001</c:v>
                </c:pt>
                <c:pt idx="11762">
                  <c:v>25.318750000000001</c:v>
                </c:pt>
                <c:pt idx="11763">
                  <c:v>25.317527999999999</c:v>
                </c:pt>
                <c:pt idx="11764">
                  <c:v>25.316666999999999</c:v>
                </c:pt>
                <c:pt idx="11765">
                  <c:v>25.315360999999999</c:v>
                </c:pt>
                <c:pt idx="11766">
                  <c:v>25.315389</c:v>
                </c:pt>
                <c:pt idx="11767">
                  <c:v>25.317471999999999</c:v>
                </c:pt>
                <c:pt idx="11768">
                  <c:v>23.429167</c:v>
                </c:pt>
                <c:pt idx="11769">
                  <c:v>23.432500000000001</c:v>
                </c:pt>
                <c:pt idx="11770">
                  <c:v>23.432917</c:v>
                </c:pt>
                <c:pt idx="11771">
                  <c:v>23.432917</c:v>
                </c:pt>
                <c:pt idx="11772">
                  <c:v>23.431639000000001</c:v>
                </c:pt>
                <c:pt idx="11773">
                  <c:v>23.429167</c:v>
                </c:pt>
                <c:pt idx="11774">
                  <c:v>23.428694</c:v>
                </c:pt>
                <c:pt idx="11775">
                  <c:v>23.428722</c:v>
                </c:pt>
                <c:pt idx="11776">
                  <c:v>23.429167</c:v>
                </c:pt>
                <c:pt idx="11777">
                  <c:v>23.314139000000001</c:v>
                </c:pt>
                <c:pt idx="11778">
                  <c:v>23.315000000000001</c:v>
                </c:pt>
                <c:pt idx="11779">
                  <c:v>23.316222</c:v>
                </c:pt>
                <c:pt idx="11780">
                  <c:v>23.316222</c:v>
                </c:pt>
                <c:pt idx="11781">
                  <c:v>23.315778000000002</c:v>
                </c:pt>
                <c:pt idx="11782">
                  <c:v>23.313306000000001</c:v>
                </c:pt>
                <c:pt idx="11783">
                  <c:v>23.312916999999999</c:v>
                </c:pt>
                <c:pt idx="11784">
                  <c:v>23.312888999999998</c:v>
                </c:pt>
                <c:pt idx="11785">
                  <c:v>23.314139000000001</c:v>
                </c:pt>
                <c:pt idx="11786">
                  <c:v>23.291667</c:v>
                </c:pt>
                <c:pt idx="11787">
                  <c:v>23.293333000000001</c:v>
                </c:pt>
                <c:pt idx="11788">
                  <c:v>23.293721999999999</c:v>
                </c:pt>
                <c:pt idx="11789">
                  <c:v>23.293749999999999</c:v>
                </c:pt>
                <c:pt idx="11790">
                  <c:v>23.293333000000001</c:v>
                </c:pt>
                <c:pt idx="11791">
                  <c:v>23.292472</c:v>
                </c:pt>
                <c:pt idx="11792">
                  <c:v>23.291611</c:v>
                </c:pt>
                <c:pt idx="11793">
                  <c:v>23.290806</c:v>
                </c:pt>
                <c:pt idx="11794">
                  <c:v>23.290417000000001</c:v>
                </c:pt>
                <c:pt idx="11795">
                  <c:v>23.290417000000001</c:v>
                </c:pt>
                <c:pt idx="11796">
                  <c:v>23.289583</c:v>
                </c:pt>
                <c:pt idx="11797">
                  <c:v>23.29</c:v>
                </c:pt>
                <c:pt idx="11798">
                  <c:v>23.290778</c:v>
                </c:pt>
                <c:pt idx="11799">
                  <c:v>23.291667</c:v>
                </c:pt>
                <c:pt idx="11800">
                  <c:v>25.308306000000002</c:v>
                </c:pt>
                <c:pt idx="11801">
                  <c:v>25.31</c:v>
                </c:pt>
                <c:pt idx="11802">
                  <c:v>25.311250000000001</c:v>
                </c:pt>
                <c:pt idx="11803">
                  <c:v>25.311278000000001</c:v>
                </c:pt>
                <c:pt idx="11804">
                  <c:v>25.310805999999999</c:v>
                </c:pt>
                <c:pt idx="11805">
                  <c:v>25.309138999999998</c:v>
                </c:pt>
                <c:pt idx="11806">
                  <c:v>25.307917</c:v>
                </c:pt>
                <c:pt idx="11807">
                  <c:v>25.307888999999999</c:v>
                </c:pt>
                <c:pt idx="11808">
                  <c:v>25.308306000000002</c:v>
                </c:pt>
                <c:pt idx="11809">
                  <c:v>25.283332999999999</c:v>
                </c:pt>
                <c:pt idx="11810">
                  <c:v>25.284139</c:v>
                </c:pt>
                <c:pt idx="11811">
                  <c:v>25.284583000000001</c:v>
                </c:pt>
                <c:pt idx="11812">
                  <c:v>25.284555999999998</c:v>
                </c:pt>
                <c:pt idx="11813">
                  <c:v>25.283332999999999</c:v>
                </c:pt>
                <c:pt idx="11814">
                  <c:v>25.282471999999999</c:v>
                </c:pt>
                <c:pt idx="11815">
                  <c:v>25.282083</c:v>
                </c:pt>
                <c:pt idx="11816">
                  <c:v>25.282083</c:v>
                </c:pt>
                <c:pt idx="11817">
                  <c:v>25.28125</c:v>
                </c:pt>
                <c:pt idx="11818">
                  <c:v>25.283332999999999</c:v>
                </c:pt>
                <c:pt idx="11819">
                  <c:v>25.215778</c:v>
                </c:pt>
                <c:pt idx="11820">
                  <c:v>25.218305999999998</c:v>
                </c:pt>
                <c:pt idx="11821">
                  <c:v>25.218693999999999</c:v>
                </c:pt>
                <c:pt idx="11822">
                  <c:v>25.218722</c:v>
                </c:pt>
                <c:pt idx="11823">
                  <c:v>25.217444</c:v>
                </c:pt>
                <c:pt idx="11824">
                  <c:v>25.216639000000001</c:v>
                </c:pt>
                <c:pt idx="11825">
                  <c:v>25.215416999999999</c:v>
                </c:pt>
                <c:pt idx="11826">
                  <c:v>25.215361000000001</c:v>
                </c:pt>
                <c:pt idx="11827">
                  <c:v>25.215778</c:v>
                </c:pt>
                <c:pt idx="11828">
                  <c:v>24.975833000000002</c:v>
                </c:pt>
                <c:pt idx="11829">
                  <c:v>24.976638999999999</c:v>
                </c:pt>
                <c:pt idx="11830">
                  <c:v>24.977083</c:v>
                </c:pt>
                <c:pt idx="11831">
                  <c:v>24.977056000000001</c:v>
                </c:pt>
                <c:pt idx="11832">
                  <c:v>24.977471999999999</c:v>
                </c:pt>
                <c:pt idx="11833">
                  <c:v>24.978332999999999</c:v>
                </c:pt>
                <c:pt idx="11834">
                  <c:v>24.978777999999998</c:v>
                </c:pt>
                <c:pt idx="11835">
                  <c:v>24.977499999999999</c:v>
                </c:pt>
                <c:pt idx="11836">
                  <c:v>24.976693999999998</c:v>
                </c:pt>
                <c:pt idx="11837">
                  <c:v>24.975805999999999</c:v>
                </c:pt>
                <c:pt idx="11838">
                  <c:v>24.974944000000001</c:v>
                </c:pt>
                <c:pt idx="11839">
                  <c:v>24.974556</c:v>
                </c:pt>
                <c:pt idx="11840">
                  <c:v>24.974582999999999</c:v>
                </c:pt>
                <c:pt idx="11841">
                  <c:v>24.975389</c:v>
                </c:pt>
                <c:pt idx="11842">
                  <c:v>24.975417</c:v>
                </c:pt>
                <c:pt idx="11843">
                  <c:v>24.975833000000002</c:v>
                </c:pt>
                <c:pt idx="11844">
                  <c:v>23.628305999999998</c:v>
                </c:pt>
                <c:pt idx="11845">
                  <c:v>23.629971999999999</c:v>
                </c:pt>
                <c:pt idx="11846">
                  <c:v>23.630417000000001</c:v>
                </c:pt>
                <c:pt idx="11847">
                  <c:v>23.630389000000001</c:v>
                </c:pt>
                <c:pt idx="11848">
                  <c:v>23.629971999999999</c:v>
                </c:pt>
                <c:pt idx="11849">
                  <c:v>23.628305999999998</c:v>
                </c:pt>
                <c:pt idx="11850">
                  <c:v>23.627860999999999</c:v>
                </c:pt>
                <c:pt idx="11851">
                  <c:v>23.627860999999999</c:v>
                </c:pt>
                <c:pt idx="11852">
                  <c:v>23.627027999999999</c:v>
                </c:pt>
                <c:pt idx="11853">
                  <c:v>23.628305999999998</c:v>
                </c:pt>
                <c:pt idx="11854">
                  <c:v>23.712499999999999</c:v>
                </c:pt>
                <c:pt idx="11855">
                  <c:v>23.714138999999999</c:v>
                </c:pt>
                <c:pt idx="11856">
                  <c:v>23.714611000000001</c:v>
                </c:pt>
                <c:pt idx="11857">
                  <c:v>23.714583000000001</c:v>
                </c:pt>
                <c:pt idx="11858">
                  <c:v>23.713360999999999</c:v>
                </c:pt>
                <c:pt idx="11859">
                  <c:v>23.712499999999999</c:v>
                </c:pt>
                <c:pt idx="11860">
                  <c:v>23.71125</c:v>
                </c:pt>
                <c:pt idx="11861">
                  <c:v>23.711193999999999</c:v>
                </c:pt>
                <c:pt idx="11862">
                  <c:v>23.712499999999999</c:v>
                </c:pt>
                <c:pt idx="11863">
                  <c:v>23.830805999999999</c:v>
                </c:pt>
                <c:pt idx="11864">
                  <c:v>23.832471999999999</c:v>
                </c:pt>
                <c:pt idx="11865">
                  <c:v>23.832889000000002</c:v>
                </c:pt>
                <c:pt idx="11866">
                  <c:v>23.832916999999998</c:v>
                </c:pt>
                <c:pt idx="11867">
                  <c:v>23.831610999999999</c:v>
                </c:pt>
                <c:pt idx="11868">
                  <c:v>23.830389</c:v>
                </c:pt>
                <c:pt idx="11869">
                  <c:v>23.830417000000001</c:v>
                </c:pt>
                <c:pt idx="11870">
                  <c:v>23.830805999999999</c:v>
                </c:pt>
                <c:pt idx="11871">
                  <c:v>25.237472</c:v>
                </c:pt>
                <c:pt idx="11872">
                  <c:v>25.239139000000002</c:v>
                </c:pt>
                <c:pt idx="11873">
                  <c:v>25.240389</c:v>
                </c:pt>
                <c:pt idx="11874">
                  <c:v>25.240417000000001</c:v>
                </c:pt>
                <c:pt idx="11875">
                  <c:v>25.239139000000002</c:v>
                </c:pt>
                <c:pt idx="11876">
                  <c:v>25.238333000000001</c:v>
                </c:pt>
                <c:pt idx="11877">
                  <c:v>25.237055999999999</c:v>
                </c:pt>
                <c:pt idx="11878">
                  <c:v>25.237082999999998</c:v>
                </c:pt>
                <c:pt idx="11879">
                  <c:v>25.237472</c:v>
                </c:pt>
                <c:pt idx="11880">
                  <c:v>25.258333</c:v>
                </c:pt>
                <c:pt idx="11881">
                  <c:v>25.26</c:v>
                </c:pt>
                <c:pt idx="11882">
                  <c:v>25.261222</c:v>
                </c:pt>
                <c:pt idx="11883">
                  <c:v>25.261278000000001</c:v>
                </c:pt>
                <c:pt idx="11884">
                  <c:v>25.260805999999999</c:v>
                </c:pt>
                <c:pt idx="11885">
                  <c:v>25.26</c:v>
                </c:pt>
                <c:pt idx="11886">
                  <c:v>25.259194000000001</c:v>
                </c:pt>
                <c:pt idx="11887">
                  <c:v>25.258333</c:v>
                </c:pt>
                <c:pt idx="11888">
                  <c:v>25.257888999999999</c:v>
                </c:pt>
                <c:pt idx="11889">
                  <c:v>25.257916999999999</c:v>
                </c:pt>
                <c:pt idx="11890">
                  <c:v>25.258333</c:v>
                </c:pt>
                <c:pt idx="11891">
                  <c:v>25.254193999999998</c:v>
                </c:pt>
                <c:pt idx="11892">
                  <c:v>25.255777999999999</c:v>
                </c:pt>
                <c:pt idx="11893">
                  <c:v>25.256639</c:v>
                </c:pt>
                <c:pt idx="11894">
                  <c:v>25.2575</c:v>
                </c:pt>
                <c:pt idx="11895">
                  <c:v>25.257943999999998</c:v>
                </c:pt>
                <c:pt idx="11896">
                  <c:v>25.256667</c:v>
                </c:pt>
                <c:pt idx="11897">
                  <c:v>25.255860999999999</c:v>
                </c:pt>
                <c:pt idx="11898">
                  <c:v>25.254971999999999</c:v>
                </c:pt>
                <c:pt idx="11899">
                  <c:v>25.25375</c:v>
                </c:pt>
                <c:pt idx="11900">
                  <c:v>25.253722</c:v>
                </c:pt>
                <c:pt idx="11901">
                  <c:v>25.254193999999998</c:v>
                </c:pt>
                <c:pt idx="11902">
                  <c:v>22.682444</c:v>
                </c:pt>
                <c:pt idx="11903">
                  <c:v>22.683250000000001</c:v>
                </c:pt>
                <c:pt idx="11904">
                  <c:v>22.684528</c:v>
                </c:pt>
                <c:pt idx="11905">
                  <c:v>22.683693999999999</c:v>
                </c:pt>
                <c:pt idx="11906">
                  <c:v>22.683693999999999</c:v>
                </c:pt>
                <c:pt idx="11907">
                  <c:v>22.683306000000002</c:v>
                </c:pt>
                <c:pt idx="11908">
                  <c:v>22.681583</c:v>
                </c:pt>
                <c:pt idx="11909">
                  <c:v>22.681166999999999</c:v>
                </c:pt>
                <c:pt idx="11910">
                  <c:v>22.681194000000001</c:v>
                </c:pt>
                <c:pt idx="11911">
                  <c:v>22.682444</c:v>
                </c:pt>
                <c:pt idx="11912">
                  <c:v>25.158306</c:v>
                </c:pt>
                <c:pt idx="11913">
                  <c:v>25.159167</c:v>
                </c:pt>
                <c:pt idx="11914">
                  <c:v>25.159611000000002</c:v>
                </c:pt>
                <c:pt idx="11915">
                  <c:v>25.159583000000001</c:v>
                </c:pt>
                <c:pt idx="11916">
                  <c:v>25.160443999999998</c:v>
                </c:pt>
                <c:pt idx="11917">
                  <c:v>25.160416999999999</c:v>
                </c:pt>
                <c:pt idx="11918">
                  <c:v>25.16</c:v>
                </c:pt>
                <c:pt idx="11919">
                  <c:v>25.159139</c:v>
                </c:pt>
                <c:pt idx="11920">
                  <c:v>25.157889000000001</c:v>
                </c:pt>
                <c:pt idx="11921">
                  <c:v>25.157889000000001</c:v>
                </c:pt>
                <c:pt idx="11922">
                  <c:v>25.158306</c:v>
                </c:pt>
                <c:pt idx="11923">
                  <c:v>25.296638999999999</c:v>
                </c:pt>
                <c:pt idx="11924">
                  <c:v>25.297499999999999</c:v>
                </c:pt>
                <c:pt idx="11925">
                  <c:v>25.299582999999998</c:v>
                </c:pt>
                <c:pt idx="11926">
                  <c:v>25.299555999999999</c:v>
                </c:pt>
                <c:pt idx="11927">
                  <c:v>25.299167000000001</c:v>
                </c:pt>
                <c:pt idx="11928">
                  <c:v>25.297499999999999</c:v>
                </c:pt>
                <c:pt idx="11929">
                  <c:v>25.296194</c:v>
                </c:pt>
                <c:pt idx="11930">
                  <c:v>25.296222</c:v>
                </c:pt>
                <c:pt idx="11931">
                  <c:v>25.296638999999999</c:v>
                </c:pt>
                <c:pt idx="11932">
                  <c:v>25.294167000000002</c:v>
                </c:pt>
                <c:pt idx="11933">
                  <c:v>25.296610999999999</c:v>
                </c:pt>
                <c:pt idx="11934">
                  <c:v>25.297083000000001</c:v>
                </c:pt>
                <c:pt idx="11935">
                  <c:v>25.297056000000001</c:v>
                </c:pt>
                <c:pt idx="11936">
                  <c:v>25.295832999999998</c:v>
                </c:pt>
                <c:pt idx="11937">
                  <c:v>25.294167000000002</c:v>
                </c:pt>
                <c:pt idx="11938">
                  <c:v>25.292888999999999</c:v>
                </c:pt>
                <c:pt idx="11939">
                  <c:v>25.294167000000002</c:v>
                </c:pt>
                <c:pt idx="11940">
                  <c:v>25.326639</c:v>
                </c:pt>
                <c:pt idx="11941">
                  <c:v>25.327888999999999</c:v>
                </c:pt>
                <c:pt idx="11942">
                  <c:v>25.327916999999999</c:v>
                </c:pt>
                <c:pt idx="11943">
                  <c:v>25.326639</c:v>
                </c:pt>
                <c:pt idx="11944">
                  <c:v>25.324971999999999</c:v>
                </c:pt>
                <c:pt idx="11945">
                  <c:v>25.324583000000001</c:v>
                </c:pt>
                <c:pt idx="11946">
                  <c:v>25.324556000000001</c:v>
                </c:pt>
                <c:pt idx="11947">
                  <c:v>25.324971999999999</c:v>
                </c:pt>
                <c:pt idx="11948">
                  <c:v>25.325832999999999</c:v>
                </c:pt>
                <c:pt idx="11949">
                  <c:v>25.326639</c:v>
                </c:pt>
                <c:pt idx="11950">
                  <c:v>25.275805999999999</c:v>
                </c:pt>
                <c:pt idx="11951">
                  <c:v>25.278333</c:v>
                </c:pt>
                <c:pt idx="11952">
                  <c:v>25.278721999999998</c:v>
                </c:pt>
                <c:pt idx="11953">
                  <c:v>25.278749999999999</c:v>
                </c:pt>
                <c:pt idx="11954">
                  <c:v>25.278361</c:v>
                </c:pt>
                <c:pt idx="11955">
                  <c:v>25.275832999999999</c:v>
                </c:pt>
                <c:pt idx="11956">
                  <c:v>25.275444</c:v>
                </c:pt>
                <c:pt idx="11957">
                  <c:v>25.275417000000001</c:v>
                </c:pt>
                <c:pt idx="11958">
                  <c:v>25.275805999999999</c:v>
                </c:pt>
                <c:pt idx="11959">
                  <c:v>25.136666999999999</c:v>
                </c:pt>
                <c:pt idx="11960">
                  <c:v>25.138332999999999</c:v>
                </c:pt>
                <c:pt idx="11961">
                  <c:v>25.139582999999998</c:v>
                </c:pt>
                <c:pt idx="11962">
                  <c:v>25.139555999999999</c:v>
                </c:pt>
                <c:pt idx="11963">
                  <c:v>25.139139</c:v>
                </c:pt>
                <c:pt idx="11964">
                  <c:v>25.138332999999999</c:v>
                </c:pt>
                <c:pt idx="11965">
                  <c:v>25.13625</c:v>
                </c:pt>
                <c:pt idx="11966">
                  <c:v>25.13625</c:v>
                </c:pt>
                <c:pt idx="11967">
                  <c:v>25.136666999999999</c:v>
                </c:pt>
                <c:pt idx="11968">
                  <c:v>23.712472000000002</c:v>
                </c:pt>
                <c:pt idx="11969">
                  <c:v>23.714138999999999</c:v>
                </c:pt>
                <c:pt idx="11970">
                  <c:v>23.714583000000001</c:v>
                </c:pt>
                <c:pt idx="11971">
                  <c:v>23.714556000000002</c:v>
                </c:pt>
                <c:pt idx="11972">
                  <c:v>23.713332999999999</c:v>
                </c:pt>
                <c:pt idx="11973">
                  <c:v>23.712472000000002</c:v>
                </c:pt>
                <c:pt idx="11974">
                  <c:v>23.712028</c:v>
                </c:pt>
                <c:pt idx="11975">
                  <c:v>23.712083</c:v>
                </c:pt>
                <c:pt idx="11976">
                  <c:v>23.712472000000002</c:v>
                </c:pt>
                <c:pt idx="11977">
                  <c:v>25.234971999999999</c:v>
                </c:pt>
                <c:pt idx="11978">
                  <c:v>25.235833</c:v>
                </c:pt>
                <c:pt idx="11979">
                  <c:v>25.237082999999998</c:v>
                </c:pt>
                <c:pt idx="11980">
                  <c:v>25.237055999999999</c:v>
                </c:pt>
                <c:pt idx="11981">
                  <c:v>25.236639</c:v>
                </c:pt>
                <c:pt idx="11982">
                  <c:v>25.234971999999999</c:v>
                </c:pt>
                <c:pt idx="11983">
                  <c:v>25.234583000000001</c:v>
                </c:pt>
                <c:pt idx="11984">
                  <c:v>25.234556000000001</c:v>
                </c:pt>
                <c:pt idx="11985">
                  <c:v>25.234971999999999</c:v>
                </c:pt>
                <c:pt idx="11986">
                  <c:v>23.359193999999999</c:v>
                </c:pt>
                <c:pt idx="11987">
                  <c:v>23.360806</c:v>
                </c:pt>
                <c:pt idx="11988">
                  <c:v>23.361249999999998</c:v>
                </c:pt>
                <c:pt idx="11989">
                  <c:v>23.361222000000001</c:v>
                </c:pt>
                <c:pt idx="11990">
                  <c:v>23.360417000000002</c:v>
                </c:pt>
                <c:pt idx="11991">
                  <c:v>23.360417000000002</c:v>
                </c:pt>
                <c:pt idx="11992">
                  <c:v>23.36</c:v>
                </c:pt>
                <c:pt idx="11993">
                  <c:v>23.359138999999999</c:v>
                </c:pt>
                <c:pt idx="11994">
                  <c:v>23.357889</c:v>
                </c:pt>
                <c:pt idx="11995">
                  <c:v>23.358722</c:v>
                </c:pt>
                <c:pt idx="11996">
                  <c:v>23.358722</c:v>
                </c:pt>
                <c:pt idx="11997">
                  <c:v>23.359193999999999</c:v>
                </c:pt>
                <c:pt idx="11998">
                  <c:v>25.231639000000001</c:v>
                </c:pt>
                <c:pt idx="11999">
                  <c:v>25.234166999999999</c:v>
                </c:pt>
                <c:pt idx="12000">
                  <c:v>25.234556000000001</c:v>
                </c:pt>
                <c:pt idx="12001">
                  <c:v>25.234583000000001</c:v>
                </c:pt>
                <c:pt idx="12002">
                  <c:v>25.234166999999999</c:v>
                </c:pt>
                <c:pt idx="12003">
                  <c:v>25.232444000000001</c:v>
                </c:pt>
                <c:pt idx="12004">
                  <c:v>25.231221999999999</c:v>
                </c:pt>
                <c:pt idx="12005">
                  <c:v>25.231221999999999</c:v>
                </c:pt>
                <c:pt idx="12006">
                  <c:v>25.231639000000001</c:v>
                </c:pt>
                <c:pt idx="12007">
                  <c:v>23.554110999999999</c:v>
                </c:pt>
                <c:pt idx="12008">
                  <c:v>23.555833</c:v>
                </c:pt>
                <c:pt idx="12009">
                  <c:v>23.557082999999999</c:v>
                </c:pt>
                <c:pt idx="12010">
                  <c:v>23.557055999999999</c:v>
                </c:pt>
                <c:pt idx="12011">
                  <c:v>23.556639000000001</c:v>
                </c:pt>
                <c:pt idx="12012">
                  <c:v>23.554193999999999</c:v>
                </c:pt>
                <c:pt idx="12013">
                  <c:v>23.553722</c:v>
                </c:pt>
                <c:pt idx="12014">
                  <c:v>23.553750000000001</c:v>
                </c:pt>
                <c:pt idx="12015">
                  <c:v>23.554110999999999</c:v>
                </c:pt>
                <c:pt idx="12016">
                  <c:v>23.595832999999999</c:v>
                </c:pt>
                <c:pt idx="12017">
                  <c:v>23.5975</c:v>
                </c:pt>
                <c:pt idx="12018">
                  <c:v>23.598721999999999</c:v>
                </c:pt>
                <c:pt idx="12019">
                  <c:v>23.598693999999998</c:v>
                </c:pt>
                <c:pt idx="12020">
                  <c:v>23.598306000000001</c:v>
                </c:pt>
                <c:pt idx="12021">
                  <c:v>23.5975</c:v>
                </c:pt>
                <c:pt idx="12022">
                  <c:v>23.596250000000001</c:v>
                </c:pt>
                <c:pt idx="12023">
                  <c:v>23.596278000000002</c:v>
                </c:pt>
                <c:pt idx="12024">
                  <c:v>23.595417000000001</c:v>
                </c:pt>
                <c:pt idx="12025">
                  <c:v>23.595832999999999</c:v>
                </c:pt>
                <c:pt idx="12026">
                  <c:v>25.130806</c:v>
                </c:pt>
                <c:pt idx="12027">
                  <c:v>25.132472</c:v>
                </c:pt>
                <c:pt idx="12028">
                  <c:v>25.133721999999999</c:v>
                </c:pt>
                <c:pt idx="12029">
                  <c:v>25.133749999999999</c:v>
                </c:pt>
                <c:pt idx="12030">
                  <c:v>25.133333</c:v>
                </c:pt>
                <c:pt idx="12031">
                  <c:v>25.130832999999999</c:v>
                </c:pt>
                <c:pt idx="12032">
                  <c:v>25.130417000000001</c:v>
                </c:pt>
                <c:pt idx="12033">
                  <c:v>25.130389000000001</c:v>
                </c:pt>
                <c:pt idx="12034">
                  <c:v>25.130806</c:v>
                </c:pt>
                <c:pt idx="12035">
                  <c:v>25.064167000000001</c:v>
                </c:pt>
                <c:pt idx="12036">
                  <c:v>25.064972000000001</c:v>
                </c:pt>
                <c:pt idx="12037">
                  <c:v>25.066222</c:v>
                </c:pt>
                <c:pt idx="12038">
                  <c:v>25.066193999999999</c:v>
                </c:pt>
                <c:pt idx="12039">
                  <c:v>25.065833000000001</c:v>
                </c:pt>
                <c:pt idx="12040">
                  <c:v>25.064139000000001</c:v>
                </c:pt>
                <c:pt idx="12041">
                  <c:v>25.063721999999999</c:v>
                </c:pt>
                <c:pt idx="12042">
                  <c:v>25.063777999999999</c:v>
                </c:pt>
                <c:pt idx="12043">
                  <c:v>25.064167000000001</c:v>
                </c:pt>
                <c:pt idx="12044">
                  <c:v>25.298306</c:v>
                </c:pt>
                <c:pt idx="12045">
                  <c:v>25.299167000000001</c:v>
                </c:pt>
                <c:pt idx="12046">
                  <c:v>25.300028000000001</c:v>
                </c:pt>
                <c:pt idx="12047">
                  <c:v>25.30125</c:v>
                </c:pt>
                <c:pt idx="12048">
                  <c:v>25.299972</c:v>
                </c:pt>
                <c:pt idx="12049">
                  <c:v>25.299167000000001</c:v>
                </c:pt>
                <c:pt idx="12050">
                  <c:v>25.298333</c:v>
                </c:pt>
                <c:pt idx="12051">
                  <c:v>25.297471999999999</c:v>
                </c:pt>
                <c:pt idx="12052">
                  <c:v>25.297083000000001</c:v>
                </c:pt>
                <c:pt idx="12053">
                  <c:v>25.297889000000001</c:v>
                </c:pt>
                <c:pt idx="12054">
                  <c:v>25.297917000000002</c:v>
                </c:pt>
                <c:pt idx="12055">
                  <c:v>25.298306</c:v>
                </c:pt>
                <c:pt idx="12056">
                  <c:v>25.249110999999999</c:v>
                </c:pt>
                <c:pt idx="12057">
                  <c:v>25.249972</c:v>
                </c:pt>
                <c:pt idx="12058">
                  <c:v>25.251694000000001</c:v>
                </c:pt>
                <c:pt idx="12059">
                  <c:v>25.252082999999999</c:v>
                </c:pt>
                <c:pt idx="12060">
                  <c:v>25.252082999999999</c:v>
                </c:pt>
                <c:pt idx="12061">
                  <c:v>25.251667000000001</c:v>
                </c:pt>
                <c:pt idx="12062">
                  <c:v>25.250806000000001</c:v>
                </c:pt>
                <c:pt idx="12063">
                  <c:v>25.249972</c:v>
                </c:pt>
                <c:pt idx="12064">
                  <c:v>25.249110999999999</c:v>
                </c:pt>
                <c:pt idx="12065">
                  <c:v>25.248722000000001</c:v>
                </c:pt>
                <c:pt idx="12066">
                  <c:v>25.248778000000001</c:v>
                </c:pt>
                <c:pt idx="12067">
                  <c:v>25.249110999999999</c:v>
                </c:pt>
                <c:pt idx="12068">
                  <c:v>25.317499999999999</c:v>
                </c:pt>
                <c:pt idx="12069">
                  <c:v>25.318306</c:v>
                </c:pt>
                <c:pt idx="12070">
                  <c:v>25.318750000000001</c:v>
                </c:pt>
                <c:pt idx="12071">
                  <c:v>25.318722000000001</c:v>
                </c:pt>
                <c:pt idx="12072">
                  <c:v>25.317917000000001</c:v>
                </c:pt>
                <c:pt idx="12073">
                  <c:v>25.317889000000001</c:v>
                </c:pt>
                <c:pt idx="12074">
                  <c:v>25.317499999999999</c:v>
                </c:pt>
                <c:pt idx="12075">
                  <c:v>25.316638999999999</c:v>
                </c:pt>
                <c:pt idx="12076">
                  <c:v>25.315805999999998</c:v>
                </c:pt>
                <c:pt idx="12077">
                  <c:v>25.315417</c:v>
                </c:pt>
                <c:pt idx="12078">
                  <c:v>25.315389</c:v>
                </c:pt>
                <c:pt idx="12079">
                  <c:v>25.315805999999998</c:v>
                </c:pt>
                <c:pt idx="12080">
                  <c:v>25.316666999999999</c:v>
                </c:pt>
                <c:pt idx="12081">
                  <c:v>25.317083</c:v>
                </c:pt>
                <c:pt idx="12082">
                  <c:v>25.317083</c:v>
                </c:pt>
                <c:pt idx="12083">
                  <c:v>25.317499999999999</c:v>
                </c:pt>
                <c:pt idx="12084">
                  <c:v>25.241667</c:v>
                </c:pt>
                <c:pt idx="12085">
                  <c:v>25.243333</c:v>
                </c:pt>
                <c:pt idx="12086">
                  <c:v>25.243777999999999</c:v>
                </c:pt>
                <c:pt idx="12087">
                  <c:v>25.243749999999999</c:v>
                </c:pt>
                <c:pt idx="12088">
                  <c:v>25.243278</c:v>
                </c:pt>
                <c:pt idx="12089">
                  <c:v>25.240805999999999</c:v>
                </c:pt>
                <c:pt idx="12090">
                  <c:v>25.240361</c:v>
                </c:pt>
                <c:pt idx="12091">
                  <c:v>25.241250000000001</c:v>
                </c:pt>
                <c:pt idx="12092">
                  <c:v>25.241250000000001</c:v>
                </c:pt>
                <c:pt idx="12093">
                  <c:v>25.241667</c:v>
                </c:pt>
                <c:pt idx="12094">
                  <c:v>25.313333</c:v>
                </c:pt>
                <c:pt idx="12095">
                  <c:v>25.314582999999999</c:v>
                </c:pt>
                <c:pt idx="12096">
                  <c:v>25.314610999999999</c:v>
                </c:pt>
                <c:pt idx="12097">
                  <c:v>25.314139000000001</c:v>
                </c:pt>
                <c:pt idx="12098">
                  <c:v>25.312472</c:v>
                </c:pt>
                <c:pt idx="12099">
                  <c:v>25.312083000000001</c:v>
                </c:pt>
                <c:pt idx="12100">
                  <c:v>25.312055999999998</c:v>
                </c:pt>
                <c:pt idx="12101">
                  <c:v>25.313333</c:v>
                </c:pt>
                <c:pt idx="12102">
                  <c:v>25.264139</c:v>
                </c:pt>
                <c:pt idx="12103">
                  <c:v>25.264944</c:v>
                </c:pt>
                <c:pt idx="12104">
                  <c:v>25.265416999999999</c:v>
                </c:pt>
                <c:pt idx="12105">
                  <c:v>25.265416999999999</c:v>
                </c:pt>
                <c:pt idx="12106">
                  <c:v>25.265000000000001</c:v>
                </c:pt>
                <c:pt idx="12107">
                  <c:v>25.264139</c:v>
                </c:pt>
                <c:pt idx="12108">
                  <c:v>25.262917000000002</c:v>
                </c:pt>
                <c:pt idx="12109">
                  <c:v>25.262861000000001</c:v>
                </c:pt>
                <c:pt idx="12110">
                  <c:v>25.264139</c:v>
                </c:pt>
                <c:pt idx="12111">
                  <c:v>23.542472</c:v>
                </c:pt>
                <c:pt idx="12112">
                  <c:v>23.543333000000001</c:v>
                </c:pt>
                <c:pt idx="12113">
                  <c:v>23.543721999999999</c:v>
                </c:pt>
                <c:pt idx="12114">
                  <c:v>23.543749999999999</c:v>
                </c:pt>
                <c:pt idx="12115">
                  <c:v>23.542472</c:v>
                </c:pt>
                <c:pt idx="12116">
                  <c:v>23.541667</c:v>
                </c:pt>
                <c:pt idx="12117">
                  <c:v>23.541277999999998</c:v>
                </c:pt>
                <c:pt idx="12118">
                  <c:v>23.541250000000002</c:v>
                </c:pt>
                <c:pt idx="12119">
                  <c:v>23.542472</c:v>
                </c:pt>
                <c:pt idx="12120">
                  <c:v>23.669972000000001</c:v>
                </c:pt>
                <c:pt idx="12121">
                  <c:v>23.670832999999998</c:v>
                </c:pt>
                <c:pt idx="12122">
                  <c:v>23.671222</c:v>
                </c:pt>
                <c:pt idx="12123">
                  <c:v>23.671194</c:v>
                </c:pt>
                <c:pt idx="12124">
                  <c:v>23.670805999999999</c:v>
                </c:pt>
                <c:pt idx="12125">
                  <c:v>23.67</c:v>
                </c:pt>
                <c:pt idx="12126">
                  <c:v>23.669111000000001</c:v>
                </c:pt>
                <c:pt idx="12127">
                  <c:v>23.667888999999999</c:v>
                </c:pt>
                <c:pt idx="12128">
                  <c:v>23.669972000000001</c:v>
                </c:pt>
                <c:pt idx="12129">
                  <c:v>25.306667000000001</c:v>
                </c:pt>
                <c:pt idx="12130">
                  <c:v>25.307528000000001</c:v>
                </c:pt>
                <c:pt idx="12131">
                  <c:v>25.30875</c:v>
                </c:pt>
                <c:pt idx="12132">
                  <c:v>25.308721999999999</c:v>
                </c:pt>
                <c:pt idx="12133">
                  <c:v>25.308306000000002</c:v>
                </c:pt>
                <c:pt idx="12134">
                  <c:v>25.307444</c:v>
                </c:pt>
                <c:pt idx="12135">
                  <c:v>25.306222000000002</c:v>
                </c:pt>
                <c:pt idx="12136">
                  <c:v>25.306249999999999</c:v>
                </c:pt>
                <c:pt idx="12137">
                  <c:v>25.306667000000001</c:v>
                </c:pt>
                <c:pt idx="12138">
                  <c:v>23.768305999999999</c:v>
                </c:pt>
                <c:pt idx="12139">
                  <c:v>23.769166999999999</c:v>
                </c:pt>
                <c:pt idx="12140">
                  <c:v>23.769556000000001</c:v>
                </c:pt>
                <c:pt idx="12141">
                  <c:v>23.769528000000001</c:v>
                </c:pt>
                <c:pt idx="12142">
                  <c:v>23.768305999999999</c:v>
                </c:pt>
                <c:pt idx="12143">
                  <c:v>23.767444000000001</c:v>
                </c:pt>
                <c:pt idx="12144">
                  <c:v>23.767056</c:v>
                </c:pt>
                <c:pt idx="12145">
                  <c:v>23.767083</c:v>
                </c:pt>
                <c:pt idx="12146">
                  <c:v>23.768305999999999</c:v>
                </c:pt>
                <c:pt idx="12147">
                  <c:v>24.979972</c:v>
                </c:pt>
                <c:pt idx="12148">
                  <c:v>24.980833000000001</c:v>
                </c:pt>
                <c:pt idx="12149">
                  <c:v>24.981221999999999</c:v>
                </c:pt>
                <c:pt idx="12150">
                  <c:v>24.981249999999999</c:v>
                </c:pt>
                <c:pt idx="12151">
                  <c:v>24.979972</c:v>
                </c:pt>
                <c:pt idx="12152">
                  <c:v>24.979167</c:v>
                </c:pt>
                <c:pt idx="12153">
                  <c:v>24.978722000000001</c:v>
                </c:pt>
                <c:pt idx="12154">
                  <c:v>24.978750000000002</c:v>
                </c:pt>
                <c:pt idx="12155">
                  <c:v>24.979972</c:v>
                </c:pt>
                <c:pt idx="12156">
                  <c:v>23.235806</c:v>
                </c:pt>
                <c:pt idx="12157">
                  <c:v>23.236667000000001</c:v>
                </c:pt>
                <c:pt idx="12158">
                  <c:v>23.237055999999999</c:v>
                </c:pt>
                <c:pt idx="12159">
                  <c:v>23.237082999999998</c:v>
                </c:pt>
                <c:pt idx="12160">
                  <c:v>23.236667000000001</c:v>
                </c:pt>
                <c:pt idx="12161">
                  <c:v>23.235806</c:v>
                </c:pt>
                <c:pt idx="12162">
                  <c:v>23.235417000000002</c:v>
                </c:pt>
                <c:pt idx="12163">
                  <c:v>23.235417000000002</c:v>
                </c:pt>
                <c:pt idx="12164">
                  <c:v>23.235806</c:v>
                </c:pt>
                <c:pt idx="12165">
                  <c:v>25.248277999999999</c:v>
                </c:pt>
                <c:pt idx="12166">
                  <c:v>25.250806000000001</c:v>
                </c:pt>
                <c:pt idx="12167">
                  <c:v>25.251194000000002</c:v>
                </c:pt>
                <c:pt idx="12168">
                  <c:v>25.251249999999999</c:v>
                </c:pt>
                <c:pt idx="12169">
                  <c:v>25.249943999999999</c:v>
                </c:pt>
                <c:pt idx="12170">
                  <c:v>25.249167</c:v>
                </c:pt>
                <c:pt idx="12171">
                  <c:v>25.247917000000001</c:v>
                </c:pt>
                <c:pt idx="12172">
                  <c:v>25.247917000000001</c:v>
                </c:pt>
                <c:pt idx="12173">
                  <c:v>25.248277999999999</c:v>
                </c:pt>
                <c:pt idx="12174">
                  <c:v>25.2</c:v>
                </c:pt>
                <c:pt idx="12175">
                  <c:v>25.201667</c:v>
                </c:pt>
                <c:pt idx="12176">
                  <c:v>25.202888999999999</c:v>
                </c:pt>
                <c:pt idx="12177">
                  <c:v>25.201667</c:v>
                </c:pt>
                <c:pt idx="12178">
                  <c:v>25.199943999999999</c:v>
                </c:pt>
                <c:pt idx="12179">
                  <c:v>25.199556000000001</c:v>
                </c:pt>
                <c:pt idx="12180">
                  <c:v>25.199583000000001</c:v>
                </c:pt>
                <c:pt idx="12181">
                  <c:v>25.2</c:v>
                </c:pt>
                <c:pt idx="12182">
                  <c:v>23.571639000000001</c:v>
                </c:pt>
                <c:pt idx="12183">
                  <c:v>23.572500000000002</c:v>
                </c:pt>
                <c:pt idx="12184">
                  <c:v>23.57375</c:v>
                </c:pt>
                <c:pt idx="12185">
                  <c:v>23.573722</c:v>
                </c:pt>
                <c:pt idx="12186">
                  <c:v>23.573305999999999</c:v>
                </c:pt>
                <c:pt idx="12187">
                  <c:v>23.572444000000001</c:v>
                </c:pt>
                <c:pt idx="12188">
                  <c:v>23.572056</c:v>
                </c:pt>
                <c:pt idx="12189">
                  <c:v>23.572082999999999</c:v>
                </c:pt>
                <c:pt idx="12190">
                  <c:v>23.571221999999999</c:v>
                </c:pt>
                <c:pt idx="12191">
                  <c:v>23.571249999999999</c:v>
                </c:pt>
                <c:pt idx="12192">
                  <c:v>23.571639000000001</c:v>
                </c:pt>
                <c:pt idx="12193">
                  <c:v>23.588305999999999</c:v>
                </c:pt>
                <c:pt idx="12194">
                  <c:v>23.588750000000001</c:v>
                </c:pt>
                <c:pt idx="12195">
                  <c:v>23.588750000000001</c:v>
                </c:pt>
                <c:pt idx="12196">
                  <c:v>23.589583000000001</c:v>
                </c:pt>
                <c:pt idx="12197">
                  <c:v>23.589583000000001</c:v>
                </c:pt>
                <c:pt idx="12198">
                  <c:v>23.588305999999999</c:v>
                </c:pt>
                <c:pt idx="12199">
                  <c:v>23.587917000000001</c:v>
                </c:pt>
                <c:pt idx="12200">
                  <c:v>23.587917000000001</c:v>
                </c:pt>
                <c:pt idx="12201">
                  <c:v>23.587083</c:v>
                </c:pt>
                <c:pt idx="12202">
                  <c:v>23.587083</c:v>
                </c:pt>
                <c:pt idx="12203">
                  <c:v>23.588305999999999</c:v>
                </c:pt>
                <c:pt idx="12204">
                  <c:v>25.268332999999998</c:v>
                </c:pt>
                <c:pt idx="12205">
                  <c:v>25.269583000000001</c:v>
                </c:pt>
                <c:pt idx="12206">
                  <c:v>25.269611000000001</c:v>
                </c:pt>
                <c:pt idx="12207">
                  <c:v>25.269138999999999</c:v>
                </c:pt>
                <c:pt idx="12208">
                  <c:v>25.268277999999999</c:v>
                </c:pt>
                <c:pt idx="12209">
                  <c:v>25.267056</c:v>
                </c:pt>
                <c:pt idx="12210">
                  <c:v>25.267056</c:v>
                </c:pt>
                <c:pt idx="12211">
                  <c:v>25.268332999999998</c:v>
                </c:pt>
                <c:pt idx="12212">
                  <c:v>23.266667000000002</c:v>
                </c:pt>
                <c:pt idx="12213">
                  <c:v>23.267472000000001</c:v>
                </c:pt>
                <c:pt idx="12214">
                  <c:v>23.267861</c:v>
                </c:pt>
                <c:pt idx="12215">
                  <c:v>23.267917000000001</c:v>
                </c:pt>
                <c:pt idx="12216">
                  <c:v>23.267083</c:v>
                </c:pt>
                <c:pt idx="12217">
                  <c:v>23.267083</c:v>
                </c:pt>
                <c:pt idx="12218">
                  <c:v>23.266611000000001</c:v>
                </c:pt>
                <c:pt idx="12219">
                  <c:v>23.265806000000001</c:v>
                </c:pt>
                <c:pt idx="12220">
                  <c:v>23.265416999999999</c:v>
                </c:pt>
                <c:pt idx="12221">
                  <c:v>23.265388999999999</c:v>
                </c:pt>
                <c:pt idx="12222">
                  <c:v>23.266667000000002</c:v>
                </c:pt>
                <c:pt idx="12223">
                  <c:v>25.303332999999999</c:v>
                </c:pt>
                <c:pt idx="12224">
                  <c:v>25.304138999999999</c:v>
                </c:pt>
                <c:pt idx="12225">
                  <c:v>25.305389000000002</c:v>
                </c:pt>
                <c:pt idx="12226">
                  <c:v>25.305361000000001</c:v>
                </c:pt>
                <c:pt idx="12227">
                  <c:v>25.304971999999999</c:v>
                </c:pt>
                <c:pt idx="12228">
                  <c:v>25.303305999999999</c:v>
                </c:pt>
                <c:pt idx="12229">
                  <c:v>25.302056</c:v>
                </c:pt>
                <c:pt idx="12230">
                  <c:v>25.303332999999999</c:v>
                </c:pt>
                <c:pt idx="12231">
                  <c:v>25.258306000000001</c:v>
                </c:pt>
                <c:pt idx="12232">
                  <c:v>25.259556</c:v>
                </c:pt>
                <c:pt idx="12233">
                  <c:v>25.259582999999999</c:v>
                </c:pt>
                <c:pt idx="12234">
                  <c:v>25.258306000000001</c:v>
                </c:pt>
                <c:pt idx="12235">
                  <c:v>25.2575</c:v>
                </c:pt>
                <c:pt idx="12236">
                  <c:v>25.257055999999999</c:v>
                </c:pt>
                <c:pt idx="12237">
                  <c:v>25.257083000000002</c:v>
                </c:pt>
                <c:pt idx="12238">
                  <c:v>25.258306000000001</c:v>
                </c:pt>
                <c:pt idx="12239">
                  <c:v>25.184166999999999</c:v>
                </c:pt>
                <c:pt idx="12240">
                  <c:v>25.185832999999999</c:v>
                </c:pt>
                <c:pt idx="12241">
                  <c:v>25.186222000000001</c:v>
                </c:pt>
                <c:pt idx="12242">
                  <c:v>25.186250000000001</c:v>
                </c:pt>
                <c:pt idx="12243">
                  <c:v>25.185777999999999</c:v>
                </c:pt>
                <c:pt idx="12244">
                  <c:v>25.184166999999999</c:v>
                </c:pt>
                <c:pt idx="12245">
                  <c:v>25.183721999999999</c:v>
                </c:pt>
                <c:pt idx="12246">
                  <c:v>25.18375</c:v>
                </c:pt>
                <c:pt idx="12247">
                  <c:v>25.184166999999999</c:v>
                </c:pt>
                <c:pt idx="12248">
                  <c:v>23.787472000000001</c:v>
                </c:pt>
                <c:pt idx="12249">
                  <c:v>23.789193999999998</c:v>
                </c:pt>
                <c:pt idx="12250">
                  <c:v>23.789583</c:v>
                </c:pt>
                <c:pt idx="12251">
                  <c:v>23.789556000000001</c:v>
                </c:pt>
                <c:pt idx="12252">
                  <c:v>23.788333000000002</c:v>
                </c:pt>
                <c:pt idx="12253">
                  <c:v>23.787472000000001</c:v>
                </c:pt>
                <c:pt idx="12254">
                  <c:v>23.786249999999999</c:v>
                </c:pt>
                <c:pt idx="12255">
                  <c:v>23.787472000000001</c:v>
                </c:pt>
                <c:pt idx="12256">
                  <c:v>25.261638999999999</c:v>
                </c:pt>
                <c:pt idx="12257">
                  <c:v>25.263306</c:v>
                </c:pt>
                <c:pt idx="12258">
                  <c:v>25.263750000000002</c:v>
                </c:pt>
                <c:pt idx="12259">
                  <c:v>25.263777999999999</c:v>
                </c:pt>
                <c:pt idx="12260">
                  <c:v>25.263306</c:v>
                </c:pt>
                <c:pt idx="12261">
                  <c:v>25.261638999999999</c:v>
                </c:pt>
                <c:pt idx="12262">
                  <c:v>25.26125</c:v>
                </c:pt>
                <c:pt idx="12263">
                  <c:v>25.261222</c:v>
                </c:pt>
                <c:pt idx="12264">
                  <c:v>25.261638999999999</c:v>
                </c:pt>
                <c:pt idx="12265">
                  <c:v>25.245028000000001</c:v>
                </c:pt>
                <c:pt idx="12266">
                  <c:v>25.245806000000002</c:v>
                </c:pt>
                <c:pt idx="12267">
                  <c:v>25.246221999999999</c:v>
                </c:pt>
                <c:pt idx="12268">
                  <c:v>25.246193999999999</c:v>
                </c:pt>
                <c:pt idx="12269">
                  <c:v>25.247056000000001</c:v>
                </c:pt>
                <c:pt idx="12270">
                  <c:v>25.245806000000002</c:v>
                </c:pt>
                <c:pt idx="12271">
                  <c:v>25.244944</c:v>
                </c:pt>
                <c:pt idx="12272">
                  <c:v>25.244555999999999</c:v>
                </c:pt>
                <c:pt idx="12273">
                  <c:v>25.244610999999999</c:v>
                </c:pt>
                <c:pt idx="12274">
                  <c:v>25.245028000000001</c:v>
                </c:pt>
                <c:pt idx="12275">
                  <c:v>25.292444</c:v>
                </c:pt>
                <c:pt idx="12276">
                  <c:v>25.294167000000002</c:v>
                </c:pt>
                <c:pt idx="12277">
                  <c:v>25.294556</c:v>
                </c:pt>
                <c:pt idx="12278">
                  <c:v>25.294582999999999</c:v>
                </c:pt>
                <c:pt idx="12279">
                  <c:v>25.294111000000001</c:v>
                </c:pt>
                <c:pt idx="12280">
                  <c:v>25.2925</c:v>
                </c:pt>
                <c:pt idx="12281">
                  <c:v>25.292055999999999</c:v>
                </c:pt>
                <c:pt idx="12282">
                  <c:v>25.292083000000002</c:v>
                </c:pt>
                <c:pt idx="12283">
                  <c:v>25.292444</c:v>
                </c:pt>
                <c:pt idx="12284">
                  <c:v>25.214971999999999</c:v>
                </c:pt>
                <c:pt idx="12285">
                  <c:v>25.215833</c:v>
                </c:pt>
                <c:pt idx="12286">
                  <c:v>25.216221999999998</c:v>
                </c:pt>
                <c:pt idx="12287">
                  <c:v>25.216221999999998</c:v>
                </c:pt>
                <c:pt idx="12288">
                  <c:v>25.215806000000001</c:v>
                </c:pt>
                <c:pt idx="12289">
                  <c:v>25.214583000000001</c:v>
                </c:pt>
                <c:pt idx="12290">
                  <c:v>25.214556000000002</c:v>
                </c:pt>
                <c:pt idx="12291">
                  <c:v>25.214971999999999</c:v>
                </c:pt>
                <c:pt idx="12292">
                  <c:v>25.29</c:v>
                </c:pt>
                <c:pt idx="12293">
                  <c:v>25.291639</c:v>
                </c:pt>
                <c:pt idx="12294">
                  <c:v>25.292055999999999</c:v>
                </c:pt>
                <c:pt idx="12295">
                  <c:v>25.292027999999998</c:v>
                </c:pt>
                <c:pt idx="12296">
                  <c:v>25.291277999999998</c:v>
                </c:pt>
                <c:pt idx="12297">
                  <c:v>25.291250000000002</c:v>
                </c:pt>
                <c:pt idx="12298">
                  <c:v>25.290806</c:v>
                </c:pt>
                <c:pt idx="12299">
                  <c:v>25.289556000000001</c:v>
                </c:pt>
                <c:pt idx="12300">
                  <c:v>25.289583</c:v>
                </c:pt>
                <c:pt idx="12301">
                  <c:v>25.29</c:v>
                </c:pt>
                <c:pt idx="12302">
                  <c:v>25.317471999999999</c:v>
                </c:pt>
                <c:pt idx="12303">
                  <c:v>25.317889000000001</c:v>
                </c:pt>
                <c:pt idx="12304">
                  <c:v>25.317889000000001</c:v>
                </c:pt>
                <c:pt idx="12305">
                  <c:v>25.317471999999999</c:v>
                </c:pt>
                <c:pt idx="12306">
                  <c:v>25.316638999999999</c:v>
                </c:pt>
                <c:pt idx="12307">
                  <c:v>25.315389</c:v>
                </c:pt>
                <c:pt idx="12308">
                  <c:v>25.315389</c:v>
                </c:pt>
                <c:pt idx="12309">
                  <c:v>25.315805999999998</c:v>
                </c:pt>
                <c:pt idx="12310">
                  <c:v>25.316666999999999</c:v>
                </c:pt>
                <c:pt idx="12311">
                  <c:v>25.317471999999999</c:v>
                </c:pt>
                <c:pt idx="12312">
                  <c:v>25.246666999999999</c:v>
                </c:pt>
                <c:pt idx="12313">
                  <c:v>25.247889000000001</c:v>
                </c:pt>
                <c:pt idx="12314">
                  <c:v>25.247917000000001</c:v>
                </c:pt>
                <c:pt idx="12315">
                  <c:v>25.247444000000002</c:v>
                </c:pt>
                <c:pt idx="12316">
                  <c:v>25.246638999999998</c:v>
                </c:pt>
                <c:pt idx="12317">
                  <c:v>25.245417</c:v>
                </c:pt>
                <c:pt idx="12318">
                  <c:v>25.245417</c:v>
                </c:pt>
                <c:pt idx="12319">
                  <c:v>25.246666999999999</c:v>
                </c:pt>
                <c:pt idx="12320">
                  <c:v>23.812472</c:v>
                </c:pt>
                <c:pt idx="12321">
                  <c:v>23.813333</c:v>
                </c:pt>
                <c:pt idx="12322">
                  <c:v>23.813749999999999</c:v>
                </c:pt>
                <c:pt idx="12323">
                  <c:v>23.813749999999999</c:v>
                </c:pt>
                <c:pt idx="12324">
                  <c:v>23.813278</c:v>
                </c:pt>
                <c:pt idx="12325">
                  <c:v>23.812472</c:v>
                </c:pt>
                <c:pt idx="12326">
                  <c:v>23.812083000000001</c:v>
                </c:pt>
                <c:pt idx="12327">
                  <c:v>23.812028000000002</c:v>
                </c:pt>
                <c:pt idx="12328">
                  <c:v>23.812472</c:v>
                </c:pt>
                <c:pt idx="12329">
                  <c:v>25.204139000000001</c:v>
                </c:pt>
                <c:pt idx="12330">
                  <c:v>25.204999999999998</c:v>
                </c:pt>
                <c:pt idx="12331">
                  <c:v>25.206250000000001</c:v>
                </c:pt>
                <c:pt idx="12332">
                  <c:v>25.206278000000001</c:v>
                </c:pt>
                <c:pt idx="12333">
                  <c:v>25.205805999999999</c:v>
                </c:pt>
                <c:pt idx="12334">
                  <c:v>25.203721999999999</c:v>
                </c:pt>
                <c:pt idx="12335">
                  <c:v>25.203721999999999</c:v>
                </c:pt>
                <c:pt idx="12336">
                  <c:v>25.204139000000001</c:v>
                </c:pt>
                <c:pt idx="12337">
                  <c:v>25.248360999999999</c:v>
                </c:pt>
                <c:pt idx="12338">
                  <c:v>25.249972</c:v>
                </c:pt>
                <c:pt idx="12339">
                  <c:v>25.250416999999999</c:v>
                </c:pt>
                <c:pt idx="12340">
                  <c:v>25.250388999999998</c:v>
                </c:pt>
                <c:pt idx="12341">
                  <c:v>25.249167</c:v>
                </c:pt>
                <c:pt idx="12342">
                  <c:v>25.248305999999999</c:v>
                </c:pt>
                <c:pt idx="12343">
                  <c:v>25.247861</c:v>
                </c:pt>
                <c:pt idx="12344">
                  <c:v>25.247889000000001</c:v>
                </c:pt>
                <c:pt idx="12345">
                  <c:v>25.248360999999999</c:v>
                </c:pt>
                <c:pt idx="12346">
                  <c:v>23.545805999999999</c:v>
                </c:pt>
                <c:pt idx="12347">
                  <c:v>23.546666999999999</c:v>
                </c:pt>
                <c:pt idx="12348">
                  <c:v>23.547056000000001</c:v>
                </c:pt>
                <c:pt idx="12349">
                  <c:v>23.547083000000001</c:v>
                </c:pt>
                <c:pt idx="12350">
                  <c:v>23.546610999999999</c:v>
                </c:pt>
                <c:pt idx="12351">
                  <c:v>23.545027999999999</c:v>
                </c:pt>
                <c:pt idx="12352">
                  <c:v>23.544556</c:v>
                </c:pt>
                <c:pt idx="12353">
                  <c:v>23.544582999999999</c:v>
                </c:pt>
                <c:pt idx="12354">
                  <c:v>23.545805999999999</c:v>
                </c:pt>
                <c:pt idx="12355">
                  <c:v>25.321667000000001</c:v>
                </c:pt>
                <c:pt idx="12356">
                  <c:v>25.322472000000001</c:v>
                </c:pt>
                <c:pt idx="12357">
                  <c:v>25.322917</c:v>
                </c:pt>
                <c:pt idx="12358">
                  <c:v>25.322917</c:v>
                </c:pt>
                <c:pt idx="12359">
                  <c:v>25.32375</c:v>
                </c:pt>
                <c:pt idx="12360">
                  <c:v>25.322472000000001</c:v>
                </c:pt>
                <c:pt idx="12361">
                  <c:v>25.321221999999999</c:v>
                </c:pt>
                <c:pt idx="12362">
                  <c:v>25.321193999999998</c:v>
                </c:pt>
                <c:pt idx="12363">
                  <c:v>25.321667000000001</c:v>
                </c:pt>
                <c:pt idx="12364">
                  <c:v>24.955832999999998</c:v>
                </c:pt>
                <c:pt idx="12365">
                  <c:v>24.957443999999999</c:v>
                </c:pt>
                <c:pt idx="12366">
                  <c:v>24.957916999999998</c:v>
                </c:pt>
                <c:pt idx="12367">
                  <c:v>24.957889000000002</c:v>
                </c:pt>
                <c:pt idx="12368">
                  <c:v>24.957471999999999</c:v>
                </c:pt>
                <c:pt idx="12369">
                  <c:v>24.956666999999999</c:v>
                </c:pt>
                <c:pt idx="12370">
                  <c:v>24.955361</c:v>
                </c:pt>
                <c:pt idx="12371">
                  <c:v>24.955389</c:v>
                </c:pt>
                <c:pt idx="12372">
                  <c:v>24.955832999999998</c:v>
                </c:pt>
                <c:pt idx="12373">
                  <c:v>25.163305999999999</c:v>
                </c:pt>
                <c:pt idx="12374">
                  <c:v>25.164166999999999</c:v>
                </c:pt>
                <c:pt idx="12375">
                  <c:v>25.164611000000001</c:v>
                </c:pt>
                <c:pt idx="12376">
                  <c:v>25.164583</c:v>
                </c:pt>
                <c:pt idx="12377">
                  <c:v>25.164166999999999</c:v>
                </c:pt>
                <c:pt idx="12378">
                  <c:v>25.162500000000001</c:v>
                </c:pt>
                <c:pt idx="12379">
                  <c:v>25.162056</c:v>
                </c:pt>
                <c:pt idx="12380">
                  <c:v>25.162056</c:v>
                </c:pt>
                <c:pt idx="12381">
                  <c:v>25.163305999999999</c:v>
                </c:pt>
                <c:pt idx="12382">
                  <c:v>25.193306</c:v>
                </c:pt>
                <c:pt idx="12383">
                  <c:v>25.195388999999999</c:v>
                </c:pt>
                <c:pt idx="12384">
                  <c:v>25.194972</c:v>
                </c:pt>
                <c:pt idx="12385">
                  <c:v>25.192443999999998</c:v>
                </c:pt>
                <c:pt idx="12386">
                  <c:v>25.192056000000001</c:v>
                </c:pt>
                <c:pt idx="12387">
                  <c:v>25.192083</c:v>
                </c:pt>
                <c:pt idx="12388">
                  <c:v>25.193306</c:v>
                </c:pt>
                <c:pt idx="12389">
                  <c:v>23.541639</c:v>
                </c:pt>
                <c:pt idx="12390">
                  <c:v>23.5425</c:v>
                </c:pt>
                <c:pt idx="12391">
                  <c:v>23.542888999999999</c:v>
                </c:pt>
                <c:pt idx="12392">
                  <c:v>23.542916999999999</c:v>
                </c:pt>
                <c:pt idx="12393">
                  <c:v>23.542472</c:v>
                </c:pt>
                <c:pt idx="12394">
                  <c:v>23.540806</c:v>
                </c:pt>
                <c:pt idx="12395">
                  <c:v>23.540417000000001</c:v>
                </c:pt>
                <c:pt idx="12396">
                  <c:v>23.540417000000001</c:v>
                </c:pt>
                <c:pt idx="12397">
                  <c:v>23.541639</c:v>
                </c:pt>
                <c:pt idx="12398">
                  <c:v>23.537500000000001</c:v>
                </c:pt>
                <c:pt idx="12399">
                  <c:v>23.538722</c:v>
                </c:pt>
                <c:pt idx="12400">
                  <c:v>23.53875</c:v>
                </c:pt>
                <c:pt idx="12401">
                  <c:v>23.537500000000001</c:v>
                </c:pt>
                <c:pt idx="12402">
                  <c:v>23.536221999999999</c:v>
                </c:pt>
                <c:pt idx="12403">
                  <c:v>23.536277999999999</c:v>
                </c:pt>
                <c:pt idx="12404">
                  <c:v>23.537500000000001</c:v>
                </c:pt>
                <c:pt idx="12405">
                  <c:v>25.264167</c:v>
                </c:pt>
                <c:pt idx="12406">
                  <c:v>25.265833000000001</c:v>
                </c:pt>
                <c:pt idx="12407">
                  <c:v>25.266221999999999</c:v>
                </c:pt>
                <c:pt idx="12408">
                  <c:v>25.266249999999999</c:v>
                </c:pt>
                <c:pt idx="12409">
                  <c:v>25.264972</c:v>
                </c:pt>
                <c:pt idx="12410">
                  <c:v>25.264167</c:v>
                </c:pt>
                <c:pt idx="12411">
                  <c:v>25.263722000000001</c:v>
                </c:pt>
                <c:pt idx="12412">
                  <c:v>25.263750000000002</c:v>
                </c:pt>
                <c:pt idx="12413">
                  <c:v>25.264167</c:v>
                </c:pt>
                <c:pt idx="12414">
                  <c:v>23.774139000000002</c:v>
                </c:pt>
                <c:pt idx="12415">
                  <c:v>23.774999999999999</c:v>
                </c:pt>
                <c:pt idx="12416">
                  <c:v>23.775389000000001</c:v>
                </c:pt>
                <c:pt idx="12417">
                  <c:v>23.775361</c:v>
                </c:pt>
                <c:pt idx="12418">
                  <c:v>23.774944000000001</c:v>
                </c:pt>
                <c:pt idx="12419">
                  <c:v>23.773306000000002</c:v>
                </c:pt>
                <c:pt idx="12420">
                  <c:v>23.772888999999999</c:v>
                </c:pt>
                <c:pt idx="12421">
                  <c:v>23.772917</c:v>
                </c:pt>
                <c:pt idx="12422">
                  <c:v>23.774139000000002</c:v>
                </c:pt>
                <c:pt idx="12423">
                  <c:v>23.353332999999999</c:v>
                </c:pt>
                <c:pt idx="12424">
                  <c:v>23.354944</c:v>
                </c:pt>
                <c:pt idx="12425">
                  <c:v>23.355388999999999</c:v>
                </c:pt>
                <c:pt idx="12426">
                  <c:v>23.355360999999998</c:v>
                </c:pt>
                <c:pt idx="12427">
                  <c:v>23.355028000000001</c:v>
                </c:pt>
                <c:pt idx="12428">
                  <c:v>23.354167</c:v>
                </c:pt>
                <c:pt idx="12429">
                  <c:v>23.352861000000001</c:v>
                </c:pt>
                <c:pt idx="12430">
                  <c:v>23.352889000000001</c:v>
                </c:pt>
                <c:pt idx="12431">
                  <c:v>23.353332999999999</c:v>
                </c:pt>
                <c:pt idx="12432">
                  <c:v>25.312472</c:v>
                </c:pt>
                <c:pt idx="12433">
                  <c:v>25.314972000000001</c:v>
                </c:pt>
                <c:pt idx="12434">
                  <c:v>25.316222</c:v>
                </c:pt>
                <c:pt idx="12435">
                  <c:v>25.315805999999998</c:v>
                </c:pt>
                <c:pt idx="12436">
                  <c:v>25.313306000000001</c:v>
                </c:pt>
                <c:pt idx="12437">
                  <c:v>25.312055999999998</c:v>
                </c:pt>
                <c:pt idx="12438">
                  <c:v>25.312472</c:v>
                </c:pt>
                <c:pt idx="12439">
                  <c:v>25.308333000000001</c:v>
                </c:pt>
                <c:pt idx="12440">
                  <c:v>25.31</c:v>
                </c:pt>
                <c:pt idx="12441">
                  <c:v>25.310389000000001</c:v>
                </c:pt>
                <c:pt idx="12442">
                  <c:v>25.310417000000001</c:v>
                </c:pt>
                <c:pt idx="12443">
                  <c:v>25.309138999999998</c:v>
                </c:pt>
                <c:pt idx="12444">
                  <c:v>25.308333000000001</c:v>
                </c:pt>
                <c:pt idx="12445">
                  <c:v>25.307888999999999</c:v>
                </c:pt>
                <c:pt idx="12446">
                  <c:v>25.307860999999999</c:v>
                </c:pt>
                <c:pt idx="12447">
                  <c:v>25.308333000000001</c:v>
                </c:pt>
                <c:pt idx="12448">
                  <c:v>25.261638999999999</c:v>
                </c:pt>
                <c:pt idx="12449">
                  <c:v>25.262889000000001</c:v>
                </c:pt>
                <c:pt idx="12450">
                  <c:v>25.262861000000001</c:v>
                </c:pt>
                <c:pt idx="12451">
                  <c:v>25.262471999999999</c:v>
                </c:pt>
                <c:pt idx="12452">
                  <c:v>25.26</c:v>
                </c:pt>
                <c:pt idx="12453">
                  <c:v>25.259556</c:v>
                </c:pt>
                <c:pt idx="12454">
                  <c:v>25.261638999999999</c:v>
                </c:pt>
                <c:pt idx="12455">
                  <c:v>25.202500000000001</c:v>
                </c:pt>
                <c:pt idx="12456">
                  <c:v>25.204528</c:v>
                </c:pt>
                <c:pt idx="12457">
                  <c:v>25.204583</c:v>
                </c:pt>
                <c:pt idx="12458">
                  <c:v>25.204167000000002</c:v>
                </c:pt>
                <c:pt idx="12459">
                  <c:v>25.203306000000001</c:v>
                </c:pt>
                <c:pt idx="12460">
                  <c:v>25.202055999999999</c:v>
                </c:pt>
                <c:pt idx="12461">
                  <c:v>25.202082999999998</c:v>
                </c:pt>
                <c:pt idx="12462">
                  <c:v>25.202500000000001</c:v>
                </c:pt>
                <c:pt idx="12463">
                  <c:v>25.259167000000001</c:v>
                </c:pt>
                <c:pt idx="12464">
                  <c:v>25.26</c:v>
                </c:pt>
                <c:pt idx="12465">
                  <c:v>25.260417</c:v>
                </c:pt>
                <c:pt idx="12466">
                  <c:v>25.260417</c:v>
                </c:pt>
                <c:pt idx="12467">
                  <c:v>25.259972000000001</c:v>
                </c:pt>
                <c:pt idx="12468">
                  <c:v>25.259167000000001</c:v>
                </c:pt>
                <c:pt idx="12469">
                  <c:v>25.258749999999999</c:v>
                </c:pt>
                <c:pt idx="12470">
                  <c:v>25.258749999999999</c:v>
                </c:pt>
                <c:pt idx="12471">
                  <c:v>25.259167000000001</c:v>
                </c:pt>
                <c:pt idx="12472">
                  <c:v>25.279972000000001</c:v>
                </c:pt>
                <c:pt idx="12473">
                  <c:v>25.281638999999998</c:v>
                </c:pt>
                <c:pt idx="12474">
                  <c:v>25.282083</c:v>
                </c:pt>
                <c:pt idx="12475">
                  <c:v>25.282056000000001</c:v>
                </c:pt>
                <c:pt idx="12476">
                  <c:v>25.281666999999999</c:v>
                </c:pt>
                <c:pt idx="12477">
                  <c:v>25.280805999999998</c:v>
                </c:pt>
                <c:pt idx="12478">
                  <c:v>25.279555999999999</c:v>
                </c:pt>
                <c:pt idx="12479">
                  <c:v>25.279582999999999</c:v>
                </c:pt>
                <c:pt idx="12480">
                  <c:v>25.279972000000001</c:v>
                </c:pt>
                <c:pt idx="12481">
                  <c:v>25.211639000000002</c:v>
                </c:pt>
                <c:pt idx="12482">
                  <c:v>25.213305999999999</c:v>
                </c:pt>
                <c:pt idx="12483">
                  <c:v>25.213750000000001</c:v>
                </c:pt>
                <c:pt idx="12484">
                  <c:v>25.213722000000001</c:v>
                </c:pt>
                <c:pt idx="12485">
                  <c:v>25.213305999999999</c:v>
                </c:pt>
                <c:pt idx="12486">
                  <c:v>25.212499999999999</c:v>
                </c:pt>
                <c:pt idx="12487">
                  <c:v>25.211221999999999</c:v>
                </c:pt>
                <c:pt idx="12488">
                  <c:v>25.211221999999999</c:v>
                </c:pt>
                <c:pt idx="12489">
                  <c:v>25.211639000000002</c:v>
                </c:pt>
                <c:pt idx="12490">
                  <c:v>25.194972</c:v>
                </c:pt>
                <c:pt idx="12491">
                  <c:v>25.196639000000001</c:v>
                </c:pt>
                <c:pt idx="12492">
                  <c:v>25.197028</c:v>
                </c:pt>
                <c:pt idx="12493">
                  <c:v>25.197056</c:v>
                </c:pt>
                <c:pt idx="12494">
                  <c:v>25.196667000000001</c:v>
                </c:pt>
                <c:pt idx="12495">
                  <c:v>25.195806000000001</c:v>
                </c:pt>
                <c:pt idx="12496">
                  <c:v>25.194555999999999</c:v>
                </c:pt>
                <c:pt idx="12497">
                  <c:v>25.194583000000002</c:v>
                </c:pt>
                <c:pt idx="12498">
                  <c:v>25.194972</c:v>
                </c:pt>
                <c:pt idx="12499">
                  <c:v>23.306667000000001</c:v>
                </c:pt>
                <c:pt idx="12500">
                  <c:v>23.308306000000002</c:v>
                </c:pt>
                <c:pt idx="12501">
                  <c:v>23.308721999999999</c:v>
                </c:pt>
                <c:pt idx="12502">
                  <c:v>23.30875</c:v>
                </c:pt>
                <c:pt idx="12503">
                  <c:v>23.308333000000001</c:v>
                </c:pt>
                <c:pt idx="12504">
                  <c:v>23.307472000000001</c:v>
                </c:pt>
                <c:pt idx="12505">
                  <c:v>23.306249999999999</c:v>
                </c:pt>
                <c:pt idx="12506">
                  <c:v>23.306249999999999</c:v>
                </c:pt>
                <c:pt idx="12507">
                  <c:v>23.306667000000001</c:v>
                </c:pt>
                <c:pt idx="12508">
                  <c:v>23.935832999999999</c:v>
                </c:pt>
                <c:pt idx="12509">
                  <c:v>23.936639</c:v>
                </c:pt>
                <c:pt idx="12510">
                  <c:v>23.937443999999999</c:v>
                </c:pt>
                <c:pt idx="12511">
                  <c:v>23.938306000000001</c:v>
                </c:pt>
                <c:pt idx="12512">
                  <c:v>23.938721999999999</c:v>
                </c:pt>
                <c:pt idx="12513">
                  <c:v>23.938721999999999</c:v>
                </c:pt>
                <c:pt idx="12514">
                  <c:v>23.938333</c:v>
                </c:pt>
                <c:pt idx="12515">
                  <c:v>23.937472</c:v>
                </c:pt>
                <c:pt idx="12516">
                  <c:v>23.936667</c:v>
                </c:pt>
                <c:pt idx="12517">
                  <c:v>23.935805999999999</c:v>
                </c:pt>
                <c:pt idx="12518">
                  <c:v>23.935389000000001</c:v>
                </c:pt>
                <c:pt idx="12519">
                  <c:v>23.935389000000001</c:v>
                </c:pt>
                <c:pt idx="12520">
                  <c:v>23.935832999999999</c:v>
                </c:pt>
                <c:pt idx="12521">
                  <c:v>25.309166999999999</c:v>
                </c:pt>
                <c:pt idx="12522">
                  <c:v>25.309944000000002</c:v>
                </c:pt>
                <c:pt idx="12523">
                  <c:v>25.311194</c:v>
                </c:pt>
                <c:pt idx="12524">
                  <c:v>25.311250000000001</c:v>
                </c:pt>
                <c:pt idx="12525">
                  <c:v>25.310832999999999</c:v>
                </c:pt>
                <c:pt idx="12526">
                  <c:v>25.309111000000001</c:v>
                </c:pt>
                <c:pt idx="12527">
                  <c:v>25.308721999999999</c:v>
                </c:pt>
                <c:pt idx="12528">
                  <c:v>25.30875</c:v>
                </c:pt>
                <c:pt idx="12529">
                  <c:v>25.309166999999999</c:v>
                </c:pt>
                <c:pt idx="12530">
                  <c:v>23.234166999999999</c:v>
                </c:pt>
                <c:pt idx="12531">
                  <c:v>23.234971999999999</c:v>
                </c:pt>
                <c:pt idx="12532">
                  <c:v>23.236277999999999</c:v>
                </c:pt>
                <c:pt idx="12533">
                  <c:v>23.234971999999999</c:v>
                </c:pt>
                <c:pt idx="12534">
                  <c:v>23.234193999999999</c:v>
                </c:pt>
                <c:pt idx="12535">
                  <c:v>23.233722</c:v>
                </c:pt>
                <c:pt idx="12536">
                  <c:v>23.233750000000001</c:v>
                </c:pt>
                <c:pt idx="12537">
                  <c:v>23.234166999999999</c:v>
                </c:pt>
                <c:pt idx="12538">
                  <c:v>22.664055999999999</c:v>
                </c:pt>
                <c:pt idx="12539">
                  <c:v>22.665333</c:v>
                </c:pt>
                <c:pt idx="12540">
                  <c:v>22.665333</c:v>
                </c:pt>
                <c:pt idx="12541">
                  <c:v>22.664943999999998</c:v>
                </c:pt>
                <c:pt idx="12542">
                  <c:v>22.663222000000001</c:v>
                </c:pt>
                <c:pt idx="12543">
                  <c:v>22.662832999999999</c:v>
                </c:pt>
                <c:pt idx="12544">
                  <c:v>22.662860999999999</c:v>
                </c:pt>
                <c:pt idx="12545">
                  <c:v>22.664055999999999</c:v>
                </c:pt>
                <c:pt idx="12546">
                  <c:v>23.259972000000001</c:v>
                </c:pt>
                <c:pt idx="12547">
                  <c:v>23.260833000000002</c:v>
                </c:pt>
                <c:pt idx="12548">
                  <c:v>23.262083000000001</c:v>
                </c:pt>
                <c:pt idx="12549">
                  <c:v>23.260805999999999</c:v>
                </c:pt>
                <c:pt idx="12550">
                  <c:v>23.26</c:v>
                </c:pt>
                <c:pt idx="12551">
                  <c:v>23.259556</c:v>
                </c:pt>
                <c:pt idx="12552">
                  <c:v>23.259582999999999</c:v>
                </c:pt>
                <c:pt idx="12553">
                  <c:v>23.259972000000001</c:v>
                </c:pt>
                <c:pt idx="12554">
                  <c:v>25.285778000000001</c:v>
                </c:pt>
                <c:pt idx="12555">
                  <c:v>25.286639000000001</c:v>
                </c:pt>
                <c:pt idx="12556">
                  <c:v>25.287110999999999</c:v>
                </c:pt>
                <c:pt idx="12557">
                  <c:v>25.287082999999999</c:v>
                </c:pt>
                <c:pt idx="12558">
                  <c:v>25.286667000000001</c:v>
                </c:pt>
                <c:pt idx="12559">
                  <c:v>25.285806000000001</c:v>
                </c:pt>
                <c:pt idx="12560">
                  <c:v>25.284555999999998</c:v>
                </c:pt>
                <c:pt idx="12561">
                  <c:v>25.285778000000001</c:v>
                </c:pt>
                <c:pt idx="12562">
                  <c:v>23.605778000000001</c:v>
                </c:pt>
                <c:pt idx="12563">
                  <c:v>23.607500000000002</c:v>
                </c:pt>
                <c:pt idx="12564">
                  <c:v>23.607889</c:v>
                </c:pt>
                <c:pt idx="12565">
                  <c:v>23.607889</c:v>
                </c:pt>
                <c:pt idx="12566">
                  <c:v>23.606667000000002</c:v>
                </c:pt>
                <c:pt idx="12567">
                  <c:v>23.605416999999999</c:v>
                </c:pt>
                <c:pt idx="12568">
                  <c:v>23.605443999999999</c:v>
                </c:pt>
                <c:pt idx="12569">
                  <c:v>23.605778000000001</c:v>
                </c:pt>
                <c:pt idx="12570">
                  <c:v>23.608305999999999</c:v>
                </c:pt>
                <c:pt idx="12571">
                  <c:v>23.609943999999999</c:v>
                </c:pt>
                <c:pt idx="12572">
                  <c:v>23.610417000000002</c:v>
                </c:pt>
                <c:pt idx="12573">
                  <c:v>23.610389000000001</c:v>
                </c:pt>
                <c:pt idx="12574">
                  <c:v>23.609110999999999</c:v>
                </c:pt>
                <c:pt idx="12575">
                  <c:v>23.607861</c:v>
                </c:pt>
                <c:pt idx="12576">
                  <c:v>23.607889</c:v>
                </c:pt>
                <c:pt idx="12577">
                  <c:v>23.608305999999999</c:v>
                </c:pt>
                <c:pt idx="12578">
                  <c:v>23.348278000000001</c:v>
                </c:pt>
                <c:pt idx="12579">
                  <c:v>23.349944000000001</c:v>
                </c:pt>
                <c:pt idx="12580">
                  <c:v>23.350417</c:v>
                </c:pt>
                <c:pt idx="12581">
                  <c:v>23.350389</c:v>
                </c:pt>
                <c:pt idx="12582">
                  <c:v>23.349111000000001</c:v>
                </c:pt>
                <c:pt idx="12583">
                  <c:v>23.347916999999999</c:v>
                </c:pt>
                <c:pt idx="12584">
                  <c:v>23.347888999999999</c:v>
                </c:pt>
                <c:pt idx="12585">
                  <c:v>23.348278000000001</c:v>
                </c:pt>
                <c:pt idx="12586">
                  <c:v>25.260805999999999</c:v>
                </c:pt>
                <c:pt idx="12587">
                  <c:v>25.26125</c:v>
                </c:pt>
                <c:pt idx="12588">
                  <c:v>25.261222</c:v>
                </c:pt>
                <c:pt idx="12589">
                  <c:v>25.260805999999999</c:v>
                </c:pt>
                <c:pt idx="12590">
                  <c:v>25.259167000000001</c:v>
                </c:pt>
                <c:pt idx="12591">
                  <c:v>25.258749999999999</c:v>
                </c:pt>
                <c:pt idx="12592">
                  <c:v>25.258721999999999</c:v>
                </c:pt>
                <c:pt idx="12593">
                  <c:v>25.259139000000001</c:v>
                </c:pt>
                <c:pt idx="12594">
                  <c:v>25.26</c:v>
                </c:pt>
                <c:pt idx="12595">
                  <c:v>25.260805999999999</c:v>
                </c:pt>
                <c:pt idx="12596">
                  <c:v>23.695778000000001</c:v>
                </c:pt>
                <c:pt idx="12597">
                  <c:v>23.697500000000002</c:v>
                </c:pt>
                <c:pt idx="12598">
                  <c:v>23.697889</c:v>
                </c:pt>
                <c:pt idx="12599">
                  <c:v>23.697082999999999</c:v>
                </c:pt>
                <c:pt idx="12600">
                  <c:v>23.697056</c:v>
                </c:pt>
                <c:pt idx="12601">
                  <c:v>23.696667000000001</c:v>
                </c:pt>
                <c:pt idx="12602">
                  <c:v>23.695861000000001</c:v>
                </c:pt>
                <c:pt idx="12603">
                  <c:v>23.695388999999999</c:v>
                </c:pt>
                <c:pt idx="12604">
                  <c:v>23.695416999999999</c:v>
                </c:pt>
                <c:pt idx="12605">
                  <c:v>23.695778000000001</c:v>
                </c:pt>
                <c:pt idx="12606">
                  <c:v>25.265806000000001</c:v>
                </c:pt>
                <c:pt idx="12607">
                  <c:v>25.266667000000002</c:v>
                </c:pt>
                <c:pt idx="12608">
                  <c:v>25.267056</c:v>
                </c:pt>
                <c:pt idx="12609">
                  <c:v>25.267056</c:v>
                </c:pt>
                <c:pt idx="12610">
                  <c:v>25.265833000000001</c:v>
                </c:pt>
                <c:pt idx="12611">
                  <c:v>25.264972</c:v>
                </c:pt>
                <c:pt idx="12612">
                  <c:v>25.264582999999998</c:v>
                </c:pt>
                <c:pt idx="12613">
                  <c:v>25.264582999999998</c:v>
                </c:pt>
                <c:pt idx="12614">
                  <c:v>25.265806000000001</c:v>
                </c:pt>
                <c:pt idx="12615">
                  <c:v>25.135000000000002</c:v>
                </c:pt>
                <c:pt idx="12616">
                  <c:v>25.135833000000002</c:v>
                </c:pt>
                <c:pt idx="12617">
                  <c:v>25.136638999999999</c:v>
                </c:pt>
                <c:pt idx="12618">
                  <c:v>25.137028000000001</c:v>
                </c:pt>
                <c:pt idx="12619">
                  <c:v>25.137083000000001</c:v>
                </c:pt>
                <c:pt idx="12620">
                  <c:v>25.136666999999999</c:v>
                </c:pt>
                <c:pt idx="12621">
                  <c:v>25.134944000000001</c:v>
                </c:pt>
                <c:pt idx="12622">
                  <c:v>25.134556</c:v>
                </c:pt>
                <c:pt idx="12623">
                  <c:v>25.134582999999999</c:v>
                </c:pt>
                <c:pt idx="12624">
                  <c:v>25.135000000000002</c:v>
                </c:pt>
                <c:pt idx="12625">
                  <c:v>25.252500000000001</c:v>
                </c:pt>
                <c:pt idx="12626">
                  <c:v>25.253305999999998</c:v>
                </c:pt>
                <c:pt idx="12627">
                  <c:v>25.25375</c:v>
                </c:pt>
                <c:pt idx="12628">
                  <c:v>25.253722</c:v>
                </c:pt>
                <c:pt idx="12629">
                  <c:v>25.253305999999998</c:v>
                </c:pt>
                <c:pt idx="12630">
                  <c:v>25.252528000000002</c:v>
                </c:pt>
                <c:pt idx="12631">
                  <c:v>25.251221999999999</c:v>
                </c:pt>
                <c:pt idx="12632">
                  <c:v>25.252500000000001</c:v>
                </c:pt>
                <c:pt idx="12633">
                  <c:v>22.680778</c:v>
                </c:pt>
                <c:pt idx="12634">
                  <c:v>22.682444</c:v>
                </c:pt>
                <c:pt idx="12635">
                  <c:v>22.682832999999999</c:v>
                </c:pt>
                <c:pt idx="12636">
                  <c:v>22.682860999999999</c:v>
                </c:pt>
                <c:pt idx="12637">
                  <c:v>22.682444</c:v>
                </c:pt>
                <c:pt idx="12638">
                  <c:v>22.681583</c:v>
                </c:pt>
                <c:pt idx="12639">
                  <c:v>22.68075</c:v>
                </c:pt>
                <c:pt idx="12640">
                  <c:v>22.680333000000001</c:v>
                </c:pt>
                <c:pt idx="12641">
                  <c:v>22.680361000000001</c:v>
                </c:pt>
                <c:pt idx="12642">
                  <c:v>22.680778</c:v>
                </c:pt>
                <c:pt idx="12643">
                  <c:v>25.232527999999999</c:v>
                </c:pt>
                <c:pt idx="12644">
                  <c:v>25.233332999999998</c:v>
                </c:pt>
                <c:pt idx="12645">
                  <c:v>25.233722</c:v>
                </c:pt>
                <c:pt idx="12646">
                  <c:v>25.233750000000001</c:v>
                </c:pt>
                <c:pt idx="12647">
                  <c:v>25.233332999999998</c:v>
                </c:pt>
                <c:pt idx="12648">
                  <c:v>25.232472000000001</c:v>
                </c:pt>
                <c:pt idx="12649">
                  <c:v>25.231249999999999</c:v>
                </c:pt>
                <c:pt idx="12650">
                  <c:v>25.232527999999999</c:v>
                </c:pt>
                <c:pt idx="12651">
                  <c:v>25.289138999999999</c:v>
                </c:pt>
                <c:pt idx="12652">
                  <c:v>25.29</c:v>
                </c:pt>
                <c:pt idx="12653">
                  <c:v>25.291250000000002</c:v>
                </c:pt>
                <c:pt idx="12654">
                  <c:v>25.29</c:v>
                </c:pt>
                <c:pt idx="12655">
                  <c:v>25.289138999999999</c:v>
                </c:pt>
                <c:pt idx="12656">
                  <c:v>25.28875</c:v>
                </c:pt>
                <c:pt idx="12657">
                  <c:v>25.288722</c:v>
                </c:pt>
                <c:pt idx="12658">
                  <c:v>25.289138999999999</c:v>
                </c:pt>
                <c:pt idx="12659">
                  <c:v>25.29</c:v>
                </c:pt>
                <c:pt idx="12660">
                  <c:v>25.290861</c:v>
                </c:pt>
                <c:pt idx="12661">
                  <c:v>25.292083000000002</c:v>
                </c:pt>
                <c:pt idx="12662">
                  <c:v>25.292083000000002</c:v>
                </c:pt>
                <c:pt idx="12663">
                  <c:v>25.291667</c:v>
                </c:pt>
                <c:pt idx="12664">
                  <c:v>25.290806</c:v>
                </c:pt>
                <c:pt idx="12665">
                  <c:v>25.289583</c:v>
                </c:pt>
                <c:pt idx="12666">
                  <c:v>25.289528000000001</c:v>
                </c:pt>
                <c:pt idx="12667">
                  <c:v>25.29</c:v>
                </c:pt>
                <c:pt idx="12668">
                  <c:v>25.25</c:v>
                </c:pt>
                <c:pt idx="12669">
                  <c:v>25.250806000000001</c:v>
                </c:pt>
                <c:pt idx="12670">
                  <c:v>25.252027999999999</c:v>
                </c:pt>
                <c:pt idx="12671">
                  <c:v>25.252082999999999</c:v>
                </c:pt>
                <c:pt idx="12672">
                  <c:v>25.251667000000001</c:v>
                </c:pt>
                <c:pt idx="12673">
                  <c:v>25.250806000000001</c:v>
                </c:pt>
                <c:pt idx="12674">
                  <c:v>25.249583000000001</c:v>
                </c:pt>
                <c:pt idx="12675">
                  <c:v>25.249583000000001</c:v>
                </c:pt>
                <c:pt idx="12676">
                  <c:v>25.25</c:v>
                </c:pt>
                <c:pt idx="12677">
                  <c:v>25.195806000000001</c:v>
                </c:pt>
                <c:pt idx="12678">
                  <c:v>25.197056</c:v>
                </c:pt>
                <c:pt idx="12679">
                  <c:v>25.197056</c:v>
                </c:pt>
                <c:pt idx="12680">
                  <c:v>25.196639000000001</c:v>
                </c:pt>
                <c:pt idx="12681">
                  <c:v>25.194972</c:v>
                </c:pt>
                <c:pt idx="12682">
                  <c:v>25.194583000000002</c:v>
                </c:pt>
                <c:pt idx="12683">
                  <c:v>25.194527999999998</c:v>
                </c:pt>
                <c:pt idx="12684">
                  <c:v>25.195806000000001</c:v>
                </c:pt>
                <c:pt idx="12685">
                  <c:v>25.186639</c:v>
                </c:pt>
                <c:pt idx="12686">
                  <c:v>25.1875</c:v>
                </c:pt>
                <c:pt idx="12687">
                  <c:v>25.188721999999999</c:v>
                </c:pt>
                <c:pt idx="12688">
                  <c:v>25.187443999999999</c:v>
                </c:pt>
                <c:pt idx="12689">
                  <c:v>25.186639</c:v>
                </c:pt>
                <c:pt idx="12690">
                  <c:v>25.186250000000001</c:v>
                </c:pt>
                <c:pt idx="12691">
                  <c:v>25.186222000000001</c:v>
                </c:pt>
                <c:pt idx="12692">
                  <c:v>25.186639</c:v>
                </c:pt>
                <c:pt idx="12693">
                  <c:v>25.271667000000001</c:v>
                </c:pt>
                <c:pt idx="12694">
                  <c:v>25.272472</c:v>
                </c:pt>
                <c:pt idx="12695">
                  <c:v>25.273693999999999</c:v>
                </c:pt>
                <c:pt idx="12696">
                  <c:v>25.27375</c:v>
                </c:pt>
                <c:pt idx="12697">
                  <c:v>25.273333000000001</c:v>
                </c:pt>
                <c:pt idx="12698">
                  <c:v>25.272472</c:v>
                </c:pt>
                <c:pt idx="12699">
                  <c:v>25.271249999999998</c:v>
                </c:pt>
                <c:pt idx="12700">
                  <c:v>25.271249999999998</c:v>
                </c:pt>
                <c:pt idx="12701">
                  <c:v>25.271667000000001</c:v>
                </c:pt>
                <c:pt idx="12702">
                  <c:v>25.169139000000001</c:v>
                </c:pt>
                <c:pt idx="12703">
                  <c:v>25.170361</c:v>
                </c:pt>
                <c:pt idx="12704">
                  <c:v>25.170389</c:v>
                </c:pt>
                <c:pt idx="12705">
                  <c:v>25.169972000000001</c:v>
                </c:pt>
                <c:pt idx="12706">
                  <c:v>25.169139000000001</c:v>
                </c:pt>
                <c:pt idx="12707">
                  <c:v>25.168721999999999</c:v>
                </c:pt>
                <c:pt idx="12708">
                  <c:v>25.168778</c:v>
                </c:pt>
                <c:pt idx="12709">
                  <c:v>25.169139000000001</c:v>
                </c:pt>
                <c:pt idx="12710">
                  <c:v>25.269138999999999</c:v>
                </c:pt>
                <c:pt idx="12711">
                  <c:v>25.270806</c:v>
                </c:pt>
                <c:pt idx="12712">
                  <c:v>25.271249999999998</c:v>
                </c:pt>
                <c:pt idx="12713">
                  <c:v>25.271249999999998</c:v>
                </c:pt>
                <c:pt idx="12714">
                  <c:v>25.270833</c:v>
                </c:pt>
                <c:pt idx="12715">
                  <c:v>25.269166999999999</c:v>
                </c:pt>
                <c:pt idx="12716">
                  <c:v>25.268722</c:v>
                </c:pt>
                <c:pt idx="12717">
                  <c:v>25.268722</c:v>
                </c:pt>
                <c:pt idx="12718">
                  <c:v>25.269138999999999</c:v>
                </c:pt>
                <c:pt idx="12719">
                  <c:v>23.642472000000001</c:v>
                </c:pt>
                <c:pt idx="12720">
                  <c:v>23.643277999999999</c:v>
                </c:pt>
                <c:pt idx="12721">
                  <c:v>23.643722</c:v>
                </c:pt>
                <c:pt idx="12722">
                  <c:v>23.643750000000001</c:v>
                </c:pt>
                <c:pt idx="12723">
                  <c:v>23.643360999999999</c:v>
                </c:pt>
                <c:pt idx="12724">
                  <c:v>23.642499999999998</c:v>
                </c:pt>
                <c:pt idx="12725">
                  <c:v>23.642028</c:v>
                </c:pt>
                <c:pt idx="12726">
                  <c:v>23.642056</c:v>
                </c:pt>
                <c:pt idx="12727">
                  <c:v>23.642472000000001</c:v>
                </c:pt>
                <c:pt idx="12728">
                  <c:v>23.739139000000002</c:v>
                </c:pt>
                <c:pt idx="12729">
                  <c:v>23.74</c:v>
                </c:pt>
                <c:pt idx="12730">
                  <c:v>23.740417000000001</c:v>
                </c:pt>
                <c:pt idx="12731">
                  <c:v>23.740444</c:v>
                </c:pt>
                <c:pt idx="12732">
                  <c:v>23.739972000000002</c:v>
                </c:pt>
                <c:pt idx="12733">
                  <c:v>23.739166999999998</c:v>
                </c:pt>
                <c:pt idx="12734">
                  <c:v>23.738721999999999</c:v>
                </c:pt>
                <c:pt idx="12735">
                  <c:v>23.73875</c:v>
                </c:pt>
                <c:pt idx="12736">
                  <c:v>23.739139000000002</c:v>
                </c:pt>
                <c:pt idx="12737">
                  <c:v>25.218305999999998</c:v>
                </c:pt>
                <c:pt idx="12738">
                  <c:v>25.219166999999999</c:v>
                </c:pt>
                <c:pt idx="12739">
                  <c:v>25.219556000000001</c:v>
                </c:pt>
                <c:pt idx="12740">
                  <c:v>25.219583</c:v>
                </c:pt>
                <c:pt idx="12741">
                  <c:v>25.219138999999998</c:v>
                </c:pt>
                <c:pt idx="12742">
                  <c:v>25.218333000000001</c:v>
                </c:pt>
                <c:pt idx="12743">
                  <c:v>25.217860999999999</c:v>
                </c:pt>
                <c:pt idx="12744">
                  <c:v>25.217889</c:v>
                </c:pt>
                <c:pt idx="12745">
                  <c:v>25.218305999999998</c:v>
                </c:pt>
                <c:pt idx="12746">
                  <c:v>23.314167000000001</c:v>
                </c:pt>
                <c:pt idx="12747">
                  <c:v>23.314972000000001</c:v>
                </c:pt>
                <c:pt idx="12748">
                  <c:v>23.315417</c:v>
                </c:pt>
                <c:pt idx="12749">
                  <c:v>23.315389</c:v>
                </c:pt>
                <c:pt idx="12750">
                  <c:v>23.314972000000001</c:v>
                </c:pt>
                <c:pt idx="12751">
                  <c:v>23.314167000000001</c:v>
                </c:pt>
                <c:pt idx="12752">
                  <c:v>23.313721999999999</c:v>
                </c:pt>
                <c:pt idx="12753">
                  <c:v>23.313749999999999</c:v>
                </c:pt>
                <c:pt idx="12754">
                  <c:v>23.314167000000001</c:v>
                </c:pt>
                <c:pt idx="12755">
                  <c:v>23.356639000000001</c:v>
                </c:pt>
                <c:pt idx="12756">
                  <c:v>23.357444000000001</c:v>
                </c:pt>
                <c:pt idx="12757">
                  <c:v>23.357889</c:v>
                </c:pt>
                <c:pt idx="12758">
                  <c:v>23.357861</c:v>
                </c:pt>
                <c:pt idx="12759">
                  <c:v>23.357527999999999</c:v>
                </c:pt>
                <c:pt idx="12760">
                  <c:v>23.356667000000002</c:v>
                </c:pt>
                <c:pt idx="12761">
                  <c:v>23.356221999999999</c:v>
                </c:pt>
                <c:pt idx="12762">
                  <c:v>23.356221999999999</c:v>
                </c:pt>
                <c:pt idx="12763">
                  <c:v>23.356639000000001</c:v>
                </c:pt>
                <c:pt idx="12764">
                  <c:v>23.2575</c:v>
                </c:pt>
                <c:pt idx="12765">
                  <c:v>23.258306000000001</c:v>
                </c:pt>
                <c:pt idx="12766">
                  <c:v>23.258749999999999</c:v>
                </c:pt>
                <c:pt idx="12767">
                  <c:v>23.258721999999999</c:v>
                </c:pt>
                <c:pt idx="12768">
                  <c:v>23.258306000000001</c:v>
                </c:pt>
                <c:pt idx="12769">
                  <c:v>23.2575</c:v>
                </c:pt>
                <c:pt idx="12770">
                  <c:v>23.257055999999999</c:v>
                </c:pt>
                <c:pt idx="12771">
                  <c:v>23.257083000000002</c:v>
                </c:pt>
                <c:pt idx="12772">
                  <c:v>23.2575</c:v>
                </c:pt>
                <c:pt idx="12773">
                  <c:v>25.234971999999999</c:v>
                </c:pt>
                <c:pt idx="12774">
                  <c:v>25.235833</c:v>
                </c:pt>
                <c:pt idx="12775">
                  <c:v>25.236222000000001</c:v>
                </c:pt>
                <c:pt idx="12776">
                  <c:v>25.236277999999999</c:v>
                </c:pt>
                <c:pt idx="12777">
                  <c:v>25.234999999999999</c:v>
                </c:pt>
                <c:pt idx="12778">
                  <c:v>25.234193999999999</c:v>
                </c:pt>
                <c:pt idx="12779">
                  <c:v>25.233722</c:v>
                </c:pt>
                <c:pt idx="12780">
                  <c:v>25.234556000000001</c:v>
                </c:pt>
                <c:pt idx="12781">
                  <c:v>25.234583000000001</c:v>
                </c:pt>
                <c:pt idx="12782">
                  <c:v>25.234971999999999</c:v>
                </c:pt>
                <c:pt idx="12783">
                  <c:v>25.269110999999999</c:v>
                </c:pt>
                <c:pt idx="12784">
                  <c:v>25.269971999999999</c:v>
                </c:pt>
                <c:pt idx="12785">
                  <c:v>25.270416999999998</c:v>
                </c:pt>
                <c:pt idx="12786">
                  <c:v>25.270389000000002</c:v>
                </c:pt>
                <c:pt idx="12787">
                  <c:v>25.27</c:v>
                </c:pt>
                <c:pt idx="12788">
                  <c:v>25.269193999999999</c:v>
                </c:pt>
                <c:pt idx="12789">
                  <c:v>25.268722</c:v>
                </c:pt>
                <c:pt idx="12790">
                  <c:v>25.268694</c:v>
                </c:pt>
                <c:pt idx="12791">
                  <c:v>25.269110999999999</c:v>
                </c:pt>
                <c:pt idx="12792">
                  <c:v>23.664943999999998</c:v>
                </c:pt>
                <c:pt idx="12793">
                  <c:v>23.665806</c:v>
                </c:pt>
                <c:pt idx="12794">
                  <c:v>23.666250000000002</c:v>
                </c:pt>
                <c:pt idx="12795">
                  <c:v>23.666222000000001</c:v>
                </c:pt>
                <c:pt idx="12796">
                  <c:v>23.665832999999999</c:v>
                </c:pt>
                <c:pt idx="12797">
                  <c:v>23.664971999999999</c:v>
                </c:pt>
                <c:pt idx="12798">
                  <c:v>23.664583</c:v>
                </c:pt>
                <c:pt idx="12799">
                  <c:v>23.664556000000001</c:v>
                </c:pt>
                <c:pt idx="12800">
                  <c:v>23.664943999999998</c:v>
                </c:pt>
                <c:pt idx="12801">
                  <c:v>25.239944000000001</c:v>
                </c:pt>
                <c:pt idx="12802">
                  <c:v>25.241667</c:v>
                </c:pt>
                <c:pt idx="12803">
                  <c:v>25.242056000000002</c:v>
                </c:pt>
                <c:pt idx="12804">
                  <c:v>25.242111000000001</c:v>
                </c:pt>
                <c:pt idx="12805">
                  <c:v>25.241638999999999</c:v>
                </c:pt>
                <c:pt idx="12806">
                  <c:v>25.239972000000002</c:v>
                </c:pt>
                <c:pt idx="12807">
                  <c:v>25.239583</c:v>
                </c:pt>
                <c:pt idx="12808">
                  <c:v>25.239583</c:v>
                </c:pt>
                <c:pt idx="12809">
                  <c:v>25.239944000000001</c:v>
                </c:pt>
                <c:pt idx="12810">
                  <c:v>25.209167000000001</c:v>
                </c:pt>
                <c:pt idx="12811">
                  <c:v>25.209582999999999</c:v>
                </c:pt>
                <c:pt idx="12812">
                  <c:v>25.209610999999999</c:v>
                </c:pt>
                <c:pt idx="12813">
                  <c:v>25.209139</c:v>
                </c:pt>
                <c:pt idx="12814">
                  <c:v>25.207471999999999</c:v>
                </c:pt>
                <c:pt idx="12815">
                  <c:v>25.207083000000001</c:v>
                </c:pt>
                <c:pt idx="12816">
                  <c:v>25.209167000000001</c:v>
                </c:pt>
                <c:pt idx="12817">
                  <c:v>25.2575</c:v>
                </c:pt>
                <c:pt idx="12818">
                  <c:v>25.258721999999999</c:v>
                </c:pt>
                <c:pt idx="12819">
                  <c:v>25.258721999999999</c:v>
                </c:pt>
                <c:pt idx="12820">
                  <c:v>25.258306000000001</c:v>
                </c:pt>
                <c:pt idx="12821">
                  <c:v>25.256639</c:v>
                </c:pt>
                <c:pt idx="12822">
                  <c:v>25.256250000000001</c:v>
                </c:pt>
                <c:pt idx="12823">
                  <c:v>25.257055999999999</c:v>
                </c:pt>
                <c:pt idx="12824">
                  <c:v>25.257083000000002</c:v>
                </c:pt>
                <c:pt idx="12825">
                  <c:v>25.2575</c:v>
                </c:pt>
                <c:pt idx="12826">
                  <c:v>23.56</c:v>
                </c:pt>
                <c:pt idx="12827">
                  <c:v>23.561667</c:v>
                </c:pt>
                <c:pt idx="12828">
                  <c:v>23.562055999999998</c:v>
                </c:pt>
                <c:pt idx="12829">
                  <c:v>23.562028000000002</c:v>
                </c:pt>
                <c:pt idx="12830">
                  <c:v>23.561639</c:v>
                </c:pt>
                <c:pt idx="12831">
                  <c:v>23.559971999999998</c:v>
                </c:pt>
                <c:pt idx="12832">
                  <c:v>23.559583</c:v>
                </c:pt>
                <c:pt idx="12833">
                  <c:v>23.559583</c:v>
                </c:pt>
                <c:pt idx="12834">
                  <c:v>23.56</c:v>
                </c:pt>
                <c:pt idx="12835">
                  <c:v>23.695806000000001</c:v>
                </c:pt>
                <c:pt idx="12836">
                  <c:v>23.696667000000001</c:v>
                </c:pt>
                <c:pt idx="12837">
                  <c:v>23.697056</c:v>
                </c:pt>
                <c:pt idx="12838">
                  <c:v>23.697056</c:v>
                </c:pt>
                <c:pt idx="12839">
                  <c:v>23.695833</c:v>
                </c:pt>
                <c:pt idx="12840">
                  <c:v>23.694583000000002</c:v>
                </c:pt>
                <c:pt idx="12841">
                  <c:v>23.695806000000001</c:v>
                </c:pt>
                <c:pt idx="12842">
                  <c:v>25.069139</c:v>
                </c:pt>
                <c:pt idx="12843">
                  <c:v>25.07</c:v>
                </c:pt>
                <c:pt idx="12844">
                  <c:v>25.071221999999999</c:v>
                </c:pt>
                <c:pt idx="12845">
                  <c:v>25.070028000000001</c:v>
                </c:pt>
                <c:pt idx="12846">
                  <c:v>25.068750000000001</c:v>
                </c:pt>
                <c:pt idx="12847">
                  <c:v>25.068750000000001</c:v>
                </c:pt>
                <c:pt idx="12848">
                  <c:v>25.069139</c:v>
                </c:pt>
                <c:pt idx="12849">
                  <c:v>25.220832999999999</c:v>
                </c:pt>
                <c:pt idx="12850">
                  <c:v>25.221667</c:v>
                </c:pt>
                <c:pt idx="12851">
                  <c:v>25.222916999999999</c:v>
                </c:pt>
                <c:pt idx="12852">
                  <c:v>25.221639</c:v>
                </c:pt>
                <c:pt idx="12853">
                  <c:v>25.220389000000001</c:v>
                </c:pt>
                <c:pt idx="12854">
                  <c:v>25.220417000000001</c:v>
                </c:pt>
                <c:pt idx="12855">
                  <c:v>25.220832999999999</c:v>
                </c:pt>
                <c:pt idx="12856">
                  <c:v>25.129971999999999</c:v>
                </c:pt>
                <c:pt idx="12857">
                  <c:v>25.131639</c:v>
                </c:pt>
                <c:pt idx="12858">
                  <c:v>25.132055999999999</c:v>
                </c:pt>
                <c:pt idx="12859">
                  <c:v>25.131222000000001</c:v>
                </c:pt>
                <c:pt idx="12860">
                  <c:v>25.131222000000001</c:v>
                </c:pt>
                <c:pt idx="12861">
                  <c:v>25.130806</c:v>
                </c:pt>
                <c:pt idx="12862">
                  <c:v>25.129556000000001</c:v>
                </c:pt>
                <c:pt idx="12863">
                  <c:v>25.129583</c:v>
                </c:pt>
                <c:pt idx="12864">
                  <c:v>25.129971999999999</c:v>
                </c:pt>
                <c:pt idx="12865">
                  <c:v>25.073305999999999</c:v>
                </c:pt>
                <c:pt idx="12866">
                  <c:v>25.074166999999999</c:v>
                </c:pt>
                <c:pt idx="12867">
                  <c:v>25.075417000000002</c:v>
                </c:pt>
                <c:pt idx="12868">
                  <c:v>25.075389000000001</c:v>
                </c:pt>
                <c:pt idx="12869">
                  <c:v>25.074971999999999</c:v>
                </c:pt>
                <c:pt idx="12870">
                  <c:v>25.074193999999999</c:v>
                </c:pt>
                <c:pt idx="12871">
                  <c:v>25.073722</c:v>
                </c:pt>
                <c:pt idx="12872">
                  <c:v>25.07375</c:v>
                </c:pt>
                <c:pt idx="12873">
                  <c:v>25.072889</c:v>
                </c:pt>
                <c:pt idx="12874">
                  <c:v>25.073305999999999</c:v>
                </c:pt>
                <c:pt idx="12875">
                  <c:v>25.117471999999999</c:v>
                </c:pt>
                <c:pt idx="12876">
                  <c:v>25.118333</c:v>
                </c:pt>
                <c:pt idx="12877">
                  <c:v>25.118722000000002</c:v>
                </c:pt>
                <c:pt idx="12878">
                  <c:v>25.118694000000001</c:v>
                </c:pt>
                <c:pt idx="12879">
                  <c:v>25.118306</c:v>
                </c:pt>
                <c:pt idx="12880">
                  <c:v>25.1175</c:v>
                </c:pt>
                <c:pt idx="12881">
                  <c:v>25.117111000000001</c:v>
                </c:pt>
                <c:pt idx="12882">
                  <c:v>25.117056000000002</c:v>
                </c:pt>
                <c:pt idx="12883">
                  <c:v>25.117471999999999</c:v>
                </c:pt>
                <c:pt idx="12884">
                  <c:v>25.215</c:v>
                </c:pt>
                <c:pt idx="12885">
                  <c:v>25.215806000000001</c:v>
                </c:pt>
                <c:pt idx="12886">
                  <c:v>25.216194000000002</c:v>
                </c:pt>
                <c:pt idx="12887">
                  <c:v>25.216221999999998</c:v>
                </c:pt>
                <c:pt idx="12888">
                  <c:v>25.215806000000001</c:v>
                </c:pt>
                <c:pt idx="12889">
                  <c:v>25.214943999999999</c:v>
                </c:pt>
                <c:pt idx="12890">
                  <c:v>25.214556000000002</c:v>
                </c:pt>
                <c:pt idx="12891">
                  <c:v>25.214583000000001</c:v>
                </c:pt>
                <c:pt idx="12892">
                  <c:v>25.215</c:v>
                </c:pt>
                <c:pt idx="12893">
                  <c:v>23.739139000000002</c:v>
                </c:pt>
                <c:pt idx="12894">
                  <c:v>23.74</c:v>
                </c:pt>
                <c:pt idx="12895">
                  <c:v>23.740389</c:v>
                </c:pt>
                <c:pt idx="12896">
                  <c:v>23.740361</c:v>
                </c:pt>
                <c:pt idx="12897">
                  <c:v>23.739972000000002</c:v>
                </c:pt>
                <c:pt idx="12898">
                  <c:v>23.739166999999998</c:v>
                </c:pt>
                <c:pt idx="12899">
                  <c:v>23.738778</c:v>
                </c:pt>
                <c:pt idx="12900">
                  <c:v>23.73875</c:v>
                </c:pt>
                <c:pt idx="12901">
                  <c:v>23.739139000000002</c:v>
                </c:pt>
                <c:pt idx="12902">
                  <c:v>23.396667000000001</c:v>
                </c:pt>
                <c:pt idx="12903">
                  <c:v>23.398333000000001</c:v>
                </c:pt>
                <c:pt idx="12904">
                  <c:v>23.398721999999999</c:v>
                </c:pt>
                <c:pt idx="12905">
                  <c:v>23.398693999999999</c:v>
                </c:pt>
                <c:pt idx="12906">
                  <c:v>23.398306000000002</c:v>
                </c:pt>
                <c:pt idx="12907">
                  <c:v>23.396639</c:v>
                </c:pt>
                <c:pt idx="12908">
                  <c:v>23.396249999999998</c:v>
                </c:pt>
                <c:pt idx="12909">
                  <c:v>23.396194000000001</c:v>
                </c:pt>
                <c:pt idx="12910">
                  <c:v>23.396667000000001</c:v>
                </c:pt>
                <c:pt idx="12911">
                  <c:v>25.203333000000001</c:v>
                </c:pt>
                <c:pt idx="12912">
                  <c:v>25.204999999999998</c:v>
                </c:pt>
                <c:pt idx="12913">
                  <c:v>25.206250000000001</c:v>
                </c:pt>
                <c:pt idx="12914">
                  <c:v>25.205832999999998</c:v>
                </c:pt>
                <c:pt idx="12915">
                  <c:v>25.204167000000002</c:v>
                </c:pt>
                <c:pt idx="12916">
                  <c:v>25.202916999999999</c:v>
                </c:pt>
                <c:pt idx="12917">
                  <c:v>25.203333000000001</c:v>
                </c:pt>
                <c:pt idx="12918">
                  <c:v>25.283332999999999</c:v>
                </c:pt>
                <c:pt idx="12919">
                  <c:v>25.284139</c:v>
                </c:pt>
                <c:pt idx="12920">
                  <c:v>25.284555999999998</c:v>
                </c:pt>
                <c:pt idx="12921">
                  <c:v>25.284555999999998</c:v>
                </c:pt>
                <c:pt idx="12922">
                  <c:v>25.284167</c:v>
                </c:pt>
                <c:pt idx="12923">
                  <c:v>25.283306</c:v>
                </c:pt>
                <c:pt idx="12924">
                  <c:v>25.282917000000001</c:v>
                </c:pt>
                <c:pt idx="12925">
                  <c:v>25.282944000000001</c:v>
                </c:pt>
                <c:pt idx="12926">
                  <c:v>25.283332999999999</c:v>
                </c:pt>
                <c:pt idx="12927">
                  <c:v>25.329139000000001</c:v>
                </c:pt>
                <c:pt idx="12928">
                  <c:v>25.33</c:v>
                </c:pt>
                <c:pt idx="12929">
                  <c:v>25.329972000000001</c:v>
                </c:pt>
                <c:pt idx="12930">
                  <c:v>25.329167000000002</c:v>
                </c:pt>
                <c:pt idx="12931">
                  <c:v>25.328778</c:v>
                </c:pt>
                <c:pt idx="12932">
                  <c:v>25.328749999999999</c:v>
                </c:pt>
                <c:pt idx="12933">
                  <c:v>25.329139000000001</c:v>
                </c:pt>
                <c:pt idx="12934">
                  <c:v>25.300833000000001</c:v>
                </c:pt>
                <c:pt idx="12935">
                  <c:v>25.302861</c:v>
                </c:pt>
                <c:pt idx="12936">
                  <c:v>25.301639000000002</c:v>
                </c:pt>
                <c:pt idx="12937">
                  <c:v>25.30125</c:v>
                </c:pt>
                <c:pt idx="12938">
                  <c:v>25.301278</c:v>
                </c:pt>
                <c:pt idx="12939">
                  <c:v>25.300416999999999</c:v>
                </c:pt>
                <c:pt idx="12940">
                  <c:v>25.300443999999999</c:v>
                </c:pt>
                <c:pt idx="12941">
                  <c:v>25.300833000000001</c:v>
                </c:pt>
                <c:pt idx="12942">
                  <c:v>25.188333</c:v>
                </c:pt>
                <c:pt idx="12943">
                  <c:v>25.189194000000001</c:v>
                </c:pt>
                <c:pt idx="12944">
                  <c:v>25.190417</c:v>
                </c:pt>
                <c:pt idx="12945">
                  <c:v>25.190028000000002</c:v>
                </c:pt>
                <c:pt idx="12946">
                  <c:v>25.188306000000001</c:v>
                </c:pt>
                <c:pt idx="12947">
                  <c:v>25.187888999999998</c:v>
                </c:pt>
                <c:pt idx="12948">
                  <c:v>25.187916999999999</c:v>
                </c:pt>
                <c:pt idx="12949">
                  <c:v>25.188333</c:v>
                </c:pt>
                <c:pt idx="12950">
                  <c:v>23.605</c:v>
                </c:pt>
                <c:pt idx="12951">
                  <c:v>23.606249999999999</c:v>
                </c:pt>
                <c:pt idx="12952">
                  <c:v>23.606221999999999</c:v>
                </c:pt>
                <c:pt idx="12953">
                  <c:v>23.605806000000001</c:v>
                </c:pt>
                <c:pt idx="12954">
                  <c:v>23.604944</c:v>
                </c:pt>
                <c:pt idx="12955">
                  <c:v>23.604555999999999</c:v>
                </c:pt>
                <c:pt idx="12956">
                  <c:v>23.604527999999998</c:v>
                </c:pt>
                <c:pt idx="12957">
                  <c:v>23.605</c:v>
                </c:pt>
                <c:pt idx="12958">
                  <c:v>25.170777999999999</c:v>
                </c:pt>
                <c:pt idx="12959">
                  <c:v>25.171250000000001</c:v>
                </c:pt>
                <c:pt idx="12960">
                  <c:v>25.171222</c:v>
                </c:pt>
                <c:pt idx="12961">
                  <c:v>25.170805999999999</c:v>
                </c:pt>
                <c:pt idx="12962">
                  <c:v>25.17</c:v>
                </c:pt>
                <c:pt idx="12963">
                  <c:v>25.169556</c:v>
                </c:pt>
                <c:pt idx="12964">
                  <c:v>25.169556</c:v>
                </c:pt>
                <c:pt idx="12965">
                  <c:v>25.170777999999999</c:v>
                </c:pt>
                <c:pt idx="12966">
                  <c:v>23.239166999999998</c:v>
                </c:pt>
                <c:pt idx="12967">
                  <c:v>23.239972000000002</c:v>
                </c:pt>
                <c:pt idx="12968">
                  <c:v>23.240361</c:v>
                </c:pt>
                <c:pt idx="12969">
                  <c:v>23.240417000000001</c:v>
                </c:pt>
                <c:pt idx="12970">
                  <c:v>23.24</c:v>
                </c:pt>
                <c:pt idx="12971">
                  <c:v>23.238278000000001</c:v>
                </c:pt>
                <c:pt idx="12972">
                  <c:v>23.237888999999999</c:v>
                </c:pt>
                <c:pt idx="12973">
                  <c:v>23.239166999999998</c:v>
                </c:pt>
                <c:pt idx="12974">
                  <c:v>23.254166999999999</c:v>
                </c:pt>
                <c:pt idx="12975">
                  <c:v>23.255027999999999</c:v>
                </c:pt>
                <c:pt idx="12976">
                  <c:v>23.255417000000001</c:v>
                </c:pt>
                <c:pt idx="12977">
                  <c:v>23.255389000000001</c:v>
                </c:pt>
                <c:pt idx="12978">
                  <c:v>23.254166999999999</c:v>
                </c:pt>
                <c:pt idx="12979">
                  <c:v>23.253722</c:v>
                </c:pt>
                <c:pt idx="12980">
                  <c:v>23.25375</c:v>
                </c:pt>
                <c:pt idx="12981">
                  <c:v>23.254166999999999</c:v>
                </c:pt>
                <c:pt idx="12982">
                  <c:v>25.211639000000002</c:v>
                </c:pt>
                <c:pt idx="12983">
                  <c:v>25.212861</c:v>
                </c:pt>
                <c:pt idx="12984">
                  <c:v>25.212917000000001</c:v>
                </c:pt>
                <c:pt idx="12985">
                  <c:v>25.212499999999999</c:v>
                </c:pt>
                <c:pt idx="12986">
                  <c:v>25.211639000000002</c:v>
                </c:pt>
                <c:pt idx="12987">
                  <c:v>25.211193999999999</c:v>
                </c:pt>
                <c:pt idx="12988">
                  <c:v>25.211221999999999</c:v>
                </c:pt>
                <c:pt idx="12989">
                  <c:v>25.211639000000002</c:v>
                </c:pt>
                <c:pt idx="12990">
                  <c:v>23.378333000000001</c:v>
                </c:pt>
                <c:pt idx="12991">
                  <c:v>23.379111000000002</c:v>
                </c:pt>
                <c:pt idx="12992">
                  <c:v>23.379583</c:v>
                </c:pt>
                <c:pt idx="12993">
                  <c:v>23.379556000000001</c:v>
                </c:pt>
                <c:pt idx="12994">
                  <c:v>23.378278000000002</c:v>
                </c:pt>
                <c:pt idx="12995">
                  <c:v>23.377889</c:v>
                </c:pt>
                <c:pt idx="12996">
                  <c:v>23.377917</c:v>
                </c:pt>
                <c:pt idx="12997">
                  <c:v>23.378333000000001</c:v>
                </c:pt>
                <c:pt idx="12998">
                  <c:v>23.689972000000001</c:v>
                </c:pt>
                <c:pt idx="12999">
                  <c:v>23.690833000000001</c:v>
                </c:pt>
                <c:pt idx="13000">
                  <c:v>23.691222</c:v>
                </c:pt>
                <c:pt idx="13001">
                  <c:v>23.691222</c:v>
                </c:pt>
                <c:pt idx="13002">
                  <c:v>23.69</c:v>
                </c:pt>
                <c:pt idx="13003">
                  <c:v>23.689556</c:v>
                </c:pt>
                <c:pt idx="13004">
                  <c:v>23.689582999999999</c:v>
                </c:pt>
                <c:pt idx="13005">
                  <c:v>23.689972000000001</c:v>
                </c:pt>
                <c:pt idx="13006">
                  <c:v>23.313306000000001</c:v>
                </c:pt>
                <c:pt idx="13007">
                  <c:v>23.313749999999999</c:v>
                </c:pt>
                <c:pt idx="13008">
                  <c:v>23.313721999999999</c:v>
                </c:pt>
                <c:pt idx="13009">
                  <c:v>23.313333</c:v>
                </c:pt>
                <c:pt idx="13010">
                  <c:v>23.312472</c:v>
                </c:pt>
                <c:pt idx="13011">
                  <c:v>23.312055999999998</c:v>
                </c:pt>
                <c:pt idx="13012">
                  <c:v>23.312055999999998</c:v>
                </c:pt>
                <c:pt idx="13013">
                  <c:v>23.313306000000001</c:v>
                </c:pt>
                <c:pt idx="13014">
                  <c:v>25.328333000000001</c:v>
                </c:pt>
                <c:pt idx="13015">
                  <c:v>25.329944000000001</c:v>
                </c:pt>
                <c:pt idx="13016">
                  <c:v>25.330389</c:v>
                </c:pt>
                <c:pt idx="13017">
                  <c:v>25.329167000000002</c:v>
                </c:pt>
                <c:pt idx="13018">
                  <c:v>25.328306000000001</c:v>
                </c:pt>
                <c:pt idx="13019">
                  <c:v>25.327860999999999</c:v>
                </c:pt>
                <c:pt idx="13020">
                  <c:v>25.327888999999999</c:v>
                </c:pt>
                <c:pt idx="13021">
                  <c:v>25.328333000000001</c:v>
                </c:pt>
                <c:pt idx="13022">
                  <c:v>23.594971999999999</c:v>
                </c:pt>
                <c:pt idx="13023">
                  <c:v>23.595361</c:v>
                </c:pt>
                <c:pt idx="13024">
                  <c:v>23.595389000000001</c:v>
                </c:pt>
                <c:pt idx="13025">
                  <c:v>23.594971999999999</c:v>
                </c:pt>
                <c:pt idx="13026">
                  <c:v>23.594138999999998</c:v>
                </c:pt>
                <c:pt idx="13027">
                  <c:v>23.593722</c:v>
                </c:pt>
                <c:pt idx="13028">
                  <c:v>23.59375</c:v>
                </c:pt>
                <c:pt idx="13029">
                  <c:v>23.594971999999999</c:v>
                </c:pt>
                <c:pt idx="13030">
                  <c:v>25.204139000000001</c:v>
                </c:pt>
                <c:pt idx="13031">
                  <c:v>25.204972000000001</c:v>
                </c:pt>
                <c:pt idx="13032">
                  <c:v>25.206222</c:v>
                </c:pt>
                <c:pt idx="13033">
                  <c:v>25.205805999999999</c:v>
                </c:pt>
                <c:pt idx="13034">
                  <c:v>25.204167000000002</c:v>
                </c:pt>
                <c:pt idx="13035">
                  <c:v>25.203749999999999</c:v>
                </c:pt>
                <c:pt idx="13036">
                  <c:v>25.203778</c:v>
                </c:pt>
                <c:pt idx="13037">
                  <c:v>25.204139000000001</c:v>
                </c:pt>
                <c:pt idx="13038">
                  <c:v>23.689972000000001</c:v>
                </c:pt>
                <c:pt idx="13039">
                  <c:v>23.690833000000001</c:v>
                </c:pt>
                <c:pt idx="13040">
                  <c:v>23.691222</c:v>
                </c:pt>
                <c:pt idx="13041">
                  <c:v>23.691222</c:v>
                </c:pt>
                <c:pt idx="13042">
                  <c:v>23.69</c:v>
                </c:pt>
                <c:pt idx="13043">
                  <c:v>23.689610999999999</c:v>
                </c:pt>
                <c:pt idx="13044">
                  <c:v>23.689582999999999</c:v>
                </c:pt>
                <c:pt idx="13045">
                  <c:v>23.689972000000001</c:v>
                </c:pt>
                <c:pt idx="13046">
                  <c:v>25.189194000000001</c:v>
                </c:pt>
                <c:pt idx="13047">
                  <c:v>25.19</c:v>
                </c:pt>
                <c:pt idx="13048">
                  <c:v>25.190389</c:v>
                </c:pt>
                <c:pt idx="13049">
                  <c:v>25.190417</c:v>
                </c:pt>
                <c:pt idx="13050">
                  <c:v>25.189139000000001</c:v>
                </c:pt>
                <c:pt idx="13051">
                  <c:v>25.188749999999999</c:v>
                </c:pt>
                <c:pt idx="13052">
                  <c:v>25.188721999999999</c:v>
                </c:pt>
                <c:pt idx="13053">
                  <c:v>25.189194000000001</c:v>
                </c:pt>
                <c:pt idx="13054">
                  <c:v>25.291667</c:v>
                </c:pt>
                <c:pt idx="13055">
                  <c:v>25.292472</c:v>
                </c:pt>
                <c:pt idx="13056">
                  <c:v>25.292916999999999</c:v>
                </c:pt>
                <c:pt idx="13057">
                  <c:v>25.292888999999999</c:v>
                </c:pt>
                <c:pt idx="13058">
                  <c:v>25.292472</c:v>
                </c:pt>
                <c:pt idx="13059">
                  <c:v>25.291250000000002</c:v>
                </c:pt>
                <c:pt idx="13060">
                  <c:v>25.291250000000002</c:v>
                </c:pt>
                <c:pt idx="13061">
                  <c:v>25.291667</c:v>
                </c:pt>
                <c:pt idx="13062">
                  <c:v>23.195833</c:v>
                </c:pt>
                <c:pt idx="13063">
                  <c:v>23.196221999999999</c:v>
                </c:pt>
                <c:pt idx="13064">
                  <c:v>23.196193999999998</c:v>
                </c:pt>
                <c:pt idx="13065">
                  <c:v>23.195778000000001</c:v>
                </c:pt>
                <c:pt idx="13066">
                  <c:v>23.195</c:v>
                </c:pt>
                <c:pt idx="13067">
                  <c:v>23.194583000000002</c:v>
                </c:pt>
                <c:pt idx="13068">
                  <c:v>23.194555999999999</c:v>
                </c:pt>
                <c:pt idx="13069">
                  <c:v>23.195833</c:v>
                </c:pt>
                <c:pt idx="13070">
                  <c:v>25.289166999999999</c:v>
                </c:pt>
                <c:pt idx="13071">
                  <c:v>25.290806</c:v>
                </c:pt>
                <c:pt idx="13072">
                  <c:v>25.291222000000001</c:v>
                </c:pt>
                <c:pt idx="13073">
                  <c:v>25.29</c:v>
                </c:pt>
                <c:pt idx="13074">
                  <c:v>25.289138999999999</c:v>
                </c:pt>
                <c:pt idx="13075">
                  <c:v>25.288722</c:v>
                </c:pt>
                <c:pt idx="13076">
                  <c:v>25.28875</c:v>
                </c:pt>
                <c:pt idx="13077">
                  <c:v>25.289166999999999</c:v>
                </c:pt>
                <c:pt idx="13078">
                  <c:v>25.280805999999998</c:v>
                </c:pt>
                <c:pt idx="13079">
                  <c:v>25.281193999999999</c:v>
                </c:pt>
                <c:pt idx="13080">
                  <c:v>25.281222</c:v>
                </c:pt>
                <c:pt idx="13081">
                  <c:v>25.280805999999998</c:v>
                </c:pt>
                <c:pt idx="13082">
                  <c:v>25.279972000000001</c:v>
                </c:pt>
                <c:pt idx="13083">
                  <c:v>25.279555999999999</c:v>
                </c:pt>
                <c:pt idx="13084">
                  <c:v>25.279582999999999</c:v>
                </c:pt>
                <c:pt idx="13085">
                  <c:v>25.280805999999998</c:v>
                </c:pt>
                <c:pt idx="13086">
                  <c:v>25.170777999999999</c:v>
                </c:pt>
                <c:pt idx="13087">
                  <c:v>25.172028000000001</c:v>
                </c:pt>
                <c:pt idx="13088">
                  <c:v>25.172083000000001</c:v>
                </c:pt>
                <c:pt idx="13089">
                  <c:v>25.171666999999999</c:v>
                </c:pt>
                <c:pt idx="13090">
                  <c:v>25.170805999999999</c:v>
                </c:pt>
                <c:pt idx="13091">
                  <c:v>25.170417</c:v>
                </c:pt>
                <c:pt idx="13092">
                  <c:v>25.170444</c:v>
                </c:pt>
                <c:pt idx="13093">
                  <c:v>25.170777999999999</c:v>
                </c:pt>
                <c:pt idx="13094">
                  <c:v>23.595806</c:v>
                </c:pt>
                <c:pt idx="13095">
                  <c:v>23.597528000000001</c:v>
                </c:pt>
                <c:pt idx="13096">
                  <c:v>23.597916999999999</c:v>
                </c:pt>
                <c:pt idx="13097">
                  <c:v>23.596639</c:v>
                </c:pt>
                <c:pt idx="13098">
                  <c:v>23.595389000000001</c:v>
                </c:pt>
                <c:pt idx="13099">
                  <c:v>23.595806</c:v>
                </c:pt>
                <c:pt idx="13100">
                  <c:v>23.543306000000001</c:v>
                </c:pt>
                <c:pt idx="13101">
                  <c:v>23.544167000000002</c:v>
                </c:pt>
                <c:pt idx="13102">
                  <c:v>23.544556</c:v>
                </c:pt>
                <c:pt idx="13103">
                  <c:v>23.544528</c:v>
                </c:pt>
                <c:pt idx="13104">
                  <c:v>23.544111000000001</c:v>
                </c:pt>
                <c:pt idx="13105">
                  <c:v>23.543721999999999</c:v>
                </c:pt>
                <c:pt idx="13106">
                  <c:v>23.543749999999999</c:v>
                </c:pt>
                <c:pt idx="13107">
                  <c:v>23.542888999999999</c:v>
                </c:pt>
                <c:pt idx="13108">
                  <c:v>23.543306000000001</c:v>
                </c:pt>
                <c:pt idx="13109">
                  <c:v>23.607500000000002</c:v>
                </c:pt>
                <c:pt idx="13110">
                  <c:v>23.607889</c:v>
                </c:pt>
                <c:pt idx="13111">
                  <c:v>23.607917</c:v>
                </c:pt>
                <c:pt idx="13112">
                  <c:v>23.607444000000001</c:v>
                </c:pt>
                <c:pt idx="13113">
                  <c:v>23.606221999999999</c:v>
                </c:pt>
                <c:pt idx="13114">
                  <c:v>23.607500000000002</c:v>
                </c:pt>
                <c:pt idx="13115">
                  <c:v>25.251639000000001</c:v>
                </c:pt>
                <c:pt idx="13116">
                  <c:v>25.252500000000001</c:v>
                </c:pt>
                <c:pt idx="13117">
                  <c:v>25.252917</c:v>
                </c:pt>
                <c:pt idx="13118">
                  <c:v>25.252889</c:v>
                </c:pt>
                <c:pt idx="13119">
                  <c:v>25.252472000000001</c:v>
                </c:pt>
                <c:pt idx="13120">
                  <c:v>25.251611</c:v>
                </c:pt>
                <c:pt idx="13121">
                  <c:v>25.251221999999999</c:v>
                </c:pt>
                <c:pt idx="13122">
                  <c:v>25.251249999999999</c:v>
                </c:pt>
                <c:pt idx="13123">
                  <c:v>25.251639000000001</c:v>
                </c:pt>
                <c:pt idx="13124">
                  <c:v>25.194972</c:v>
                </c:pt>
                <c:pt idx="13125">
                  <c:v>25.195833</c:v>
                </c:pt>
                <c:pt idx="13126">
                  <c:v>25.196249999999999</c:v>
                </c:pt>
                <c:pt idx="13127">
                  <c:v>25.196221999999999</c:v>
                </c:pt>
                <c:pt idx="13128">
                  <c:v>25.195806000000001</c:v>
                </c:pt>
                <c:pt idx="13129">
                  <c:v>25.194944</c:v>
                </c:pt>
                <c:pt idx="13130">
                  <c:v>25.194555999999999</c:v>
                </c:pt>
                <c:pt idx="13131">
                  <c:v>25.194583000000002</c:v>
                </c:pt>
                <c:pt idx="13132">
                  <c:v>25.194972</c:v>
                </c:pt>
                <c:pt idx="13133">
                  <c:v>25.189139000000001</c:v>
                </c:pt>
                <c:pt idx="13134">
                  <c:v>25.19</c:v>
                </c:pt>
                <c:pt idx="13135">
                  <c:v>25.190417</c:v>
                </c:pt>
                <c:pt idx="13136">
                  <c:v>25.190389</c:v>
                </c:pt>
                <c:pt idx="13137">
                  <c:v>25.189972000000001</c:v>
                </c:pt>
                <c:pt idx="13138">
                  <c:v>25.189139000000001</c:v>
                </c:pt>
                <c:pt idx="13139">
                  <c:v>25.188721999999999</c:v>
                </c:pt>
                <c:pt idx="13140">
                  <c:v>25.188749999999999</c:v>
                </c:pt>
                <c:pt idx="13141">
                  <c:v>25.189139000000001</c:v>
                </c:pt>
                <c:pt idx="13142">
                  <c:v>23.122527999999999</c:v>
                </c:pt>
                <c:pt idx="13143">
                  <c:v>23.123332999999999</c:v>
                </c:pt>
                <c:pt idx="13144">
                  <c:v>23.123722000000001</c:v>
                </c:pt>
                <c:pt idx="13145">
                  <c:v>23.123722000000001</c:v>
                </c:pt>
                <c:pt idx="13146">
                  <c:v>23.123277999999999</c:v>
                </c:pt>
                <c:pt idx="13147">
                  <c:v>23.122471999999998</c:v>
                </c:pt>
                <c:pt idx="13148">
                  <c:v>23.122083</c:v>
                </c:pt>
                <c:pt idx="13149">
                  <c:v>23.122056000000001</c:v>
                </c:pt>
                <c:pt idx="13150">
                  <c:v>23.122527999999999</c:v>
                </c:pt>
                <c:pt idx="13151">
                  <c:v>23.594166999999999</c:v>
                </c:pt>
                <c:pt idx="13152">
                  <c:v>23.594971999999999</c:v>
                </c:pt>
                <c:pt idx="13153">
                  <c:v>23.595361</c:v>
                </c:pt>
                <c:pt idx="13154">
                  <c:v>23.595361</c:v>
                </c:pt>
                <c:pt idx="13155">
                  <c:v>23.594999999999999</c:v>
                </c:pt>
                <c:pt idx="13156">
                  <c:v>23.594138999999998</c:v>
                </c:pt>
                <c:pt idx="13157">
                  <c:v>23.59375</c:v>
                </c:pt>
                <c:pt idx="13158">
                  <c:v>23.593778</c:v>
                </c:pt>
                <c:pt idx="13159">
                  <c:v>23.594166999999999</c:v>
                </c:pt>
                <c:pt idx="13160">
                  <c:v>25.323305999999999</c:v>
                </c:pt>
                <c:pt idx="13161">
                  <c:v>25.324166999999999</c:v>
                </c:pt>
                <c:pt idx="13162">
                  <c:v>25.324556000000001</c:v>
                </c:pt>
                <c:pt idx="13163">
                  <c:v>25.323333000000002</c:v>
                </c:pt>
                <c:pt idx="13164">
                  <c:v>25.322889</c:v>
                </c:pt>
                <c:pt idx="13165">
                  <c:v>25.322889</c:v>
                </c:pt>
                <c:pt idx="13166">
                  <c:v>25.323305999999999</c:v>
                </c:pt>
                <c:pt idx="13167">
                  <c:v>23.366610999999999</c:v>
                </c:pt>
                <c:pt idx="13168">
                  <c:v>23.367471999999999</c:v>
                </c:pt>
                <c:pt idx="13169">
                  <c:v>23.367889000000002</c:v>
                </c:pt>
                <c:pt idx="13170">
                  <c:v>23.366667</c:v>
                </c:pt>
                <c:pt idx="13171">
                  <c:v>23.366250000000001</c:v>
                </c:pt>
                <c:pt idx="13172">
                  <c:v>23.366222</c:v>
                </c:pt>
                <c:pt idx="13173">
                  <c:v>23.366610999999999</c:v>
                </c:pt>
                <c:pt idx="13174">
                  <c:v>25.130832999999999</c:v>
                </c:pt>
                <c:pt idx="13175">
                  <c:v>25.131222000000001</c:v>
                </c:pt>
                <c:pt idx="13176">
                  <c:v>25.131250000000001</c:v>
                </c:pt>
                <c:pt idx="13177">
                  <c:v>25.130777999999999</c:v>
                </c:pt>
                <c:pt idx="13178">
                  <c:v>25.130389000000001</c:v>
                </c:pt>
                <c:pt idx="13179">
                  <c:v>25.130417000000001</c:v>
                </c:pt>
                <c:pt idx="13180">
                  <c:v>25.130832999999999</c:v>
                </c:pt>
                <c:pt idx="13181">
                  <c:v>24.988278000000001</c:v>
                </c:pt>
                <c:pt idx="13182">
                  <c:v>24.989139000000002</c:v>
                </c:pt>
                <c:pt idx="13183">
                  <c:v>24.989556</c:v>
                </c:pt>
                <c:pt idx="13184">
                  <c:v>24.989556</c:v>
                </c:pt>
                <c:pt idx="13185">
                  <c:v>24.989166999999998</c:v>
                </c:pt>
                <c:pt idx="13186">
                  <c:v>24.987888999999999</c:v>
                </c:pt>
                <c:pt idx="13187">
                  <c:v>24.988278000000001</c:v>
                </c:pt>
                <c:pt idx="13188">
                  <c:v>25.021639</c:v>
                </c:pt>
                <c:pt idx="13189">
                  <c:v>25.023306000000002</c:v>
                </c:pt>
                <c:pt idx="13190">
                  <c:v>25.023693999999999</c:v>
                </c:pt>
                <c:pt idx="13191">
                  <c:v>25.023278000000001</c:v>
                </c:pt>
                <c:pt idx="13192">
                  <c:v>25.021639</c:v>
                </c:pt>
                <c:pt idx="13193">
                  <c:v>25.021222000000002</c:v>
                </c:pt>
                <c:pt idx="13194">
                  <c:v>25.021639</c:v>
                </c:pt>
                <c:pt idx="13195">
                  <c:v>23.127472000000001</c:v>
                </c:pt>
                <c:pt idx="13196">
                  <c:v>23.128333000000001</c:v>
                </c:pt>
                <c:pt idx="13197">
                  <c:v>23.128722</c:v>
                </c:pt>
                <c:pt idx="13198">
                  <c:v>23.127472000000001</c:v>
                </c:pt>
                <c:pt idx="13199">
                  <c:v>23.127082999999999</c:v>
                </c:pt>
                <c:pt idx="13200">
                  <c:v>23.127082999999999</c:v>
                </c:pt>
                <c:pt idx="13201">
                  <c:v>23.127472000000001</c:v>
                </c:pt>
                <c:pt idx="13202">
                  <c:v>25.227471999999999</c:v>
                </c:pt>
                <c:pt idx="13203">
                  <c:v>25.228722000000001</c:v>
                </c:pt>
                <c:pt idx="13204">
                  <c:v>25.228306</c:v>
                </c:pt>
                <c:pt idx="13205">
                  <c:v>25.227499999999999</c:v>
                </c:pt>
                <c:pt idx="13206">
                  <c:v>25.227056000000001</c:v>
                </c:pt>
                <c:pt idx="13207">
                  <c:v>25.227056000000001</c:v>
                </c:pt>
                <c:pt idx="13208">
                  <c:v>25.227471999999999</c:v>
                </c:pt>
                <c:pt idx="13209">
                  <c:v>23.369139000000001</c:v>
                </c:pt>
                <c:pt idx="13210">
                  <c:v>23.370388999999999</c:v>
                </c:pt>
                <c:pt idx="13211">
                  <c:v>23.369972000000001</c:v>
                </c:pt>
                <c:pt idx="13212">
                  <c:v>23.369167000000001</c:v>
                </c:pt>
                <c:pt idx="13213">
                  <c:v>23.368722000000002</c:v>
                </c:pt>
                <c:pt idx="13214">
                  <c:v>23.368749999999999</c:v>
                </c:pt>
                <c:pt idx="13215">
                  <c:v>23.369139000000001</c:v>
                </c:pt>
                <c:pt idx="13216">
                  <c:v>23.188278</c:v>
                </c:pt>
                <c:pt idx="13217">
                  <c:v>23.189527999999999</c:v>
                </c:pt>
                <c:pt idx="13218">
                  <c:v>23.189111</c:v>
                </c:pt>
                <c:pt idx="13219">
                  <c:v>23.188333</c:v>
                </c:pt>
                <c:pt idx="13220">
                  <c:v>23.187916999999999</c:v>
                </c:pt>
                <c:pt idx="13221">
                  <c:v>23.187944000000002</c:v>
                </c:pt>
                <c:pt idx="13222">
                  <c:v>23.188278</c:v>
                </c:pt>
                <c:pt idx="13223">
                  <c:v>23.606639000000001</c:v>
                </c:pt>
                <c:pt idx="13224">
                  <c:v>23.607082999999999</c:v>
                </c:pt>
                <c:pt idx="13225">
                  <c:v>23.607082999999999</c:v>
                </c:pt>
                <c:pt idx="13226">
                  <c:v>23.606667000000002</c:v>
                </c:pt>
                <c:pt idx="13227">
                  <c:v>23.606221999999999</c:v>
                </c:pt>
                <c:pt idx="13228">
                  <c:v>23.606221999999999</c:v>
                </c:pt>
                <c:pt idx="13229">
                  <c:v>23.606639000000001</c:v>
                </c:pt>
                <c:pt idx="13230">
                  <c:v>23.276667</c:v>
                </c:pt>
                <c:pt idx="13231">
                  <c:v>23.277056000000002</c:v>
                </c:pt>
                <c:pt idx="13232">
                  <c:v>23.277028000000001</c:v>
                </c:pt>
                <c:pt idx="13233">
                  <c:v>23.276638999999999</c:v>
                </c:pt>
                <c:pt idx="13234">
                  <c:v>23.276250000000001</c:v>
                </c:pt>
                <c:pt idx="13235">
                  <c:v>23.276250000000001</c:v>
                </c:pt>
                <c:pt idx="13236">
                  <c:v>23.276667</c:v>
                </c:pt>
                <c:pt idx="13237">
                  <c:v>25.019166999999999</c:v>
                </c:pt>
                <c:pt idx="13238">
                  <c:v>25.019556000000001</c:v>
                </c:pt>
                <c:pt idx="13239">
                  <c:v>25.019166999999999</c:v>
                </c:pt>
                <c:pt idx="13240">
                  <c:v>25.018722</c:v>
                </c:pt>
                <c:pt idx="13241">
                  <c:v>25.019166999999999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88064"/>
        <c:axId val="172891520"/>
      </c:scatterChart>
      <c:valAx>
        <c:axId val="1728880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經度</a:t>
                </a:r>
                <a:r>
                  <a:rPr lang="en-US" altLang="zh-TW"/>
                  <a:t>(°E)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2891520"/>
        <c:crosses val="autoZero"/>
        <c:crossBetween val="midCat"/>
      </c:valAx>
      <c:valAx>
        <c:axId val="172891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sz="1000" b="1" i="0" u="none" strike="noStrike" baseline="0">
                    <a:effectLst/>
                  </a:rPr>
                  <a:t>緯</a:t>
                </a:r>
                <a:r>
                  <a:rPr lang="zh-TW" altLang="zh-TW" sz="1000" b="1" i="0" u="none" strike="noStrike" baseline="0">
                    <a:effectLst/>
                  </a:rPr>
                  <a:t>度</a:t>
                </a:r>
                <a:r>
                  <a:rPr lang="en-US" altLang="zh-TW" sz="1000" b="1" i="0" u="none" strike="noStrike" baseline="0">
                    <a:effectLst/>
                  </a:rPr>
                  <a:t>(°N)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2888064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2247001</a:t>
            </a:r>
            <a:r>
              <a:rPr lang="zh-TW" altLang="en-US"/>
              <a:t>航次軌跡圖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'20200420'!$I$17:$I$238</c:f>
              <c:numCache>
                <c:formatCode>General</c:formatCode>
                <c:ptCount val="222"/>
                <c:pt idx="0">
                  <c:v>121.95477337</c:v>
                </c:pt>
                <c:pt idx="1">
                  <c:v>121.95319665</c:v>
                </c:pt>
                <c:pt idx="2">
                  <c:v>121.95253498</c:v>
                </c:pt>
                <c:pt idx="3">
                  <c:v>121.95179</c:v>
                </c:pt>
                <c:pt idx="4">
                  <c:v>121.9504017</c:v>
                </c:pt>
                <c:pt idx="5">
                  <c:v>121.94574664</c:v>
                </c:pt>
                <c:pt idx="6">
                  <c:v>121.94105999</c:v>
                </c:pt>
                <c:pt idx="7">
                  <c:v>121.93923164</c:v>
                </c:pt>
                <c:pt idx="8">
                  <c:v>121.93740665</c:v>
                </c:pt>
                <c:pt idx="9">
                  <c:v>121.93679335</c:v>
                </c:pt>
                <c:pt idx="10">
                  <c:v>121.93621835</c:v>
                </c:pt>
                <c:pt idx="11">
                  <c:v>121.93449502999999</c:v>
                </c:pt>
                <c:pt idx="12">
                  <c:v>121.92534668</c:v>
                </c:pt>
                <c:pt idx="13">
                  <c:v>121.91562334</c:v>
                </c:pt>
                <c:pt idx="14">
                  <c:v>121.91387001</c:v>
                </c:pt>
                <c:pt idx="15">
                  <c:v>121.91214837</c:v>
                </c:pt>
                <c:pt idx="16">
                  <c:v>121.91175333</c:v>
                </c:pt>
                <c:pt idx="17">
                  <c:v>121.91156834</c:v>
                </c:pt>
                <c:pt idx="18">
                  <c:v>121.91528832</c:v>
                </c:pt>
                <c:pt idx="19">
                  <c:v>121.92335171000001</c:v>
                </c:pt>
                <c:pt idx="20">
                  <c:v>121.92258996</c:v>
                </c:pt>
                <c:pt idx="21">
                  <c:v>121.92103336</c:v>
                </c:pt>
                <c:pt idx="22">
                  <c:v>121.92071501</c:v>
                </c:pt>
                <c:pt idx="23">
                  <c:v>121.92774163999999</c:v>
                </c:pt>
                <c:pt idx="24">
                  <c:v>121.93042167</c:v>
                </c:pt>
                <c:pt idx="25">
                  <c:v>121.93211499</c:v>
                </c:pt>
                <c:pt idx="26">
                  <c:v>121.93174669</c:v>
                </c:pt>
                <c:pt idx="27">
                  <c:v>121.93609664</c:v>
                </c:pt>
                <c:pt idx="28">
                  <c:v>121.94875499</c:v>
                </c:pt>
                <c:pt idx="29">
                  <c:v>121.95981667</c:v>
                </c:pt>
                <c:pt idx="30">
                  <c:v>121.96279165999999</c:v>
                </c:pt>
                <c:pt idx="31">
                  <c:v>121.96229503000001</c:v>
                </c:pt>
                <c:pt idx="32">
                  <c:v>121.96090666000001</c:v>
                </c:pt>
                <c:pt idx="33">
                  <c:v>121.96292837</c:v>
                </c:pt>
                <c:pt idx="34">
                  <c:v>121.97010336</c:v>
                </c:pt>
                <c:pt idx="35">
                  <c:v>121.98442167</c:v>
                </c:pt>
                <c:pt idx="36">
                  <c:v>121.99163999</c:v>
                </c:pt>
                <c:pt idx="37">
                  <c:v>121.99145165</c:v>
                </c:pt>
                <c:pt idx="38">
                  <c:v>121.99393999</c:v>
                </c:pt>
                <c:pt idx="39">
                  <c:v>122.00224168</c:v>
                </c:pt>
                <c:pt idx="40">
                  <c:v>122.00153666999999</c:v>
                </c:pt>
                <c:pt idx="41">
                  <c:v>122.00123333000001</c:v>
                </c:pt>
                <c:pt idx="42">
                  <c:v>122.00393330999999</c:v>
                </c:pt>
                <c:pt idx="43">
                  <c:v>122.01759833</c:v>
                </c:pt>
                <c:pt idx="44">
                  <c:v>122.03207999</c:v>
                </c:pt>
                <c:pt idx="45">
                  <c:v>122.04637667</c:v>
                </c:pt>
                <c:pt idx="46">
                  <c:v>122.06052499</c:v>
                </c:pt>
                <c:pt idx="47">
                  <c:v>122.0687183</c:v>
                </c:pt>
                <c:pt idx="48">
                  <c:v>122.06850003</c:v>
                </c:pt>
                <c:pt idx="49">
                  <c:v>122.06779503</c:v>
                </c:pt>
                <c:pt idx="50">
                  <c:v>122.07332332</c:v>
                </c:pt>
                <c:pt idx="51">
                  <c:v>122.08813163000001</c:v>
                </c:pt>
                <c:pt idx="52">
                  <c:v>122.1028567</c:v>
                </c:pt>
                <c:pt idx="53">
                  <c:v>122.1174967</c:v>
                </c:pt>
                <c:pt idx="54">
                  <c:v>122.13219831000001</c:v>
                </c:pt>
                <c:pt idx="55">
                  <c:v>122.14718498000001</c:v>
                </c:pt>
                <c:pt idx="56">
                  <c:v>122.16070164</c:v>
                </c:pt>
                <c:pt idx="57">
                  <c:v>122.16107169999999</c:v>
                </c:pt>
                <c:pt idx="58">
                  <c:v>122.16158668999999</c:v>
                </c:pt>
                <c:pt idx="59">
                  <c:v>122.16614165999999</c:v>
                </c:pt>
                <c:pt idx="60">
                  <c:v>122.18170334</c:v>
                </c:pt>
                <c:pt idx="61">
                  <c:v>122.19750834</c:v>
                </c:pt>
                <c:pt idx="62">
                  <c:v>122.21371834999999</c:v>
                </c:pt>
                <c:pt idx="63">
                  <c:v>122.221755</c:v>
                </c:pt>
                <c:pt idx="64">
                  <c:v>122.2213867</c:v>
                </c:pt>
                <c:pt idx="65">
                  <c:v>122.22365996000001</c:v>
                </c:pt>
                <c:pt idx="66">
                  <c:v>122.22421333</c:v>
                </c:pt>
                <c:pt idx="67">
                  <c:v>122.21083833</c:v>
                </c:pt>
                <c:pt idx="68">
                  <c:v>122.19745997</c:v>
                </c:pt>
                <c:pt idx="69">
                  <c:v>122.18358331</c:v>
                </c:pt>
                <c:pt idx="70">
                  <c:v>122.16912168</c:v>
                </c:pt>
                <c:pt idx="71">
                  <c:v>122.1542283</c:v>
                </c:pt>
                <c:pt idx="72">
                  <c:v>122.13953162999999</c:v>
                </c:pt>
                <c:pt idx="73">
                  <c:v>122.12458167</c:v>
                </c:pt>
                <c:pt idx="74">
                  <c:v>122.10942669000001</c:v>
                </c:pt>
                <c:pt idx="75">
                  <c:v>122.09386996000001</c:v>
                </c:pt>
                <c:pt idx="76">
                  <c:v>122.07822329</c:v>
                </c:pt>
                <c:pt idx="77">
                  <c:v>122.06307334</c:v>
                </c:pt>
                <c:pt idx="78">
                  <c:v>122.04850333</c:v>
                </c:pt>
                <c:pt idx="79">
                  <c:v>122.03502665000001</c:v>
                </c:pt>
                <c:pt idx="80">
                  <c:v>122.02186665000001</c:v>
                </c:pt>
                <c:pt idx="81">
                  <c:v>122.02109668</c:v>
                </c:pt>
                <c:pt idx="82">
                  <c:v>122.02269502999999</c:v>
                </c:pt>
                <c:pt idx="83">
                  <c:v>122.02322669</c:v>
                </c:pt>
                <c:pt idx="84">
                  <c:v>122.02264667</c:v>
                </c:pt>
                <c:pt idx="85">
                  <c:v>122.02230333999999</c:v>
                </c:pt>
                <c:pt idx="86">
                  <c:v>122.02196664</c:v>
                </c:pt>
                <c:pt idx="87">
                  <c:v>122.021885</c:v>
                </c:pt>
                <c:pt idx="88">
                  <c:v>122.02177829999999</c:v>
                </c:pt>
                <c:pt idx="89">
                  <c:v>122.021755</c:v>
                </c:pt>
                <c:pt idx="90">
                  <c:v>122.02172164</c:v>
                </c:pt>
                <c:pt idx="91">
                  <c:v>122.02168333</c:v>
                </c:pt>
                <c:pt idx="92">
                  <c:v>122.02175332</c:v>
                </c:pt>
                <c:pt idx="93">
                  <c:v>122.02181668999999</c:v>
                </c:pt>
                <c:pt idx="94">
                  <c:v>122.02138669999999</c:v>
                </c:pt>
                <c:pt idx="95">
                  <c:v>122.02075662999999</c:v>
                </c:pt>
                <c:pt idx="96">
                  <c:v>122.02017166</c:v>
                </c:pt>
                <c:pt idx="97">
                  <c:v>122.01956665</c:v>
                </c:pt>
                <c:pt idx="98">
                  <c:v>122.01885830000001</c:v>
                </c:pt>
                <c:pt idx="99">
                  <c:v>122.01812337</c:v>
                </c:pt>
                <c:pt idx="100">
                  <c:v>122.01730999</c:v>
                </c:pt>
                <c:pt idx="101">
                  <c:v>122.01646501</c:v>
                </c:pt>
                <c:pt idx="102">
                  <c:v>122.01564333</c:v>
                </c:pt>
                <c:pt idx="103">
                  <c:v>122.01484336999999</c:v>
                </c:pt>
                <c:pt idx="104">
                  <c:v>122.01406996999999</c:v>
                </c:pt>
                <c:pt idx="105">
                  <c:v>122.01337502</c:v>
                </c:pt>
                <c:pt idx="106">
                  <c:v>122.01291829</c:v>
                </c:pt>
                <c:pt idx="107">
                  <c:v>122.01242669</c:v>
                </c:pt>
                <c:pt idx="108">
                  <c:v>122.01216836</c:v>
                </c:pt>
                <c:pt idx="109">
                  <c:v>122.01205663</c:v>
                </c:pt>
                <c:pt idx="110">
                  <c:v>122.01356831</c:v>
                </c:pt>
                <c:pt idx="111">
                  <c:v>122.01645168</c:v>
                </c:pt>
                <c:pt idx="112">
                  <c:v>122.01808665999999</c:v>
                </c:pt>
                <c:pt idx="113">
                  <c:v>122.01771333000001</c:v>
                </c:pt>
                <c:pt idx="114">
                  <c:v>122.01729834</c:v>
                </c:pt>
                <c:pt idx="115">
                  <c:v>122.01907497000001</c:v>
                </c:pt>
                <c:pt idx="116">
                  <c:v>122.02163496999999</c:v>
                </c:pt>
                <c:pt idx="117">
                  <c:v>122.02221332000001</c:v>
                </c:pt>
                <c:pt idx="118">
                  <c:v>122.0212033</c:v>
                </c:pt>
                <c:pt idx="119">
                  <c:v>122.0213033</c:v>
                </c:pt>
                <c:pt idx="120">
                  <c:v>122.0236017</c:v>
                </c:pt>
                <c:pt idx="121">
                  <c:v>122.02513165000001</c:v>
                </c:pt>
                <c:pt idx="122">
                  <c:v>122.02450166</c:v>
                </c:pt>
                <c:pt idx="123">
                  <c:v>122.02369499</c:v>
                </c:pt>
                <c:pt idx="124">
                  <c:v>122.02521496</c:v>
                </c:pt>
                <c:pt idx="125">
                  <c:v>122.02751999</c:v>
                </c:pt>
                <c:pt idx="126">
                  <c:v>122.02774999</c:v>
                </c:pt>
                <c:pt idx="127">
                  <c:v>122.02527833000001</c:v>
                </c:pt>
                <c:pt idx="128">
                  <c:v>122.02378166</c:v>
                </c:pt>
                <c:pt idx="129">
                  <c:v>122.02232002</c:v>
                </c:pt>
                <c:pt idx="130">
                  <c:v>122.02078664</c:v>
                </c:pt>
                <c:pt idx="131">
                  <c:v>122.01922836</c:v>
                </c:pt>
                <c:pt idx="132">
                  <c:v>122.01759002999999</c:v>
                </c:pt>
                <c:pt idx="133">
                  <c:v>122.01589337</c:v>
                </c:pt>
                <c:pt idx="134">
                  <c:v>122.01425336</c:v>
                </c:pt>
                <c:pt idx="135">
                  <c:v>122.0125567</c:v>
                </c:pt>
                <c:pt idx="136">
                  <c:v>122.01086162999999</c:v>
                </c:pt>
                <c:pt idx="137">
                  <c:v>122.00917167</c:v>
                </c:pt>
                <c:pt idx="138">
                  <c:v>122.00732664</c:v>
                </c:pt>
                <c:pt idx="139">
                  <c:v>122.00551170999999</c:v>
                </c:pt>
                <c:pt idx="140">
                  <c:v>122.00380499000001</c:v>
                </c:pt>
                <c:pt idx="141">
                  <c:v>122.00186332</c:v>
                </c:pt>
                <c:pt idx="142">
                  <c:v>121.99970329999999</c:v>
                </c:pt>
                <c:pt idx="143">
                  <c:v>121.99754831</c:v>
                </c:pt>
                <c:pt idx="144">
                  <c:v>121.99546834</c:v>
                </c:pt>
                <c:pt idx="145">
                  <c:v>121.99286501</c:v>
                </c:pt>
                <c:pt idx="146">
                  <c:v>121.99000502</c:v>
                </c:pt>
                <c:pt idx="147">
                  <c:v>121.98712331999999</c:v>
                </c:pt>
                <c:pt idx="148">
                  <c:v>121.9843417</c:v>
                </c:pt>
                <c:pt idx="149">
                  <c:v>121.98167835</c:v>
                </c:pt>
                <c:pt idx="150">
                  <c:v>121.97918163999999</c:v>
                </c:pt>
                <c:pt idx="151">
                  <c:v>121.97689329000001</c:v>
                </c:pt>
                <c:pt idx="152">
                  <c:v>121.97414001</c:v>
                </c:pt>
                <c:pt idx="153">
                  <c:v>121.97095999</c:v>
                </c:pt>
                <c:pt idx="154">
                  <c:v>121.96796833000001</c:v>
                </c:pt>
                <c:pt idx="155">
                  <c:v>121.96430837</c:v>
                </c:pt>
                <c:pt idx="156">
                  <c:v>121.96107170000001</c:v>
                </c:pt>
                <c:pt idx="157">
                  <c:v>121.95806829</c:v>
                </c:pt>
                <c:pt idx="158">
                  <c:v>121.95559664</c:v>
                </c:pt>
                <c:pt idx="159">
                  <c:v>121.95333336</c:v>
                </c:pt>
                <c:pt idx="160">
                  <c:v>121.951115</c:v>
                </c:pt>
                <c:pt idx="161">
                  <c:v>121.94909832</c:v>
                </c:pt>
                <c:pt idx="162">
                  <c:v>121.94778831000001</c:v>
                </c:pt>
                <c:pt idx="163">
                  <c:v>121.94709663</c:v>
                </c:pt>
                <c:pt idx="164">
                  <c:v>121.9463317</c:v>
                </c:pt>
                <c:pt idx="165">
                  <c:v>121.94525999</c:v>
                </c:pt>
                <c:pt idx="166">
                  <c:v>121.94395333999999</c:v>
                </c:pt>
                <c:pt idx="167">
                  <c:v>121.94258164</c:v>
                </c:pt>
                <c:pt idx="168">
                  <c:v>121.94169332</c:v>
                </c:pt>
                <c:pt idx="169">
                  <c:v>121.94052665</c:v>
                </c:pt>
                <c:pt idx="170">
                  <c:v>121.93918662999999</c:v>
                </c:pt>
                <c:pt idx="171">
                  <c:v>121.93832329</c:v>
                </c:pt>
                <c:pt idx="172">
                  <c:v>121.93675336</c:v>
                </c:pt>
                <c:pt idx="173">
                  <c:v>121.93551334999999</c:v>
                </c:pt>
                <c:pt idx="174">
                  <c:v>121.93369171000001</c:v>
                </c:pt>
                <c:pt idx="175">
                  <c:v>121.93146665</c:v>
                </c:pt>
                <c:pt idx="176">
                  <c:v>121.92907001</c:v>
                </c:pt>
                <c:pt idx="177">
                  <c:v>121.92928668</c:v>
                </c:pt>
                <c:pt idx="178">
                  <c:v>121.92906666</c:v>
                </c:pt>
                <c:pt idx="179">
                  <c:v>121.92882165</c:v>
                </c:pt>
                <c:pt idx="180">
                  <c:v>121.92894001000001</c:v>
                </c:pt>
                <c:pt idx="181">
                  <c:v>121.92920001</c:v>
                </c:pt>
                <c:pt idx="182">
                  <c:v>121.93024665999999</c:v>
                </c:pt>
                <c:pt idx="183">
                  <c:v>121.93267833</c:v>
                </c:pt>
                <c:pt idx="184">
                  <c:v>121.93584669000001</c:v>
                </c:pt>
                <c:pt idx="185">
                  <c:v>121.94521833</c:v>
                </c:pt>
                <c:pt idx="186">
                  <c:v>121.94601830000001</c:v>
                </c:pt>
                <c:pt idx="187">
                  <c:v>121.94566165000001</c:v>
                </c:pt>
                <c:pt idx="188">
                  <c:v>121.94698163</c:v>
                </c:pt>
                <c:pt idx="189">
                  <c:v>121.94829332</c:v>
                </c:pt>
                <c:pt idx="190">
                  <c:v>121.94963500999999</c:v>
                </c:pt>
                <c:pt idx="191">
                  <c:v>121.95096002</c:v>
                </c:pt>
                <c:pt idx="192">
                  <c:v>121.95198336999999</c:v>
                </c:pt>
                <c:pt idx="193">
                  <c:v>121.95216834999999</c:v>
                </c:pt>
                <c:pt idx="194">
                  <c:v>121.95223163999999</c:v>
                </c:pt>
                <c:pt idx="195">
                  <c:v>121.95300001</c:v>
                </c:pt>
                <c:pt idx="196">
                  <c:v>121.96613168</c:v>
                </c:pt>
                <c:pt idx="197">
                  <c:v>121.97730835999999</c:v>
                </c:pt>
                <c:pt idx="198">
                  <c:v>121.98579169</c:v>
                </c:pt>
                <c:pt idx="199">
                  <c:v>121.9925667</c:v>
                </c:pt>
                <c:pt idx="200">
                  <c:v>121.99875496999999</c:v>
                </c:pt>
                <c:pt idx="201">
                  <c:v>122.00319663000001</c:v>
                </c:pt>
                <c:pt idx="202">
                  <c:v>122.00651335000001</c:v>
                </c:pt>
                <c:pt idx="203">
                  <c:v>122.00894837</c:v>
                </c:pt>
                <c:pt idx="204">
                  <c:v>122.01125331</c:v>
                </c:pt>
                <c:pt idx="205">
                  <c:v>122.01481998</c:v>
                </c:pt>
                <c:pt idx="206">
                  <c:v>122.01785163</c:v>
                </c:pt>
                <c:pt idx="207">
                  <c:v>122.01738836</c:v>
                </c:pt>
                <c:pt idx="208">
                  <c:v>122.01598833</c:v>
                </c:pt>
                <c:pt idx="209">
                  <c:v>122.01176</c:v>
                </c:pt>
                <c:pt idx="210">
                  <c:v>122.00437663</c:v>
                </c:pt>
                <c:pt idx="211">
                  <c:v>121.99633335999999</c:v>
                </c:pt>
                <c:pt idx="212">
                  <c:v>121.98745164</c:v>
                </c:pt>
                <c:pt idx="213">
                  <c:v>121.97727165000001</c:v>
                </c:pt>
                <c:pt idx="214">
                  <c:v>121.96627669</c:v>
                </c:pt>
                <c:pt idx="215">
                  <c:v>121.95605169</c:v>
                </c:pt>
                <c:pt idx="216">
                  <c:v>121.94649163</c:v>
                </c:pt>
                <c:pt idx="217">
                  <c:v>121.93625003</c:v>
                </c:pt>
                <c:pt idx="218">
                  <c:v>121.92500998</c:v>
                </c:pt>
                <c:pt idx="219">
                  <c:v>121.91059504</c:v>
                </c:pt>
                <c:pt idx="220">
                  <c:v>121.89560501</c:v>
                </c:pt>
                <c:pt idx="221">
                  <c:v>121.88056502000001</c:v>
                </c:pt>
              </c:numCache>
            </c:numRef>
          </c:xVal>
          <c:yVal>
            <c:numRef>
              <c:f>'20200420'!$J$17:$J$238</c:f>
              <c:numCache>
                <c:formatCode>General</c:formatCode>
                <c:ptCount val="222"/>
                <c:pt idx="0">
                  <c:v>24.822774989999999</c:v>
                </c:pt>
                <c:pt idx="1">
                  <c:v>24.82205003</c:v>
                </c:pt>
                <c:pt idx="2">
                  <c:v>24.821894969999999</c:v>
                </c:pt>
                <c:pt idx="3">
                  <c:v>24.822348349999999</c:v>
                </c:pt>
                <c:pt idx="4">
                  <c:v>24.819784989999999</c:v>
                </c:pt>
                <c:pt idx="5">
                  <c:v>24.81067663</c:v>
                </c:pt>
                <c:pt idx="6">
                  <c:v>24.800599989999998</c:v>
                </c:pt>
                <c:pt idx="7">
                  <c:v>24.7981917</c:v>
                </c:pt>
                <c:pt idx="8">
                  <c:v>24.795979970000001</c:v>
                </c:pt>
                <c:pt idx="9">
                  <c:v>24.7971583</c:v>
                </c:pt>
                <c:pt idx="10">
                  <c:v>24.79952333</c:v>
                </c:pt>
                <c:pt idx="11">
                  <c:v>24.813886650000001</c:v>
                </c:pt>
                <c:pt idx="12">
                  <c:v>24.824765020000001</c:v>
                </c:pt>
                <c:pt idx="13">
                  <c:v>24.83401503</c:v>
                </c:pt>
                <c:pt idx="14">
                  <c:v>24.834131630000002</c:v>
                </c:pt>
                <c:pt idx="15">
                  <c:v>24.832839979999999</c:v>
                </c:pt>
                <c:pt idx="16">
                  <c:v>24.836391639999999</c:v>
                </c:pt>
                <c:pt idx="17">
                  <c:v>24.840148320000001</c:v>
                </c:pt>
                <c:pt idx="18">
                  <c:v>24.85052168</c:v>
                </c:pt>
                <c:pt idx="19">
                  <c:v>24.859483359999999</c:v>
                </c:pt>
                <c:pt idx="20">
                  <c:v>24.860175040000001</c:v>
                </c:pt>
                <c:pt idx="21">
                  <c:v>24.860073369999999</c:v>
                </c:pt>
                <c:pt idx="22">
                  <c:v>24.86332999</c:v>
                </c:pt>
                <c:pt idx="23">
                  <c:v>24.869006630000001</c:v>
                </c:pt>
                <c:pt idx="24">
                  <c:v>24.871149970000001</c:v>
                </c:pt>
                <c:pt idx="25">
                  <c:v>24.872485040000001</c:v>
                </c:pt>
                <c:pt idx="26">
                  <c:v>24.872241630000001</c:v>
                </c:pt>
                <c:pt idx="27">
                  <c:v>24.869920010000001</c:v>
                </c:pt>
                <c:pt idx="28">
                  <c:v>24.862686679999999</c:v>
                </c:pt>
                <c:pt idx="29">
                  <c:v>24.853496669999998</c:v>
                </c:pt>
                <c:pt idx="30">
                  <c:v>24.8518933</c:v>
                </c:pt>
                <c:pt idx="31">
                  <c:v>24.851971670000001</c:v>
                </c:pt>
                <c:pt idx="32">
                  <c:v>24.852079960000001</c:v>
                </c:pt>
                <c:pt idx="33">
                  <c:v>24.851129960000002</c:v>
                </c:pt>
                <c:pt idx="34">
                  <c:v>24.848254969999999</c:v>
                </c:pt>
                <c:pt idx="35">
                  <c:v>24.843360019999999</c:v>
                </c:pt>
                <c:pt idx="36">
                  <c:v>24.84017163</c:v>
                </c:pt>
                <c:pt idx="37">
                  <c:v>24.83918164</c:v>
                </c:pt>
                <c:pt idx="38">
                  <c:v>24.83816165</c:v>
                </c:pt>
                <c:pt idx="39">
                  <c:v>24.834503359999999</c:v>
                </c:pt>
                <c:pt idx="40">
                  <c:v>24.83306997</c:v>
                </c:pt>
                <c:pt idx="41">
                  <c:v>24.832138329999999</c:v>
                </c:pt>
                <c:pt idx="42">
                  <c:v>24.832166659999999</c:v>
                </c:pt>
                <c:pt idx="43">
                  <c:v>24.83313837</c:v>
                </c:pt>
                <c:pt idx="44">
                  <c:v>24.833880000000001</c:v>
                </c:pt>
                <c:pt idx="45">
                  <c:v>24.834373360000001</c:v>
                </c:pt>
                <c:pt idx="46">
                  <c:v>24.83418996</c:v>
                </c:pt>
                <c:pt idx="47">
                  <c:v>24.833936659999999</c:v>
                </c:pt>
                <c:pt idx="48">
                  <c:v>24.83418837</c:v>
                </c:pt>
                <c:pt idx="49">
                  <c:v>24.835295030000001</c:v>
                </c:pt>
                <c:pt idx="50">
                  <c:v>24.83528171</c:v>
                </c:pt>
                <c:pt idx="51">
                  <c:v>24.83566669</c:v>
                </c:pt>
                <c:pt idx="52">
                  <c:v>24.835674990000001</c:v>
                </c:pt>
                <c:pt idx="53">
                  <c:v>24.835550009999999</c:v>
                </c:pt>
                <c:pt idx="54">
                  <c:v>24.835401650000001</c:v>
                </c:pt>
                <c:pt idx="55">
                  <c:v>24.834843330000002</c:v>
                </c:pt>
                <c:pt idx="56">
                  <c:v>24.83444167</c:v>
                </c:pt>
                <c:pt idx="57">
                  <c:v>24.835538360000001</c:v>
                </c:pt>
                <c:pt idx="58">
                  <c:v>24.837693349999999</c:v>
                </c:pt>
                <c:pt idx="59">
                  <c:v>24.83648166</c:v>
                </c:pt>
                <c:pt idx="60">
                  <c:v>24.83566334</c:v>
                </c:pt>
                <c:pt idx="61">
                  <c:v>24.834586680000001</c:v>
                </c:pt>
                <c:pt idx="62">
                  <c:v>24.83404831</c:v>
                </c:pt>
                <c:pt idx="63">
                  <c:v>24.83256999</c:v>
                </c:pt>
                <c:pt idx="64">
                  <c:v>24.830611650000002</c:v>
                </c:pt>
                <c:pt idx="65">
                  <c:v>24.82942997</c:v>
                </c:pt>
                <c:pt idx="66">
                  <c:v>24.830816670000001</c:v>
                </c:pt>
                <c:pt idx="67">
                  <c:v>24.834914999999999</c:v>
                </c:pt>
                <c:pt idx="68">
                  <c:v>24.839026659999998</c:v>
                </c:pt>
                <c:pt idx="69">
                  <c:v>24.843705020000002</c:v>
                </c:pt>
                <c:pt idx="70">
                  <c:v>24.84819998</c:v>
                </c:pt>
                <c:pt idx="71">
                  <c:v>24.852546669999999</c:v>
                </c:pt>
                <c:pt idx="72">
                  <c:v>24.85657333</c:v>
                </c:pt>
                <c:pt idx="73">
                  <c:v>24.860273360000001</c:v>
                </c:pt>
                <c:pt idx="74">
                  <c:v>24.864094999999999</c:v>
                </c:pt>
                <c:pt idx="75">
                  <c:v>24.867808350000001</c:v>
                </c:pt>
                <c:pt idx="76">
                  <c:v>24.87178003</c:v>
                </c:pt>
                <c:pt idx="77">
                  <c:v>24.875836710000002</c:v>
                </c:pt>
                <c:pt idx="78">
                  <c:v>24.87993663</c:v>
                </c:pt>
                <c:pt idx="79">
                  <c:v>24.88561168</c:v>
                </c:pt>
                <c:pt idx="80">
                  <c:v>24.88972167</c:v>
                </c:pt>
                <c:pt idx="81">
                  <c:v>24.890490029999999</c:v>
                </c:pt>
                <c:pt idx="82">
                  <c:v>24.88930332</c:v>
                </c:pt>
                <c:pt idx="83">
                  <c:v>24.886899979999999</c:v>
                </c:pt>
                <c:pt idx="84">
                  <c:v>24.884753289999999</c:v>
                </c:pt>
                <c:pt idx="85">
                  <c:v>24.883596669999999</c:v>
                </c:pt>
                <c:pt idx="86">
                  <c:v>24.88222833</c:v>
                </c:pt>
                <c:pt idx="87">
                  <c:v>24.880841629999999</c:v>
                </c:pt>
                <c:pt idx="88">
                  <c:v>24.87937999</c:v>
                </c:pt>
                <c:pt idx="89">
                  <c:v>24.878083310000001</c:v>
                </c:pt>
                <c:pt idx="90">
                  <c:v>24.87670834</c:v>
                </c:pt>
                <c:pt idx="91">
                  <c:v>24.8753317</c:v>
                </c:pt>
                <c:pt idx="92">
                  <c:v>24.873771659999999</c:v>
                </c:pt>
                <c:pt idx="93">
                  <c:v>24.872396689999999</c:v>
                </c:pt>
                <c:pt idx="94">
                  <c:v>24.8713233</c:v>
                </c:pt>
                <c:pt idx="95">
                  <c:v>24.870338350000001</c:v>
                </c:pt>
                <c:pt idx="96">
                  <c:v>24.869298319999999</c:v>
                </c:pt>
                <c:pt idx="97">
                  <c:v>24.868165000000001</c:v>
                </c:pt>
                <c:pt idx="98">
                  <c:v>24.86702498</c:v>
                </c:pt>
                <c:pt idx="99">
                  <c:v>24.865910020000001</c:v>
                </c:pt>
                <c:pt idx="100">
                  <c:v>24.864758349999999</c:v>
                </c:pt>
                <c:pt idx="101">
                  <c:v>24.86351003</c:v>
                </c:pt>
                <c:pt idx="102">
                  <c:v>24.862224999999999</c:v>
                </c:pt>
                <c:pt idx="103">
                  <c:v>24.86089664</c:v>
                </c:pt>
                <c:pt idx="104">
                  <c:v>24.859504990000001</c:v>
                </c:pt>
                <c:pt idx="105">
                  <c:v>24.857921650000002</c:v>
                </c:pt>
                <c:pt idx="106">
                  <c:v>24.856158350000001</c:v>
                </c:pt>
                <c:pt idx="107">
                  <c:v>24.854298320000002</c:v>
                </c:pt>
                <c:pt idx="108">
                  <c:v>24.85269503</c:v>
                </c:pt>
                <c:pt idx="109">
                  <c:v>24.851143369999999</c:v>
                </c:pt>
                <c:pt idx="110">
                  <c:v>24.849511660000001</c:v>
                </c:pt>
                <c:pt idx="111">
                  <c:v>24.849279989999999</c:v>
                </c:pt>
                <c:pt idx="112">
                  <c:v>24.85024164</c:v>
                </c:pt>
                <c:pt idx="113">
                  <c:v>24.850644979999998</c:v>
                </c:pt>
                <c:pt idx="114">
                  <c:v>24.849248299999999</c:v>
                </c:pt>
                <c:pt idx="115">
                  <c:v>24.847484999999999</c:v>
                </c:pt>
                <c:pt idx="116">
                  <c:v>24.847433370000001</c:v>
                </c:pt>
                <c:pt idx="117">
                  <c:v>24.848354960000002</c:v>
                </c:pt>
                <c:pt idx="118">
                  <c:v>24.847836619999999</c:v>
                </c:pt>
                <c:pt idx="119">
                  <c:v>24.845783310000002</c:v>
                </c:pt>
                <c:pt idx="120">
                  <c:v>24.844568349999999</c:v>
                </c:pt>
                <c:pt idx="121">
                  <c:v>24.845108320000001</c:v>
                </c:pt>
                <c:pt idx="122">
                  <c:v>24.845288360000001</c:v>
                </c:pt>
                <c:pt idx="123">
                  <c:v>24.84376168</c:v>
                </c:pt>
                <c:pt idx="124">
                  <c:v>24.84171499</c:v>
                </c:pt>
                <c:pt idx="125">
                  <c:v>24.841118359999999</c:v>
                </c:pt>
                <c:pt idx="126">
                  <c:v>24.841698310000002</c:v>
                </c:pt>
                <c:pt idx="127">
                  <c:v>24.84056666</c:v>
                </c:pt>
                <c:pt idx="128">
                  <c:v>24.84010331</c:v>
                </c:pt>
                <c:pt idx="129">
                  <c:v>24.839599979999999</c:v>
                </c:pt>
                <c:pt idx="130">
                  <c:v>24.839211649999999</c:v>
                </c:pt>
                <c:pt idx="131">
                  <c:v>24.83886665</c:v>
                </c:pt>
                <c:pt idx="132">
                  <c:v>24.838419980000001</c:v>
                </c:pt>
                <c:pt idx="133">
                  <c:v>24.83788496</c:v>
                </c:pt>
                <c:pt idx="134">
                  <c:v>24.837343319999999</c:v>
                </c:pt>
                <c:pt idx="135">
                  <c:v>24.83676002</c:v>
                </c:pt>
                <c:pt idx="136">
                  <c:v>24.83625996</c:v>
                </c:pt>
                <c:pt idx="137">
                  <c:v>24.835856710000002</c:v>
                </c:pt>
                <c:pt idx="138">
                  <c:v>24.835553359999999</c:v>
                </c:pt>
                <c:pt idx="139">
                  <c:v>24.835366700000002</c:v>
                </c:pt>
                <c:pt idx="140">
                  <c:v>24.835150030000001</c:v>
                </c:pt>
                <c:pt idx="141">
                  <c:v>24.834884989999999</c:v>
                </c:pt>
                <c:pt idx="142">
                  <c:v>24.83460831</c:v>
                </c:pt>
                <c:pt idx="143">
                  <c:v>24.834404960000001</c:v>
                </c:pt>
                <c:pt idx="144">
                  <c:v>24.834178309999999</c:v>
                </c:pt>
                <c:pt idx="145">
                  <c:v>24.833881680000001</c:v>
                </c:pt>
                <c:pt idx="146">
                  <c:v>24.83352335</c:v>
                </c:pt>
                <c:pt idx="147">
                  <c:v>24.833076680000001</c:v>
                </c:pt>
                <c:pt idx="148">
                  <c:v>24.832598319999999</c:v>
                </c:pt>
                <c:pt idx="149">
                  <c:v>24.832141679999999</c:v>
                </c:pt>
                <c:pt idx="150">
                  <c:v>24.83158998</c:v>
                </c:pt>
                <c:pt idx="151">
                  <c:v>24.83112831</c:v>
                </c:pt>
                <c:pt idx="152">
                  <c:v>24.830736699999999</c:v>
                </c:pt>
                <c:pt idx="153">
                  <c:v>24.830336639999999</c:v>
                </c:pt>
                <c:pt idx="154">
                  <c:v>24.829951659999999</c:v>
                </c:pt>
                <c:pt idx="155">
                  <c:v>24.829408340000001</c:v>
                </c:pt>
                <c:pt idx="156">
                  <c:v>24.828916660000001</c:v>
                </c:pt>
                <c:pt idx="157">
                  <c:v>24.82845163</c:v>
                </c:pt>
                <c:pt idx="158">
                  <c:v>24.828426650000001</c:v>
                </c:pt>
                <c:pt idx="159">
                  <c:v>24.828530000000001</c:v>
                </c:pt>
                <c:pt idx="160">
                  <c:v>24.82859337</c:v>
                </c:pt>
                <c:pt idx="161">
                  <c:v>24.828254990000001</c:v>
                </c:pt>
                <c:pt idx="162">
                  <c:v>24.827726680000001</c:v>
                </c:pt>
                <c:pt idx="163">
                  <c:v>24.827954999999999</c:v>
                </c:pt>
                <c:pt idx="164">
                  <c:v>24.828279970000001</c:v>
                </c:pt>
                <c:pt idx="165">
                  <c:v>24.828745000000001</c:v>
                </c:pt>
                <c:pt idx="166">
                  <c:v>24.829020010000001</c:v>
                </c:pt>
                <c:pt idx="167">
                  <c:v>24.829199970000001</c:v>
                </c:pt>
                <c:pt idx="168">
                  <c:v>24.82986331</c:v>
                </c:pt>
                <c:pt idx="169">
                  <c:v>24.830324990000001</c:v>
                </c:pt>
                <c:pt idx="170">
                  <c:v>24.830426660000001</c:v>
                </c:pt>
                <c:pt idx="171">
                  <c:v>24.831050019999999</c:v>
                </c:pt>
                <c:pt idx="172">
                  <c:v>24.831634990000001</c:v>
                </c:pt>
                <c:pt idx="173">
                  <c:v>24.832545020000001</c:v>
                </c:pt>
                <c:pt idx="174">
                  <c:v>24.83351832</c:v>
                </c:pt>
                <c:pt idx="175">
                  <c:v>24.834145039999999</c:v>
                </c:pt>
                <c:pt idx="176">
                  <c:v>24.83446833</c:v>
                </c:pt>
                <c:pt idx="177">
                  <c:v>24.835514979999999</c:v>
                </c:pt>
                <c:pt idx="178">
                  <c:v>24.835970029999999</c:v>
                </c:pt>
                <c:pt idx="179">
                  <c:v>24.836381660000001</c:v>
                </c:pt>
                <c:pt idx="180">
                  <c:v>24.836498339999999</c:v>
                </c:pt>
                <c:pt idx="181">
                  <c:v>24.83633498</c:v>
                </c:pt>
                <c:pt idx="182">
                  <c:v>24.83637337</c:v>
                </c:pt>
                <c:pt idx="183">
                  <c:v>24.835803309999999</c:v>
                </c:pt>
                <c:pt idx="184">
                  <c:v>24.835005020000001</c:v>
                </c:pt>
                <c:pt idx="185">
                  <c:v>24.83302832</c:v>
                </c:pt>
                <c:pt idx="186">
                  <c:v>24.83243337</c:v>
                </c:pt>
                <c:pt idx="187">
                  <c:v>24.832656660000001</c:v>
                </c:pt>
                <c:pt idx="188">
                  <c:v>24.831951660000001</c:v>
                </c:pt>
                <c:pt idx="189">
                  <c:v>24.830868299999999</c:v>
                </c:pt>
                <c:pt idx="190">
                  <c:v>24.82989332</c:v>
                </c:pt>
                <c:pt idx="191">
                  <c:v>24.829026630000001</c:v>
                </c:pt>
                <c:pt idx="192">
                  <c:v>24.82834334</c:v>
                </c:pt>
                <c:pt idx="193">
                  <c:v>24.828038320000001</c:v>
                </c:pt>
                <c:pt idx="194">
                  <c:v>24.82771997</c:v>
                </c:pt>
                <c:pt idx="195">
                  <c:v>24.82721664</c:v>
                </c:pt>
                <c:pt idx="196">
                  <c:v>24.830413329999999</c:v>
                </c:pt>
                <c:pt idx="197">
                  <c:v>24.840340019999999</c:v>
                </c:pt>
                <c:pt idx="198">
                  <c:v>24.85273166</c:v>
                </c:pt>
                <c:pt idx="199">
                  <c:v>24.8663867</c:v>
                </c:pt>
                <c:pt idx="200">
                  <c:v>24.880348349999998</c:v>
                </c:pt>
                <c:pt idx="201">
                  <c:v>24.894213359999998</c:v>
                </c:pt>
                <c:pt idx="202">
                  <c:v>24.908521690000001</c:v>
                </c:pt>
                <c:pt idx="203">
                  <c:v>24.923431669999999</c:v>
                </c:pt>
                <c:pt idx="204">
                  <c:v>24.938035039999999</c:v>
                </c:pt>
                <c:pt idx="205">
                  <c:v>24.952698340000001</c:v>
                </c:pt>
                <c:pt idx="206">
                  <c:v>24.967576640000001</c:v>
                </c:pt>
                <c:pt idx="207">
                  <c:v>24.982406659999999</c:v>
                </c:pt>
                <c:pt idx="208">
                  <c:v>24.997761629999999</c:v>
                </c:pt>
                <c:pt idx="209">
                  <c:v>25.01350502</c:v>
                </c:pt>
                <c:pt idx="210">
                  <c:v>25.029893319999999</c:v>
                </c:pt>
                <c:pt idx="211">
                  <c:v>25.0432317</c:v>
                </c:pt>
                <c:pt idx="212">
                  <c:v>25.056246699999999</c:v>
                </c:pt>
                <c:pt idx="213">
                  <c:v>25.068848299999999</c:v>
                </c:pt>
                <c:pt idx="214">
                  <c:v>25.08160329</c:v>
                </c:pt>
                <c:pt idx="215">
                  <c:v>25.09444169</c:v>
                </c:pt>
                <c:pt idx="216">
                  <c:v>25.1075017</c:v>
                </c:pt>
                <c:pt idx="217">
                  <c:v>25.119956699999999</c:v>
                </c:pt>
                <c:pt idx="218">
                  <c:v>25.132623349999999</c:v>
                </c:pt>
                <c:pt idx="219">
                  <c:v>25.140558330000001</c:v>
                </c:pt>
                <c:pt idx="220">
                  <c:v>25.144094989999999</c:v>
                </c:pt>
                <c:pt idx="221">
                  <c:v>25.147078359999998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4D-4478-8C29-2D0EC01524FF}"/>
            </c:ext>
          </c:extLst>
        </c:ser>
        <c:ser>
          <c:idx val="2"/>
          <c:order val="1"/>
          <c:spPr>
            <a:ln w="19050" cap="rnd">
              <a:noFill/>
              <a:round/>
            </a:ln>
            <a:effectLst/>
          </c:spPr>
          <c:xVal>
            <c:numRef>
              <c:f>'[1]taiwan coss'!$A$1:$A$9291</c:f>
              <c:numCache>
                <c:formatCode>General</c:formatCode>
                <c:ptCount val="9291"/>
                <c:pt idx="0">
                  <c:v>120.86413899999999</c:v>
                </c:pt>
                <c:pt idx="1">
                  <c:v>120.863333</c:v>
                </c:pt>
                <c:pt idx="2">
                  <c:v>120.862528</c:v>
                </c:pt>
                <c:pt idx="3">
                  <c:v>120.861639</c:v>
                </c:pt>
                <c:pt idx="4">
                  <c:v>120.860028</c:v>
                </c:pt>
                <c:pt idx="5">
                  <c:v>120.859194</c:v>
                </c:pt>
                <c:pt idx="6">
                  <c:v>120.858333</c:v>
                </c:pt>
                <c:pt idx="7">
                  <c:v>120.857472</c:v>
                </c:pt>
                <c:pt idx="8">
                  <c:v>120.856639</c:v>
                </c:pt>
                <c:pt idx="9">
                  <c:v>120.854972</c:v>
                </c:pt>
                <c:pt idx="10">
                  <c:v>120.85333300000001</c:v>
                </c:pt>
                <c:pt idx="11">
                  <c:v>120.85169399999999</c:v>
                </c:pt>
                <c:pt idx="12">
                  <c:v>120.85083299999999</c:v>
                </c:pt>
                <c:pt idx="13">
                  <c:v>120.8475</c:v>
                </c:pt>
                <c:pt idx="14">
                  <c:v>120.846667</c:v>
                </c:pt>
                <c:pt idx="15">
                  <c:v>120.843306</c:v>
                </c:pt>
                <c:pt idx="16">
                  <c:v>120.841222</c:v>
                </c:pt>
                <c:pt idx="17">
                  <c:v>120.841222</c:v>
                </c:pt>
                <c:pt idx="18">
                  <c:v>120.840389</c:v>
                </c:pt>
                <c:pt idx="19">
                  <c:v>120.840417</c:v>
                </c:pt>
                <c:pt idx="20">
                  <c:v>120.839556</c:v>
                </c:pt>
                <c:pt idx="21">
                  <c:v>120.839611</c:v>
                </c:pt>
                <c:pt idx="22">
                  <c:v>120.840389</c:v>
                </c:pt>
                <c:pt idx="23">
                  <c:v>120.840389</c:v>
                </c:pt>
                <c:pt idx="24">
                  <c:v>120.83963900000001</c:v>
                </c:pt>
                <c:pt idx="25">
                  <c:v>120.839611</c:v>
                </c:pt>
                <c:pt idx="26">
                  <c:v>120.838722</c:v>
                </c:pt>
                <c:pt idx="27">
                  <c:v>120.83875</c:v>
                </c:pt>
                <c:pt idx="28">
                  <c:v>120.837889</c:v>
                </c:pt>
                <c:pt idx="29">
                  <c:v>120.837917</c:v>
                </c:pt>
                <c:pt idx="30">
                  <c:v>120.83708300000001</c:v>
                </c:pt>
                <c:pt idx="31">
                  <c:v>120.83708300000001</c:v>
                </c:pt>
                <c:pt idx="32">
                  <c:v>120.83622200000001</c:v>
                </c:pt>
                <c:pt idx="33">
                  <c:v>120.83625000000001</c:v>
                </c:pt>
                <c:pt idx="34">
                  <c:v>120.837056</c:v>
                </c:pt>
                <c:pt idx="35">
                  <c:v>120.83708300000001</c:v>
                </c:pt>
                <c:pt idx="36">
                  <c:v>120.837917</c:v>
                </c:pt>
                <c:pt idx="37">
                  <c:v>120.837861</c:v>
                </c:pt>
                <c:pt idx="38">
                  <c:v>120.839556</c:v>
                </c:pt>
                <c:pt idx="39">
                  <c:v>120.839556</c:v>
                </c:pt>
                <c:pt idx="40">
                  <c:v>120.84044400000001</c:v>
                </c:pt>
                <c:pt idx="41">
                  <c:v>120.840389</c:v>
                </c:pt>
                <c:pt idx="42">
                  <c:v>120.841278</c:v>
                </c:pt>
                <c:pt idx="43">
                  <c:v>120.841222</c:v>
                </c:pt>
                <c:pt idx="44">
                  <c:v>120.842028</c:v>
                </c:pt>
                <c:pt idx="45">
                  <c:v>120.842083</c:v>
                </c:pt>
                <c:pt idx="46">
                  <c:v>120.842944</c:v>
                </c:pt>
                <c:pt idx="47">
                  <c:v>120.842944</c:v>
                </c:pt>
                <c:pt idx="48">
                  <c:v>120.845</c:v>
                </c:pt>
                <c:pt idx="49">
                  <c:v>120.845806</c:v>
                </c:pt>
                <c:pt idx="50">
                  <c:v>120.84875</c:v>
                </c:pt>
                <c:pt idx="51">
                  <c:v>120.84875</c:v>
                </c:pt>
                <c:pt idx="52">
                  <c:v>120.850444</c:v>
                </c:pt>
                <c:pt idx="53">
                  <c:v>120.850444</c:v>
                </c:pt>
                <c:pt idx="54">
                  <c:v>120.85208299999999</c:v>
                </c:pt>
                <c:pt idx="55">
                  <c:v>120.85208299999999</c:v>
                </c:pt>
                <c:pt idx="56">
                  <c:v>120.853694</c:v>
                </c:pt>
                <c:pt idx="57">
                  <c:v>120.853722</c:v>
                </c:pt>
                <c:pt idx="58">
                  <c:v>120.856306</c:v>
                </c:pt>
                <c:pt idx="59">
                  <c:v>120.856222</c:v>
                </c:pt>
                <c:pt idx="60">
                  <c:v>120.85544400000001</c:v>
                </c:pt>
                <c:pt idx="61">
                  <c:v>120.855389</c:v>
                </c:pt>
                <c:pt idx="62">
                  <c:v>120.85625</c:v>
                </c:pt>
                <c:pt idx="63">
                  <c:v>120.856306</c:v>
                </c:pt>
                <c:pt idx="64">
                  <c:v>120.859139</c:v>
                </c:pt>
                <c:pt idx="65">
                  <c:v>120.860028</c:v>
                </c:pt>
                <c:pt idx="66">
                  <c:v>120.860444</c:v>
                </c:pt>
                <c:pt idx="67">
                  <c:v>120.860417</c:v>
                </c:pt>
                <c:pt idx="68">
                  <c:v>120.859972</c:v>
                </c:pt>
                <c:pt idx="69">
                  <c:v>120.859111</c:v>
                </c:pt>
                <c:pt idx="70">
                  <c:v>120.8575</c:v>
                </c:pt>
                <c:pt idx="71">
                  <c:v>120.856639</c:v>
                </c:pt>
                <c:pt idx="72">
                  <c:v>120.855833</c:v>
                </c:pt>
                <c:pt idx="73">
                  <c:v>120.85333300000001</c:v>
                </c:pt>
                <c:pt idx="74">
                  <c:v>120.85247200000001</c:v>
                </c:pt>
                <c:pt idx="75">
                  <c:v>120.85169399999999</c:v>
                </c:pt>
                <c:pt idx="76">
                  <c:v>120.85080600000001</c:v>
                </c:pt>
                <c:pt idx="77">
                  <c:v>120.846639</c:v>
                </c:pt>
                <c:pt idx="78">
                  <c:v>120.842889</c:v>
                </c:pt>
                <c:pt idx="79">
                  <c:v>120.842944</c:v>
                </c:pt>
                <c:pt idx="80">
                  <c:v>120.842083</c:v>
                </c:pt>
                <c:pt idx="81">
                  <c:v>120.842111</c:v>
                </c:pt>
                <c:pt idx="82">
                  <c:v>120.841222</c:v>
                </c:pt>
                <c:pt idx="83">
                  <c:v>120.84125</c:v>
                </c:pt>
                <c:pt idx="84">
                  <c:v>120.840389</c:v>
                </c:pt>
                <c:pt idx="85">
                  <c:v>120.840417</c:v>
                </c:pt>
                <c:pt idx="86">
                  <c:v>120.84</c:v>
                </c:pt>
                <c:pt idx="87">
                  <c:v>120.83919400000001</c:v>
                </c:pt>
                <c:pt idx="88">
                  <c:v>120.838306</c:v>
                </c:pt>
                <c:pt idx="89">
                  <c:v>120.83499999999999</c:v>
                </c:pt>
                <c:pt idx="90">
                  <c:v>120.834194</c:v>
                </c:pt>
                <c:pt idx="91">
                  <c:v>120.832528</c:v>
                </c:pt>
                <c:pt idx="92">
                  <c:v>120.828806</c:v>
                </c:pt>
                <c:pt idx="93">
                  <c:v>120.828806</c:v>
                </c:pt>
                <c:pt idx="94">
                  <c:v>120.827889</c:v>
                </c:pt>
                <c:pt idx="95">
                  <c:v>120.827861</c:v>
                </c:pt>
                <c:pt idx="96">
                  <c:v>120.826694</c:v>
                </c:pt>
                <c:pt idx="97">
                  <c:v>120.825833</c:v>
                </c:pt>
                <c:pt idx="98">
                  <c:v>120.825389</c:v>
                </c:pt>
                <c:pt idx="99">
                  <c:v>120.825444</c:v>
                </c:pt>
                <c:pt idx="100">
                  <c:v>120.820806</c:v>
                </c:pt>
                <c:pt idx="101">
                  <c:v>120.81997200000001</c:v>
                </c:pt>
                <c:pt idx="102">
                  <c:v>120.81958299999999</c:v>
                </c:pt>
                <c:pt idx="103">
                  <c:v>120.81958299999999</c:v>
                </c:pt>
                <c:pt idx="104">
                  <c:v>120.815833</c:v>
                </c:pt>
                <c:pt idx="105">
                  <c:v>120.814167</c:v>
                </c:pt>
                <c:pt idx="106">
                  <c:v>120.813333</c:v>
                </c:pt>
                <c:pt idx="107">
                  <c:v>120.806611</c:v>
                </c:pt>
                <c:pt idx="108">
                  <c:v>120.805806</c:v>
                </c:pt>
                <c:pt idx="109">
                  <c:v>120.80500000000001</c:v>
                </c:pt>
                <c:pt idx="110">
                  <c:v>120.804194</c:v>
                </c:pt>
                <c:pt idx="111">
                  <c:v>120.80333299999999</c:v>
                </c:pt>
                <c:pt idx="112">
                  <c:v>120.800389</c:v>
                </c:pt>
                <c:pt idx="113">
                  <c:v>120.800389</c:v>
                </c:pt>
                <c:pt idx="114">
                  <c:v>120.799139</c:v>
                </c:pt>
                <c:pt idx="115">
                  <c:v>120.797861</c:v>
                </c:pt>
                <c:pt idx="116">
                  <c:v>120.797889</c:v>
                </c:pt>
                <c:pt idx="117">
                  <c:v>120.797556</c:v>
                </c:pt>
                <c:pt idx="118">
                  <c:v>120.793333</c:v>
                </c:pt>
                <c:pt idx="119">
                  <c:v>120.792917</c:v>
                </c:pt>
                <c:pt idx="120">
                  <c:v>120.792917</c:v>
                </c:pt>
                <c:pt idx="121">
                  <c:v>120.79086100000001</c:v>
                </c:pt>
                <c:pt idx="122">
                  <c:v>120.78916700000001</c:v>
                </c:pt>
                <c:pt idx="123">
                  <c:v>120.78833299999999</c:v>
                </c:pt>
                <c:pt idx="124">
                  <c:v>120.78747199999999</c:v>
                </c:pt>
                <c:pt idx="125">
                  <c:v>120.786694</c:v>
                </c:pt>
                <c:pt idx="126">
                  <c:v>120.784944</c:v>
                </c:pt>
                <c:pt idx="127">
                  <c:v>120.784139</c:v>
                </c:pt>
                <c:pt idx="128">
                  <c:v>120.780833</c:v>
                </c:pt>
                <c:pt idx="129">
                  <c:v>120.779972</c:v>
                </c:pt>
                <c:pt idx="130">
                  <c:v>120.778333</c:v>
                </c:pt>
                <c:pt idx="131">
                  <c:v>120.7775</c:v>
                </c:pt>
                <c:pt idx="132">
                  <c:v>120.776639</c:v>
                </c:pt>
                <c:pt idx="133">
                  <c:v>120.77288900000001</c:v>
                </c:pt>
                <c:pt idx="134">
                  <c:v>120.77288900000001</c:v>
                </c:pt>
                <c:pt idx="135">
                  <c:v>120.77247199999999</c:v>
                </c:pt>
                <c:pt idx="136">
                  <c:v>120.770861</c:v>
                </c:pt>
                <c:pt idx="137">
                  <c:v>120.77</c:v>
                </c:pt>
                <c:pt idx="138">
                  <c:v>120.767528</c:v>
                </c:pt>
                <c:pt idx="139">
                  <c:v>120.764583</c:v>
                </c:pt>
                <c:pt idx="140">
                  <c:v>120.764583</c:v>
                </c:pt>
                <c:pt idx="141">
                  <c:v>120.762889</c:v>
                </c:pt>
                <c:pt idx="142">
                  <c:v>120.762944</c:v>
                </c:pt>
                <c:pt idx="143">
                  <c:v>120.760806</c:v>
                </c:pt>
                <c:pt idx="144">
                  <c:v>120.755833</c:v>
                </c:pt>
                <c:pt idx="145">
                  <c:v>120.754972</c:v>
                </c:pt>
                <c:pt idx="146">
                  <c:v>120.75411099999999</c:v>
                </c:pt>
                <c:pt idx="147">
                  <c:v>120.7525</c:v>
                </c:pt>
                <c:pt idx="148">
                  <c:v>120.751639</c:v>
                </c:pt>
                <c:pt idx="149">
                  <c:v>120.749139</c:v>
                </c:pt>
                <c:pt idx="150">
                  <c:v>120.748278</c:v>
                </c:pt>
                <c:pt idx="151">
                  <c:v>120.746667</c:v>
                </c:pt>
                <c:pt idx="152">
                  <c:v>120.74588900000001</c:v>
                </c:pt>
                <c:pt idx="153">
                  <c:v>120.745361</c:v>
                </c:pt>
                <c:pt idx="154">
                  <c:v>120.745389</c:v>
                </c:pt>
                <c:pt idx="155">
                  <c:v>120.74291700000001</c:v>
                </c:pt>
                <c:pt idx="156">
                  <c:v>120.742861</c:v>
                </c:pt>
                <c:pt idx="157">
                  <c:v>120.74122199999999</c:v>
                </c:pt>
                <c:pt idx="158">
                  <c:v>120.74127799999999</c:v>
                </c:pt>
                <c:pt idx="159">
                  <c:v>120.74041699999999</c:v>
                </c:pt>
                <c:pt idx="160">
                  <c:v>120.74038899999999</c:v>
                </c:pt>
                <c:pt idx="161">
                  <c:v>120.74124999999999</c:v>
                </c:pt>
                <c:pt idx="162">
                  <c:v>120.74122199999999</c:v>
                </c:pt>
                <c:pt idx="163">
                  <c:v>120.74205600000001</c:v>
                </c:pt>
                <c:pt idx="164">
                  <c:v>120.74208299999999</c:v>
                </c:pt>
                <c:pt idx="165">
                  <c:v>120.73875</c:v>
                </c:pt>
                <c:pt idx="166">
                  <c:v>120.73875</c:v>
                </c:pt>
                <c:pt idx="167">
                  <c:v>120.737528</c:v>
                </c:pt>
                <c:pt idx="168">
                  <c:v>120.736639</c:v>
                </c:pt>
                <c:pt idx="169">
                  <c:v>120.734528</c:v>
                </c:pt>
                <c:pt idx="170">
                  <c:v>120.734556</c:v>
                </c:pt>
                <c:pt idx="171">
                  <c:v>120.735417</c:v>
                </c:pt>
                <c:pt idx="172">
                  <c:v>120.735417</c:v>
                </c:pt>
                <c:pt idx="173">
                  <c:v>120.734139</c:v>
                </c:pt>
                <c:pt idx="174">
                  <c:v>120.730833</c:v>
                </c:pt>
                <c:pt idx="175">
                  <c:v>120.729972</c:v>
                </c:pt>
                <c:pt idx="176">
                  <c:v>120.729139</c:v>
                </c:pt>
                <c:pt idx="177">
                  <c:v>120.728306</c:v>
                </c:pt>
                <c:pt idx="178">
                  <c:v>120.72744400000001</c:v>
                </c:pt>
                <c:pt idx="179">
                  <c:v>120.721667</c:v>
                </c:pt>
                <c:pt idx="180">
                  <c:v>120.72</c:v>
                </c:pt>
                <c:pt idx="181">
                  <c:v>120.719139</c:v>
                </c:pt>
                <c:pt idx="182">
                  <c:v>120.715389</c:v>
                </c:pt>
                <c:pt idx="183">
                  <c:v>120.715361</c:v>
                </c:pt>
                <c:pt idx="184">
                  <c:v>120.714556</c:v>
                </c:pt>
                <c:pt idx="185">
                  <c:v>120.714556</c:v>
                </c:pt>
                <c:pt idx="186">
                  <c:v>120.71375</c:v>
                </c:pt>
                <c:pt idx="187">
                  <c:v>120.713722</c:v>
                </c:pt>
                <c:pt idx="188">
                  <c:v>120.71080600000001</c:v>
                </c:pt>
                <c:pt idx="189">
                  <c:v>120.70913899999999</c:v>
                </c:pt>
                <c:pt idx="190">
                  <c:v>120.708361</c:v>
                </c:pt>
                <c:pt idx="191">
                  <c:v>120.705833</c:v>
                </c:pt>
                <c:pt idx="192">
                  <c:v>120.705389</c:v>
                </c:pt>
                <c:pt idx="193">
                  <c:v>120.705389</c:v>
                </c:pt>
                <c:pt idx="194">
                  <c:v>120.704583</c:v>
                </c:pt>
                <c:pt idx="195">
                  <c:v>120.704611</c:v>
                </c:pt>
                <c:pt idx="196">
                  <c:v>120.705444</c:v>
                </c:pt>
                <c:pt idx="197">
                  <c:v>120.705389</c:v>
                </c:pt>
                <c:pt idx="198">
                  <c:v>120.706278</c:v>
                </c:pt>
                <c:pt idx="199">
                  <c:v>120.70625</c:v>
                </c:pt>
                <c:pt idx="200">
                  <c:v>120.70705599999999</c:v>
                </c:pt>
                <c:pt idx="201">
                  <c:v>120.707083</c:v>
                </c:pt>
                <c:pt idx="202">
                  <c:v>120.706278</c:v>
                </c:pt>
                <c:pt idx="203">
                  <c:v>120.706278</c:v>
                </c:pt>
                <c:pt idx="204">
                  <c:v>120.707083</c:v>
                </c:pt>
                <c:pt idx="205">
                  <c:v>120.707083</c:v>
                </c:pt>
                <c:pt idx="206">
                  <c:v>120.70786099999999</c:v>
                </c:pt>
                <c:pt idx="207">
                  <c:v>120.70791699999999</c:v>
                </c:pt>
                <c:pt idx="208">
                  <c:v>120.70874999999999</c:v>
                </c:pt>
                <c:pt idx="209">
                  <c:v>120.70874999999999</c:v>
                </c:pt>
                <c:pt idx="210">
                  <c:v>120.71036100000001</c:v>
                </c:pt>
                <c:pt idx="211">
                  <c:v>120.71041700000001</c:v>
                </c:pt>
                <c:pt idx="212">
                  <c:v>120.70955600000001</c:v>
                </c:pt>
                <c:pt idx="213">
                  <c:v>120.70958299999999</c:v>
                </c:pt>
                <c:pt idx="214">
                  <c:v>120.70874999999999</c:v>
                </c:pt>
                <c:pt idx="215">
                  <c:v>120.70874999999999</c:v>
                </c:pt>
                <c:pt idx="216">
                  <c:v>120.707944</c:v>
                </c:pt>
                <c:pt idx="217">
                  <c:v>120.70791699999999</c:v>
                </c:pt>
                <c:pt idx="218">
                  <c:v>120.70705599999999</c:v>
                </c:pt>
                <c:pt idx="219">
                  <c:v>120.70702799999999</c:v>
                </c:pt>
                <c:pt idx="220">
                  <c:v>120.705861</c:v>
                </c:pt>
                <c:pt idx="221">
                  <c:v>120.704194</c:v>
                </c:pt>
                <c:pt idx="222">
                  <c:v>120.703778</c:v>
                </c:pt>
                <c:pt idx="223">
                  <c:v>120.703722</c:v>
                </c:pt>
                <c:pt idx="224">
                  <c:v>120.702917</c:v>
                </c:pt>
                <c:pt idx="225">
                  <c:v>120.702889</c:v>
                </c:pt>
                <c:pt idx="226">
                  <c:v>120.702083</c:v>
                </c:pt>
                <c:pt idx="227">
                  <c:v>120.702083</c:v>
                </c:pt>
                <c:pt idx="228">
                  <c:v>120.7</c:v>
                </c:pt>
                <c:pt idx="229">
                  <c:v>120.69750000000001</c:v>
                </c:pt>
                <c:pt idx="230">
                  <c:v>120.69666700000001</c:v>
                </c:pt>
                <c:pt idx="231">
                  <c:v>120.695806</c:v>
                </c:pt>
                <c:pt idx="232">
                  <c:v>120.69416699999999</c:v>
                </c:pt>
                <c:pt idx="233">
                  <c:v>120.693333</c:v>
                </c:pt>
                <c:pt idx="234">
                  <c:v>120.69288899999999</c:v>
                </c:pt>
                <c:pt idx="235">
                  <c:v>120.692528</c:v>
                </c:pt>
                <c:pt idx="236">
                  <c:v>120.691694</c:v>
                </c:pt>
                <c:pt idx="237">
                  <c:v>120.690861</c:v>
                </c:pt>
                <c:pt idx="238">
                  <c:v>120.689222</c:v>
                </c:pt>
                <c:pt idx="239">
                  <c:v>120.688333</c:v>
                </c:pt>
                <c:pt idx="240">
                  <c:v>120.687528</c:v>
                </c:pt>
                <c:pt idx="241">
                  <c:v>120.686278</c:v>
                </c:pt>
                <c:pt idx="242">
                  <c:v>120.68625</c:v>
                </c:pt>
                <c:pt idx="243">
                  <c:v>120.685444</c:v>
                </c:pt>
                <c:pt idx="244">
                  <c:v>120.685417</c:v>
                </c:pt>
                <c:pt idx="245">
                  <c:v>120.684583</c:v>
                </c:pt>
                <c:pt idx="246">
                  <c:v>120.684611</c:v>
                </c:pt>
                <c:pt idx="247">
                  <c:v>120.683694</c:v>
                </c:pt>
                <c:pt idx="248">
                  <c:v>120.683722</c:v>
                </c:pt>
                <c:pt idx="249">
                  <c:v>120.682917</c:v>
                </c:pt>
                <c:pt idx="250">
                  <c:v>120.682917</c:v>
                </c:pt>
                <c:pt idx="251">
                  <c:v>120.68041700000001</c:v>
                </c:pt>
                <c:pt idx="252">
                  <c:v>120.68044399999999</c:v>
                </c:pt>
                <c:pt idx="253">
                  <c:v>120.67955600000001</c:v>
                </c:pt>
                <c:pt idx="254">
                  <c:v>120.679528</c:v>
                </c:pt>
                <c:pt idx="255">
                  <c:v>120.67791699999999</c:v>
                </c:pt>
                <c:pt idx="256">
                  <c:v>120.67788899999999</c:v>
                </c:pt>
                <c:pt idx="257">
                  <c:v>120.677083</c:v>
                </c:pt>
                <c:pt idx="258">
                  <c:v>120.677111</c:v>
                </c:pt>
                <c:pt idx="259">
                  <c:v>120.67788899999999</c:v>
                </c:pt>
                <c:pt idx="260">
                  <c:v>120.67791699999999</c:v>
                </c:pt>
                <c:pt idx="261">
                  <c:v>120.67877799999999</c:v>
                </c:pt>
                <c:pt idx="262">
                  <c:v>120.67874999999999</c:v>
                </c:pt>
                <c:pt idx="263">
                  <c:v>120.68211100000001</c:v>
                </c:pt>
                <c:pt idx="264">
                  <c:v>120.682056</c:v>
                </c:pt>
                <c:pt idx="265">
                  <c:v>120.684139</c:v>
                </c:pt>
                <c:pt idx="266">
                  <c:v>120.685</c:v>
                </c:pt>
                <c:pt idx="267">
                  <c:v>120.685861</c:v>
                </c:pt>
                <c:pt idx="268">
                  <c:v>120.6875</c:v>
                </c:pt>
                <c:pt idx="269">
                  <c:v>120.687917</c:v>
                </c:pt>
                <c:pt idx="270">
                  <c:v>120.687917</c:v>
                </c:pt>
                <c:pt idx="271">
                  <c:v>120.68875</c:v>
                </c:pt>
                <c:pt idx="272">
                  <c:v>120.68625</c:v>
                </c:pt>
                <c:pt idx="273">
                  <c:v>120.68625</c:v>
                </c:pt>
                <c:pt idx="274">
                  <c:v>120.687083</c:v>
                </c:pt>
                <c:pt idx="275">
                  <c:v>120.687083</c:v>
                </c:pt>
                <c:pt idx="276">
                  <c:v>120.687917</c:v>
                </c:pt>
                <c:pt idx="277">
                  <c:v>120.687889</c:v>
                </c:pt>
                <c:pt idx="278">
                  <c:v>120.68875</c:v>
                </c:pt>
                <c:pt idx="279">
                  <c:v>120.688722</c:v>
                </c:pt>
                <c:pt idx="280">
                  <c:v>120.689167</c:v>
                </c:pt>
                <c:pt idx="281">
                  <c:v>120.69499999999999</c:v>
                </c:pt>
                <c:pt idx="282">
                  <c:v>120.69544399999999</c:v>
                </c:pt>
                <c:pt idx="283">
                  <c:v>120.69544399999999</c:v>
                </c:pt>
                <c:pt idx="284">
                  <c:v>120.69625000000001</c:v>
                </c:pt>
                <c:pt idx="285">
                  <c:v>120.69625000000001</c:v>
                </c:pt>
                <c:pt idx="286">
                  <c:v>120.69708300000001</c:v>
                </c:pt>
                <c:pt idx="287">
                  <c:v>120.69711100000001</c:v>
                </c:pt>
                <c:pt idx="288">
                  <c:v>120.69622200000001</c:v>
                </c:pt>
                <c:pt idx="289">
                  <c:v>120.69619400000001</c:v>
                </c:pt>
                <c:pt idx="290">
                  <c:v>120.69541700000001</c:v>
                </c:pt>
                <c:pt idx="291">
                  <c:v>120.69544399999999</c:v>
                </c:pt>
                <c:pt idx="292">
                  <c:v>120.69461099999999</c:v>
                </c:pt>
                <c:pt idx="293">
                  <c:v>120.69458299999999</c:v>
                </c:pt>
                <c:pt idx="294">
                  <c:v>120.69372199999999</c:v>
                </c:pt>
                <c:pt idx="295">
                  <c:v>120.69369399999999</c:v>
                </c:pt>
                <c:pt idx="296">
                  <c:v>120.69205599999999</c:v>
                </c:pt>
                <c:pt idx="297">
                  <c:v>120.69205599999999</c:v>
                </c:pt>
                <c:pt idx="298">
                  <c:v>120.692472</c:v>
                </c:pt>
                <c:pt idx="299">
                  <c:v>120.69416699999999</c:v>
                </c:pt>
                <c:pt idx="300">
                  <c:v>120.69499999999999</c:v>
                </c:pt>
                <c:pt idx="301">
                  <c:v>120.69666700000001</c:v>
                </c:pt>
                <c:pt idx="302">
                  <c:v>120.69750000000001</c:v>
                </c:pt>
                <c:pt idx="303">
                  <c:v>120.699167</c:v>
                </c:pt>
                <c:pt idx="304">
                  <c:v>120.7</c:v>
                </c:pt>
                <c:pt idx="305">
                  <c:v>120.701667</c:v>
                </c:pt>
                <c:pt idx="306">
                  <c:v>120.702556</c:v>
                </c:pt>
                <c:pt idx="307">
                  <c:v>120.703306</c:v>
                </c:pt>
                <c:pt idx="308">
                  <c:v>120.704167</c:v>
                </c:pt>
                <c:pt idx="309">
                  <c:v>120.705</c:v>
                </c:pt>
                <c:pt idx="310">
                  <c:v>120.70786099999999</c:v>
                </c:pt>
                <c:pt idx="311">
                  <c:v>120.70788899999999</c:v>
                </c:pt>
                <c:pt idx="312">
                  <c:v>120.707083</c:v>
                </c:pt>
                <c:pt idx="313">
                  <c:v>120.707083</c:v>
                </c:pt>
                <c:pt idx="314">
                  <c:v>120.705389</c:v>
                </c:pt>
                <c:pt idx="315">
                  <c:v>120.705389</c:v>
                </c:pt>
                <c:pt idx="316">
                  <c:v>120.704556</c:v>
                </c:pt>
                <c:pt idx="317">
                  <c:v>120.704611</c:v>
                </c:pt>
                <c:pt idx="318">
                  <c:v>120.703778</c:v>
                </c:pt>
                <c:pt idx="319">
                  <c:v>120.703722</c:v>
                </c:pt>
                <c:pt idx="320">
                  <c:v>120.702917</c:v>
                </c:pt>
                <c:pt idx="321">
                  <c:v>120.702917</c:v>
                </c:pt>
                <c:pt idx="322">
                  <c:v>120.701222</c:v>
                </c:pt>
                <c:pt idx="323">
                  <c:v>120.701194</c:v>
                </c:pt>
                <c:pt idx="324">
                  <c:v>120.700389</c:v>
                </c:pt>
                <c:pt idx="325">
                  <c:v>120.700389</c:v>
                </c:pt>
                <c:pt idx="326">
                  <c:v>120.69875</c:v>
                </c:pt>
                <c:pt idx="327">
                  <c:v>120.698722</c:v>
                </c:pt>
                <c:pt idx="328">
                  <c:v>120.697917</c:v>
                </c:pt>
                <c:pt idx="329">
                  <c:v>120.697917</c:v>
                </c:pt>
                <c:pt idx="330">
                  <c:v>120.69583299999999</c:v>
                </c:pt>
                <c:pt idx="331">
                  <c:v>120.69497200000001</c:v>
                </c:pt>
                <c:pt idx="332">
                  <c:v>120.692944</c:v>
                </c:pt>
                <c:pt idx="333">
                  <c:v>120.692972</c:v>
                </c:pt>
                <c:pt idx="334">
                  <c:v>120.69372199999999</c:v>
                </c:pt>
                <c:pt idx="335">
                  <c:v>120.69374999999999</c:v>
                </c:pt>
                <c:pt idx="336">
                  <c:v>120.69330600000001</c:v>
                </c:pt>
                <c:pt idx="337">
                  <c:v>120.691639</c:v>
                </c:pt>
                <c:pt idx="338">
                  <c:v>120.690833</c:v>
                </c:pt>
                <c:pt idx="339">
                  <c:v>120.689972</c:v>
                </c:pt>
                <c:pt idx="340">
                  <c:v>120.688778</c:v>
                </c:pt>
                <c:pt idx="341">
                  <c:v>120.688722</c:v>
                </c:pt>
                <c:pt idx="342">
                  <c:v>120.687917</c:v>
                </c:pt>
                <c:pt idx="343">
                  <c:v>120.687917</c:v>
                </c:pt>
                <c:pt idx="344">
                  <c:v>120.68875</c:v>
                </c:pt>
                <c:pt idx="345">
                  <c:v>120.68875</c:v>
                </c:pt>
                <c:pt idx="346">
                  <c:v>120.690389</c:v>
                </c:pt>
                <c:pt idx="347">
                  <c:v>120.690472</c:v>
                </c:pt>
                <c:pt idx="348">
                  <c:v>120.68875</c:v>
                </c:pt>
                <c:pt idx="349">
                  <c:v>120.68875</c:v>
                </c:pt>
                <c:pt idx="350">
                  <c:v>120.687083</c:v>
                </c:pt>
                <c:pt idx="351">
                  <c:v>120.687111</c:v>
                </c:pt>
                <c:pt idx="352">
                  <c:v>120.686222</c:v>
                </c:pt>
                <c:pt idx="353">
                  <c:v>120.686194</c:v>
                </c:pt>
                <c:pt idx="354">
                  <c:v>120.685389</c:v>
                </c:pt>
                <c:pt idx="355">
                  <c:v>120.685417</c:v>
                </c:pt>
                <c:pt idx="356">
                  <c:v>120.684611</c:v>
                </c:pt>
                <c:pt idx="357">
                  <c:v>120.684583</c:v>
                </c:pt>
                <c:pt idx="358">
                  <c:v>120.68375</c:v>
                </c:pt>
                <c:pt idx="359">
                  <c:v>120.683722</c:v>
                </c:pt>
                <c:pt idx="360">
                  <c:v>120.68211100000001</c:v>
                </c:pt>
                <c:pt idx="361">
                  <c:v>120.68211100000001</c:v>
                </c:pt>
                <c:pt idx="362">
                  <c:v>120.68127800000001</c:v>
                </c:pt>
                <c:pt idx="363">
                  <c:v>120.68122200000001</c:v>
                </c:pt>
                <c:pt idx="364">
                  <c:v>120.68041700000001</c:v>
                </c:pt>
                <c:pt idx="365">
                  <c:v>120.68044399999999</c:v>
                </c:pt>
                <c:pt idx="366">
                  <c:v>120.67955600000001</c:v>
                </c:pt>
                <c:pt idx="367">
                  <c:v>120.67955600000001</c:v>
                </c:pt>
                <c:pt idx="368">
                  <c:v>120.67874999999999</c:v>
                </c:pt>
                <c:pt idx="369">
                  <c:v>120.67872199999999</c:v>
                </c:pt>
                <c:pt idx="370">
                  <c:v>120.676278</c:v>
                </c:pt>
                <c:pt idx="371">
                  <c:v>120.676278</c:v>
                </c:pt>
                <c:pt idx="372">
                  <c:v>120.674583</c:v>
                </c:pt>
                <c:pt idx="373">
                  <c:v>120.674556</c:v>
                </c:pt>
                <c:pt idx="374">
                  <c:v>120.673778</c:v>
                </c:pt>
                <c:pt idx="375">
                  <c:v>120.67375</c:v>
                </c:pt>
                <c:pt idx="376">
                  <c:v>120.674583</c:v>
                </c:pt>
                <c:pt idx="377">
                  <c:v>120.674556</c:v>
                </c:pt>
                <c:pt idx="378">
                  <c:v>120.675417</c:v>
                </c:pt>
                <c:pt idx="379">
                  <c:v>120.675389</c:v>
                </c:pt>
                <c:pt idx="380">
                  <c:v>120.67625</c:v>
                </c:pt>
                <c:pt idx="381">
                  <c:v>120.67625</c:v>
                </c:pt>
                <c:pt idx="382">
                  <c:v>120.675417</c:v>
                </c:pt>
                <c:pt idx="383">
                  <c:v>120.675389</c:v>
                </c:pt>
                <c:pt idx="384">
                  <c:v>120.674583</c:v>
                </c:pt>
                <c:pt idx="385">
                  <c:v>120.674556</c:v>
                </c:pt>
                <c:pt idx="386">
                  <c:v>120.672917</c:v>
                </c:pt>
                <c:pt idx="387">
                  <c:v>120.672917</c:v>
                </c:pt>
                <c:pt idx="388">
                  <c:v>120.672083</c:v>
                </c:pt>
                <c:pt idx="389">
                  <c:v>120.672083</c:v>
                </c:pt>
                <c:pt idx="390">
                  <c:v>120.669583</c:v>
                </c:pt>
                <c:pt idx="391">
                  <c:v>120.669556</c:v>
                </c:pt>
                <c:pt idx="392">
                  <c:v>120.66875</c:v>
                </c:pt>
                <c:pt idx="393">
                  <c:v>120.668722</c:v>
                </c:pt>
                <c:pt idx="394">
                  <c:v>120.667056</c:v>
                </c:pt>
                <c:pt idx="395">
                  <c:v>120.667056</c:v>
                </c:pt>
                <c:pt idx="396">
                  <c:v>120.66625000000001</c:v>
                </c:pt>
                <c:pt idx="397">
                  <c:v>120.66625000000001</c:v>
                </c:pt>
                <c:pt idx="398">
                  <c:v>120.66541700000001</c:v>
                </c:pt>
                <c:pt idx="399">
                  <c:v>120.66541700000001</c:v>
                </c:pt>
                <c:pt idx="400">
                  <c:v>120.66500000000001</c:v>
                </c:pt>
                <c:pt idx="401">
                  <c:v>120.66416700000001</c:v>
                </c:pt>
                <c:pt idx="402">
                  <c:v>120.66369400000001</c:v>
                </c:pt>
                <c:pt idx="403">
                  <c:v>120.66374999999999</c:v>
                </c:pt>
                <c:pt idx="404">
                  <c:v>120.662944</c:v>
                </c:pt>
                <c:pt idx="405">
                  <c:v>120.662944</c:v>
                </c:pt>
                <c:pt idx="406">
                  <c:v>120.64913900000001</c:v>
                </c:pt>
                <c:pt idx="407">
                  <c:v>120.64833299999999</c:v>
                </c:pt>
                <c:pt idx="408">
                  <c:v>120.645833</c:v>
                </c:pt>
                <c:pt idx="409">
                  <c:v>120.645028</c:v>
                </c:pt>
                <c:pt idx="410">
                  <c:v>120.644139</c:v>
                </c:pt>
                <c:pt idx="411">
                  <c:v>120.643361</c:v>
                </c:pt>
                <c:pt idx="412">
                  <c:v>120.640417</c:v>
                </c:pt>
                <c:pt idx="413">
                  <c:v>120.640389</c:v>
                </c:pt>
                <c:pt idx="414">
                  <c:v>120.639583</c:v>
                </c:pt>
                <c:pt idx="415">
                  <c:v>120.639556</c:v>
                </c:pt>
                <c:pt idx="416">
                  <c:v>120.640389</c:v>
                </c:pt>
                <c:pt idx="417">
                  <c:v>120.640417</c:v>
                </c:pt>
                <c:pt idx="418">
                  <c:v>120.641194</c:v>
                </c:pt>
                <c:pt idx="419">
                  <c:v>120.641306</c:v>
                </c:pt>
                <c:pt idx="420">
                  <c:v>120.642056</c:v>
                </c:pt>
                <c:pt idx="421">
                  <c:v>120.642111</c:v>
                </c:pt>
                <c:pt idx="422">
                  <c:v>120.641222</c:v>
                </c:pt>
                <c:pt idx="423">
                  <c:v>120.641222</c:v>
                </c:pt>
                <c:pt idx="424">
                  <c:v>120.640417</c:v>
                </c:pt>
                <c:pt idx="425">
                  <c:v>120.640389</c:v>
                </c:pt>
                <c:pt idx="426">
                  <c:v>120.639583</c:v>
                </c:pt>
                <c:pt idx="427">
                  <c:v>120.639556</c:v>
                </c:pt>
                <c:pt idx="428">
                  <c:v>120.638722</c:v>
                </c:pt>
                <c:pt idx="429">
                  <c:v>120.63875</c:v>
                </c:pt>
                <c:pt idx="430">
                  <c:v>120.637917</c:v>
                </c:pt>
                <c:pt idx="431">
                  <c:v>120.637917</c:v>
                </c:pt>
                <c:pt idx="432">
                  <c:v>120.637083</c:v>
                </c:pt>
                <c:pt idx="433">
                  <c:v>120.637083</c:v>
                </c:pt>
                <c:pt idx="434">
                  <c:v>120.635417</c:v>
                </c:pt>
                <c:pt idx="435">
                  <c:v>120.635417</c:v>
                </c:pt>
                <c:pt idx="436">
                  <c:v>120.63461100000001</c:v>
                </c:pt>
                <c:pt idx="437">
                  <c:v>120.634556</c:v>
                </c:pt>
                <c:pt idx="438">
                  <c:v>120.63375000000001</c:v>
                </c:pt>
                <c:pt idx="439">
                  <c:v>120.63372200000001</c:v>
                </c:pt>
                <c:pt idx="440">
                  <c:v>120.63294399999999</c:v>
                </c:pt>
                <c:pt idx="441">
                  <c:v>120.63294399999999</c:v>
                </c:pt>
                <c:pt idx="442">
                  <c:v>120.63205600000001</c:v>
                </c:pt>
                <c:pt idx="443">
                  <c:v>120.63208299999999</c:v>
                </c:pt>
                <c:pt idx="444">
                  <c:v>120.63122199999999</c:v>
                </c:pt>
                <c:pt idx="445">
                  <c:v>120.63119399999999</c:v>
                </c:pt>
                <c:pt idx="446">
                  <c:v>120.62625</c:v>
                </c:pt>
                <c:pt idx="447">
                  <c:v>120.626222</c:v>
                </c:pt>
                <c:pt idx="448">
                  <c:v>120.621222</c:v>
                </c:pt>
                <c:pt idx="449">
                  <c:v>120.621194</c:v>
                </c:pt>
                <c:pt idx="450">
                  <c:v>120.620861</c:v>
                </c:pt>
                <c:pt idx="451">
                  <c:v>120.619972</c:v>
                </c:pt>
                <c:pt idx="452">
                  <c:v>120.61963900000001</c:v>
                </c:pt>
                <c:pt idx="453">
                  <c:v>120.61961100000001</c:v>
                </c:pt>
                <c:pt idx="454">
                  <c:v>120.61499999999999</c:v>
                </c:pt>
                <c:pt idx="455">
                  <c:v>120.61413899999999</c:v>
                </c:pt>
                <c:pt idx="456">
                  <c:v>120.612889</c:v>
                </c:pt>
                <c:pt idx="457">
                  <c:v>120.612889</c:v>
                </c:pt>
                <c:pt idx="458">
                  <c:v>120.611611</c:v>
                </c:pt>
                <c:pt idx="459">
                  <c:v>120.610806</c:v>
                </c:pt>
                <c:pt idx="460">
                  <c:v>120.608306</c:v>
                </c:pt>
                <c:pt idx="461">
                  <c:v>120.6075</c:v>
                </c:pt>
                <c:pt idx="462">
                  <c:v>120.60250000000001</c:v>
                </c:pt>
                <c:pt idx="463">
                  <c:v>120.60166700000001</c:v>
                </c:pt>
                <c:pt idx="464">
                  <c:v>120.6</c:v>
                </c:pt>
                <c:pt idx="465">
                  <c:v>120.59913899999999</c:v>
                </c:pt>
                <c:pt idx="466">
                  <c:v>120.59705599999999</c:v>
                </c:pt>
                <c:pt idx="467">
                  <c:v>120.59705599999999</c:v>
                </c:pt>
                <c:pt idx="468">
                  <c:v>120.59625</c:v>
                </c:pt>
                <c:pt idx="469">
                  <c:v>120.596222</c:v>
                </c:pt>
                <c:pt idx="470">
                  <c:v>120.594556</c:v>
                </c:pt>
                <c:pt idx="471">
                  <c:v>120.594583</c:v>
                </c:pt>
                <c:pt idx="472">
                  <c:v>120.593722</c:v>
                </c:pt>
                <c:pt idx="473">
                  <c:v>120.593722</c:v>
                </c:pt>
                <c:pt idx="474">
                  <c:v>120.592917</c:v>
                </c:pt>
                <c:pt idx="475">
                  <c:v>120.592889</c:v>
                </c:pt>
                <c:pt idx="476">
                  <c:v>120.592111</c:v>
                </c:pt>
                <c:pt idx="477">
                  <c:v>120.592083</c:v>
                </c:pt>
                <c:pt idx="478">
                  <c:v>120.59125</c:v>
                </c:pt>
                <c:pt idx="479">
                  <c:v>120.591222</c:v>
                </c:pt>
                <c:pt idx="480">
                  <c:v>120.589528</c:v>
                </c:pt>
                <c:pt idx="481">
                  <c:v>120.589556</c:v>
                </c:pt>
                <c:pt idx="482">
                  <c:v>120.58875</c:v>
                </c:pt>
                <c:pt idx="483">
                  <c:v>120.58875</c:v>
                </c:pt>
                <c:pt idx="484">
                  <c:v>120.58541700000001</c:v>
                </c:pt>
                <c:pt idx="485">
                  <c:v>120.58541700000001</c:v>
                </c:pt>
                <c:pt idx="486">
                  <c:v>120.58458299999999</c:v>
                </c:pt>
                <c:pt idx="487">
                  <c:v>120.58458299999999</c:v>
                </c:pt>
                <c:pt idx="488">
                  <c:v>120.58413899999999</c:v>
                </c:pt>
                <c:pt idx="489">
                  <c:v>120.583333</c:v>
                </c:pt>
                <c:pt idx="490">
                  <c:v>120.576694</c:v>
                </c:pt>
                <c:pt idx="491">
                  <c:v>120.575833</c:v>
                </c:pt>
                <c:pt idx="492">
                  <c:v>120.573306</c:v>
                </c:pt>
                <c:pt idx="493">
                  <c:v>120.57250000000001</c:v>
                </c:pt>
                <c:pt idx="494">
                  <c:v>120.56830600000001</c:v>
                </c:pt>
                <c:pt idx="495">
                  <c:v>120.5675</c:v>
                </c:pt>
                <c:pt idx="496">
                  <c:v>120.566722</c:v>
                </c:pt>
                <c:pt idx="497">
                  <c:v>120.565833</c:v>
                </c:pt>
                <c:pt idx="498">
                  <c:v>120.565</c:v>
                </c:pt>
                <c:pt idx="499">
                  <c:v>120.564139</c:v>
                </c:pt>
                <c:pt idx="500">
                  <c:v>120.560861</c:v>
                </c:pt>
                <c:pt idx="501">
                  <c:v>120.559972</c:v>
                </c:pt>
                <c:pt idx="502">
                  <c:v>120.5575</c:v>
                </c:pt>
                <c:pt idx="503">
                  <c:v>120.556639</c:v>
                </c:pt>
                <c:pt idx="504">
                  <c:v>120.55583300000001</c:v>
                </c:pt>
                <c:pt idx="505">
                  <c:v>120.55497200000001</c:v>
                </c:pt>
                <c:pt idx="506">
                  <c:v>120.55333299999999</c:v>
                </c:pt>
                <c:pt idx="507">
                  <c:v>120.55249999999999</c:v>
                </c:pt>
                <c:pt idx="508">
                  <c:v>120.550833</c:v>
                </c:pt>
                <c:pt idx="509">
                  <c:v>120.55</c:v>
                </c:pt>
                <c:pt idx="510">
                  <c:v>120.548361</c:v>
                </c:pt>
                <c:pt idx="511">
                  <c:v>120.547472</c:v>
                </c:pt>
                <c:pt idx="512">
                  <c:v>120.546667</c:v>
                </c:pt>
                <c:pt idx="513">
                  <c:v>120.545806</c:v>
                </c:pt>
                <c:pt idx="514">
                  <c:v>120.544167</c:v>
                </c:pt>
                <c:pt idx="515">
                  <c:v>120.543306</c:v>
                </c:pt>
                <c:pt idx="516">
                  <c:v>120.541639</c:v>
                </c:pt>
                <c:pt idx="517">
                  <c:v>120.540806</c:v>
                </c:pt>
                <c:pt idx="518">
                  <c:v>120.54</c:v>
                </c:pt>
                <c:pt idx="519">
                  <c:v>120.53919399999999</c:v>
                </c:pt>
                <c:pt idx="520">
                  <c:v>120.53833299999999</c:v>
                </c:pt>
                <c:pt idx="521">
                  <c:v>120.53752799999999</c:v>
                </c:pt>
                <c:pt idx="522">
                  <c:v>120.53663899999999</c:v>
                </c:pt>
                <c:pt idx="523">
                  <c:v>120.535833</c:v>
                </c:pt>
                <c:pt idx="524">
                  <c:v>120.533333</c:v>
                </c:pt>
                <c:pt idx="525">
                  <c:v>120.531667</c:v>
                </c:pt>
                <c:pt idx="526">
                  <c:v>120.530806</c:v>
                </c:pt>
                <c:pt idx="527">
                  <c:v>120.529972</c:v>
                </c:pt>
                <c:pt idx="528">
                  <c:v>120.529167</c:v>
                </c:pt>
                <c:pt idx="529">
                  <c:v>120.528361</c:v>
                </c:pt>
                <c:pt idx="530">
                  <c:v>120.5275</c:v>
                </c:pt>
                <c:pt idx="531">
                  <c:v>120.526639</c:v>
                </c:pt>
                <c:pt idx="532">
                  <c:v>120.525806</c:v>
                </c:pt>
                <c:pt idx="533">
                  <c:v>120.52413900000001</c:v>
                </c:pt>
                <c:pt idx="534">
                  <c:v>120.52247199999999</c:v>
                </c:pt>
                <c:pt idx="535">
                  <c:v>120.52077800000001</c:v>
                </c:pt>
                <c:pt idx="536">
                  <c:v>120.52</c:v>
                </c:pt>
                <c:pt idx="537">
                  <c:v>120.519111</c:v>
                </c:pt>
                <c:pt idx="538">
                  <c:v>120.518361</c:v>
                </c:pt>
                <c:pt idx="539">
                  <c:v>120.517528</c:v>
                </c:pt>
                <c:pt idx="540">
                  <c:v>120.516667</c:v>
                </c:pt>
                <c:pt idx="541">
                  <c:v>120.515028</c:v>
                </c:pt>
                <c:pt idx="542">
                  <c:v>120.513306</c:v>
                </c:pt>
                <c:pt idx="543">
                  <c:v>120.51086100000001</c:v>
                </c:pt>
                <c:pt idx="544">
                  <c:v>120.509972</c:v>
                </c:pt>
                <c:pt idx="545">
                  <c:v>120.50916700000001</c:v>
                </c:pt>
                <c:pt idx="546">
                  <c:v>120.508306</c:v>
                </c:pt>
                <c:pt idx="547">
                  <c:v>120.50749999999999</c:v>
                </c:pt>
                <c:pt idx="548">
                  <c:v>120.50711099999999</c:v>
                </c:pt>
                <c:pt idx="549">
                  <c:v>120.50708299999999</c:v>
                </c:pt>
                <c:pt idx="550">
                  <c:v>120.50747200000001</c:v>
                </c:pt>
                <c:pt idx="551">
                  <c:v>120.50833299999999</c:v>
                </c:pt>
                <c:pt idx="552">
                  <c:v>120.50875000000001</c:v>
                </c:pt>
                <c:pt idx="553">
                  <c:v>120.50872200000001</c:v>
                </c:pt>
                <c:pt idx="554">
                  <c:v>120.50958300000001</c:v>
                </c:pt>
                <c:pt idx="555">
                  <c:v>120.509556</c:v>
                </c:pt>
                <c:pt idx="556">
                  <c:v>120.510417</c:v>
                </c:pt>
                <c:pt idx="557">
                  <c:v>120.510417</c:v>
                </c:pt>
                <c:pt idx="558">
                  <c:v>120.511222</c:v>
                </c:pt>
                <c:pt idx="559">
                  <c:v>120.51125</c:v>
                </c:pt>
                <c:pt idx="560">
                  <c:v>120.512889</c:v>
                </c:pt>
                <c:pt idx="561">
                  <c:v>120.512889</c:v>
                </c:pt>
                <c:pt idx="562">
                  <c:v>120.5125</c:v>
                </c:pt>
                <c:pt idx="563">
                  <c:v>120.512083</c:v>
                </c:pt>
                <c:pt idx="564">
                  <c:v>120.512083</c:v>
                </c:pt>
                <c:pt idx="565">
                  <c:v>120.511222</c:v>
                </c:pt>
                <c:pt idx="566">
                  <c:v>120.51125</c:v>
                </c:pt>
                <c:pt idx="567">
                  <c:v>120.50961100000001</c:v>
                </c:pt>
                <c:pt idx="568">
                  <c:v>120.509556</c:v>
                </c:pt>
                <c:pt idx="569">
                  <c:v>120.50869400000001</c:v>
                </c:pt>
                <c:pt idx="570">
                  <c:v>120.50872200000001</c:v>
                </c:pt>
                <c:pt idx="571">
                  <c:v>120.50794399999999</c:v>
                </c:pt>
                <c:pt idx="572">
                  <c:v>120.50791700000001</c:v>
                </c:pt>
                <c:pt idx="573">
                  <c:v>120.50538899999999</c:v>
                </c:pt>
                <c:pt idx="574">
                  <c:v>120.505444</c:v>
                </c:pt>
                <c:pt idx="575">
                  <c:v>120.505</c:v>
                </c:pt>
                <c:pt idx="576">
                  <c:v>120.503333</c:v>
                </c:pt>
                <c:pt idx="577">
                  <c:v>120.501639</c:v>
                </c:pt>
                <c:pt idx="578">
                  <c:v>120.500833</c:v>
                </c:pt>
                <c:pt idx="579">
                  <c:v>120.498361</c:v>
                </c:pt>
                <c:pt idx="580">
                  <c:v>120.497472</c:v>
                </c:pt>
                <c:pt idx="581">
                  <c:v>120.494139</c:v>
                </c:pt>
                <c:pt idx="582">
                  <c:v>120.49333300000001</c:v>
                </c:pt>
                <c:pt idx="583">
                  <c:v>120.49163900000001</c:v>
                </c:pt>
                <c:pt idx="584">
                  <c:v>120.49</c:v>
                </c:pt>
                <c:pt idx="585">
                  <c:v>120.48913899999999</c:v>
                </c:pt>
                <c:pt idx="586">
                  <c:v>120.48827799999999</c:v>
                </c:pt>
                <c:pt idx="587">
                  <c:v>120.4875</c:v>
                </c:pt>
                <c:pt idx="588">
                  <c:v>120.486611</c:v>
                </c:pt>
                <c:pt idx="589">
                  <c:v>120.485861</c:v>
                </c:pt>
                <c:pt idx="590">
                  <c:v>120.485028</c:v>
                </c:pt>
                <c:pt idx="591">
                  <c:v>120.484167</c:v>
                </c:pt>
                <c:pt idx="592">
                  <c:v>120.483306</c:v>
                </c:pt>
                <c:pt idx="593">
                  <c:v>120.4825</c:v>
                </c:pt>
                <c:pt idx="594">
                  <c:v>120.481694</c:v>
                </c:pt>
                <c:pt idx="595">
                  <c:v>120.480806</c:v>
                </c:pt>
                <c:pt idx="596">
                  <c:v>120.48</c:v>
                </c:pt>
                <c:pt idx="597">
                  <c:v>120.479167</c:v>
                </c:pt>
                <c:pt idx="598">
                  <c:v>120.47833300000001</c:v>
                </c:pt>
                <c:pt idx="599">
                  <c:v>120.47744400000001</c:v>
                </c:pt>
                <c:pt idx="600">
                  <c:v>120.47580600000001</c:v>
                </c:pt>
                <c:pt idx="601">
                  <c:v>120.47497199999999</c:v>
                </c:pt>
                <c:pt idx="602">
                  <c:v>120.474194</c:v>
                </c:pt>
                <c:pt idx="603">
                  <c:v>120.47330599999999</c:v>
                </c:pt>
                <c:pt idx="604">
                  <c:v>120.471639</c:v>
                </c:pt>
                <c:pt idx="605">
                  <c:v>120.47</c:v>
                </c:pt>
                <c:pt idx="606">
                  <c:v>120.468333</c:v>
                </c:pt>
                <c:pt idx="607">
                  <c:v>120.467528</c:v>
                </c:pt>
                <c:pt idx="608">
                  <c:v>120.466639</c:v>
                </c:pt>
                <c:pt idx="609">
                  <c:v>120.464944</c:v>
                </c:pt>
                <c:pt idx="610">
                  <c:v>120.464167</c:v>
                </c:pt>
                <c:pt idx="611">
                  <c:v>120.46336100000001</c:v>
                </c:pt>
                <c:pt idx="612">
                  <c:v>120.46247200000001</c:v>
                </c:pt>
                <c:pt idx="613">
                  <c:v>120.46166700000001</c:v>
                </c:pt>
                <c:pt idx="614">
                  <c:v>120.46080600000001</c:v>
                </c:pt>
                <c:pt idx="615">
                  <c:v>120.45997199999999</c:v>
                </c:pt>
                <c:pt idx="616">
                  <c:v>120.45916699999999</c:v>
                </c:pt>
                <c:pt idx="617">
                  <c:v>120.458361</c:v>
                </c:pt>
                <c:pt idx="618">
                  <c:v>120.4575</c:v>
                </c:pt>
                <c:pt idx="619">
                  <c:v>120.456667</c:v>
                </c:pt>
                <c:pt idx="620">
                  <c:v>120.455806</c:v>
                </c:pt>
                <c:pt idx="621">
                  <c:v>120.454111</c:v>
                </c:pt>
                <c:pt idx="622">
                  <c:v>120.453306</c:v>
                </c:pt>
                <c:pt idx="623">
                  <c:v>120.452528</c:v>
                </c:pt>
                <c:pt idx="624">
                  <c:v>120.451639</c:v>
                </c:pt>
                <c:pt idx="625">
                  <c:v>120.45</c:v>
                </c:pt>
                <c:pt idx="626">
                  <c:v>120.449167</c:v>
                </c:pt>
                <c:pt idx="627">
                  <c:v>120.446611</c:v>
                </c:pt>
                <c:pt idx="628">
                  <c:v>120.44583299999999</c:v>
                </c:pt>
                <c:pt idx="629">
                  <c:v>120.44125</c:v>
                </c:pt>
                <c:pt idx="630">
                  <c:v>120.441222</c:v>
                </c:pt>
                <c:pt idx="631">
                  <c:v>120.44080599999999</c:v>
                </c:pt>
                <c:pt idx="632">
                  <c:v>120.44</c:v>
                </c:pt>
                <c:pt idx="633">
                  <c:v>120.439611</c:v>
                </c:pt>
                <c:pt idx="634">
                  <c:v>120.439583</c:v>
                </c:pt>
                <c:pt idx="635">
                  <c:v>120.436194</c:v>
                </c:pt>
                <c:pt idx="636">
                  <c:v>120.43625</c:v>
                </c:pt>
                <c:pt idx="637">
                  <c:v>120.435833</c:v>
                </c:pt>
                <c:pt idx="638">
                  <c:v>120.434944</c:v>
                </c:pt>
                <c:pt idx="639">
                  <c:v>120.434583</c:v>
                </c:pt>
                <c:pt idx="640">
                  <c:v>120.434583</c:v>
                </c:pt>
                <c:pt idx="641">
                  <c:v>120.43127800000001</c:v>
                </c:pt>
                <c:pt idx="642">
                  <c:v>120.43125000000001</c:v>
                </c:pt>
                <c:pt idx="643">
                  <c:v>120.430361</c:v>
                </c:pt>
                <c:pt idx="644">
                  <c:v>120.43041700000001</c:v>
                </c:pt>
                <c:pt idx="645">
                  <c:v>120.434167</c:v>
                </c:pt>
                <c:pt idx="646">
                  <c:v>120.434972</c:v>
                </c:pt>
                <c:pt idx="647">
                  <c:v>120.435389</c:v>
                </c:pt>
                <c:pt idx="648">
                  <c:v>120.435389</c:v>
                </c:pt>
                <c:pt idx="649">
                  <c:v>120.435</c:v>
                </c:pt>
                <c:pt idx="650">
                  <c:v>120.434139</c:v>
                </c:pt>
                <c:pt idx="651">
                  <c:v>120.432917</c:v>
                </c:pt>
                <c:pt idx="652">
                  <c:v>120.433306</c:v>
                </c:pt>
                <c:pt idx="653">
                  <c:v>120.434111</c:v>
                </c:pt>
                <c:pt idx="654">
                  <c:v>120.434611</c:v>
                </c:pt>
                <c:pt idx="655">
                  <c:v>120.434611</c:v>
                </c:pt>
                <c:pt idx="656">
                  <c:v>120.4325</c:v>
                </c:pt>
                <c:pt idx="657">
                  <c:v>120.431639</c:v>
                </c:pt>
                <c:pt idx="658">
                  <c:v>120.42874999999999</c:v>
                </c:pt>
                <c:pt idx="659">
                  <c:v>120.42874999999999</c:v>
                </c:pt>
                <c:pt idx="660">
                  <c:v>120.42749999999999</c:v>
                </c:pt>
                <c:pt idx="661">
                  <c:v>120.426694</c:v>
                </c:pt>
                <c:pt idx="662">
                  <c:v>120.425861</c:v>
                </c:pt>
                <c:pt idx="663">
                  <c:v>120.425028</c:v>
                </c:pt>
                <c:pt idx="664">
                  <c:v>120.424167</c:v>
                </c:pt>
                <c:pt idx="665">
                  <c:v>120.422556</c:v>
                </c:pt>
                <c:pt idx="666">
                  <c:v>120.421639</c:v>
                </c:pt>
                <c:pt idx="667">
                  <c:v>120.419972</c:v>
                </c:pt>
                <c:pt idx="668">
                  <c:v>120.419139</c:v>
                </c:pt>
                <c:pt idx="669">
                  <c:v>120.418278</c:v>
                </c:pt>
                <c:pt idx="670">
                  <c:v>120.417472</c:v>
                </c:pt>
                <c:pt idx="671">
                  <c:v>120.416667</c:v>
                </c:pt>
                <c:pt idx="672">
                  <c:v>120.416222</c:v>
                </c:pt>
                <c:pt idx="673">
                  <c:v>120.416222</c:v>
                </c:pt>
                <c:pt idx="674">
                  <c:v>120.41541700000001</c:v>
                </c:pt>
                <c:pt idx="675">
                  <c:v>120.41541700000001</c:v>
                </c:pt>
                <c:pt idx="676">
                  <c:v>120.414556</c:v>
                </c:pt>
                <c:pt idx="677">
                  <c:v>120.41458299999999</c:v>
                </c:pt>
                <c:pt idx="678">
                  <c:v>120.412944</c:v>
                </c:pt>
                <c:pt idx="679">
                  <c:v>120.41291699999999</c:v>
                </c:pt>
                <c:pt idx="680">
                  <c:v>120.41125</c:v>
                </c:pt>
                <c:pt idx="681">
                  <c:v>120.411222</c:v>
                </c:pt>
                <c:pt idx="682">
                  <c:v>120.410444</c:v>
                </c:pt>
                <c:pt idx="683">
                  <c:v>120.410389</c:v>
                </c:pt>
                <c:pt idx="684">
                  <c:v>120.40955599999999</c:v>
                </c:pt>
                <c:pt idx="685">
                  <c:v>120.40955599999999</c:v>
                </c:pt>
                <c:pt idx="686">
                  <c:v>120.410389</c:v>
                </c:pt>
                <c:pt idx="687">
                  <c:v>120.410389</c:v>
                </c:pt>
                <c:pt idx="688">
                  <c:v>120.412083</c:v>
                </c:pt>
                <c:pt idx="689">
                  <c:v>120.412083</c:v>
                </c:pt>
                <c:pt idx="690">
                  <c:v>120.412944</c:v>
                </c:pt>
                <c:pt idx="691">
                  <c:v>120.412944</c:v>
                </c:pt>
                <c:pt idx="692">
                  <c:v>120.41247199999999</c:v>
                </c:pt>
                <c:pt idx="693">
                  <c:v>120.41125</c:v>
                </c:pt>
                <c:pt idx="694">
                  <c:v>120.41125</c:v>
                </c:pt>
                <c:pt idx="695">
                  <c:v>120.41</c:v>
                </c:pt>
                <c:pt idx="696">
                  <c:v>120.409222</c:v>
                </c:pt>
                <c:pt idx="697">
                  <c:v>120.40875</c:v>
                </c:pt>
                <c:pt idx="698">
                  <c:v>120.408722</c:v>
                </c:pt>
                <c:pt idx="699">
                  <c:v>120.407889</c:v>
                </c:pt>
                <c:pt idx="700">
                  <c:v>120.407917</c:v>
                </c:pt>
                <c:pt idx="701">
                  <c:v>120.407083</c:v>
                </c:pt>
                <c:pt idx="702">
                  <c:v>120.407056</c:v>
                </c:pt>
                <c:pt idx="703">
                  <c:v>120.405833</c:v>
                </c:pt>
                <c:pt idx="704">
                  <c:v>120.405417</c:v>
                </c:pt>
                <c:pt idx="705">
                  <c:v>120.405389</c:v>
                </c:pt>
                <c:pt idx="706">
                  <c:v>120.406278</c:v>
                </c:pt>
                <c:pt idx="707">
                  <c:v>120.406222</c:v>
                </c:pt>
                <c:pt idx="708">
                  <c:v>120.407083</c:v>
                </c:pt>
                <c:pt idx="709">
                  <c:v>120.407083</c:v>
                </c:pt>
                <c:pt idx="710">
                  <c:v>120.407889</c:v>
                </c:pt>
                <c:pt idx="711">
                  <c:v>120.407917</c:v>
                </c:pt>
                <c:pt idx="712">
                  <c:v>120.408722</c:v>
                </c:pt>
                <c:pt idx="713">
                  <c:v>120.40875</c:v>
                </c:pt>
                <c:pt idx="714">
                  <c:v>120.407083</c:v>
                </c:pt>
                <c:pt idx="715">
                  <c:v>120.407083</c:v>
                </c:pt>
                <c:pt idx="716">
                  <c:v>120.406222</c:v>
                </c:pt>
                <c:pt idx="717">
                  <c:v>120.40625</c:v>
                </c:pt>
                <c:pt idx="718">
                  <c:v>120.404972</c:v>
                </c:pt>
                <c:pt idx="719">
                  <c:v>120.404194</c:v>
                </c:pt>
                <c:pt idx="720">
                  <c:v>120.403333</c:v>
                </c:pt>
                <c:pt idx="721">
                  <c:v>120.39830600000001</c:v>
                </c:pt>
                <c:pt idx="722">
                  <c:v>120.39747199999999</c:v>
                </c:pt>
                <c:pt idx="723">
                  <c:v>120.395</c:v>
                </c:pt>
                <c:pt idx="724">
                  <c:v>120.394139</c:v>
                </c:pt>
                <c:pt idx="725">
                  <c:v>120.393278</c:v>
                </c:pt>
                <c:pt idx="726">
                  <c:v>120.3925</c:v>
                </c:pt>
                <c:pt idx="727">
                  <c:v>120.391667</c:v>
                </c:pt>
                <c:pt idx="728">
                  <c:v>120.388333</c:v>
                </c:pt>
                <c:pt idx="729">
                  <c:v>120.386667</c:v>
                </c:pt>
                <c:pt idx="730">
                  <c:v>120.384972</c:v>
                </c:pt>
                <c:pt idx="731">
                  <c:v>120.38416700000001</c:v>
                </c:pt>
                <c:pt idx="732">
                  <c:v>120.38252799999999</c:v>
                </c:pt>
                <c:pt idx="733">
                  <c:v>120.381694</c:v>
                </c:pt>
                <c:pt idx="734">
                  <c:v>120.380833</c:v>
                </c:pt>
                <c:pt idx="735">
                  <c:v>120.379972</c:v>
                </c:pt>
                <c:pt idx="736">
                  <c:v>120.37830599999999</c:v>
                </c:pt>
                <c:pt idx="737">
                  <c:v>120.3775</c:v>
                </c:pt>
                <c:pt idx="738">
                  <c:v>120.375833</c:v>
                </c:pt>
                <c:pt idx="739">
                  <c:v>120.374972</c:v>
                </c:pt>
                <c:pt idx="740">
                  <c:v>120.373361</c:v>
                </c:pt>
                <c:pt idx="741">
                  <c:v>120.372472</c:v>
                </c:pt>
                <c:pt idx="742">
                  <c:v>120.371667</c:v>
                </c:pt>
                <c:pt idx="743">
                  <c:v>120.370806</c:v>
                </c:pt>
                <c:pt idx="744">
                  <c:v>120.37</c:v>
                </c:pt>
                <c:pt idx="745">
                  <c:v>120.369139</c:v>
                </c:pt>
                <c:pt idx="746">
                  <c:v>120.368306</c:v>
                </c:pt>
                <c:pt idx="747">
                  <c:v>120.36750000000001</c:v>
                </c:pt>
                <c:pt idx="748">
                  <c:v>120.366694</c:v>
                </c:pt>
                <c:pt idx="749">
                  <c:v>120.36583299999999</c:v>
                </c:pt>
                <c:pt idx="750">
                  <c:v>120.362528</c:v>
                </c:pt>
                <c:pt idx="751">
                  <c:v>120.361639</c:v>
                </c:pt>
                <c:pt idx="752">
                  <c:v>120.359167</c:v>
                </c:pt>
                <c:pt idx="753">
                  <c:v>120.358306</c:v>
                </c:pt>
                <c:pt idx="754">
                  <c:v>120.356222</c:v>
                </c:pt>
                <c:pt idx="755">
                  <c:v>120.356222</c:v>
                </c:pt>
                <c:pt idx="756">
                  <c:v>120.355833</c:v>
                </c:pt>
                <c:pt idx="757">
                  <c:v>120.354972</c:v>
                </c:pt>
                <c:pt idx="758">
                  <c:v>120.35252800000001</c:v>
                </c:pt>
                <c:pt idx="759">
                  <c:v>120.35169399999999</c:v>
                </c:pt>
                <c:pt idx="760">
                  <c:v>120.35083299999999</c:v>
                </c:pt>
                <c:pt idx="761">
                  <c:v>120.35</c:v>
                </c:pt>
                <c:pt idx="762">
                  <c:v>120.349222</c:v>
                </c:pt>
                <c:pt idx="763">
                  <c:v>120.34786099999999</c:v>
                </c:pt>
                <c:pt idx="764">
                  <c:v>120.348722</c:v>
                </c:pt>
                <c:pt idx="765">
                  <c:v>120.34875</c:v>
                </c:pt>
                <c:pt idx="766">
                  <c:v>120.347889</c:v>
                </c:pt>
                <c:pt idx="767">
                  <c:v>120.34786099999999</c:v>
                </c:pt>
                <c:pt idx="768">
                  <c:v>120.344972</c:v>
                </c:pt>
                <c:pt idx="769">
                  <c:v>120.344167</c:v>
                </c:pt>
                <c:pt idx="770">
                  <c:v>120.340861</c:v>
                </c:pt>
                <c:pt idx="771">
                  <c:v>120.339972</c:v>
                </c:pt>
                <c:pt idx="772">
                  <c:v>120.33583299999999</c:v>
                </c:pt>
                <c:pt idx="773">
                  <c:v>120.33497199999999</c:v>
                </c:pt>
                <c:pt idx="774">
                  <c:v>120.33374999999999</c:v>
                </c:pt>
                <c:pt idx="775">
                  <c:v>120.33374999999999</c:v>
                </c:pt>
                <c:pt idx="776">
                  <c:v>120.330861</c:v>
                </c:pt>
                <c:pt idx="777">
                  <c:v>120.330028</c:v>
                </c:pt>
                <c:pt idx="778">
                  <c:v>120.327472</c:v>
                </c:pt>
                <c:pt idx="779">
                  <c:v>120.326667</c:v>
                </c:pt>
                <c:pt idx="780">
                  <c:v>120.325861</c:v>
                </c:pt>
                <c:pt idx="781">
                  <c:v>120.325</c:v>
                </c:pt>
                <c:pt idx="782">
                  <c:v>120.31788899999999</c:v>
                </c:pt>
                <c:pt idx="783">
                  <c:v>120.317944</c:v>
                </c:pt>
                <c:pt idx="784">
                  <c:v>120.3175</c:v>
                </c:pt>
                <c:pt idx="785">
                  <c:v>120.31661099999999</c:v>
                </c:pt>
                <c:pt idx="786">
                  <c:v>120.31625</c:v>
                </c:pt>
                <c:pt idx="787">
                  <c:v>120.316222</c:v>
                </c:pt>
                <c:pt idx="788">
                  <c:v>120.312889</c:v>
                </c:pt>
                <c:pt idx="789">
                  <c:v>120.312944</c:v>
                </c:pt>
                <c:pt idx="790">
                  <c:v>120.31125</c:v>
                </c:pt>
                <c:pt idx="791">
                  <c:v>120.311222</c:v>
                </c:pt>
                <c:pt idx="792">
                  <c:v>120.309139</c:v>
                </c:pt>
                <c:pt idx="793">
                  <c:v>120.308278</c:v>
                </c:pt>
                <c:pt idx="794">
                  <c:v>120.30538900000001</c:v>
                </c:pt>
                <c:pt idx="795">
                  <c:v>120.305361</c:v>
                </c:pt>
                <c:pt idx="796">
                  <c:v>120.30500000000001</c:v>
                </c:pt>
                <c:pt idx="797">
                  <c:v>120.30413900000001</c:v>
                </c:pt>
                <c:pt idx="798">
                  <c:v>120.30374999999999</c:v>
                </c:pt>
                <c:pt idx="799">
                  <c:v>120.30372199999999</c:v>
                </c:pt>
                <c:pt idx="800">
                  <c:v>120.298778</c:v>
                </c:pt>
                <c:pt idx="801">
                  <c:v>120.298778</c:v>
                </c:pt>
                <c:pt idx="802">
                  <c:v>120.293722</c:v>
                </c:pt>
                <c:pt idx="803">
                  <c:v>120.293694</c:v>
                </c:pt>
                <c:pt idx="804">
                  <c:v>120.293306</c:v>
                </c:pt>
                <c:pt idx="805">
                  <c:v>120.2925</c:v>
                </c:pt>
                <c:pt idx="806">
                  <c:v>120.29125000000001</c:v>
                </c:pt>
                <c:pt idx="807">
                  <c:v>120.29125000000001</c:v>
                </c:pt>
                <c:pt idx="808">
                  <c:v>120.28872200000001</c:v>
                </c:pt>
                <c:pt idx="809">
                  <c:v>120.28877799999999</c:v>
                </c:pt>
                <c:pt idx="810">
                  <c:v>120.28833299999999</c:v>
                </c:pt>
                <c:pt idx="811">
                  <c:v>120.28747199999999</c:v>
                </c:pt>
                <c:pt idx="812">
                  <c:v>120.287083</c:v>
                </c:pt>
                <c:pt idx="813">
                  <c:v>120.287083</c:v>
                </c:pt>
                <c:pt idx="814">
                  <c:v>120.28455599999999</c:v>
                </c:pt>
                <c:pt idx="815">
                  <c:v>120.284583</c:v>
                </c:pt>
                <c:pt idx="816">
                  <c:v>120.282083</c:v>
                </c:pt>
                <c:pt idx="817">
                  <c:v>120.282083</c:v>
                </c:pt>
                <c:pt idx="818">
                  <c:v>120.280417</c:v>
                </c:pt>
                <c:pt idx="819">
                  <c:v>120.280417</c:v>
                </c:pt>
                <c:pt idx="820">
                  <c:v>120.277889</c:v>
                </c:pt>
                <c:pt idx="821">
                  <c:v>120.27794400000001</c:v>
                </c:pt>
                <c:pt idx="822">
                  <c:v>120.2775</c:v>
                </c:pt>
                <c:pt idx="823">
                  <c:v>120.276639</c:v>
                </c:pt>
                <c:pt idx="824">
                  <c:v>120.27544399999999</c:v>
                </c:pt>
                <c:pt idx="825">
                  <c:v>120.275417</c:v>
                </c:pt>
                <c:pt idx="826">
                  <c:v>120.268778</c:v>
                </c:pt>
                <c:pt idx="827">
                  <c:v>120.26875</c:v>
                </c:pt>
                <c:pt idx="828">
                  <c:v>120.267083</c:v>
                </c:pt>
                <c:pt idx="829">
                  <c:v>120.267056</c:v>
                </c:pt>
                <c:pt idx="830">
                  <c:v>120.266639</c:v>
                </c:pt>
                <c:pt idx="831">
                  <c:v>120.265833</c:v>
                </c:pt>
                <c:pt idx="832">
                  <c:v>120.265389</c:v>
                </c:pt>
                <c:pt idx="833">
                  <c:v>120.265444</c:v>
                </c:pt>
                <c:pt idx="834">
                  <c:v>120.265028</c:v>
                </c:pt>
                <c:pt idx="835">
                  <c:v>120.264139</c:v>
                </c:pt>
                <c:pt idx="836">
                  <c:v>120.26375</c:v>
                </c:pt>
                <c:pt idx="837">
                  <c:v>120.263722</c:v>
                </c:pt>
                <c:pt idx="838">
                  <c:v>120.25875000000001</c:v>
                </c:pt>
                <c:pt idx="839">
                  <c:v>120.25875000000001</c:v>
                </c:pt>
                <c:pt idx="840">
                  <c:v>120.25711099999999</c:v>
                </c:pt>
                <c:pt idx="841">
                  <c:v>120.25708299999999</c:v>
                </c:pt>
                <c:pt idx="842">
                  <c:v>120.255861</c:v>
                </c:pt>
                <c:pt idx="843">
                  <c:v>120.25411099999999</c:v>
                </c:pt>
                <c:pt idx="844">
                  <c:v>120.2525</c:v>
                </c:pt>
                <c:pt idx="845">
                  <c:v>120.252056</c:v>
                </c:pt>
                <c:pt idx="846">
                  <c:v>120.252056</c:v>
                </c:pt>
                <c:pt idx="847">
                  <c:v>120.253333</c:v>
                </c:pt>
                <c:pt idx="848">
                  <c:v>120.260806</c:v>
                </c:pt>
                <c:pt idx="849">
                  <c:v>120.261667</c:v>
                </c:pt>
                <c:pt idx="850">
                  <c:v>120.2625</c:v>
                </c:pt>
                <c:pt idx="851">
                  <c:v>120.266306</c:v>
                </c:pt>
                <c:pt idx="852">
                  <c:v>120.266222</c:v>
                </c:pt>
                <c:pt idx="853">
                  <c:v>120.265361</c:v>
                </c:pt>
                <c:pt idx="854">
                  <c:v>120.266639</c:v>
                </c:pt>
                <c:pt idx="855">
                  <c:v>120.2675</c:v>
                </c:pt>
                <c:pt idx="856">
                  <c:v>120.268361</c:v>
                </c:pt>
                <c:pt idx="857">
                  <c:v>120.26955599999999</c:v>
                </c:pt>
                <c:pt idx="858">
                  <c:v>120.26955599999999</c:v>
                </c:pt>
                <c:pt idx="859">
                  <c:v>120.27208299999999</c:v>
                </c:pt>
                <c:pt idx="860">
                  <c:v>120.27205600000001</c:v>
                </c:pt>
                <c:pt idx="861">
                  <c:v>120.272944</c:v>
                </c:pt>
                <c:pt idx="862">
                  <c:v>120.27291700000001</c:v>
                </c:pt>
                <c:pt idx="863">
                  <c:v>120.27372200000001</c:v>
                </c:pt>
                <c:pt idx="864">
                  <c:v>120.27375000000001</c:v>
                </c:pt>
                <c:pt idx="865">
                  <c:v>120.277028</c:v>
                </c:pt>
                <c:pt idx="866">
                  <c:v>120.277056</c:v>
                </c:pt>
                <c:pt idx="867">
                  <c:v>120.279583</c:v>
                </c:pt>
                <c:pt idx="868">
                  <c:v>120.279611</c:v>
                </c:pt>
                <c:pt idx="869">
                  <c:v>120.280028</c:v>
                </c:pt>
                <c:pt idx="870">
                  <c:v>120.280833</c:v>
                </c:pt>
                <c:pt idx="871">
                  <c:v>120.282083</c:v>
                </c:pt>
                <c:pt idx="872">
                  <c:v>120.282083</c:v>
                </c:pt>
                <c:pt idx="873">
                  <c:v>120.285389</c:v>
                </c:pt>
                <c:pt idx="874">
                  <c:v>120.285444</c:v>
                </c:pt>
                <c:pt idx="875">
                  <c:v>120.28580599999999</c:v>
                </c:pt>
                <c:pt idx="876">
                  <c:v>120.286694</c:v>
                </c:pt>
                <c:pt idx="877">
                  <c:v>120.28874999999999</c:v>
                </c:pt>
                <c:pt idx="878">
                  <c:v>120.28874999999999</c:v>
                </c:pt>
                <c:pt idx="879">
                  <c:v>120.29041700000001</c:v>
                </c:pt>
                <c:pt idx="880">
                  <c:v>120.29041700000001</c:v>
                </c:pt>
                <c:pt idx="881">
                  <c:v>120.29086100000001</c:v>
                </c:pt>
                <c:pt idx="882">
                  <c:v>120.292528</c:v>
                </c:pt>
                <c:pt idx="883">
                  <c:v>120.292917</c:v>
                </c:pt>
                <c:pt idx="884">
                  <c:v>120.29294400000001</c:v>
                </c:pt>
                <c:pt idx="885">
                  <c:v>120.295389</c:v>
                </c:pt>
                <c:pt idx="886">
                  <c:v>120.295389</c:v>
                </c:pt>
                <c:pt idx="887">
                  <c:v>120.297472</c:v>
                </c:pt>
                <c:pt idx="888">
                  <c:v>120.298361</c:v>
                </c:pt>
                <c:pt idx="889">
                  <c:v>120.30205599999999</c:v>
                </c:pt>
                <c:pt idx="890">
                  <c:v>120.30205599999999</c:v>
                </c:pt>
                <c:pt idx="891">
                  <c:v>120.30249999999999</c:v>
                </c:pt>
                <c:pt idx="892">
                  <c:v>120.303389</c:v>
                </c:pt>
                <c:pt idx="893">
                  <c:v>120.30541700000001</c:v>
                </c:pt>
                <c:pt idx="894">
                  <c:v>120.30544399999999</c:v>
                </c:pt>
                <c:pt idx="895">
                  <c:v>120.30711100000001</c:v>
                </c:pt>
                <c:pt idx="896">
                  <c:v>120.307028</c:v>
                </c:pt>
                <c:pt idx="897">
                  <c:v>120.307472</c:v>
                </c:pt>
                <c:pt idx="898">
                  <c:v>120.308361</c:v>
                </c:pt>
                <c:pt idx="899">
                  <c:v>120.310417</c:v>
                </c:pt>
                <c:pt idx="900">
                  <c:v>120.310444</c:v>
                </c:pt>
                <c:pt idx="901">
                  <c:v>120.310833</c:v>
                </c:pt>
                <c:pt idx="902">
                  <c:v>120.311667</c:v>
                </c:pt>
                <c:pt idx="903">
                  <c:v>120.312083</c:v>
                </c:pt>
                <c:pt idx="904">
                  <c:v>120.312083</c:v>
                </c:pt>
                <c:pt idx="905">
                  <c:v>120.312889</c:v>
                </c:pt>
                <c:pt idx="906">
                  <c:v>120.312917</c:v>
                </c:pt>
                <c:pt idx="907">
                  <c:v>120.314167</c:v>
                </c:pt>
                <c:pt idx="908">
                  <c:v>120.314972</c:v>
                </c:pt>
                <c:pt idx="909">
                  <c:v>120.32044399999999</c:v>
                </c:pt>
                <c:pt idx="910">
                  <c:v>120.32044399999999</c:v>
                </c:pt>
                <c:pt idx="911">
                  <c:v>120.32250000000001</c:v>
                </c:pt>
                <c:pt idx="912">
                  <c:v>120.323278</c:v>
                </c:pt>
                <c:pt idx="913">
                  <c:v>120.324972</c:v>
                </c:pt>
                <c:pt idx="914">
                  <c:v>120.325833</c:v>
                </c:pt>
                <c:pt idx="915">
                  <c:v>120.327917</c:v>
                </c:pt>
                <c:pt idx="916">
                  <c:v>120.327083</c:v>
                </c:pt>
                <c:pt idx="917">
                  <c:v>120.327083</c:v>
                </c:pt>
                <c:pt idx="918">
                  <c:v>120.32625</c:v>
                </c:pt>
                <c:pt idx="919">
                  <c:v>120.326222</c:v>
                </c:pt>
                <c:pt idx="920">
                  <c:v>120.325417</c:v>
                </c:pt>
                <c:pt idx="921">
                  <c:v>120.32625</c:v>
                </c:pt>
                <c:pt idx="922">
                  <c:v>120.325389</c:v>
                </c:pt>
                <c:pt idx="923">
                  <c:v>120.325444</c:v>
                </c:pt>
                <c:pt idx="924">
                  <c:v>120.326639</c:v>
                </c:pt>
                <c:pt idx="925">
                  <c:v>120.327528</c:v>
                </c:pt>
                <c:pt idx="926">
                  <c:v>120.327917</c:v>
                </c:pt>
                <c:pt idx="927">
                  <c:v>120.327917</c:v>
                </c:pt>
                <c:pt idx="928">
                  <c:v>120.327083</c:v>
                </c:pt>
                <c:pt idx="929">
                  <c:v>120.327083</c:v>
                </c:pt>
                <c:pt idx="930">
                  <c:v>120.32625</c:v>
                </c:pt>
                <c:pt idx="931">
                  <c:v>120.32625</c:v>
                </c:pt>
                <c:pt idx="932">
                  <c:v>120.324556</c:v>
                </c:pt>
                <c:pt idx="933">
                  <c:v>120.324583</c:v>
                </c:pt>
                <c:pt idx="934">
                  <c:v>120.324167</c:v>
                </c:pt>
                <c:pt idx="935">
                  <c:v>120.32333300000001</c:v>
                </c:pt>
                <c:pt idx="936">
                  <c:v>120.32252800000001</c:v>
                </c:pt>
                <c:pt idx="937">
                  <c:v>120.32166700000001</c:v>
                </c:pt>
                <c:pt idx="938">
                  <c:v>120.32083299999999</c:v>
                </c:pt>
                <c:pt idx="939">
                  <c:v>120.316722</c:v>
                </c:pt>
                <c:pt idx="940">
                  <c:v>120.316194</c:v>
                </c:pt>
                <c:pt idx="941">
                  <c:v>120.316222</c:v>
                </c:pt>
                <c:pt idx="942">
                  <c:v>120.314944</c:v>
                </c:pt>
                <c:pt idx="943">
                  <c:v>120.313306</c:v>
                </c:pt>
                <c:pt idx="944">
                  <c:v>120.309139</c:v>
                </c:pt>
                <c:pt idx="945">
                  <c:v>120.308361</c:v>
                </c:pt>
                <c:pt idx="946">
                  <c:v>120.30625000000001</c:v>
                </c:pt>
                <c:pt idx="947">
                  <c:v>120.30625000000001</c:v>
                </c:pt>
                <c:pt idx="948">
                  <c:v>120.305361</c:v>
                </c:pt>
                <c:pt idx="949">
                  <c:v>120.30538900000001</c:v>
                </c:pt>
                <c:pt idx="950">
                  <c:v>120.306667</c:v>
                </c:pt>
                <c:pt idx="951">
                  <c:v>120.307472</c:v>
                </c:pt>
                <c:pt idx="952">
                  <c:v>120.30875</c:v>
                </c:pt>
                <c:pt idx="953">
                  <c:v>120.308722</c:v>
                </c:pt>
                <c:pt idx="954">
                  <c:v>120.308361</c:v>
                </c:pt>
                <c:pt idx="955">
                  <c:v>120.3075</c:v>
                </c:pt>
                <c:pt idx="956">
                  <c:v>120.30583300000001</c:v>
                </c:pt>
                <c:pt idx="957">
                  <c:v>120.30538900000001</c:v>
                </c:pt>
                <c:pt idx="958">
                  <c:v>120.30541700000001</c:v>
                </c:pt>
                <c:pt idx="959">
                  <c:v>120.30497200000001</c:v>
                </c:pt>
                <c:pt idx="960">
                  <c:v>120.30416700000001</c:v>
                </c:pt>
                <c:pt idx="961">
                  <c:v>120.30249999999999</c:v>
                </c:pt>
                <c:pt idx="962">
                  <c:v>120.30080599999999</c:v>
                </c:pt>
                <c:pt idx="963">
                  <c:v>120.29375</c:v>
                </c:pt>
                <c:pt idx="964">
                  <c:v>120.29375</c:v>
                </c:pt>
                <c:pt idx="965">
                  <c:v>120.28625</c:v>
                </c:pt>
                <c:pt idx="966">
                  <c:v>120.286222</c:v>
                </c:pt>
                <c:pt idx="967">
                  <c:v>120.28455599999999</c:v>
                </c:pt>
                <c:pt idx="968">
                  <c:v>120.284583</c:v>
                </c:pt>
                <c:pt idx="969">
                  <c:v>120.28375</c:v>
                </c:pt>
                <c:pt idx="970">
                  <c:v>120.28375</c:v>
                </c:pt>
                <c:pt idx="971">
                  <c:v>120.281222</c:v>
                </c:pt>
                <c:pt idx="972">
                  <c:v>120.281222</c:v>
                </c:pt>
                <c:pt idx="973">
                  <c:v>120.279611</c:v>
                </c:pt>
                <c:pt idx="974">
                  <c:v>120.279528</c:v>
                </c:pt>
                <c:pt idx="975">
                  <c:v>120.277889</c:v>
                </c:pt>
                <c:pt idx="976">
                  <c:v>120.27794400000001</c:v>
                </c:pt>
                <c:pt idx="977">
                  <c:v>120.276222</c:v>
                </c:pt>
                <c:pt idx="978">
                  <c:v>120.276222</c:v>
                </c:pt>
                <c:pt idx="979">
                  <c:v>120.27458300000001</c:v>
                </c:pt>
                <c:pt idx="980">
                  <c:v>120.274556</c:v>
                </c:pt>
                <c:pt idx="981">
                  <c:v>120.27291700000001</c:v>
                </c:pt>
                <c:pt idx="982">
                  <c:v>120.272944</c:v>
                </c:pt>
                <c:pt idx="983">
                  <c:v>120.27330600000001</c:v>
                </c:pt>
                <c:pt idx="984">
                  <c:v>120.27416700000001</c:v>
                </c:pt>
                <c:pt idx="985">
                  <c:v>120.27497200000001</c:v>
                </c:pt>
                <c:pt idx="986">
                  <c:v>120.27588900000001</c:v>
                </c:pt>
                <c:pt idx="987">
                  <c:v>120.276667</c:v>
                </c:pt>
                <c:pt idx="988">
                  <c:v>120.277472</c:v>
                </c:pt>
                <c:pt idx="989">
                  <c:v>120.278361</c:v>
                </c:pt>
                <c:pt idx="990">
                  <c:v>120.280028</c:v>
                </c:pt>
                <c:pt idx="991">
                  <c:v>120.280833</c:v>
                </c:pt>
                <c:pt idx="992">
                  <c:v>120.281639</c:v>
                </c:pt>
                <c:pt idx="993">
                  <c:v>120.282528</c:v>
                </c:pt>
                <c:pt idx="994">
                  <c:v>120.283306</c:v>
                </c:pt>
                <c:pt idx="995">
                  <c:v>120.28375</c:v>
                </c:pt>
                <c:pt idx="996">
                  <c:v>120.283778</c:v>
                </c:pt>
                <c:pt idx="997">
                  <c:v>120.284583</c:v>
                </c:pt>
                <c:pt idx="998">
                  <c:v>120.28455599999999</c:v>
                </c:pt>
                <c:pt idx="999">
                  <c:v>120.285389</c:v>
                </c:pt>
                <c:pt idx="1000">
                  <c:v>120.285472</c:v>
                </c:pt>
                <c:pt idx="1001">
                  <c:v>120.28791699999999</c:v>
                </c:pt>
                <c:pt idx="1002">
                  <c:v>120.287944</c:v>
                </c:pt>
                <c:pt idx="1003">
                  <c:v>120.28872200000001</c:v>
                </c:pt>
                <c:pt idx="1004">
                  <c:v>120.28874999999999</c:v>
                </c:pt>
                <c:pt idx="1005">
                  <c:v>120.289556</c:v>
                </c:pt>
                <c:pt idx="1006">
                  <c:v>120.28958299999999</c:v>
                </c:pt>
                <c:pt idx="1007">
                  <c:v>120.29002800000001</c:v>
                </c:pt>
                <c:pt idx="1008">
                  <c:v>120.291222</c:v>
                </c:pt>
                <c:pt idx="1009">
                  <c:v>120.29041700000001</c:v>
                </c:pt>
                <c:pt idx="1010">
                  <c:v>120.29041700000001</c:v>
                </c:pt>
                <c:pt idx="1011">
                  <c:v>120.28958299999999</c:v>
                </c:pt>
                <c:pt idx="1012">
                  <c:v>120.289556</c:v>
                </c:pt>
                <c:pt idx="1013">
                  <c:v>120.28872200000001</c:v>
                </c:pt>
                <c:pt idx="1014">
                  <c:v>120.28877799999999</c:v>
                </c:pt>
                <c:pt idx="1015">
                  <c:v>120.28791699999999</c:v>
                </c:pt>
                <c:pt idx="1016">
                  <c:v>120.287944</c:v>
                </c:pt>
                <c:pt idx="1017">
                  <c:v>120.28702800000001</c:v>
                </c:pt>
                <c:pt idx="1018">
                  <c:v>120.287083</c:v>
                </c:pt>
                <c:pt idx="1019">
                  <c:v>120.286222</c:v>
                </c:pt>
                <c:pt idx="1020">
                  <c:v>120.28619399999999</c:v>
                </c:pt>
                <c:pt idx="1021">
                  <c:v>120.285</c:v>
                </c:pt>
                <c:pt idx="1022">
                  <c:v>120.284139</c:v>
                </c:pt>
                <c:pt idx="1023">
                  <c:v>120.2825</c:v>
                </c:pt>
                <c:pt idx="1024">
                  <c:v>120.281639</c:v>
                </c:pt>
                <c:pt idx="1025">
                  <c:v>120.280361</c:v>
                </c:pt>
                <c:pt idx="1026">
                  <c:v>120.280444</c:v>
                </c:pt>
                <c:pt idx="1027">
                  <c:v>120.281222</c:v>
                </c:pt>
                <c:pt idx="1028">
                  <c:v>120.28125</c:v>
                </c:pt>
                <c:pt idx="1029">
                  <c:v>120.280833</c:v>
                </c:pt>
                <c:pt idx="1030">
                  <c:v>120.279528</c:v>
                </c:pt>
                <c:pt idx="1031">
                  <c:v>120.279611</c:v>
                </c:pt>
                <c:pt idx="1032">
                  <c:v>120.278361</c:v>
                </c:pt>
                <c:pt idx="1033">
                  <c:v>120.276667</c:v>
                </c:pt>
                <c:pt idx="1034">
                  <c:v>120.27586100000001</c:v>
                </c:pt>
                <c:pt idx="1035">
                  <c:v>120.27497200000001</c:v>
                </c:pt>
                <c:pt idx="1036">
                  <c:v>120.27416700000001</c:v>
                </c:pt>
                <c:pt idx="1037">
                  <c:v>120.27330600000001</c:v>
                </c:pt>
                <c:pt idx="1038">
                  <c:v>120.27247199999999</c:v>
                </c:pt>
                <c:pt idx="1039">
                  <c:v>120.27166699999999</c:v>
                </c:pt>
                <c:pt idx="1040">
                  <c:v>120.270861</c:v>
                </c:pt>
                <c:pt idx="1041">
                  <c:v>120.27</c:v>
                </c:pt>
                <c:pt idx="1042">
                  <c:v>120.269167</c:v>
                </c:pt>
                <c:pt idx="1043">
                  <c:v>120.268361</c:v>
                </c:pt>
                <c:pt idx="1044">
                  <c:v>120.267528</c:v>
                </c:pt>
                <c:pt idx="1045">
                  <c:v>120.266694</c:v>
                </c:pt>
                <c:pt idx="1046">
                  <c:v>120.265806</c:v>
                </c:pt>
                <c:pt idx="1047">
                  <c:v>120.265028</c:v>
                </c:pt>
                <c:pt idx="1048">
                  <c:v>120.264139</c:v>
                </c:pt>
                <c:pt idx="1049">
                  <c:v>120.262472</c:v>
                </c:pt>
                <c:pt idx="1050">
                  <c:v>120.261667</c:v>
                </c:pt>
                <c:pt idx="1051">
                  <c:v>120.254972</c:v>
                </c:pt>
                <c:pt idx="1052">
                  <c:v>120.25452799999999</c:v>
                </c:pt>
                <c:pt idx="1053">
                  <c:v>120.254583</c:v>
                </c:pt>
                <c:pt idx="1054">
                  <c:v>120.255444</c:v>
                </c:pt>
                <c:pt idx="1055">
                  <c:v>120.25538899999999</c:v>
                </c:pt>
                <c:pt idx="1056">
                  <c:v>120.254583</c:v>
                </c:pt>
                <c:pt idx="1057">
                  <c:v>120.254611</c:v>
                </c:pt>
                <c:pt idx="1058">
                  <c:v>120.253778</c:v>
                </c:pt>
                <c:pt idx="1059">
                  <c:v>120.253722</c:v>
                </c:pt>
                <c:pt idx="1060">
                  <c:v>120.252917</c:v>
                </c:pt>
                <c:pt idx="1061">
                  <c:v>120.252889</c:v>
                </c:pt>
                <c:pt idx="1062">
                  <c:v>120.252083</c:v>
                </c:pt>
                <c:pt idx="1063">
                  <c:v>120.252056</c:v>
                </c:pt>
                <c:pt idx="1064">
                  <c:v>120.250833</c:v>
                </c:pt>
                <c:pt idx="1065">
                  <c:v>120.249972</c:v>
                </c:pt>
                <c:pt idx="1066">
                  <c:v>120.246639</c:v>
                </c:pt>
                <c:pt idx="1067">
                  <c:v>120.245861</c:v>
                </c:pt>
                <c:pt idx="1068">
                  <c:v>120.245389</c:v>
                </c:pt>
                <c:pt idx="1069">
                  <c:v>120.245389</c:v>
                </c:pt>
                <c:pt idx="1070">
                  <c:v>120.24375000000001</c:v>
                </c:pt>
                <c:pt idx="1071">
                  <c:v>120.24372200000001</c:v>
                </c:pt>
                <c:pt idx="1072">
                  <c:v>120.24288900000001</c:v>
                </c:pt>
                <c:pt idx="1073">
                  <c:v>120.24294399999999</c:v>
                </c:pt>
                <c:pt idx="1074">
                  <c:v>120.24213899999999</c:v>
                </c:pt>
                <c:pt idx="1075">
                  <c:v>120.24208299999999</c:v>
                </c:pt>
                <c:pt idx="1076">
                  <c:v>120.24122199999999</c:v>
                </c:pt>
                <c:pt idx="1077">
                  <c:v>120.24122199999999</c:v>
                </c:pt>
                <c:pt idx="1078">
                  <c:v>120.24038899999999</c:v>
                </c:pt>
                <c:pt idx="1079">
                  <c:v>120.24041699999999</c:v>
                </c:pt>
                <c:pt idx="1080">
                  <c:v>120.239611</c:v>
                </c:pt>
                <c:pt idx="1081">
                  <c:v>120.23955599999999</c:v>
                </c:pt>
                <c:pt idx="1082">
                  <c:v>120.24038899999999</c:v>
                </c:pt>
                <c:pt idx="1083">
                  <c:v>120.24038899999999</c:v>
                </c:pt>
                <c:pt idx="1084">
                  <c:v>120.239583</c:v>
                </c:pt>
                <c:pt idx="1085">
                  <c:v>120.23955599999999</c:v>
                </c:pt>
                <c:pt idx="1086">
                  <c:v>120.24038899999999</c:v>
                </c:pt>
                <c:pt idx="1087">
                  <c:v>120.240444</c:v>
                </c:pt>
                <c:pt idx="1088">
                  <c:v>120.24122199999999</c:v>
                </c:pt>
                <c:pt idx="1089">
                  <c:v>120.24122199999999</c:v>
                </c:pt>
                <c:pt idx="1090">
                  <c:v>120.24205600000001</c:v>
                </c:pt>
                <c:pt idx="1091">
                  <c:v>120.24208299999999</c:v>
                </c:pt>
                <c:pt idx="1092">
                  <c:v>120.247472</c:v>
                </c:pt>
                <c:pt idx="1093">
                  <c:v>120.249944</c:v>
                </c:pt>
                <c:pt idx="1094">
                  <c:v>120.250444</c:v>
                </c:pt>
                <c:pt idx="1095">
                  <c:v>120.250417</c:v>
                </c:pt>
                <c:pt idx="1096">
                  <c:v>120.25375</c:v>
                </c:pt>
                <c:pt idx="1097">
                  <c:v>120.25375</c:v>
                </c:pt>
                <c:pt idx="1098">
                  <c:v>120.252917</c:v>
                </c:pt>
                <c:pt idx="1099">
                  <c:v>120.252917</c:v>
                </c:pt>
                <c:pt idx="1100">
                  <c:v>120.252111</c:v>
                </c:pt>
                <c:pt idx="1101">
                  <c:v>120.252528</c:v>
                </c:pt>
                <c:pt idx="1102">
                  <c:v>120.255</c:v>
                </c:pt>
                <c:pt idx="1103">
                  <c:v>120.25624999999999</c:v>
                </c:pt>
                <c:pt idx="1104">
                  <c:v>120.25627799999999</c:v>
                </c:pt>
                <c:pt idx="1105">
                  <c:v>120.25708299999999</c:v>
                </c:pt>
                <c:pt idx="1106">
                  <c:v>120.25708299999999</c:v>
                </c:pt>
                <c:pt idx="1107">
                  <c:v>120.25791700000001</c:v>
                </c:pt>
                <c:pt idx="1108">
                  <c:v>120.25794399999999</c:v>
                </c:pt>
                <c:pt idx="1109">
                  <c:v>120.258278</c:v>
                </c:pt>
                <c:pt idx="1110">
                  <c:v>120.25916700000001</c:v>
                </c:pt>
                <c:pt idx="1111">
                  <c:v>120.26169400000001</c:v>
                </c:pt>
                <c:pt idx="1112">
                  <c:v>120.2625</c:v>
                </c:pt>
                <c:pt idx="1113">
                  <c:v>120.262917</c:v>
                </c:pt>
                <c:pt idx="1114">
                  <c:v>120.262944</c:v>
                </c:pt>
                <c:pt idx="1115">
                  <c:v>120.260389</c:v>
                </c:pt>
                <c:pt idx="1116">
                  <c:v>120.260417</c:v>
                </c:pt>
                <c:pt idx="1117">
                  <c:v>120.26083300000001</c:v>
                </c:pt>
                <c:pt idx="1118">
                  <c:v>120.261667</c:v>
                </c:pt>
                <c:pt idx="1119">
                  <c:v>120.262056</c:v>
                </c:pt>
                <c:pt idx="1120">
                  <c:v>120.262111</c:v>
                </c:pt>
                <c:pt idx="1121">
                  <c:v>120.26375</c:v>
                </c:pt>
                <c:pt idx="1122">
                  <c:v>120.263722</c:v>
                </c:pt>
                <c:pt idx="1123">
                  <c:v>120.261667</c:v>
                </c:pt>
                <c:pt idx="1124">
                  <c:v>120.26083300000001</c:v>
                </c:pt>
                <c:pt idx="1125">
                  <c:v>120.260417</c:v>
                </c:pt>
                <c:pt idx="1126">
                  <c:v>120.260417</c:v>
                </c:pt>
                <c:pt idx="1127">
                  <c:v>120.26086100000001</c:v>
                </c:pt>
                <c:pt idx="1128">
                  <c:v>120.263333</c:v>
                </c:pt>
                <c:pt idx="1129">
                  <c:v>120.263694</c:v>
                </c:pt>
                <c:pt idx="1130">
                  <c:v>120.263333</c:v>
                </c:pt>
                <c:pt idx="1131">
                  <c:v>120.26086100000001</c:v>
                </c:pt>
                <c:pt idx="1132">
                  <c:v>120.260417</c:v>
                </c:pt>
                <c:pt idx="1133">
                  <c:v>120.26044400000001</c:v>
                </c:pt>
                <c:pt idx="1134">
                  <c:v>120.25872200000001</c:v>
                </c:pt>
                <c:pt idx="1135">
                  <c:v>120.25872200000001</c:v>
                </c:pt>
                <c:pt idx="1136">
                  <c:v>120.25747200000001</c:v>
                </c:pt>
                <c:pt idx="1137">
                  <c:v>120.255</c:v>
                </c:pt>
                <c:pt idx="1138">
                  <c:v>120.254583</c:v>
                </c:pt>
                <c:pt idx="1139">
                  <c:v>120.254583</c:v>
                </c:pt>
                <c:pt idx="1140">
                  <c:v>120.25538899999999</c:v>
                </c:pt>
                <c:pt idx="1141">
                  <c:v>120.255444</c:v>
                </c:pt>
                <c:pt idx="1142">
                  <c:v>120.253722</c:v>
                </c:pt>
                <c:pt idx="1143">
                  <c:v>120.253694</c:v>
                </c:pt>
                <c:pt idx="1144">
                  <c:v>120.2525</c:v>
                </c:pt>
                <c:pt idx="1145">
                  <c:v>120.251639</c:v>
                </c:pt>
                <c:pt idx="1146">
                  <c:v>120.250806</c:v>
                </c:pt>
                <c:pt idx="1147">
                  <c:v>120.249194</c:v>
                </c:pt>
                <c:pt idx="1148">
                  <c:v>120.24875</c:v>
                </c:pt>
                <c:pt idx="1149">
                  <c:v>120.248694</c:v>
                </c:pt>
                <c:pt idx="1150">
                  <c:v>120.249194</c:v>
                </c:pt>
                <c:pt idx="1151">
                  <c:v>120.25</c:v>
                </c:pt>
                <c:pt idx="1152">
                  <c:v>120.251278</c:v>
                </c:pt>
                <c:pt idx="1153">
                  <c:v>120.251222</c:v>
                </c:pt>
                <c:pt idx="1154">
                  <c:v>120.250389</c:v>
                </c:pt>
                <c:pt idx="1155">
                  <c:v>120.250417</c:v>
                </c:pt>
                <c:pt idx="1156">
                  <c:v>120.249583</c:v>
                </c:pt>
                <c:pt idx="1157">
                  <c:v>120.249583</c:v>
                </c:pt>
                <c:pt idx="1158">
                  <c:v>120.248694</c:v>
                </c:pt>
                <c:pt idx="1159">
                  <c:v>120.248722</c:v>
                </c:pt>
                <c:pt idx="1160">
                  <c:v>120.247111</c:v>
                </c:pt>
                <c:pt idx="1161">
                  <c:v>120.247083</c:v>
                </c:pt>
                <c:pt idx="1162">
                  <c:v>120.24625</c:v>
                </c:pt>
                <c:pt idx="1163">
                  <c:v>120.246222</c:v>
                </c:pt>
                <c:pt idx="1164">
                  <c:v>120.24461100000001</c:v>
                </c:pt>
                <c:pt idx="1165">
                  <c:v>120.244556</c:v>
                </c:pt>
                <c:pt idx="1166">
                  <c:v>120.24375000000001</c:v>
                </c:pt>
                <c:pt idx="1167">
                  <c:v>120.24377800000001</c:v>
                </c:pt>
                <c:pt idx="1168">
                  <c:v>120.24288900000001</c:v>
                </c:pt>
                <c:pt idx="1169">
                  <c:v>120.24288900000001</c:v>
                </c:pt>
                <c:pt idx="1170">
                  <c:v>120.24205600000001</c:v>
                </c:pt>
                <c:pt idx="1171">
                  <c:v>120.24208299999999</c:v>
                </c:pt>
                <c:pt idx="1172">
                  <c:v>120.24127799999999</c:v>
                </c:pt>
                <c:pt idx="1173">
                  <c:v>120.24247200000001</c:v>
                </c:pt>
                <c:pt idx="1174">
                  <c:v>120.24333300000001</c:v>
                </c:pt>
                <c:pt idx="1175">
                  <c:v>120.24372200000001</c:v>
                </c:pt>
                <c:pt idx="1176">
                  <c:v>120.24377800000001</c:v>
                </c:pt>
                <c:pt idx="1177">
                  <c:v>120.24250000000001</c:v>
                </c:pt>
                <c:pt idx="1178">
                  <c:v>120.24080600000001</c:v>
                </c:pt>
                <c:pt idx="1179">
                  <c:v>120.23997199999999</c:v>
                </c:pt>
                <c:pt idx="1180">
                  <c:v>120.237917</c:v>
                </c:pt>
                <c:pt idx="1181">
                  <c:v>120.237889</c:v>
                </c:pt>
                <c:pt idx="1182">
                  <c:v>120.236278</c:v>
                </c:pt>
                <c:pt idx="1183">
                  <c:v>120.23625</c:v>
                </c:pt>
                <c:pt idx="1184">
                  <c:v>120.235389</c:v>
                </c:pt>
                <c:pt idx="1185">
                  <c:v>120.235444</c:v>
                </c:pt>
                <c:pt idx="1186">
                  <c:v>120.234556</c:v>
                </c:pt>
                <c:pt idx="1187">
                  <c:v>120.234583</c:v>
                </c:pt>
                <c:pt idx="1188">
                  <c:v>120.233806</c:v>
                </c:pt>
                <c:pt idx="1189">
                  <c:v>120.233722</c:v>
                </c:pt>
                <c:pt idx="1190">
                  <c:v>120.232917</c:v>
                </c:pt>
                <c:pt idx="1191">
                  <c:v>120.232889</c:v>
                </c:pt>
                <c:pt idx="1192">
                  <c:v>120.232083</c:v>
                </c:pt>
                <c:pt idx="1193">
                  <c:v>120.232056</c:v>
                </c:pt>
                <c:pt idx="1194">
                  <c:v>120.23125</c:v>
                </c:pt>
                <c:pt idx="1195">
                  <c:v>120.231222</c:v>
                </c:pt>
                <c:pt idx="1196">
                  <c:v>120.230417</c:v>
                </c:pt>
                <c:pt idx="1197">
                  <c:v>120.230417</c:v>
                </c:pt>
                <c:pt idx="1198">
                  <c:v>120.229556</c:v>
                </c:pt>
                <c:pt idx="1199">
                  <c:v>120.22961100000001</c:v>
                </c:pt>
                <c:pt idx="1200">
                  <c:v>120.228722</c:v>
                </c:pt>
                <c:pt idx="1201">
                  <c:v>120.228722</c:v>
                </c:pt>
                <c:pt idx="1202">
                  <c:v>120.22791700000001</c:v>
                </c:pt>
                <c:pt idx="1203">
                  <c:v>120.22794399999999</c:v>
                </c:pt>
                <c:pt idx="1204">
                  <c:v>120.227056</c:v>
                </c:pt>
                <c:pt idx="1205">
                  <c:v>120.22711099999999</c:v>
                </c:pt>
                <c:pt idx="1206">
                  <c:v>120.22541699999999</c:v>
                </c:pt>
                <c:pt idx="1207">
                  <c:v>120.22541699999999</c:v>
                </c:pt>
                <c:pt idx="1208">
                  <c:v>120.22455600000001</c:v>
                </c:pt>
                <c:pt idx="1209">
                  <c:v>120.224611</c:v>
                </c:pt>
                <c:pt idx="1210">
                  <c:v>120.223722</c:v>
                </c:pt>
                <c:pt idx="1211">
                  <c:v>120.223722</c:v>
                </c:pt>
                <c:pt idx="1212">
                  <c:v>120.222889</c:v>
                </c:pt>
                <c:pt idx="1213">
                  <c:v>120.222972</c:v>
                </c:pt>
                <c:pt idx="1214">
                  <c:v>120.222111</c:v>
                </c:pt>
                <c:pt idx="1215">
                  <c:v>120.222083</c:v>
                </c:pt>
                <c:pt idx="1216">
                  <c:v>120.221222</c:v>
                </c:pt>
                <c:pt idx="1217">
                  <c:v>120.22125</c:v>
                </c:pt>
                <c:pt idx="1218">
                  <c:v>120.220417</c:v>
                </c:pt>
                <c:pt idx="1219">
                  <c:v>120.220389</c:v>
                </c:pt>
                <c:pt idx="1220">
                  <c:v>120.219583</c:v>
                </c:pt>
                <c:pt idx="1221">
                  <c:v>120.219583</c:v>
                </c:pt>
                <c:pt idx="1222">
                  <c:v>120.218722</c:v>
                </c:pt>
                <c:pt idx="1223">
                  <c:v>120.21875</c:v>
                </c:pt>
                <c:pt idx="1224">
                  <c:v>120.217917</c:v>
                </c:pt>
                <c:pt idx="1225">
                  <c:v>120.217944</c:v>
                </c:pt>
                <c:pt idx="1226">
                  <c:v>120.217083</c:v>
                </c:pt>
                <c:pt idx="1227">
                  <c:v>120.217028</c:v>
                </c:pt>
                <c:pt idx="1228">
                  <c:v>120.216222</c:v>
                </c:pt>
                <c:pt idx="1229">
                  <c:v>120.21625</c:v>
                </c:pt>
                <c:pt idx="1230">
                  <c:v>120.21544400000001</c:v>
                </c:pt>
                <c:pt idx="1231">
                  <c:v>120.215417</c:v>
                </c:pt>
                <c:pt idx="1232">
                  <c:v>120.214528</c:v>
                </c:pt>
                <c:pt idx="1233">
                  <c:v>120.214611</c:v>
                </c:pt>
                <c:pt idx="1234">
                  <c:v>120.21375</c:v>
                </c:pt>
                <c:pt idx="1235">
                  <c:v>120.21375</c:v>
                </c:pt>
                <c:pt idx="1236">
                  <c:v>120.212917</c:v>
                </c:pt>
                <c:pt idx="1237">
                  <c:v>120.212917</c:v>
                </c:pt>
                <c:pt idx="1238">
                  <c:v>120.21208300000001</c:v>
                </c:pt>
                <c:pt idx="1239">
                  <c:v>120.212056</c:v>
                </c:pt>
                <c:pt idx="1240">
                  <c:v>120.21125000000001</c:v>
                </c:pt>
                <c:pt idx="1241">
                  <c:v>120.21122200000001</c:v>
                </c:pt>
                <c:pt idx="1242">
                  <c:v>120.21041700000001</c:v>
                </c:pt>
                <c:pt idx="1243">
                  <c:v>120.210444</c:v>
                </c:pt>
                <c:pt idx="1244">
                  <c:v>120.20955600000001</c:v>
                </c:pt>
                <c:pt idx="1245">
                  <c:v>120.209639</c:v>
                </c:pt>
                <c:pt idx="1246">
                  <c:v>120.20874999999999</c:v>
                </c:pt>
                <c:pt idx="1247">
                  <c:v>120.20874999999999</c:v>
                </c:pt>
                <c:pt idx="1248">
                  <c:v>120.20791699999999</c:v>
                </c:pt>
                <c:pt idx="1249">
                  <c:v>120.20791699999999</c:v>
                </c:pt>
                <c:pt idx="1250">
                  <c:v>120.207083</c:v>
                </c:pt>
                <c:pt idx="1251">
                  <c:v>120.20705599999999</c:v>
                </c:pt>
                <c:pt idx="1252">
                  <c:v>120.206278</c:v>
                </c:pt>
                <c:pt idx="1253">
                  <c:v>120.206278</c:v>
                </c:pt>
                <c:pt idx="1254">
                  <c:v>120.205361</c:v>
                </c:pt>
                <c:pt idx="1255">
                  <c:v>120.205417</c:v>
                </c:pt>
                <c:pt idx="1256">
                  <c:v>120.203806</c:v>
                </c:pt>
                <c:pt idx="1257">
                  <c:v>120.203778</c:v>
                </c:pt>
                <c:pt idx="1258">
                  <c:v>120.202861</c:v>
                </c:pt>
                <c:pt idx="1259">
                  <c:v>120.202917</c:v>
                </c:pt>
                <c:pt idx="1260">
                  <c:v>120.202083</c:v>
                </c:pt>
                <c:pt idx="1261">
                  <c:v>120.202083</c:v>
                </c:pt>
                <c:pt idx="1262">
                  <c:v>120.20125</c:v>
                </c:pt>
                <c:pt idx="1263">
                  <c:v>120.201222</c:v>
                </c:pt>
                <c:pt idx="1264">
                  <c:v>120.200417</c:v>
                </c:pt>
                <c:pt idx="1265">
                  <c:v>120.200389</c:v>
                </c:pt>
                <c:pt idx="1266">
                  <c:v>120.199583</c:v>
                </c:pt>
                <c:pt idx="1267">
                  <c:v>120.199556</c:v>
                </c:pt>
                <c:pt idx="1268">
                  <c:v>120.198722</c:v>
                </c:pt>
                <c:pt idx="1269">
                  <c:v>120.198778</c:v>
                </c:pt>
                <c:pt idx="1270">
                  <c:v>120.197917</c:v>
                </c:pt>
                <c:pt idx="1271">
                  <c:v>120.197917</c:v>
                </c:pt>
                <c:pt idx="1272">
                  <c:v>120.19708300000001</c:v>
                </c:pt>
                <c:pt idx="1273">
                  <c:v>120.19708300000001</c:v>
                </c:pt>
                <c:pt idx="1274">
                  <c:v>120.19625000000001</c:v>
                </c:pt>
                <c:pt idx="1275">
                  <c:v>120.19622200000001</c:v>
                </c:pt>
                <c:pt idx="1276">
                  <c:v>120.19541700000001</c:v>
                </c:pt>
                <c:pt idx="1277">
                  <c:v>120.19544399999999</c:v>
                </c:pt>
                <c:pt idx="1278">
                  <c:v>120.19461099999999</c:v>
                </c:pt>
                <c:pt idx="1279">
                  <c:v>120.19458299999999</c:v>
                </c:pt>
                <c:pt idx="1280">
                  <c:v>120.19369399999999</c:v>
                </c:pt>
                <c:pt idx="1281">
                  <c:v>120.19372199999999</c:v>
                </c:pt>
                <c:pt idx="1282">
                  <c:v>120.192944</c:v>
                </c:pt>
                <c:pt idx="1283">
                  <c:v>120.19288899999999</c:v>
                </c:pt>
                <c:pt idx="1284">
                  <c:v>120.192083</c:v>
                </c:pt>
                <c:pt idx="1285">
                  <c:v>120.192111</c:v>
                </c:pt>
                <c:pt idx="1286">
                  <c:v>120.191278</c:v>
                </c:pt>
                <c:pt idx="1287">
                  <c:v>120.19125</c:v>
                </c:pt>
                <c:pt idx="1288">
                  <c:v>120.190361</c:v>
                </c:pt>
                <c:pt idx="1289">
                  <c:v>120.190472</c:v>
                </c:pt>
                <c:pt idx="1290">
                  <c:v>120.189556</c:v>
                </c:pt>
                <c:pt idx="1291">
                  <c:v>120.189583</c:v>
                </c:pt>
                <c:pt idx="1292">
                  <c:v>120.18875</c:v>
                </c:pt>
                <c:pt idx="1293">
                  <c:v>120.18875</c:v>
                </c:pt>
                <c:pt idx="1294">
                  <c:v>120.187917</c:v>
                </c:pt>
                <c:pt idx="1295">
                  <c:v>120.187889</c:v>
                </c:pt>
                <c:pt idx="1296">
                  <c:v>120.189167</c:v>
                </c:pt>
                <c:pt idx="1297">
                  <c:v>120.19125</c:v>
                </c:pt>
                <c:pt idx="1298">
                  <c:v>120.19125</c:v>
                </c:pt>
                <c:pt idx="1299">
                  <c:v>120.192083</c:v>
                </c:pt>
                <c:pt idx="1300">
                  <c:v>120.192083</c:v>
                </c:pt>
                <c:pt idx="1301">
                  <c:v>120.19288899999999</c:v>
                </c:pt>
                <c:pt idx="1302">
                  <c:v>120.192944</c:v>
                </c:pt>
                <c:pt idx="1303">
                  <c:v>120.194194</c:v>
                </c:pt>
                <c:pt idx="1304">
                  <c:v>120.19455600000001</c:v>
                </c:pt>
                <c:pt idx="1305">
                  <c:v>120.19455600000001</c:v>
                </c:pt>
                <c:pt idx="1306">
                  <c:v>120.19374999999999</c:v>
                </c:pt>
                <c:pt idx="1307">
                  <c:v>120.19377799999999</c:v>
                </c:pt>
                <c:pt idx="1308">
                  <c:v>120.192972</c:v>
                </c:pt>
                <c:pt idx="1309">
                  <c:v>120.19288899999999</c:v>
                </c:pt>
                <c:pt idx="1310">
                  <c:v>120.19458299999999</c:v>
                </c:pt>
                <c:pt idx="1311">
                  <c:v>120.19455600000001</c:v>
                </c:pt>
                <c:pt idx="1312">
                  <c:v>120.19374999999999</c:v>
                </c:pt>
                <c:pt idx="1313">
                  <c:v>120.19499999999999</c:v>
                </c:pt>
                <c:pt idx="1314">
                  <c:v>120.19750000000001</c:v>
                </c:pt>
                <c:pt idx="1315">
                  <c:v>120.19836100000001</c:v>
                </c:pt>
                <c:pt idx="1316">
                  <c:v>120.200833</c:v>
                </c:pt>
                <c:pt idx="1317">
                  <c:v>120.201222</c:v>
                </c:pt>
                <c:pt idx="1318">
                  <c:v>120.20125</c:v>
                </c:pt>
                <c:pt idx="1319">
                  <c:v>120.202056</c:v>
                </c:pt>
                <c:pt idx="1320">
                  <c:v>120.202056</c:v>
                </c:pt>
                <c:pt idx="1321">
                  <c:v>120.202944</c:v>
                </c:pt>
                <c:pt idx="1322">
                  <c:v>120.202944</c:v>
                </c:pt>
                <c:pt idx="1323">
                  <c:v>120.203333</c:v>
                </c:pt>
                <c:pt idx="1324">
                  <c:v>120.21338900000001</c:v>
                </c:pt>
                <c:pt idx="1325">
                  <c:v>120.213778</c:v>
                </c:pt>
                <c:pt idx="1326">
                  <c:v>120.212056</c:v>
                </c:pt>
                <c:pt idx="1327">
                  <c:v>120.212056</c:v>
                </c:pt>
                <c:pt idx="1328">
                  <c:v>120.21041700000001</c:v>
                </c:pt>
                <c:pt idx="1329">
                  <c:v>120.21038900000001</c:v>
                </c:pt>
                <c:pt idx="1330">
                  <c:v>120.20958299999999</c:v>
                </c:pt>
                <c:pt idx="1331">
                  <c:v>120.20955600000001</c:v>
                </c:pt>
                <c:pt idx="1332">
                  <c:v>120.20874999999999</c:v>
                </c:pt>
                <c:pt idx="1333">
                  <c:v>120.20874999999999</c:v>
                </c:pt>
                <c:pt idx="1334">
                  <c:v>120.2075</c:v>
                </c:pt>
                <c:pt idx="1335">
                  <c:v>120.205</c:v>
                </c:pt>
                <c:pt idx="1336">
                  <c:v>120.204167</c:v>
                </c:pt>
                <c:pt idx="1337">
                  <c:v>120.203278</c:v>
                </c:pt>
                <c:pt idx="1338">
                  <c:v>120.201639</c:v>
                </c:pt>
                <c:pt idx="1339">
                  <c:v>120.200833</c:v>
                </c:pt>
                <c:pt idx="1340">
                  <c:v>120.198306</c:v>
                </c:pt>
                <c:pt idx="1341">
                  <c:v>120.197444</c:v>
                </c:pt>
                <c:pt idx="1342">
                  <c:v>120.197056</c:v>
                </c:pt>
                <c:pt idx="1343">
                  <c:v>120.197056</c:v>
                </c:pt>
                <c:pt idx="1344">
                  <c:v>120.19586099999999</c:v>
                </c:pt>
                <c:pt idx="1345">
                  <c:v>120.19497200000001</c:v>
                </c:pt>
                <c:pt idx="1346">
                  <c:v>120.19125</c:v>
                </c:pt>
                <c:pt idx="1347">
                  <c:v>120.191278</c:v>
                </c:pt>
                <c:pt idx="1348">
                  <c:v>120.190389</c:v>
                </c:pt>
                <c:pt idx="1349">
                  <c:v>120.19125</c:v>
                </c:pt>
                <c:pt idx="1350">
                  <c:v>120.191222</c:v>
                </c:pt>
                <c:pt idx="1351">
                  <c:v>120.19205599999999</c:v>
                </c:pt>
                <c:pt idx="1352">
                  <c:v>120.19205599999999</c:v>
                </c:pt>
                <c:pt idx="1353">
                  <c:v>120.191722</c:v>
                </c:pt>
                <c:pt idx="1354">
                  <c:v>120.19080599999999</c:v>
                </c:pt>
                <c:pt idx="1355">
                  <c:v>120.190028</c:v>
                </c:pt>
                <c:pt idx="1356">
                  <c:v>120.189167</c:v>
                </c:pt>
                <c:pt idx="1357">
                  <c:v>120.187472</c:v>
                </c:pt>
                <c:pt idx="1358">
                  <c:v>120.186667</c:v>
                </c:pt>
                <c:pt idx="1359">
                  <c:v>120.185833</c:v>
                </c:pt>
                <c:pt idx="1360">
                  <c:v>120.184139</c:v>
                </c:pt>
                <c:pt idx="1361">
                  <c:v>120.183306</c:v>
                </c:pt>
                <c:pt idx="1362">
                  <c:v>120.18213900000001</c:v>
                </c:pt>
                <c:pt idx="1363">
                  <c:v>120.18211100000001</c:v>
                </c:pt>
                <c:pt idx="1364">
                  <c:v>120.182889</c:v>
                </c:pt>
                <c:pt idx="1365">
                  <c:v>120.182917</c:v>
                </c:pt>
                <c:pt idx="1366">
                  <c:v>120.18375</c:v>
                </c:pt>
                <c:pt idx="1367">
                  <c:v>120.18375</c:v>
                </c:pt>
                <c:pt idx="1368">
                  <c:v>120.184611</c:v>
                </c:pt>
                <c:pt idx="1369">
                  <c:v>120.184528</c:v>
                </c:pt>
                <c:pt idx="1370">
                  <c:v>120.185417</c:v>
                </c:pt>
                <c:pt idx="1371">
                  <c:v>120.185444</c:v>
                </c:pt>
                <c:pt idx="1372">
                  <c:v>120.186278</c:v>
                </c:pt>
                <c:pt idx="1373">
                  <c:v>120.18625</c:v>
                </c:pt>
                <c:pt idx="1374">
                  <c:v>120.187083</c:v>
                </c:pt>
                <c:pt idx="1375">
                  <c:v>120.187056</c:v>
                </c:pt>
                <c:pt idx="1376">
                  <c:v>120.187917</c:v>
                </c:pt>
                <c:pt idx="1377">
                  <c:v>120.187917</c:v>
                </c:pt>
                <c:pt idx="1378">
                  <c:v>120.188722</c:v>
                </c:pt>
                <c:pt idx="1379">
                  <c:v>120.188778</c:v>
                </c:pt>
                <c:pt idx="1380">
                  <c:v>120.188306</c:v>
                </c:pt>
                <c:pt idx="1381">
                  <c:v>120.187472</c:v>
                </c:pt>
                <c:pt idx="1382">
                  <c:v>120.186222</c:v>
                </c:pt>
                <c:pt idx="1383">
                  <c:v>120.18625</c:v>
                </c:pt>
                <c:pt idx="1384">
                  <c:v>120.185444</c:v>
                </c:pt>
                <c:pt idx="1385">
                  <c:v>120.185389</c:v>
                </c:pt>
                <c:pt idx="1386">
                  <c:v>120.184583</c:v>
                </c:pt>
                <c:pt idx="1387">
                  <c:v>120.184611</c:v>
                </c:pt>
                <c:pt idx="1388">
                  <c:v>120.183722</c:v>
                </c:pt>
                <c:pt idx="1389">
                  <c:v>120.183722</c:v>
                </c:pt>
                <c:pt idx="1390">
                  <c:v>120.182917</c:v>
                </c:pt>
                <c:pt idx="1391">
                  <c:v>120.18294400000001</c:v>
                </c:pt>
                <c:pt idx="1392">
                  <c:v>120.182056</c:v>
                </c:pt>
                <c:pt idx="1393">
                  <c:v>120.182028</c:v>
                </c:pt>
                <c:pt idx="1394">
                  <c:v>120.18122200000001</c:v>
                </c:pt>
                <c:pt idx="1395">
                  <c:v>120.18125000000001</c:v>
                </c:pt>
                <c:pt idx="1396">
                  <c:v>120.18041700000001</c:v>
                </c:pt>
                <c:pt idx="1397">
                  <c:v>120.18041700000001</c:v>
                </c:pt>
                <c:pt idx="1398">
                  <c:v>120.179528</c:v>
                </c:pt>
                <c:pt idx="1399">
                  <c:v>120.17958299999999</c:v>
                </c:pt>
                <c:pt idx="1400">
                  <c:v>120.17872199999999</c:v>
                </c:pt>
                <c:pt idx="1401">
                  <c:v>120.17874999999999</c:v>
                </c:pt>
                <c:pt idx="1402">
                  <c:v>120.17791699999999</c:v>
                </c:pt>
                <c:pt idx="1403">
                  <c:v>120.17791699999999</c:v>
                </c:pt>
                <c:pt idx="1404">
                  <c:v>120.177111</c:v>
                </c:pt>
                <c:pt idx="1405">
                  <c:v>120.177083</c:v>
                </c:pt>
                <c:pt idx="1406">
                  <c:v>120.176278</c:v>
                </c:pt>
                <c:pt idx="1407">
                  <c:v>120.17625</c:v>
                </c:pt>
                <c:pt idx="1408">
                  <c:v>120.175361</c:v>
                </c:pt>
                <c:pt idx="1409">
                  <c:v>120.175417</c:v>
                </c:pt>
                <c:pt idx="1410">
                  <c:v>120.174583</c:v>
                </c:pt>
                <c:pt idx="1411">
                  <c:v>120.174583</c:v>
                </c:pt>
                <c:pt idx="1412">
                  <c:v>120.173778</c:v>
                </c:pt>
                <c:pt idx="1413">
                  <c:v>120.17375</c:v>
                </c:pt>
                <c:pt idx="1414">
                  <c:v>120.172889</c:v>
                </c:pt>
                <c:pt idx="1415">
                  <c:v>120.172944</c:v>
                </c:pt>
                <c:pt idx="1416">
                  <c:v>120.172056</c:v>
                </c:pt>
                <c:pt idx="1417">
                  <c:v>120.172028</c:v>
                </c:pt>
                <c:pt idx="1418">
                  <c:v>120.171194</c:v>
                </c:pt>
                <c:pt idx="1419">
                  <c:v>120.171222</c:v>
                </c:pt>
                <c:pt idx="1420">
                  <c:v>120.170417</c:v>
                </c:pt>
                <c:pt idx="1421">
                  <c:v>120.170444</c:v>
                </c:pt>
                <c:pt idx="1422">
                  <c:v>120.169611</c:v>
                </c:pt>
                <c:pt idx="1423">
                  <c:v>120.169583</c:v>
                </c:pt>
                <c:pt idx="1424">
                  <c:v>120.168694</c:v>
                </c:pt>
                <c:pt idx="1425">
                  <c:v>120.168722</c:v>
                </c:pt>
                <c:pt idx="1426">
                  <c:v>120.167917</c:v>
                </c:pt>
                <c:pt idx="1427">
                  <c:v>120.167917</c:v>
                </c:pt>
                <c:pt idx="1428">
                  <c:v>120.167056</c:v>
                </c:pt>
                <c:pt idx="1429">
                  <c:v>120.167056</c:v>
                </c:pt>
                <c:pt idx="1430">
                  <c:v>120.16625000000001</c:v>
                </c:pt>
                <c:pt idx="1431">
                  <c:v>120.16625000000001</c:v>
                </c:pt>
                <c:pt idx="1432">
                  <c:v>120.16541700000001</c:v>
                </c:pt>
                <c:pt idx="1433">
                  <c:v>120.16541700000001</c:v>
                </c:pt>
                <c:pt idx="1434">
                  <c:v>120.164556</c:v>
                </c:pt>
                <c:pt idx="1435">
                  <c:v>120.16458299999999</c:v>
                </c:pt>
                <c:pt idx="1436">
                  <c:v>120.16372200000001</c:v>
                </c:pt>
                <c:pt idx="1437">
                  <c:v>120.16372200000001</c:v>
                </c:pt>
                <c:pt idx="1438">
                  <c:v>120.164556</c:v>
                </c:pt>
                <c:pt idx="1439">
                  <c:v>120.164556</c:v>
                </c:pt>
                <c:pt idx="1440">
                  <c:v>120.16541700000001</c:v>
                </c:pt>
                <c:pt idx="1441">
                  <c:v>120.16541700000001</c:v>
                </c:pt>
                <c:pt idx="1442">
                  <c:v>120.16625000000001</c:v>
                </c:pt>
                <c:pt idx="1443">
                  <c:v>120.16625000000001</c:v>
                </c:pt>
                <c:pt idx="1444">
                  <c:v>120.167056</c:v>
                </c:pt>
                <c:pt idx="1445">
                  <c:v>120.16708300000001</c:v>
                </c:pt>
                <c:pt idx="1446">
                  <c:v>120.16625000000001</c:v>
                </c:pt>
                <c:pt idx="1447">
                  <c:v>120.16625000000001</c:v>
                </c:pt>
                <c:pt idx="1448">
                  <c:v>120.16544399999999</c:v>
                </c:pt>
                <c:pt idx="1449">
                  <c:v>120.16541700000001</c:v>
                </c:pt>
                <c:pt idx="1450">
                  <c:v>120.164556</c:v>
                </c:pt>
                <c:pt idx="1451">
                  <c:v>120.16458299999999</c:v>
                </c:pt>
                <c:pt idx="1452">
                  <c:v>120.16369400000001</c:v>
                </c:pt>
                <c:pt idx="1453">
                  <c:v>120.16372200000001</c:v>
                </c:pt>
                <c:pt idx="1454">
                  <c:v>120.162944</c:v>
                </c:pt>
                <c:pt idx="1455">
                  <c:v>120.162944</c:v>
                </c:pt>
                <c:pt idx="1456">
                  <c:v>120.162111</c:v>
                </c:pt>
                <c:pt idx="1457">
                  <c:v>120.162083</c:v>
                </c:pt>
                <c:pt idx="1458">
                  <c:v>120.161278</c:v>
                </c:pt>
                <c:pt idx="1459">
                  <c:v>120.16125</c:v>
                </c:pt>
                <c:pt idx="1460">
                  <c:v>120.160472</c:v>
                </c:pt>
                <c:pt idx="1461">
                  <c:v>120.160389</c:v>
                </c:pt>
                <c:pt idx="1462">
                  <c:v>120.15955599999999</c:v>
                </c:pt>
                <c:pt idx="1463">
                  <c:v>120.159611</c:v>
                </c:pt>
                <c:pt idx="1464">
                  <c:v>120.158722</c:v>
                </c:pt>
                <c:pt idx="1465">
                  <c:v>120.158694</c:v>
                </c:pt>
                <c:pt idx="1466">
                  <c:v>120.157889</c:v>
                </c:pt>
                <c:pt idx="1467">
                  <c:v>120.157917</c:v>
                </c:pt>
                <c:pt idx="1468">
                  <c:v>120.155389</c:v>
                </c:pt>
                <c:pt idx="1469">
                  <c:v>120.155417</c:v>
                </c:pt>
                <c:pt idx="1470">
                  <c:v>120.153722</c:v>
                </c:pt>
                <c:pt idx="1471">
                  <c:v>120.15375</c:v>
                </c:pt>
                <c:pt idx="1472">
                  <c:v>120.15213900000001</c:v>
                </c:pt>
                <c:pt idx="1473">
                  <c:v>120.15213900000001</c:v>
                </c:pt>
                <c:pt idx="1474">
                  <c:v>120.151222</c:v>
                </c:pt>
                <c:pt idx="1475">
                  <c:v>120.15125</c:v>
                </c:pt>
                <c:pt idx="1476">
                  <c:v>120.149556</c:v>
                </c:pt>
                <c:pt idx="1477">
                  <c:v>120.14958300000001</c:v>
                </c:pt>
                <c:pt idx="1478">
                  <c:v>120.14624999999999</c:v>
                </c:pt>
                <c:pt idx="1479">
                  <c:v>120.14624999999999</c:v>
                </c:pt>
                <c:pt idx="1480">
                  <c:v>120.143778</c:v>
                </c:pt>
                <c:pt idx="1481">
                  <c:v>120.143778</c:v>
                </c:pt>
                <c:pt idx="1482">
                  <c:v>120.143306</c:v>
                </c:pt>
                <c:pt idx="1483">
                  <c:v>120.142528</c:v>
                </c:pt>
                <c:pt idx="1484">
                  <c:v>120.142056</c:v>
                </c:pt>
                <c:pt idx="1485">
                  <c:v>120.142056</c:v>
                </c:pt>
                <c:pt idx="1486">
                  <c:v>120.137889</c:v>
                </c:pt>
                <c:pt idx="1487">
                  <c:v>120.137917</c:v>
                </c:pt>
                <c:pt idx="1488">
                  <c:v>120.135417</c:v>
                </c:pt>
                <c:pt idx="1489">
                  <c:v>120.135389</c:v>
                </c:pt>
                <c:pt idx="1490">
                  <c:v>120.13416700000001</c:v>
                </c:pt>
                <c:pt idx="1491">
                  <c:v>120.133306</c:v>
                </c:pt>
                <c:pt idx="1492">
                  <c:v>120.13247200000001</c:v>
                </c:pt>
                <c:pt idx="1493">
                  <c:v>120.131694</c:v>
                </c:pt>
                <c:pt idx="1494">
                  <c:v>120.13122199999999</c:v>
                </c:pt>
                <c:pt idx="1495">
                  <c:v>120.13127799999999</c:v>
                </c:pt>
                <c:pt idx="1496">
                  <c:v>120.13294399999999</c:v>
                </c:pt>
                <c:pt idx="1497">
                  <c:v>120.13333299999999</c:v>
                </c:pt>
                <c:pt idx="1498">
                  <c:v>120.13416700000001</c:v>
                </c:pt>
                <c:pt idx="1499">
                  <c:v>120.13500000000001</c:v>
                </c:pt>
                <c:pt idx="1500">
                  <c:v>120.136667</c:v>
                </c:pt>
                <c:pt idx="1501">
                  <c:v>120.1375</c:v>
                </c:pt>
                <c:pt idx="1502">
                  <c:v>120.138306</c:v>
                </c:pt>
                <c:pt idx="1503">
                  <c:v>120.139167</c:v>
                </c:pt>
                <c:pt idx="1504">
                  <c:v>120.139972</c:v>
                </c:pt>
                <c:pt idx="1505">
                  <c:v>120.142111</c:v>
                </c:pt>
                <c:pt idx="1506">
                  <c:v>120.142083</c:v>
                </c:pt>
                <c:pt idx="1507">
                  <c:v>120.144139</c:v>
                </c:pt>
                <c:pt idx="1508">
                  <c:v>120.145</c:v>
                </c:pt>
                <c:pt idx="1509">
                  <c:v>120.145861</c:v>
                </c:pt>
                <c:pt idx="1510">
                  <c:v>120.14666699999999</c:v>
                </c:pt>
                <c:pt idx="1511">
                  <c:v>120.14749999999999</c:v>
                </c:pt>
                <c:pt idx="1512">
                  <c:v>120.15088900000001</c:v>
                </c:pt>
                <c:pt idx="1513">
                  <c:v>120.151667</c:v>
                </c:pt>
                <c:pt idx="1514">
                  <c:v>120.153361</c:v>
                </c:pt>
                <c:pt idx="1515">
                  <c:v>120.154167</c:v>
                </c:pt>
                <c:pt idx="1516">
                  <c:v>120.155833</c:v>
                </c:pt>
                <c:pt idx="1517">
                  <c:v>120.156667</c:v>
                </c:pt>
                <c:pt idx="1518">
                  <c:v>120.158333</c:v>
                </c:pt>
                <c:pt idx="1519">
                  <c:v>120.159167</c:v>
                </c:pt>
                <c:pt idx="1520">
                  <c:v>120.160028</c:v>
                </c:pt>
                <c:pt idx="1521">
                  <c:v>120.160833</c:v>
                </c:pt>
                <c:pt idx="1522">
                  <c:v>120.16333299999999</c:v>
                </c:pt>
                <c:pt idx="1523">
                  <c:v>120.16416700000001</c:v>
                </c:pt>
                <c:pt idx="1524">
                  <c:v>120.165806</c:v>
                </c:pt>
                <c:pt idx="1525">
                  <c:v>120.166667</c:v>
                </c:pt>
                <c:pt idx="1526">
                  <c:v>120.1675</c:v>
                </c:pt>
                <c:pt idx="1527">
                  <c:v>120.168333</c:v>
                </c:pt>
                <c:pt idx="1528">
                  <c:v>120.17997200000001</c:v>
                </c:pt>
                <c:pt idx="1529">
                  <c:v>120.180806</c:v>
                </c:pt>
                <c:pt idx="1530">
                  <c:v>120.183278</c:v>
                </c:pt>
                <c:pt idx="1531">
                  <c:v>120.184139</c:v>
                </c:pt>
                <c:pt idx="1532">
                  <c:v>120.185833</c:v>
                </c:pt>
                <c:pt idx="1533">
                  <c:v>120.18625</c:v>
                </c:pt>
                <c:pt idx="1534">
                  <c:v>120.186222</c:v>
                </c:pt>
                <c:pt idx="1535">
                  <c:v>120.185389</c:v>
                </c:pt>
                <c:pt idx="1536">
                  <c:v>120.185389</c:v>
                </c:pt>
                <c:pt idx="1537">
                  <c:v>120.184583</c:v>
                </c:pt>
                <c:pt idx="1538">
                  <c:v>120.184583</c:v>
                </c:pt>
                <c:pt idx="1539">
                  <c:v>120.183722</c:v>
                </c:pt>
                <c:pt idx="1540">
                  <c:v>120.183694</c:v>
                </c:pt>
                <c:pt idx="1541">
                  <c:v>120.182889</c:v>
                </c:pt>
                <c:pt idx="1542">
                  <c:v>120.182917</c:v>
                </c:pt>
                <c:pt idx="1543">
                  <c:v>120.18211100000001</c:v>
                </c:pt>
                <c:pt idx="1544">
                  <c:v>120.18213900000001</c:v>
                </c:pt>
                <c:pt idx="1545">
                  <c:v>120.18122200000001</c:v>
                </c:pt>
                <c:pt idx="1546">
                  <c:v>120.18125000000001</c:v>
                </c:pt>
                <c:pt idx="1547">
                  <c:v>120.18088899999999</c:v>
                </c:pt>
                <c:pt idx="1548">
                  <c:v>120.18</c:v>
                </c:pt>
                <c:pt idx="1549">
                  <c:v>120.179194</c:v>
                </c:pt>
                <c:pt idx="1550">
                  <c:v>120.17833299999999</c:v>
                </c:pt>
                <c:pt idx="1551">
                  <c:v>120.17749999999999</c:v>
                </c:pt>
                <c:pt idx="1552">
                  <c:v>120.173333</c:v>
                </c:pt>
                <c:pt idx="1553">
                  <c:v>120.172556</c:v>
                </c:pt>
                <c:pt idx="1554">
                  <c:v>120.170833</c:v>
                </c:pt>
                <c:pt idx="1555">
                  <c:v>120.169972</c:v>
                </c:pt>
                <c:pt idx="1556">
                  <c:v>120.168278</c:v>
                </c:pt>
                <c:pt idx="1557">
                  <c:v>120.1675</c:v>
                </c:pt>
                <c:pt idx="1558">
                  <c:v>120.16419399999999</c:v>
                </c:pt>
                <c:pt idx="1559">
                  <c:v>120.16333299999999</c:v>
                </c:pt>
                <c:pt idx="1560">
                  <c:v>120.16077799999999</c:v>
                </c:pt>
                <c:pt idx="1561">
                  <c:v>120.160472</c:v>
                </c:pt>
                <c:pt idx="1562">
                  <c:v>120.160389</c:v>
                </c:pt>
                <c:pt idx="1563">
                  <c:v>120.15875</c:v>
                </c:pt>
                <c:pt idx="1564">
                  <c:v>120.158694</c:v>
                </c:pt>
                <c:pt idx="1565">
                  <c:v>120.154139</c:v>
                </c:pt>
                <c:pt idx="1566">
                  <c:v>120.153361</c:v>
                </c:pt>
                <c:pt idx="1567">
                  <c:v>120.1525</c:v>
                </c:pt>
                <c:pt idx="1568">
                  <c:v>120.15086100000001</c:v>
                </c:pt>
                <c:pt idx="1569">
                  <c:v>120.14997200000001</c:v>
                </c:pt>
                <c:pt idx="1570">
                  <c:v>120.14916700000001</c:v>
                </c:pt>
                <c:pt idx="1571">
                  <c:v>120.14747199999999</c:v>
                </c:pt>
                <c:pt idx="1572">
                  <c:v>120.147139</c:v>
                </c:pt>
                <c:pt idx="1573">
                  <c:v>120.14705600000001</c:v>
                </c:pt>
                <c:pt idx="1574">
                  <c:v>120.14624999999999</c:v>
                </c:pt>
                <c:pt idx="1575">
                  <c:v>120.14624999999999</c:v>
                </c:pt>
                <c:pt idx="1576">
                  <c:v>120.145</c:v>
                </c:pt>
                <c:pt idx="1577">
                  <c:v>120.141639</c:v>
                </c:pt>
                <c:pt idx="1578">
                  <c:v>120.141222</c:v>
                </c:pt>
                <c:pt idx="1579">
                  <c:v>120.141667</c:v>
                </c:pt>
                <c:pt idx="1580">
                  <c:v>120.143333</c:v>
                </c:pt>
                <c:pt idx="1581">
                  <c:v>120.14375</c:v>
                </c:pt>
                <c:pt idx="1582">
                  <c:v>120.143778</c:v>
                </c:pt>
                <c:pt idx="1583">
                  <c:v>120.144583</c:v>
                </c:pt>
                <c:pt idx="1584">
                  <c:v>120.144583</c:v>
                </c:pt>
                <c:pt idx="1585">
                  <c:v>120.144167</c:v>
                </c:pt>
                <c:pt idx="1586">
                  <c:v>120.139944</c:v>
                </c:pt>
                <c:pt idx="1587">
                  <c:v>120.139194</c:v>
                </c:pt>
                <c:pt idx="1588">
                  <c:v>120.133306</c:v>
                </c:pt>
                <c:pt idx="1589">
                  <c:v>120.13247200000001</c:v>
                </c:pt>
                <c:pt idx="1590">
                  <c:v>120.13080600000001</c:v>
                </c:pt>
                <c:pt idx="1591">
                  <c:v>120.129611</c:v>
                </c:pt>
                <c:pt idx="1592">
                  <c:v>120.129583</c:v>
                </c:pt>
                <c:pt idx="1593">
                  <c:v>120.128694</c:v>
                </c:pt>
                <c:pt idx="1594">
                  <c:v>120.12875</c:v>
                </c:pt>
                <c:pt idx="1595">
                  <c:v>120.1275</c:v>
                </c:pt>
                <c:pt idx="1596">
                  <c:v>120.126722</c:v>
                </c:pt>
                <c:pt idx="1597">
                  <c:v>120.124167</c:v>
                </c:pt>
                <c:pt idx="1598">
                  <c:v>120.123361</c:v>
                </c:pt>
                <c:pt idx="1599">
                  <c:v>120.121639</c:v>
                </c:pt>
                <c:pt idx="1600">
                  <c:v>120.120861</c:v>
                </c:pt>
                <c:pt idx="1601">
                  <c:v>120.119944</c:v>
                </c:pt>
                <c:pt idx="1602">
                  <c:v>120.119139</c:v>
                </c:pt>
                <c:pt idx="1603">
                  <c:v>120.11833300000001</c:v>
                </c:pt>
                <c:pt idx="1604">
                  <c:v>120.11663900000001</c:v>
                </c:pt>
                <c:pt idx="1605">
                  <c:v>120.11583299999999</c:v>
                </c:pt>
                <c:pt idx="1606">
                  <c:v>120.11499999999999</c:v>
                </c:pt>
                <c:pt idx="1607">
                  <c:v>120.109167</c:v>
                </c:pt>
                <c:pt idx="1608">
                  <c:v>120.107889</c:v>
                </c:pt>
                <c:pt idx="1609">
                  <c:v>120.109528</c:v>
                </c:pt>
                <c:pt idx="1610">
                  <c:v>120.109583</c:v>
                </c:pt>
                <c:pt idx="1611">
                  <c:v>120.112917</c:v>
                </c:pt>
                <c:pt idx="1612">
                  <c:v>120.112889</c:v>
                </c:pt>
                <c:pt idx="1613">
                  <c:v>120.112528</c:v>
                </c:pt>
                <c:pt idx="1614">
                  <c:v>120.105</c:v>
                </c:pt>
                <c:pt idx="1615">
                  <c:v>120.096639</c:v>
                </c:pt>
                <c:pt idx="1616">
                  <c:v>120.096194</c:v>
                </c:pt>
                <c:pt idx="1617">
                  <c:v>120.09827799999999</c:v>
                </c:pt>
                <c:pt idx="1618">
                  <c:v>120.099194</c:v>
                </c:pt>
                <c:pt idx="1619">
                  <c:v>120.10244400000001</c:v>
                </c:pt>
                <c:pt idx="1620">
                  <c:v>120.103306</c:v>
                </c:pt>
                <c:pt idx="1621">
                  <c:v>120.10375000000001</c:v>
                </c:pt>
                <c:pt idx="1622">
                  <c:v>120.103722</c:v>
                </c:pt>
                <c:pt idx="1623">
                  <c:v>120.104167</c:v>
                </c:pt>
                <c:pt idx="1624">
                  <c:v>120.105028</c:v>
                </c:pt>
                <c:pt idx="1625">
                  <c:v>120.105861</c:v>
                </c:pt>
                <c:pt idx="1626">
                  <c:v>120.106639</c:v>
                </c:pt>
                <c:pt idx="1627">
                  <c:v>120.108306</c:v>
                </c:pt>
                <c:pt idx="1628">
                  <c:v>120.109972</c:v>
                </c:pt>
                <c:pt idx="1629">
                  <c:v>120.11705600000001</c:v>
                </c:pt>
                <c:pt idx="1630">
                  <c:v>120.117028</c:v>
                </c:pt>
                <c:pt idx="1631">
                  <c:v>120.11791700000001</c:v>
                </c:pt>
                <c:pt idx="1632">
                  <c:v>120.11663900000001</c:v>
                </c:pt>
                <c:pt idx="1633">
                  <c:v>120.11499999999999</c:v>
                </c:pt>
                <c:pt idx="1634">
                  <c:v>120.11413899999999</c:v>
                </c:pt>
                <c:pt idx="1635">
                  <c:v>120.1125</c:v>
                </c:pt>
                <c:pt idx="1636">
                  <c:v>120.107472</c:v>
                </c:pt>
                <c:pt idx="1637">
                  <c:v>120.106667</c:v>
                </c:pt>
                <c:pt idx="1638">
                  <c:v>120.104972</c:v>
                </c:pt>
                <c:pt idx="1639">
                  <c:v>120.104167</c:v>
                </c:pt>
                <c:pt idx="1640">
                  <c:v>120.10166700000001</c:v>
                </c:pt>
                <c:pt idx="1641">
                  <c:v>120.10083299999999</c:v>
                </c:pt>
                <c:pt idx="1642">
                  <c:v>120.098361</c:v>
                </c:pt>
                <c:pt idx="1643">
                  <c:v>120.0975</c:v>
                </c:pt>
                <c:pt idx="1644">
                  <c:v>120.093333</c:v>
                </c:pt>
                <c:pt idx="1645">
                  <c:v>120.091639</c:v>
                </c:pt>
                <c:pt idx="1646">
                  <c:v>120.08747200000001</c:v>
                </c:pt>
                <c:pt idx="1647">
                  <c:v>120.08666700000001</c:v>
                </c:pt>
                <c:pt idx="1648">
                  <c:v>120.08497199999999</c:v>
                </c:pt>
                <c:pt idx="1649">
                  <c:v>120.08413899999999</c:v>
                </c:pt>
                <c:pt idx="1650">
                  <c:v>120.083333</c:v>
                </c:pt>
                <c:pt idx="1651">
                  <c:v>120.081639</c:v>
                </c:pt>
                <c:pt idx="1652">
                  <c:v>120.080028</c:v>
                </c:pt>
                <c:pt idx="1653">
                  <c:v>120.079139</c:v>
                </c:pt>
                <c:pt idx="1654">
                  <c:v>120.078306</c:v>
                </c:pt>
                <c:pt idx="1655">
                  <c:v>120.077444</c:v>
                </c:pt>
                <c:pt idx="1656">
                  <c:v>120.075806</c:v>
                </c:pt>
                <c:pt idx="1657">
                  <c:v>120.075</c:v>
                </c:pt>
                <c:pt idx="1658">
                  <c:v>120.074139</c:v>
                </c:pt>
                <c:pt idx="1659">
                  <c:v>120.073306</c:v>
                </c:pt>
                <c:pt idx="1660">
                  <c:v>120.07250000000001</c:v>
                </c:pt>
                <c:pt idx="1661">
                  <c:v>120.07166700000001</c:v>
                </c:pt>
                <c:pt idx="1662">
                  <c:v>120.070806</c:v>
                </c:pt>
                <c:pt idx="1663">
                  <c:v>120.07</c:v>
                </c:pt>
                <c:pt idx="1664">
                  <c:v>120.068333</c:v>
                </c:pt>
                <c:pt idx="1665">
                  <c:v>120.067472</c:v>
                </c:pt>
                <c:pt idx="1666">
                  <c:v>120.066694</c:v>
                </c:pt>
                <c:pt idx="1667">
                  <c:v>120.065861</c:v>
                </c:pt>
                <c:pt idx="1668">
                  <c:v>120.064139</c:v>
                </c:pt>
                <c:pt idx="1669">
                  <c:v>120.063333</c:v>
                </c:pt>
                <c:pt idx="1670">
                  <c:v>120.062444</c:v>
                </c:pt>
                <c:pt idx="1671">
                  <c:v>120.061639</c:v>
                </c:pt>
                <c:pt idx="1672">
                  <c:v>120.060861</c:v>
                </c:pt>
                <c:pt idx="1673">
                  <c:v>120.057472</c:v>
                </c:pt>
                <c:pt idx="1674">
                  <c:v>120.057056</c:v>
                </c:pt>
                <c:pt idx="1675">
                  <c:v>120.05711100000001</c:v>
                </c:pt>
                <c:pt idx="1676">
                  <c:v>120.055806</c:v>
                </c:pt>
                <c:pt idx="1677">
                  <c:v>120.05333299999999</c:v>
                </c:pt>
                <c:pt idx="1678">
                  <c:v>120.052944</c:v>
                </c:pt>
                <c:pt idx="1679">
                  <c:v>120.05288899999999</c:v>
                </c:pt>
                <c:pt idx="1680">
                  <c:v>120.05458299999999</c:v>
                </c:pt>
                <c:pt idx="1681">
                  <c:v>120.05455600000001</c:v>
                </c:pt>
                <c:pt idx="1682">
                  <c:v>120.05500000000001</c:v>
                </c:pt>
                <c:pt idx="1683">
                  <c:v>120.055806</c:v>
                </c:pt>
                <c:pt idx="1684">
                  <c:v>120.056639</c:v>
                </c:pt>
                <c:pt idx="1685">
                  <c:v>120.059111</c:v>
                </c:pt>
                <c:pt idx="1686">
                  <c:v>120.060028</c:v>
                </c:pt>
                <c:pt idx="1687">
                  <c:v>120.060861</c:v>
                </c:pt>
                <c:pt idx="1688">
                  <c:v>120.061194</c:v>
                </c:pt>
                <c:pt idx="1689">
                  <c:v>120.06125</c:v>
                </c:pt>
                <c:pt idx="1690">
                  <c:v>120.062083</c:v>
                </c:pt>
                <c:pt idx="1691">
                  <c:v>120.062083</c:v>
                </c:pt>
                <c:pt idx="1692">
                  <c:v>120.063722</c:v>
                </c:pt>
                <c:pt idx="1693">
                  <c:v>120.063694</c:v>
                </c:pt>
                <c:pt idx="1694">
                  <c:v>120.07250000000001</c:v>
                </c:pt>
                <c:pt idx="1695">
                  <c:v>120.07336100000001</c:v>
                </c:pt>
                <c:pt idx="1696">
                  <c:v>120.076639</c:v>
                </c:pt>
                <c:pt idx="1697">
                  <c:v>120.077528</c:v>
                </c:pt>
                <c:pt idx="1698">
                  <c:v>120.078278</c:v>
                </c:pt>
                <c:pt idx="1699">
                  <c:v>120.079139</c:v>
                </c:pt>
                <c:pt idx="1700">
                  <c:v>120.08580600000001</c:v>
                </c:pt>
                <c:pt idx="1701">
                  <c:v>120.08669399999999</c:v>
                </c:pt>
                <c:pt idx="1702">
                  <c:v>120.087056</c:v>
                </c:pt>
                <c:pt idx="1703">
                  <c:v>120.087028</c:v>
                </c:pt>
                <c:pt idx="1704">
                  <c:v>120.087889</c:v>
                </c:pt>
                <c:pt idx="1705">
                  <c:v>120.087917</c:v>
                </c:pt>
                <c:pt idx="1706">
                  <c:v>120.08747200000001</c:v>
                </c:pt>
                <c:pt idx="1707">
                  <c:v>120.08580600000001</c:v>
                </c:pt>
                <c:pt idx="1708">
                  <c:v>120.08497199999999</c:v>
                </c:pt>
                <c:pt idx="1709">
                  <c:v>120.08413899999999</c:v>
                </c:pt>
                <c:pt idx="1710">
                  <c:v>120.081667</c:v>
                </c:pt>
                <c:pt idx="1711">
                  <c:v>120.080861</c:v>
                </c:pt>
                <c:pt idx="1712">
                  <c:v>120.078306</c:v>
                </c:pt>
                <c:pt idx="1713">
                  <c:v>120.077444</c:v>
                </c:pt>
                <c:pt idx="1714">
                  <c:v>120.075056</c:v>
                </c:pt>
                <c:pt idx="1715">
                  <c:v>120.074167</c:v>
                </c:pt>
                <c:pt idx="1716">
                  <c:v>120.07252800000001</c:v>
                </c:pt>
                <c:pt idx="1717">
                  <c:v>120.07166700000001</c:v>
                </c:pt>
                <c:pt idx="1718">
                  <c:v>120.070806</c:v>
                </c:pt>
                <c:pt idx="1719">
                  <c:v>120.066639</c:v>
                </c:pt>
                <c:pt idx="1720">
                  <c:v>120.06580599999999</c:v>
                </c:pt>
                <c:pt idx="1721">
                  <c:v>120.065</c:v>
                </c:pt>
                <c:pt idx="1722">
                  <c:v>120.061667</c:v>
                </c:pt>
                <c:pt idx="1723">
                  <c:v>120.060861</c:v>
                </c:pt>
                <c:pt idx="1724">
                  <c:v>120.059167</c:v>
                </c:pt>
                <c:pt idx="1725">
                  <c:v>120.05838900000001</c:v>
                </c:pt>
                <c:pt idx="1726">
                  <c:v>120.0575</c:v>
                </c:pt>
                <c:pt idx="1727">
                  <c:v>120.05583300000001</c:v>
                </c:pt>
                <c:pt idx="1728">
                  <c:v>120.05497200000001</c:v>
                </c:pt>
                <c:pt idx="1729">
                  <c:v>120.05411100000001</c:v>
                </c:pt>
                <c:pt idx="1730">
                  <c:v>120.05333299999999</c:v>
                </c:pt>
                <c:pt idx="1731">
                  <c:v>120.05166699999999</c:v>
                </c:pt>
                <c:pt idx="1732">
                  <c:v>120.05080599999999</c:v>
                </c:pt>
                <c:pt idx="1733">
                  <c:v>120.050028</c:v>
                </c:pt>
                <c:pt idx="1734">
                  <c:v>120.049556</c:v>
                </c:pt>
                <c:pt idx="1735">
                  <c:v>120.049556</c:v>
                </c:pt>
                <c:pt idx="1736">
                  <c:v>120.048778</c:v>
                </c:pt>
                <c:pt idx="1737">
                  <c:v>120.04875</c:v>
                </c:pt>
                <c:pt idx="1738">
                  <c:v>120.047889</c:v>
                </c:pt>
                <c:pt idx="1739">
                  <c:v>120.047889</c:v>
                </c:pt>
                <c:pt idx="1740">
                  <c:v>120.047083</c:v>
                </c:pt>
                <c:pt idx="1741">
                  <c:v>120.047111</c:v>
                </c:pt>
                <c:pt idx="1742">
                  <c:v>120.048778</c:v>
                </c:pt>
                <c:pt idx="1743">
                  <c:v>120.04875</c:v>
                </c:pt>
                <c:pt idx="1744">
                  <c:v>120.048333</c:v>
                </c:pt>
                <c:pt idx="1745">
                  <c:v>120.045806</c:v>
                </c:pt>
                <c:pt idx="1746">
                  <c:v>120.043722</c:v>
                </c:pt>
                <c:pt idx="1747">
                  <c:v>120.04375</c:v>
                </c:pt>
                <c:pt idx="1748">
                  <c:v>120.043306</c:v>
                </c:pt>
                <c:pt idx="1749">
                  <c:v>120.0425</c:v>
                </c:pt>
                <c:pt idx="1750">
                  <c:v>120.041667</c:v>
                </c:pt>
                <c:pt idx="1751">
                  <c:v>120.04</c:v>
                </c:pt>
                <c:pt idx="1752">
                  <c:v>120.03916700000001</c:v>
                </c:pt>
                <c:pt idx="1753">
                  <c:v>120.033333</c:v>
                </c:pt>
                <c:pt idx="1754">
                  <c:v>120.03125</c:v>
                </c:pt>
                <c:pt idx="1755">
                  <c:v>120.03125</c:v>
                </c:pt>
                <c:pt idx="1756">
                  <c:v>120.029972</c:v>
                </c:pt>
                <c:pt idx="1757">
                  <c:v>120.029611</c:v>
                </c:pt>
                <c:pt idx="1758">
                  <c:v>120.029583</c:v>
                </c:pt>
                <c:pt idx="1759">
                  <c:v>120.02875</c:v>
                </c:pt>
                <c:pt idx="1760">
                  <c:v>120.028722</c:v>
                </c:pt>
                <c:pt idx="1761">
                  <c:v>120.029583</c:v>
                </c:pt>
                <c:pt idx="1762">
                  <c:v>120.029611</c:v>
                </c:pt>
                <c:pt idx="1763">
                  <c:v>120.028694</c:v>
                </c:pt>
                <c:pt idx="1764">
                  <c:v>120.028722</c:v>
                </c:pt>
                <c:pt idx="1765">
                  <c:v>120.027917</c:v>
                </c:pt>
                <c:pt idx="1766">
                  <c:v>120.027917</c:v>
                </c:pt>
                <c:pt idx="1767">
                  <c:v>120.02713900000001</c:v>
                </c:pt>
                <c:pt idx="1768">
                  <c:v>120.027111</c:v>
                </c:pt>
                <c:pt idx="1769">
                  <c:v>120.02794400000001</c:v>
                </c:pt>
                <c:pt idx="1770">
                  <c:v>120.027889</c:v>
                </c:pt>
                <c:pt idx="1771">
                  <c:v>120.02875</c:v>
                </c:pt>
                <c:pt idx="1772">
                  <c:v>120.028722</c:v>
                </c:pt>
                <c:pt idx="1773">
                  <c:v>120.031694</c:v>
                </c:pt>
                <c:pt idx="1774">
                  <c:v>120.0325</c:v>
                </c:pt>
                <c:pt idx="1775">
                  <c:v>120.033361</c:v>
                </c:pt>
                <c:pt idx="1776">
                  <c:v>120.035833</c:v>
                </c:pt>
                <c:pt idx="1777">
                  <c:v>120.036722</c:v>
                </c:pt>
                <c:pt idx="1778">
                  <c:v>120.03919399999999</c:v>
                </c:pt>
                <c:pt idx="1779">
                  <c:v>120.04002800000001</c:v>
                </c:pt>
                <c:pt idx="1780">
                  <c:v>120.04169400000001</c:v>
                </c:pt>
                <c:pt idx="1781">
                  <c:v>120.042472</c:v>
                </c:pt>
                <c:pt idx="1782">
                  <c:v>120.043333</c:v>
                </c:pt>
                <c:pt idx="1783">
                  <c:v>120.04375</c:v>
                </c:pt>
                <c:pt idx="1784">
                  <c:v>120.04375</c:v>
                </c:pt>
                <c:pt idx="1785">
                  <c:v>120.046667</c:v>
                </c:pt>
                <c:pt idx="1786">
                  <c:v>120.047556</c:v>
                </c:pt>
                <c:pt idx="1787">
                  <c:v>120.04875</c:v>
                </c:pt>
                <c:pt idx="1788">
                  <c:v>120.048778</c:v>
                </c:pt>
                <c:pt idx="1789">
                  <c:v>120.047056</c:v>
                </c:pt>
                <c:pt idx="1790">
                  <c:v>120.047056</c:v>
                </c:pt>
                <c:pt idx="1791">
                  <c:v>120.046222</c:v>
                </c:pt>
                <c:pt idx="1792">
                  <c:v>120.046222</c:v>
                </c:pt>
                <c:pt idx="1793">
                  <c:v>120.045806</c:v>
                </c:pt>
                <c:pt idx="1794">
                  <c:v>120.045</c:v>
                </c:pt>
                <c:pt idx="1795">
                  <c:v>120.043306</c:v>
                </c:pt>
                <c:pt idx="1796">
                  <c:v>120.0425</c:v>
                </c:pt>
                <c:pt idx="1797">
                  <c:v>120.041667</c:v>
                </c:pt>
                <c:pt idx="1798">
                  <c:v>120.04086100000001</c:v>
                </c:pt>
                <c:pt idx="1799">
                  <c:v>120.03958299999999</c:v>
                </c:pt>
                <c:pt idx="1800">
                  <c:v>120.03958299999999</c:v>
                </c:pt>
                <c:pt idx="1801">
                  <c:v>120.03874999999999</c:v>
                </c:pt>
                <c:pt idx="1802">
                  <c:v>120.03877799999999</c:v>
                </c:pt>
                <c:pt idx="1803">
                  <c:v>120.03705600000001</c:v>
                </c:pt>
                <c:pt idx="1804">
                  <c:v>120.037111</c:v>
                </c:pt>
                <c:pt idx="1805">
                  <c:v>120.03625</c:v>
                </c:pt>
                <c:pt idx="1806">
                  <c:v>120.036278</c:v>
                </c:pt>
                <c:pt idx="1807">
                  <c:v>120.035444</c:v>
                </c:pt>
                <c:pt idx="1808">
                  <c:v>120.035389</c:v>
                </c:pt>
                <c:pt idx="1809">
                  <c:v>120.034583</c:v>
                </c:pt>
                <c:pt idx="1810">
                  <c:v>120.03455599999999</c:v>
                </c:pt>
                <c:pt idx="1811">
                  <c:v>120.033722</c:v>
                </c:pt>
                <c:pt idx="1812">
                  <c:v>120.03375</c:v>
                </c:pt>
                <c:pt idx="1813">
                  <c:v>120.032917</c:v>
                </c:pt>
                <c:pt idx="1814">
                  <c:v>120.032917</c:v>
                </c:pt>
                <c:pt idx="1815">
                  <c:v>120.03375</c:v>
                </c:pt>
                <c:pt idx="1816">
                  <c:v>120.033694</c:v>
                </c:pt>
                <c:pt idx="1817">
                  <c:v>120.034972</c:v>
                </c:pt>
                <c:pt idx="1818">
                  <c:v>120.03663899999999</c:v>
                </c:pt>
                <c:pt idx="1819">
                  <c:v>120.03747199999999</c:v>
                </c:pt>
                <c:pt idx="1820">
                  <c:v>120.050028</c:v>
                </c:pt>
                <c:pt idx="1821">
                  <c:v>120.05080599999999</c:v>
                </c:pt>
                <c:pt idx="1822">
                  <c:v>120.05416700000001</c:v>
                </c:pt>
                <c:pt idx="1823">
                  <c:v>120.05502799999999</c:v>
                </c:pt>
                <c:pt idx="1824">
                  <c:v>120.0575</c:v>
                </c:pt>
                <c:pt idx="1825">
                  <c:v>120.058361</c:v>
                </c:pt>
                <c:pt idx="1826">
                  <c:v>120.059139</c:v>
                </c:pt>
                <c:pt idx="1827">
                  <c:v>120.06</c:v>
                </c:pt>
                <c:pt idx="1828">
                  <c:v>120.061667</c:v>
                </c:pt>
                <c:pt idx="1829">
                  <c:v>120.062444</c:v>
                </c:pt>
                <c:pt idx="1830">
                  <c:v>120.066694</c:v>
                </c:pt>
                <c:pt idx="1831">
                  <c:v>120.067472</c:v>
                </c:pt>
                <c:pt idx="1832">
                  <c:v>120.06916699999999</c:v>
                </c:pt>
                <c:pt idx="1833">
                  <c:v>120.06997200000001</c:v>
                </c:pt>
                <c:pt idx="1834">
                  <c:v>120.07166700000001</c:v>
                </c:pt>
                <c:pt idx="1835">
                  <c:v>120.07250000000001</c:v>
                </c:pt>
                <c:pt idx="1836">
                  <c:v>120.074139</c:v>
                </c:pt>
                <c:pt idx="1837">
                  <c:v>120.075056</c:v>
                </c:pt>
                <c:pt idx="1838">
                  <c:v>120.077444</c:v>
                </c:pt>
                <c:pt idx="1839">
                  <c:v>120.078722</c:v>
                </c:pt>
                <c:pt idx="1840">
                  <c:v>120.078694</c:v>
                </c:pt>
                <c:pt idx="1841">
                  <c:v>120.079556</c:v>
                </c:pt>
                <c:pt idx="1842">
                  <c:v>120.079583</c:v>
                </c:pt>
                <c:pt idx="1843">
                  <c:v>120.080806</c:v>
                </c:pt>
                <c:pt idx="1844">
                  <c:v>120.083333</c:v>
                </c:pt>
                <c:pt idx="1845">
                  <c:v>120.08416699999999</c:v>
                </c:pt>
                <c:pt idx="1846">
                  <c:v>120.08583299999999</c:v>
                </c:pt>
                <c:pt idx="1847">
                  <c:v>120.08666700000001</c:v>
                </c:pt>
                <c:pt idx="1848">
                  <c:v>120.089139</c:v>
                </c:pt>
                <c:pt idx="1849">
                  <c:v>120.089556</c:v>
                </c:pt>
                <c:pt idx="1850">
                  <c:v>120.08963900000001</c:v>
                </c:pt>
                <c:pt idx="1851">
                  <c:v>120.089167</c:v>
                </c:pt>
                <c:pt idx="1852">
                  <c:v>120.088306</c:v>
                </c:pt>
                <c:pt idx="1853">
                  <c:v>120.087917</c:v>
                </c:pt>
                <c:pt idx="1854">
                  <c:v>120.087917</c:v>
                </c:pt>
                <c:pt idx="1855">
                  <c:v>120.08875</c:v>
                </c:pt>
                <c:pt idx="1856">
                  <c:v>120.088722</c:v>
                </c:pt>
                <c:pt idx="1857">
                  <c:v>120.089139</c:v>
                </c:pt>
                <c:pt idx="1858">
                  <c:v>120.09</c:v>
                </c:pt>
                <c:pt idx="1859">
                  <c:v>120.090861</c:v>
                </c:pt>
                <c:pt idx="1860">
                  <c:v>120.092528</c:v>
                </c:pt>
                <c:pt idx="1861">
                  <c:v>120.092889</c:v>
                </c:pt>
                <c:pt idx="1862">
                  <c:v>120.092917</c:v>
                </c:pt>
                <c:pt idx="1863">
                  <c:v>120.094139</c:v>
                </c:pt>
                <c:pt idx="1864">
                  <c:v>120.095</c:v>
                </c:pt>
                <c:pt idx="1865">
                  <c:v>120.095861</c:v>
                </c:pt>
                <c:pt idx="1866">
                  <c:v>120.098333</c:v>
                </c:pt>
                <c:pt idx="1867">
                  <c:v>120.10002799999999</c:v>
                </c:pt>
                <c:pt idx="1868">
                  <c:v>120.10083299999999</c:v>
                </c:pt>
                <c:pt idx="1869">
                  <c:v>120.10169399999999</c:v>
                </c:pt>
                <c:pt idx="1870">
                  <c:v>120.10247200000001</c:v>
                </c:pt>
                <c:pt idx="1871">
                  <c:v>120.10333300000001</c:v>
                </c:pt>
                <c:pt idx="1872">
                  <c:v>120.106694</c:v>
                </c:pt>
                <c:pt idx="1873">
                  <c:v>120.107472</c:v>
                </c:pt>
                <c:pt idx="1874">
                  <c:v>120.113361</c:v>
                </c:pt>
                <c:pt idx="1875">
                  <c:v>120.11413899999999</c:v>
                </c:pt>
                <c:pt idx="1876">
                  <c:v>120.120028</c:v>
                </c:pt>
                <c:pt idx="1877">
                  <c:v>120.12088900000001</c:v>
                </c:pt>
                <c:pt idx="1878">
                  <c:v>120.122083</c:v>
                </c:pt>
                <c:pt idx="1879">
                  <c:v>120.122111</c:v>
                </c:pt>
                <c:pt idx="1880">
                  <c:v>120.119167</c:v>
                </c:pt>
                <c:pt idx="1881">
                  <c:v>120.11663900000001</c:v>
                </c:pt>
                <c:pt idx="1882">
                  <c:v>120.11580600000001</c:v>
                </c:pt>
                <c:pt idx="1883">
                  <c:v>120.110806</c:v>
                </c:pt>
                <c:pt idx="1884">
                  <c:v>120.109944</c:v>
                </c:pt>
                <c:pt idx="1885">
                  <c:v>120.108778</c:v>
                </c:pt>
                <c:pt idx="1886">
                  <c:v>120.108722</c:v>
                </c:pt>
                <c:pt idx="1887">
                  <c:v>120.109583</c:v>
                </c:pt>
                <c:pt idx="1888">
                  <c:v>120.109556</c:v>
                </c:pt>
                <c:pt idx="1889">
                  <c:v>120.110417</c:v>
                </c:pt>
                <c:pt idx="1890">
                  <c:v>120.110389</c:v>
                </c:pt>
                <c:pt idx="1891">
                  <c:v>120.109944</c:v>
                </c:pt>
                <c:pt idx="1892">
                  <c:v>120.105806</c:v>
                </c:pt>
                <c:pt idx="1893">
                  <c:v>120.104944</c:v>
                </c:pt>
                <c:pt idx="1894">
                  <c:v>120.104167</c:v>
                </c:pt>
                <c:pt idx="1895">
                  <c:v>120.10333300000001</c:v>
                </c:pt>
                <c:pt idx="1896">
                  <c:v>120.10252800000001</c:v>
                </c:pt>
                <c:pt idx="1897">
                  <c:v>120.10208299999999</c:v>
                </c:pt>
                <c:pt idx="1898">
                  <c:v>120.102056</c:v>
                </c:pt>
                <c:pt idx="1899">
                  <c:v>120.10122200000001</c:v>
                </c:pt>
                <c:pt idx="1900">
                  <c:v>120.10122200000001</c:v>
                </c:pt>
                <c:pt idx="1901">
                  <c:v>120.102056</c:v>
                </c:pt>
                <c:pt idx="1902">
                  <c:v>120.102056</c:v>
                </c:pt>
                <c:pt idx="1903">
                  <c:v>120.10291700000001</c:v>
                </c:pt>
                <c:pt idx="1904">
                  <c:v>120.10291700000001</c:v>
                </c:pt>
                <c:pt idx="1905">
                  <c:v>120.10211099999999</c:v>
                </c:pt>
                <c:pt idx="1906">
                  <c:v>120.10208299999999</c:v>
                </c:pt>
                <c:pt idx="1907">
                  <c:v>120.103722</c:v>
                </c:pt>
                <c:pt idx="1908">
                  <c:v>120.103722</c:v>
                </c:pt>
                <c:pt idx="1909">
                  <c:v>120.10291700000001</c:v>
                </c:pt>
                <c:pt idx="1910">
                  <c:v>120.102861</c:v>
                </c:pt>
                <c:pt idx="1911">
                  <c:v>120.102056</c:v>
                </c:pt>
                <c:pt idx="1912">
                  <c:v>120.10208299999999</c:v>
                </c:pt>
                <c:pt idx="1913">
                  <c:v>120.10127799999999</c:v>
                </c:pt>
                <c:pt idx="1914">
                  <c:v>120.10124999999999</c:v>
                </c:pt>
                <c:pt idx="1915">
                  <c:v>120.1</c:v>
                </c:pt>
                <c:pt idx="1916">
                  <c:v>120.09955600000001</c:v>
                </c:pt>
                <c:pt idx="1917">
                  <c:v>120.099583</c:v>
                </c:pt>
                <c:pt idx="1918">
                  <c:v>120.09913899999999</c:v>
                </c:pt>
                <c:pt idx="1919">
                  <c:v>120.096667</c:v>
                </c:pt>
                <c:pt idx="1920">
                  <c:v>120.095417</c:v>
                </c:pt>
                <c:pt idx="1921">
                  <c:v>120.095389</c:v>
                </c:pt>
                <c:pt idx="1922">
                  <c:v>120.094583</c:v>
                </c:pt>
                <c:pt idx="1923">
                  <c:v>120.094556</c:v>
                </c:pt>
                <c:pt idx="1924">
                  <c:v>120.094167</c:v>
                </c:pt>
                <c:pt idx="1925">
                  <c:v>120.093333</c:v>
                </c:pt>
                <c:pt idx="1926">
                  <c:v>120.092472</c:v>
                </c:pt>
                <c:pt idx="1927">
                  <c:v>120.08416699999999</c:v>
                </c:pt>
                <c:pt idx="1928">
                  <c:v>120.08374999999999</c:v>
                </c:pt>
                <c:pt idx="1929">
                  <c:v>120.08374999999999</c:v>
                </c:pt>
                <c:pt idx="1930">
                  <c:v>120.08288899999999</c:v>
                </c:pt>
                <c:pt idx="1931">
                  <c:v>120.08291699999999</c:v>
                </c:pt>
                <c:pt idx="1932">
                  <c:v>120.08205599999999</c:v>
                </c:pt>
                <c:pt idx="1933">
                  <c:v>120.082083</c:v>
                </c:pt>
                <c:pt idx="1934">
                  <c:v>120.08</c:v>
                </c:pt>
                <c:pt idx="1935">
                  <c:v>120.06830600000001</c:v>
                </c:pt>
                <c:pt idx="1936">
                  <c:v>120.06786099999999</c:v>
                </c:pt>
                <c:pt idx="1937">
                  <c:v>120.067944</c:v>
                </c:pt>
                <c:pt idx="1938">
                  <c:v>120.068333</c:v>
                </c:pt>
                <c:pt idx="1939">
                  <c:v>120.074167</c:v>
                </c:pt>
                <c:pt idx="1940">
                  <c:v>120.075</c:v>
                </c:pt>
                <c:pt idx="1941">
                  <c:v>120.084194</c:v>
                </c:pt>
                <c:pt idx="1942">
                  <c:v>120.08625000000001</c:v>
                </c:pt>
                <c:pt idx="1943">
                  <c:v>120.08541700000001</c:v>
                </c:pt>
                <c:pt idx="1944">
                  <c:v>120.08541700000001</c:v>
                </c:pt>
                <c:pt idx="1945">
                  <c:v>120.08458299999999</c:v>
                </c:pt>
                <c:pt idx="1946">
                  <c:v>120.08458299999999</c:v>
                </c:pt>
                <c:pt idx="1947">
                  <c:v>120.085444</c:v>
                </c:pt>
                <c:pt idx="1948">
                  <c:v>120.085444</c:v>
                </c:pt>
                <c:pt idx="1949">
                  <c:v>120.08497199999999</c:v>
                </c:pt>
                <c:pt idx="1950">
                  <c:v>120.08413899999999</c:v>
                </c:pt>
                <c:pt idx="1951">
                  <c:v>120.0825</c:v>
                </c:pt>
                <c:pt idx="1952">
                  <c:v>120.075</c:v>
                </c:pt>
                <c:pt idx="1953">
                  <c:v>120.072917</c:v>
                </c:pt>
                <c:pt idx="1954">
                  <c:v>120.072917</c:v>
                </c:pt>
                <c:pt idx="1955">
                  <c:v>120.073306</c:v>
                </c:pt>
                <c:pt idx="1956">
                  <c:v>120.074139</c:v>
                </c:pt>
                <c:pt idx="1957">
                  <c:v>120.074972</c:v>
                </c:pt>
                <c:pt idx="1958">
                  <c:v>120.080806</c:v>
                </c:pt>
                <c:pt idx="1959">
                  <c:v>120.081639</c:v>
                </c:pt>
                <c:pt idx="1960">
                  <c:v>120.083333</c:v>
                </c:pt>
                <c:pt idx="1961">
                  <c:v>120.08458299999999</c:v>
                </c:pt>
                <c:pt idx="1962">
                  <c:v>120.08458299999999</c:v>
                </c:pt>
                <c:pt idx="1963">
                  <c:v>120.085778</c:v>
                </c:pt>
                <c:pt idx="1964">
                  <c:v>120.08666700000001</c:v>
                </c:pt>
                <c:pt idx="1965">
                  <c:v>120.08747200000001</c:v>
                </c:pt>
                <c:pt idx="1966">
                  <c:v>120.08875</c:v>
                </c:pt>
                <c:pt idx="1967">
                  <c:v>120.088722</c:v>
                </c:pt>
                <c:pt idx="1968">
                  <c:v>120.088278</c:v>
                </c:pt>
                <c:pt idx="1969">
                  <c:v>120.08747200000001</c:v>
                </c:pt>
                <c:pt idx="1970">
                  <c:v>120.086611</c:v>
                </c:pt>
                <c:pt idx="1971">
                  <c:v>120.08413899999999</c:v>
                </c:pt>
                <c:pt idx="1972">
                  <c:v>120.083778</c:v>
                </c:pt>
                <c:pt idx="1973">
                  <c:v>120.08374999999999</c:v>
                </c:pt>
                <c:pt idx="1974">
                  <c:v>120.087056</c:v>
                </c:pt>
                <c:pt idx="1975">
                  <c:v>120.087028</c:v>
                </c:pt>
                <c:pt idx="1976">
                  <c:v>120.087889</c:v>
                </c:pt>
                <c:pt idx="1977">
                  <c:v>120.087889</c:v>
                </c:pt>
                <c:pt idx="1978">
                  <c:v>120.08838900000001</c:v>
                </c:pt>
                <c:pt idx="1979">
                  <c:v>120.089167</c:v>
                </c:pt>
                <c:pt idx="1980">
                  <c:v>120.092528</c:v>
                </c:pt>
                <c:pt idx="1981">
                  <c:v>120.094194</c:v>
                </c:pt>
                <c:pt idx="1982">
                  <c:v>120.094972</c:v>
                </c:pt>
                <c:pt idx="1983">
                  <c:v>120.096667</c:v>
                </c:pt>
                <c:pt idx="1984">
                  <c:v>120.0975</c:v>
                </c:pt>
                <c:pt idx="1985">
                  <c:v>120.108306</c:v>
                </c:pt>
                <c:pt idx="1986">
                  <c:v>120.109167</c:v>
                </c:pt>
                <c:pt idx="1987">
                  <c:v>120.11416699999999</c:v>
                </c:pt>
                <c:pt idx="1988">
                  <c:v>120.11538899999999</c:v>
                </c:pt>
                <c:pt idx="1989">
                  <c:v>120.11499999999999</c:v>
                </c:pt>
                <c:pt idx="1990">
                  <c:v>120.114194</c:v>
                </c:pt>
                <c:pt idx="1991">
                  <c:v>120.11330599999999</c:v>
                </c:pt>
                <c:pt idx="1992">
                  <c:v>120.112528</c:v>
                </c:pt>
                <c:pt idx="1993">
                  <c:v>120.111639</c:v>
                </c:pt>
                <c:pt idx="1994">
                  <c:v>120.109944</c:v>
                </c:pt>
                <c:pt idx="1995">
                  <c:v>120.108306</c:v>
                </c:pt>
                <c:pt idx="1996">
                  <c:v>120.105</c:v>
                </c:pt>
                <c:pt idx="1997">
                  <c:v>120.104167</c:v>
                </c:pt>
                <c:pt idx="1998">
                  <c:v>120.0975</c:v>
                </c:pt>
                <c:pt idx="1999">
                  <c:v>120.095833</c:v>
                </c:pt>
                <c:pt idx="2000">
                  <c:v>120.094972</c:v>
                </c:pt>
                <c:pt idx="2001">
                  <c:v>120.094139</c:v>
                </c:pt>
                <c:pt idx="2002">
                  <c:v>120.093333</c:v>
                </c:pt>
                <c:pt idx="2003">
                  <c:v>120.090861</c:v>
                </c:pt>
                <c:pt idx="2004">
                  <c:v>120.089972</c:v>
                </c:pt>
                <c:pt idx="2005">
                  <c:v>120.08750000000001</c:v>
                </c:pt>
                <c:pt idx="2006">
                  <c:v>120.08538900000001</c:v>
                </c:pt>
                <c:pt idx="2007">
                  <c:v>120.085444</c:v>
                </c:pt>
                <c:pt idx="2008">
                  <c:v>120.08580600000001</c:v>
                </c:pt>
                <c:pt idx="2009">
                  <c:v>120.08666700000001</c:v>
                </c:pt>
                <c:pt idx="2010">
                  <c:v>120.08747200000001</c:v>
                </c:pt>
                <c:pt idx="2011">
                  <c:v>120.089139</c:v>
                </c:pt>
                <c:pt idx="2012">
                  <c:v>120.089972</c:v>
                </c:pt>
                <c:pt idx="2013">
                  <c:v>120.092472</c:v>
                </c:pt>
                <c:pt idx="2014">
                  <c:v>120.093333</c:v>
                </c:pt>
                <c:pt idx="2015">
                  <c:v>120.094972</c:v>
                </c:pt>
                <c:pt idx="2016">
                  <c:v>120.095833</c:v>
                </c:pt>
                <c:pt idx="2017">
                  <c:v>120.098333</c:v>
                </c:pt>
                <c:pt idx="2018">
                  <c:v>120.099194</c:v>
                </c:pt>
                <c:pt idx="2019">
                  <c:v>120.09997199999999</c:v>
                </c:pt>
                <c:pt idx="2020">
                  <c:v>120.10083299999999</c:v>
                </c:pt>
                <c:pt idx="2021">
                  <c:v>120.10250000000001</c:v>
                </c:pt>
                <c:pt idx="2022">
                  <c:v>120.105417</c:v>
                </c:pt>
                <c:pt idx="2023">
                  <c:v>120.105389</c:v>
                </c:pt>
                <c:pt idx="2024">
                  <c:v>120.105806</c:v>
                </c:pt>
                <c:pt idx="2025">
                  <c:v>120.107472</c:v>
                </c:pt>
                <c:pt idx="2026">
                  <c:v>120.108333</c:v>
                </c:pt>
                <c:pt idx="2027">
                  <c:v>120.111667</c:v>
                </c:pt>
                <c:pt idx="2028">
                  <c:v>120.112083</c:v>
                </c:pt>
                <c:pt idx="2029">
                  <c:v>120.112056</c:v>
                </c:pt>
                <c:pt idx="2030">
                  <c:v>120.111278</c:v>
                </c:pt>
                <c:pt idx="2031">
                  <c:v>120.11125</c:v>
                </c:pt>
                <c:pt idx="2032">
                  <c:v>120.110056</c:v>
                </c:pt>
                <c:pt idx="2033">
                  <c:v>120.109167</c:v>
                </c:pt>
                <c:pt idx="2034">
                  <c:v>120.108333</c:v>
                </c:pt>
                <c:pt idx="2035">
                  <c:v>120.107472</c:v>
                </c:pt>
                <c:pt idx="2036">
                  <c:v>120.106639</c:v>
                </c:pt>
                <c:pt idx="2037">
                  <c:v>120.1</c:v>
                </c:pt>
                <c:pt idx="2038">
                  <c:v>120.09913899999999</c:v>
                </c:pt>
                <c:pt idx="2039">
                  <c:v>120.098333</c:v>
                </c:pt>
                <c:pt idx="2040">
                  <c:v>120.09705599999999</c:v>
                </c:pt>
                <c:pt idx="2041">
                  <c:v>120.097083</c:v>
                </c:pt>
                <c:pt idx="2042">
                  <c:v>120.097972</c:v>
                </c:pt>
                <c:pt idx="2043">
                  <c:v>120.097944</c:v>
                </c:pt>
                <c:pt idx="2044">
                  <c:v>120.099222</c:v>
                </c:pt>
                <c:pt idx="2045">
                  <c:v>120.10080600000001</c:v>
                </c:pt>
                <c:pt idx="2046">
                  <c:v>120.10166700000001</c:v>
                </c:pt>
                <c:pt idx="2047">
                  <c:v>120.10333300000001</c:v>
                </c:pt>
                <c:pt idx="2048">
                  <c:v>120.104167</c:v>
                </c:pt>
                <c:pt idx="2049">
                  <c:v>120.104944</c:v>
                </c:pt>
                <c:pt idx="2050">
                  <c:v>120.105833</c:v>
                </c:pt>
                <c:pt idx="2051">
                  <c:v>120.107889</c:v>
                </c:pt>
                <c:pt idx="2052">
                  <c:v>120.107944</c:v>
                </c:pt>
                <c:pt idx="2053">
                  <c:v>120.110056</c:v>
                </c:pt>
                <c:pt idx="2054">
                  <c:v>120.110833</c:v>
                </c:pt>
                <c:pt idx="2055">
                  <c:v>120.111611</c:v>
                </c:pt>
                <c:pt idx="2056">
                  <c:v>120.112528</c:v>
                </c:pt>
                <c:pt idx="2057">
                  <c:v>120.113333</c:v>
                </c:pt>
                <c:pt idx="2058">
                  <c:v>120.11413899999999</c:v>
                </c:pt>
                <c:pt idx="2059">
                  <c:v>120.119556</c:v>
                </c:pt>
                <c:pt idx="2060">
                  <c:v>120.11961100000001</c:v>
                </c:pt>
                <c:pt idx="2061">
                  <c:v>120.120028</c:v>
                </c:pt>
                <c:pt idx="2062">
                  <c:v>120.120861</c:v>
                </c:pt>
                <c:pt idx="2063">
                  <c:v>120.123333</c:v>
                </c:pt>
                <c:pt idx="2064">
                  <c:v>120.124111</c:v>
                </c:pt>
                <c:pt idx="2065">
                  <c:v>120.124972</c:v>
                </c:pt>
                <c:pt idx="2066">
                  <c:v>120.125833</c:v>
                </c:pt>
                <c:pt idx="2067">
                  <c:v>120.126278</c:v>
                </c:pt>
                <c:pt idx="2068">
                  <c:v>120.125</c:v>
                </c:pt>
                <c:pt idx="2069">
                  <c:v>120.123361</c:v>
                </c:pt>
                <c:pt idx="2070">
                  <c:v>120.122889</c:v>
                </c:pt>
                <c:pt idx="2071">
                  <c:v>120.122861</c:v>
                </c:pt>
                <c:pt idx="2072">
                  <c:v>120.123722</c:v>
                </c:pt>
                <c:pt idx="2073">
                  <c:v>120.123778</c:v>
                </c:pt>
                <c:pt idx="2074">
                  <c:v>120.126667</c:v>
                </c:pt>
                <c:pt idx="2075">
                  <c:v>120.1275</c:v>
                </c:pt>
                <c:pt idx="2076">
                  <c:v>120.128333</c:v>
                </c:pt>
                <c:pt idx="2077">
                  <c:v>120.13416700000001</c:v>
                </c:pt>
                <c:pt idx="2078">
                  <c:v>120.136222</c:v>
                </c:pt>
                <c:pt idx="2079">
                  <c:v>120.13625</c:v>
                </c:pt>
                <c:pt idx="2080">
                  <c:v>120.137056</c:v>
                </c:pt>
                <c:pt idx="2081">
                  <c:v>120.137083</c:v>
                </c:pt>
                <c:pt idx="2082">
                  <c:v>120.137889</c:v>
                </c:pt>
                <c:pt idx="2083">
                  <c:v>120.137889</c:v>
                </c:pt>
                <c:pt idx="2084">
                  <c:v>120.138806</c:v>
                </c:pt>
                <c:pt idx="2085">
                  <c:v>120.13875</c:v>
                </c:pt>
                <c:pt idx="2086">
                  <c:v>120.139556</c:v>
                </c:pt>
                <c:pt idx="2087">
                  <c:v>120.139583</c:v>
                </c:pt>
                <c:pt idx="2088">
                  <c:v>120.140389</c:v>
                </c:pt>
                <c:pt idx="2089">
                  <c:v>120.140444</c:v>
                </c:pt>
                <c:pt idx="2090">
                  <c:v>120.140028</c:v>
                </c:pt>
                <c:pt idx="2091">
                  <c:v>120.139139</c:v>
                </c:pt>
                <c:pt idx="2092">
                  <c:v>120.136667</c:v>
                </c:pt>
                <c:pt idx="2093">
                  <c:v>120.135806</c:v>
                </c:pt>
                <c:pt idx="2094">
                  <c:v>120.134972</c:v>
                </c:pt>
                <c:pt idx="2095">
                  <c:v>120.13080600000001</c:v>
                </c:pt>
                <c:pt idx="2096">
                  <c:v>120.13</c:v>
                </c:pt>
                <c:pt idx="2097">
                  <c:v>120.1275</c:v>
                </c:pt>
                <c:pt idx="2098">
                  <c:v>120.127056</c:v>
                </c:pt>
                <c:pt idx="2099">
                  <c:v>120.127111</c:v>
                </c:pt>
                <c:pt idx="2100">
                  <c:v>120.126222</c:v>
                </c:pt>
                <c:pt idx="2101">
                  <c:v>120.1275</c:v>
                </c:pt>
                <c:pt idx="2102">
                  <c:v>120.128361</c:v>
                </c:pt>
                <c:pt idx="2103">
                  <c:v>120.129194</c:v>
                </c:pt>
                <c:pt idx="2104">
                  <c:v>120.136667</c:v>
                </c:pt>
                <c:pt idx="2105">
                  <c:v>120.138306</c:v>
                </c:pt>
                <c:pt idx="2106">
                  <c:v>120.139194</c:v>
                </c:pt>
                <c:pt idx="2107">
                  <c:v>120.140833</c:v>
                </c:pt>
                <c:pt idx="2108">
                  <c:v>120.141639</c:v>
                </c:pt>
                <c:pt idx="2109">
                  <c:v>120.1425</c:v>
                </c:pt>
                <c:pt idx="2110">
                  <c:v>120.143333</c:v>
                </c:pt>
                <c:pt idx="2111">
                  <c:v>120.144167</c:v>
                </c:pt>
                <c:pt idx="2112">
                  <c:v>120.145028</c:v>
                </c:pt>
                <c:pt idx="2113">
                  <c:v>120.145861</c:v>
                </c:pt>
                <c:pt idx="2114">
                  <c:v>120.14666699999999</c:v>
                </c:pt>
                <c:pt idx="2115">
                  <c:v>120.14747199999999</c:v>
                </c:pt>
                <c:pt idx="2116">
                  <c:v>120.155</c:v>
                </c:pt>
                <c:pt idx="2117">
                  <c:v>120.155417</c:v>
                </c:pt>
                <c:pt idx="2118">
                  <c:v>120.155444</c:v>
                </c:pt>
                <c:pt idx="2119">
                  <c:v>120.156222</c:v>
                </c:pt>
                <c:pt idx="2120">
                  <c:v>120.156222</c:v>
                </c:pt>
                <c:pt idx="2121">
                  <c:v>120.157083</c:v>
                </c:pt>
                <c:pt idx="2122">
                  <c:v>120.157083</c:v>
                </c:pt>
                <c:pt idx="2123">
                  <c:v>120.157889</c:v>
                </c:pt>
                <c:pt idx="2124">
                  <c:v>120.157972</c:v>
                </c:pt>
                <c:pt idx="2125">
                  <c:v>120.158722</c:v>
                </c:pt>
                <c:pt idx="2126">
                  <c:v>120.15875</c:v>
                </c:pt>
                <c:pt idx="2127">
                  <c:v>120.159611</c:v>
                </c:pt>
                <c:pt idx="2128">
                  <c:v>120.159583</c:v>
                </c:pt>
                <c:pt idx="2129">
                  <c:v>120.160389</c:v>
                </c:pt>
                <c:pt idx="2130">
                  <c:v>120.160444</c:v>
                </c:pt>
                <c:pt idx="2131">
                  <c:v>120.161222</c:v>
                </c:pt>
                <c:pt idx="2132">
                  <c:v>120.16125</c:v>
                </c:pt>
                <c:pt idx="2133">
                  <c:v>120.159972</c:v>
                </c:pt>
                <c:pt idx="2134">
                  <c:v>120.155</c:v>
                </c:pt>
                <c:pt idx="2135">
                  <c:v>120.154611</c:v>
                </c:pt>
                <c:pt idx="2136">
                  <c:v>120.154611</c:v>
                </c:pt>
                <c:pt idx="2137">
                  <c:v>120.15375</c:v>
                </c:pt>
                <c:pt idx="2138">
                  <c:v>120.15375</c:v>
                </c:pt>
                <c:pt idx="2139">
                  <c:v>120.153333</c:v>
                </c:pt>
                <c:pt idx="2140">
                  <c:v>120.151639</c:v>
                </c:pt>
                <c:pt idx="2141">
                  <c:v>120.150361</c:v>
                </c:pt>
                <c:pt idx="2142">
                  <c:v>120.150417</c:v>
                </c:pt>
                <c:pt idx="2143">
                  <c:v>120.14997200000001</c:v>
                </c:pt>
                <c:pt idx="2144">
                  <c:v>120.14916700000001</c:v>
                </c:pt>
                <c:pt idx="2145">
                  <c:v>120.14877799999999</c:v>
                </c:pt>
                <c:pt idx="2146">
                  <c:v>120.14875000000001</c:v>
                </c:pt>
                <c:pt idx="2147">
                  <c:v>120.14830600000001</c:v>
                </c:pt>
                <c:pt idx="2148">
                  <c:v>120.14663899999999</c:v>
                </c:pt>
                <c:pt idx="2149">
                  <c:v>120.145833</c:v>
                </c:pt>
                <c:pt idx="2150">
                  <c:v>120.145</c:v>
                </c:pt>
                <c:pt idx="2151">
                  <c:v>120.144139</c:v>
                </c:pt>
                <c:pt idx="2152">
                  <c:v>120.142056</c:v>
                </c:pt>
                <c:pt idx="2153">
                  <c:v>120.142111</c:v>
                </c:pt>
                <c:pt idx="2154">
                  <c:v>120.141222</c:v>
                </c:pt>
                <c:pt idx="2155">
                  <c:v>120.141222</c:v>
                </c:pt>
                <c:pt idx="2156">
                  <c:v>120.144583</c:v>
                </c:pt>
                <c:pt idx="2157">
                  <c:v>120.14455599999999</c:v>
                </c:pt>
                <c:pt idx="2158">
                  <c:v>120.14747199999999</c:v>
                </c:pt>
                <c:pt idx="2159">
                  <c:v>120.148278</c:v>
                </c:pt>
                <c:pt idx="2160">
                  <c:v>120.14916700000001</c:v>
                </c:pt>
                <c:pt idx="2161">
                  <c:v>120.14997200000001</c:v>
                </c:pt>
                <c:pt idx="2162">
                  <c:v>120.15125</c:v>
                </c:pt>
                <c:pt idx="2163">
                  <c:v>120.15125</c:v>
                </c:pt>
                <c:pt idx="2164">
                  <c:v>120.150417</c:v>
                </c:pt>
                <c:pt idx="2165">
                  <c:v>120.150389</c:v>
                </c:pt>
                <c:pt idx="2166">
                  <c:v>120.149556</c:v>
                </c:pt>
                <c:pt idx="2167">
                  <c:v>120.149556</c:v>
                </c:pt>
                <c:pt idx="2168">
                  <c:v>120.14872200000001</c:v>
                </c:pt>
                <c:pt idx="2169">
                  <c:v>120.14875000000001</c:v>
                </c:pt>
                <c:pt idx="2170">
                  <c:v>120.14791700000001</c:v>
                </c:pt>
                <c:pt idx="2171">
                  <c:v>120.147944</c:v>
                </c:pt>
                <c:pt idx="2172">
                  <c:v>120.147139</c:v>
                </c:pt>
                <c:pt idx="2173">
                  <c:v>120.14705600000001</c:v>
                </c:pt>
                <c:pt idx="2174">
                  <c:v>120.14791700000001</c:v>
                </c:pt>
                <c:pt idx="2175">
                  <c:v>120.147944</c:v>
                </c:pt>
                <c:pt idx="2176">
                  <c:v>120.14872200000001</c:v>
                </c:pt>
                <c:pt idx="2177">
                  <c:v>120.14872200000001</c:v>
                </c:pt>
                <c:pt idx="2178">
                  <c:v>120.150389</c:v>
                </c:pt>
                <c:pt idx="2179">
                  <c:v>120.150417</c:v>
                </c:pt>
                <c:pt idx="2180">
                  <c:v>120.152056</c:v>
                </c:pt>
                <c:pt idx="2181">
                  <c:v>120.152056</c:v>
                </c:pt>
                <c:pt idx="2182">
                  <c:v>120.152889</c:v>
                </c:pt>
                <c:pt idx="2183">
                  <c:v>120.152889</c:v>
                </c:pt>
                <c:pt idx="2184">
                  <c:v>120.153722</c:v>
                </c:pt>
                <c:pt idx="2185">
                  <c:v>120.153722</c:v>
                </c:pt>
                <c:pt idx="2186">
                  <c:v>120.154583</c:v>
                </c:pt>
                <c:pt idx="2187">
                  <c:v>120.154611</c:v>
                </c:pt>
                <c:pt idx="2188">
                  <c:v>120.155444</c:v>
                </c:pt>
                <c:pt idx="2189">
                  <c:v>120.155417</c:v>
                </c:pt>
                <c:pt idx="2190">
                  <c:v>120.155833</c:v>
                </c:pt>
                <c:pt idx="2191">
                  <c:v>120.158333</c:v>
                </c:pt>
                <c:pt idx="2192">
                  <c:v>120.15875</c:v>
                </c:pt>
                <c:pt idx="2193">
                  <c:v>120.15875</c:v>
                </c:pt>
                <c:pt idx="2194">
                  <c:v>120.158361</c:v>
                </c:pt>
                <c:pt idx="2195">
                  <c:v>120.155833</c:v>
                </c:pt>
                <c:pt idx="2196">
                  <c:v>120.154611</c:v>
                </c:pt>
                <c:pt idx="2197">
                  <c:v>120.154611</c:v>
                </c:pt>
                <c:pt idx="2198">
                  <c:v>120.15375</c:v>
                </c:pt>
                <c:pt idx="2199">
                  <c:v>120.154611</c:v>
                </c:pt>
                <c:pt idx="2200">
                  <c:v>120.154611</c:v>
                </c:pt>
                <c:pt idx="2201">
                  <c:v>120.154944</c:v>
                </c:pt>
                <c:pt idx="2202">
                  <c:v>120.156611</c:v>
                </c:pt>
                <c:pt idx="2203">
                  <c:v>120.157083</c:v>
                </c:pt>
                <c:pt idx="2204">
                  <c:v>120.156667</c:v>
                </c:pt>
                <c:pt idx="2205">
                  <c:v>120.155833</c:v>
                </c:pt>
                <c:pt idx="2206">
                  <c:v>120.155417</c:v>
                </c:pt>
                <c:pt idx="2207">
                  <c:v>120.155417</c:v>
                </c:pt>
                <c:pt idx="2208">
                  <c:v>120.155028</c:v>
                </c:pt>
                <c:pt idx="2209">
                  <c:v>120.153361</c:v>
                </c:pt>
                <c:pt idx="2210">
                  <c:v>120.1525</c:v>
                </c:pt>
                <c:pt idx="2211">
                  <c:v>120.15</c:v>
                </c:pt>
                <c:pt idx="2212">
                  <c:v>120.14916700000001</c:v>
                </c:pt>
                <c:pt idx="2213">
                  <c:v>120.14747199999999</c:v>
                </c:pt>
                <c:pt idx="2214">
                  <c:v>120.14538899999999</c:v>
                </c:pt>
                <c:pt idx="2215">
                  <c:v>120.14538899999999</c:v>
                </c:pt>
                <c:pt idx="2216">
                  <c:v>120.14455599999999</c:v>
                </c:pt>
                <c:pt idx="2217">
                  <c:v>120.14452799999999</c:v>
                </c:pt>
                <c:pt idx="2218">
                  <c:v>120.143778</c:v>
                </c:pt>
                <c:pt idx="2219">
                  <c:v>120.14375</c:v>
                </c:pt>
                <c:pt idx="2220">
                  <c:v>120.142889</c:v>
                </c:pt>
                <c:pt idx="2221">
                  <c:v>120.142889</c:v>
                </c:pt>
                <c:pt idx="2222">
                  <c:v>120.142056</c:v>
                </c:pt>
                <c:pt idx="2223">
                  <c:v>120.142056</c:v>
                </c:pt>
                <c:pt idx="2224">
                  <c:v>120.142917</c:v>
                </c:pt>
                <c:pt idx="2225">
                  <c:v>120.142889</c:v>
                </c:pt>
                <c:pt idx="2226">
                  <c:v>120.143333</c:v>
                </c:pt>
                <c:pt idx="2227">
                  <c:v>120.144194</c:v>
                </c:pt>
                <c:pt idx="2228">
                  <c:v>120.145</c:v>
                </c:pt>
                <c:pt idx="2229">
                  <c:v>120.153333</c:v>
                </c:pt>
                <c:pt idx="2230">
                  <c:v>120.154139</c:v>
                </c:pt>
                <c:pt idx="2231">
                  <c:v>120.155833</c:v>
                </c:pt>
                <c:pt idx="2232">
                  <c:v>120.156222</c:v>
                </c:pt>
                <c:pt idx="2233">
                  <c:v>120.15625</c:v>
                </c:pt>
                <c:pt idx="2234">
                  <c:v>120.155</c:v>
                </c:pt>
                <c:pt idx="2235">
                  <c:v>120.148278</c:v>
                </c:pt>
                <c:pt idx="2236">
                  <c:v>120.14749999999999</c:v>
                </c:pt>
                <c:pt idx="2237">
                  <c:v>120.144139</c:v>
                </c:pt>
                <c:pt idx="2238">
                  <c:v>120.143278</c:v>
                </c:pt>
                <c:pt idx="2239">
                  <c:v>120.140806</c:v>
                </c:pt>
                <c:pt idx="2240">
                  <c:v>120.139167</c:v>
                </c:pt>
                <c:pt idx="2241">
                  <c:v>120.138278</c:v>
                </c:pt>
                <c:pt idx="2242">
                  <c:v>120.137917</c:v>
                </c:pt>
                <c:pt idx="2243">
                  <c:v>120.137889</c:v>
                </c:pt>
                <c:pt idx="2244">
                  <c:v>120.137056</c:v>
                </c:pt>
                <c:pt idx="2245">
                  <c:v>120.137083</c:v>
                </c:pt>
                <c:pt idx="2246">
                  <c:v>120.137889</c:v>
                </c:pt>
                <c:pt idx="2247">
                  <c:v>120.137944</c:v>
                </c:pt>
                <c:pt idx="2248">
                  <c:v>120.138722</c:v>
                </c:pt>
                <c:pt idx="2249">
                  <c:v>120.138694</c:v>
                </c:pt>
                <c:pt idx="2250">
                  <c:v>120.139556</c:v>
                </c:pt>
                <c:pt idx="2251">
                  <c:v>120.139583</c:v>
                </c:pt>
                <c:pt idx="2252">
                  <c:v>120.143361</c:v>
                </c:pt>
                <c:pt idx="2253">
                  <c:v>120.145028</c:v>
                </c:pt>
                <c:pt idx="2254">
                  <c:v>120.145833</c:v>
                </c:pt>
                <c:pt idx="2255">
                  <c:v>120.14916700000001</c:v>
                </c:pt>
                <c:pt idx="2256">
                  <c:v>120.149556</c:v>
                </c:pt>
                <c:pt idx="2257">
                  <c:v>120.14958300000001</c:v>
                </c:pt>
                <c:pt idx="2258">
                  <c:v>120.150361</c:v>
                </c:pt>
                <c:pt idx="2259">
                  <c:v>120.150389</c:v>
                </c:pt>
                <c:pt idx="2260">
                  <c:v>120.14958300000001</c:v>
                </c:pt>
                <c:pt idx="2261">
                  <c:v>120.14958300000001</c:v>
                </c:pt>
                <c:pt idx="2262">
                  <c:v>120.150389</c:v>
                </c:pt>
                <c:pt idx="2263">
                  <c:v>120.150389</c:v>
                </c:pt>
                <c:pt idx="2264">
                  <c:v>120.149556</c:v>
                </c:pt>
                <c:pt idx="2265">
                  <c:v>120.149556</c:v>
                </c:pt>
                <c:pt idx="2266">
                  <c:v>120.150389</c:v>
                </c:pt>
                <c:pt idx="2267">
                  <c:v>120.150417</c:v>
                </c:pt>
                <c:pt idx="2268">
                  <c:v>120.150778</c:v>
                </c:pt>
                <c:pt idx="2269">
                  <c:v>120.155833</c:v>
                </c:pt>
                <c:pt idx="2270">
                  <c:v>120.157472</c:v>
                </c:pt>
                <c:pt idx="2271">
                  <c:v>120.159139</c:v>
                </c:pt>
                <c:pt idx="2272">
                  <c:v>120.15955599999999</c:v>
                </c:pt>
                <c:pt idx="2273">
                  <c:v>120.159583</c:v>
                </c:pt>
                <c:pt idx="2274">
                  <c:v>120.158778</c:v>
                </c:pt>
                <c:pt idx="2275">
                  <c:v>120.15875</c:v>
                </c:pt>
                <c:pt idx="2276">
                  <c:v>120.158306</c:v>
                </c:pt>
                <c:pt idx="2277">
                  <c:v>120.156694</c:v>
                </c:pt>
                <c:pt idx="2278">
                  <c:v>120.15625</c:v>
                </c:pt>
                <c:pt idx="2279">
                  <c:v>120.15625</c:v>
                </c:pt>
                <c:pt idx="2280">
                  <c:v>120.157083</c:v>
                </c:pt>
                <c:pt idx="2281">
                  <c:v>120.157083</c:v>
                </c:pt>
                <c:pt idx="2282">
                  <c:v>120.159167</c:v>
                </c:pt>
                <c:pt idx="2283">
                  <c:v>120.160833</c:v>
                </c:pt>
                <c:pt idx="2284">
                  <c:v>120.161694</c:v>
                </c:pt>
                <c:pt idx="2285">
                  <c:v>120.16416700000001</c:v>
                </c:pt>
                <c:pt idx="2286">
                  <c:v>120.16497200000001</c:v>
                </c:pt>
                <c:pt idx="2287">
                  <c:v>120.17</c:v>
                </c:pt>
                <c:pt idx="2288">
                  <c:v>120.171222</c:v>
                </c:pt>
                <c:pt idx="2289">
                  <c:v>120.170833</c:v>
                </c:pt>
                <c:pt idx="2290">
                  <c:v>120.169972</c:v>
                </c:pt>
                <c:pt idx="2291">
                  <c:v>120.1675</c:v>
                </c:pt>
                <c:pt idx="2292">
                  <c:v>120.16711100000001</c:v>
                </c:pt>
                <c:pt idx="2293">
                  <c:v>120.167056</c:v>
                </c:pt>
                <c:pt idx="2294">
                  <c:v>120.1675</c:v>
                </c:pt>
                <c:pt idx="2295">
                  <c:v>120.168361</c:v>
                </c:pt>
                <c:pt idx="2296">
                  <c:v>120.169139</c:v>
                </c:pt>
                <c:pt idx="2297">
                  <c:v>120.170833</c:v>
                </c:pt>
                <c:pt idx="2298">
                  <c:v>120.171667</c:v>
                </c:pt>
                <c:pt idx="2299">
                  <c:v>120.172472</c:v>
                </c:pt>
                <c:pt idx="2300">
                  <c:v>120.173333</c:v>
                </c:pt>
                <c:pt idx="2301">
                  <c:v>120.175028</c:v>
                </c:pt>
                <c:pt idx="2302">
                  <c:v>120.17625</c:v>
                </c:pt>
                <c:pt idx="2303">
                  <c:v>120.17577799999999</c:v>
                </c:pt>
                <c:pt idx="2304">
                  <c:v>120.171694</c:v>
                </c:pt>
                <c:pt idx="2305">
                  <c:v>120.171278</c:v>
                </c:pt>
                <c:pt idx="2306">
                  <c:v>120.171278</c:v>
                </c:pt>
                <c:pt idx="2307">
                  <c:v>120.169139</c:v>
                </c:pt>
                <c:pt idx="2308">
                  <c:v>120.16708300000001</c:v>
                </c:pt>
                <c:pt idx="2309">
                  <c:v>120.167056</c:v>
                </c:pt>
                <c:pt idx="2310">
                  <c:v>120.166194</c:v>
                </c:pt>
                <c:pt idx="2311">
                  <c:v>120.16627800000001</c:v>
                </c:pt>
                <c:pt idx="2312">
                  <c:v>120.16541700000001</c:v>
                </c:pt>
                <c:pt idx="2313">
                  <c:v>120.16541700000001</c:v>
                </c:pt>
                <c:pt idx="2314">
                  <c:v>120.16502800000001</c:v>
                </c:pt>
                <c:pt idx="2315">
                  <c:v>120.16333299999999</c:v>
                </c:pt>
                <c:pt idx="2316">
                  <c:v>120.16291699999999</c:v>
                </c:pt>
                <c:pt idx="2317">
                  <c:v>120.162944</c:v>
                </c:pt>
                <c:pt idx="2318">
                  <c:v>120.16247199999999</c:v>
                </c:pt>
                <c:pt idx="2319">
                  <c:v>120.159972</c:v>
                </c:pt>
                <c:pt idx="2320">
                  <c:v>120.1575</c:v>
                </c:pt>
                <c:pt idx="2321">
                  <c:v>120.156694</c:v>
                </c:pt>
                <c:pt idx="2322">
                  <c:v>120.155833</c:v>
                </c:pt>
                <c:pt idx="2323">
                  <c:v>120.155</c:v>
                </c:pt>
                <c:pt idx="2324">
                  <c:v>120.154167</c:v>
                </c:pt>
                <c:pt idx="2325">
                  <c:v>120.153333</c:v>
                </c:pt>
                <c:pt idx="2326">
                  <c:v>120.152472</c:v>
                </c:pt>
                <c:pt idx="2327">
                  <c:v>120.151667</c:v>
                </c:pt>
                <c:pt idx="2328">
                  <c:v>120.150389</c:v>
                </c:pt>
                <c:pt idx="2329">
                  <c:v>120.150417</c:v>
                </c:pt>
                <c:pt idx="2330">
                  <c:v>120.150778</c:v>
                </c:pt>
                <c:pt idx="2331">
                  <c:v>120.153361</c:v>
                </c:pt>
                <c:pt idx="2332">
                  <c:v>120.154167</c:v>
                </c:pt>
                <c:pt idx="2333">
                  <c:v>120.156694</c:v>
                </c:pt>
                <c:pt idx="2334">
                  <c:v>120.157083</c:v>
                </c:pt>
                <c:pt idx="2335">
                  <c:v>120.156694</c:v>
                </c:pt>
                <c:pt idx="2336">
                  <c:v>120.155833</c:v>
                </c:pt>
                <c:pt idx="2337">
                  <c:v>120.155444</c:v>
                </c:pt>
                <c:pt idx="2338">
                  <c:v>120.155417</c:v>
                </c:pt>
                <c:pt idx="2339">
                  <c:v>120.154611</c:v>
                </c:pt>
                <c:pt idx="2340">
                  <c:v>120.154611</c:v>
                </c:pt>
                <c:pt idx="2341">
                  <c:v>120.154194</c:v>
                </c:pt>
                <c:pt idx="2342">
                  <c:v>120.151639</c:v>
                </c:pt>
                <c:pt idx="2343">
                  <c:v>120.15088900000001</c:v>
                </c:pt>
                <c:pt idx="2344">
                  <c:v>120.15</c:v>
                </c:pt>
                <c:pt idx="2345">
                  <c:v>120.14913900000001</c:v>
                </c:pt>
                <c:pt idx="2346">
                  <c:v>120.14833299999999</c:v>
                </c:pt>
                <c:pt idx="2347">
                  <c:v>120.14705600000001</c:v>
                </c:pt>
                <c:pt idx="2348">
                  <c:v>120.147139</c:v>
                </c:pt>
                <c:pt idx="2349">
                  <c:v>120.145833</c:v>
                </c:pt>
                <c:pt idx="2350">
                  <c:v>120.145028</c:v>
                </c:pt>
                <c:pt idx="2351">
                  <c:v>120.144167</c:v>
                </c:pt>
                <c:pt idx="2352">
                  <c:v>120.140028</c:v>
                </c:pt>
                <c:pt idx="2353">
                  <c:v>120.139556</c:v>
                </c:pt>
                <c:pt idx="2354">
                  <c:v>120.139583</c:v>
                </c:pt>
                <c:pt idx="2355">
                  <c:v>120.142861</c:v>
                </c:pt>
                <c:pt idx="2356">
                  <c:v>120.142889</c:v>
                </c:pt>
                <c:pt idx="2357">
                  <c:v>120.143778</c:v>
                </c:pt>
                <c:pt idx="2358">
                  <c:v>120.143778</c:v>
                </c:pt>
                <c:pt idx="2359">
                  <c:v>120.144583</c:v>
                </c:pt>
                <c:pt idx="2360">
                  <c:v>120.14452799999999</c:v>
                </c:pt>
                <c:pt idx="2361">
                  <c:v>120.144167</c:v>
                </c:pt>
                <c:pt idx="2362">
                  <c:v>120.142528</c:v>
                </c:pt>
                <c:pt idx="2363">
                  <c:v>120.138278</c:v>
                </c:pt>
                <c:pt idx="2364">
                  <c:v>120.137917</c:v>
                </c:pt>
                <c:pt idx="2365">
                  <c:v>120.137917</c:v>
                </c:pt>
                <c:pt idx="2366">
                  <c:v>120.139972</c:v>
                </c:pt>
                <c:pt idx="2367">
                  <c:v>120.141667</c:v>
                </c:pt>
                <c:pt idx="2368">
                  <c:v>120.144167</c:v>
                </c:pt>
                <c:pt idx="2369">
                  <c:v>120.14663899999999</c:v>
                </c:pt>
                <c:pt idx="2370">
                  <c:v>120.14749999999999</c:v>
                </c:pt>
                <c:pt idx="2371">
                  <c:v>120.14830600000001</c:v>
                </c:pt>
                <c:pt idx="2372">
                  <c:v>120.14958300000001</c:v>
                </c:pt>
                <c:pt idx="2373">
                  <c:v>120.149556</c:v>
                </c:pt>
                <c:pt idx="2374">
                  <c:v>120.150417</c:v>
                </c:pt>
                <c:pt idx="2375">
                  <c:v>120.150417</c:v>
                </c:pt>
                <c:pt idx="2376">
                  <c:v>120.151278</c:v>
                </c:pt>
                <c:pt idx="2377">
                  <c:v>120.15125</c:v>
                </c:pt>
                <c:pt idx="2378">
                  <c:v>120.152056</c:v>
                </c:pt>
                <c:pt idx="2379">
                  <c:v>120.15088900000001</c:v>
                </c:pt>
                <c:pt idx="2380">
                  <c:v>120.14997200000001</c:v>
                </c:pt>
                <c:pt idx="2381">
                  <c:v>120.149556</c:v>
                </c:pt>
                <c:pt idx="2382">
                  <c:v>120.149556</c:v>
                </c:pt>
                <c:pt idx="2383">
                  <c:v>120.14838899999999</c:v>
                </c:pt>
                <c:pt idx="2384">
                  <c:v>120.14747199999999</c:v>
                </c:pt>
                <c:pt idx="2385">
                  <c:v>120.14705600000001</c:v>
                </c:pt>
                <c:pt idx="2386">
                  <c:v>120.14708299999999</c:v>
                </c:pt>
                <c:pt idx="2387">
                  <c:v>120.14624999999999</c:v>
                </c:pt>
                <c:pt idx="2388">
                  <c:v>120.14624999999999</c:v>
                </c:pt>
                <c:pt idx="2389">
                  <c:v>120.144139</c:v>
                </c:pt>
                <c:pt idx="2390">
                  <c:v>120.1425</c:v>
                </c:pt>
                <c:pt idx="2391">
                  <c:v>120.142083</c:v>
                </c:pt>
                <c:pt idx="2392">
                  <c:v>120.142028</c:v>
                </c:pt>
                <c:pt idx="2393">
                  <c:v>120.142889</c:v>
                </c:pt>
                <c:pt idx="2394">
                  <c:v>120.142917</c:v>
                </c:pt>
                <c:pt idx="2395">
                  <c:v>120.14791700000001</c:v>
                </c:pt>
                <c:pt idx="2396">
                  <c:v>120.14747199999999</c:v>
                </c:pt>
                <c:pt idx="2397">
                  <c:v>120.145</c:v>
                </c:pt>
                <c:pt idx="2398">
                  <c:v>120.144139</c:v>
                </c:pt>
                <c:pt idx="2399">
                  <c:v>120.1425</c:v>
                </c:pt>
                <c:pt idx="2400">
                  <c:v>120.141639</c:v>
                </c:pt>
                <c:pt idx="2401">
                  <c:v>120.13252799999999</c:v>
                </c:pt>
                <c:pt idx="2402">
                  <c:v>120.131694</c:v>
                </c:pt>
                <c:pt idx="2403">
                  <c:v>120.130861</c:v>
                </c:pt>
                <c:pt idx="2404">
                  <c:v>120.12830599999999</c:v>
                </c:pt>
                <c:pt idx="2405">
                  <c:v>120.1275</c:v>
                </c:pt>
                <c:pt idx="2406">
                  <c:v>120.126222</c:v>
                </c:pt>
                <c:pt idx="2407">
                  <c:v>120.12625</c:v>
                </c:pt>
                <c:pt idx="2408">
                  <c:v>120.127111</c:v>
                </c:pt>
                <c:pt idx="2409">
                  <c:v>120.127083</c:v>
                </c:pt>
                <c:pt idx="2410">
                  <c:v>120.129194</c:v>
                </c:pt>
                <c:pt idx="2411">
                  <c:v>120.14580599999999</c:v>
                </c:pt>
                <c:pt idx="2412">
                  <c:v>120.14666699999999</c:v>
                </c:pt>
                <c:pt idx="2413">
                  <c:v>120.1525</c:v>
                </c:pt>
                <c:pt idx="2414">
                  <c:v>120.153722</c:v>
                </c:pt>
                <c:pt idx="2415">
                  <c:v>120.151639</c:v>
                </c:pt>
                <c:pt idx="2416">
                  <c:v>120.150806</c:v>
                </c:pt>
                <c:pt idx="2417">
                  <c:v>120.15</c:v>
                </c:pt>
                <c:pt idx="2418">
                  <c:v>120.14919399999999</c:v>
                </c:pt>
                <c:pt idx="2419">
                  <c:v>120.14838899999999</c:v>
                </c:pt>
                <c:pt idx="2420">
                  <c:v>120.146694</c:v>
                </c:pt>
                <c:pt idx="2421">
                  <c:v>120.14624999999999</c:v>
                </c:pt>
                <c:pt idx="2422">
                  <c:v>120.146278</c:v>
                </c:pt>
                <c:pt idx="2423">
                  <c:v>120.14705600000001</c:v>
                </c:pt>
                <c:pt idx="2424">
                  <c:v>120.147139</c:v>
                </c:pt>
                <c:pt idx="2425">
                  <c:v>120.14788900000001</c:v>
                </c:pt>
                <c:pt idx="2426">
                  <c:v>120.14788900000001</c:v>
                </c:pt>
                <c:pt idx="2427">
                  <c:v>120.14958300000001</c:v>
                </c:pt>
                <c:pt idx="2428">
                  <c:v>120.14963899999999</c:v>
                </c:pt>
                <c:pt idx="2429">
                  <c:v>120.150389</c:v>
                </c:pt>
                <c:pt idx="2430">
                  <c:v>120.150389</c:v>
                </c:pt>
                <c:pt idx="2431">
                  <c:v>120.152111</c:v>
                </c:pt>
                <c:pt idx="2432">
                  <c:v>120.15213900000001</c:v>
                </c:pt>
                <c:pt idx="2433">
                  <c:v>120.152889</c:v>
                </c:pt>
                <c:pt idx="2434">
                  <c:v>120.152917</c:v>
                </c:pt>
                <c:pt idx="2435">
                  <c:v>120.15375</c:v>
                </c:pt>
                <c:pt idx="2436">
                  <c:v>120.15375</c:v>
                </c:pt>
                <c:pt idx="2437">
                  <c:v>120.153333</c:v>
                </c:pt>
                <c:pt idx="2438">
                  <c:v>120.150806</c:v>
                </c:pt>
                <c:pt idx="2439">
                  <c:v>120.14997200000001</c:v>
                </c:pt>
                <c:pt idx="2440">
                  <c:v>120.14666699999999</c:v>
                </c:pt>
                <c:pt idx="2441">
                  <c:v>120.14580599999999</c:v>
                </c:pt>
                <c:pt idx="2442">
                  <c:v>120.142528</c:v>
                </c:pt>
                <c:pt idx="2443">
                  <c:v>120.141667</c:v>
                </c:pt>
                <c:pt idx="2444">
                  <c:v>120.140833</c:v>
                </c:pt>
                <c:pt idx="2445">
                  <c:v>120.139972</c:v>
                </c:pt>
                <c:pt idx="2446">
                  <c:v>120.13875</c:v>
                </c:pt>
                <c:pt idx="2447">
                  <c:v>120.138806</c:v>
                </c:pt>
                <c:pt idx="2448">
                  <c:v>120.137889</c:v>
                </c:pt>
                <c:pt idx="2449">
                  <c:v>120.137917</c:v>
                </c:pt>
                <c:pt idx="2450">
                  <c:v>120.137083</c:v>
                </c:pt>
                <c:pt idx="2451">
                  <c:v>120.137083</c:v>
                </c:pt>
                <c:pt idx="2452">
                  <c:v>120.137889</c:v>
                </c:pt>
                <c:pt idx="2453">
                  <c:v>120.137889</c:v>
                </c:pt>
                <c:pt idx="2454">
                  <c:v>120.13875</c:v>
                </c:pt>
                <c:pt idx="2455">
                  <c:v>120.13875</c:v>
                </c:pt>
                <c:pt idx="2456">
                  <c:v>120.139528</c:v>
                </c:pt>
                <c:pt idx="2457">
                  <c:v>120.139556</c:v>
                </c:pt>
                <c:pt idx="2458">
                  <c:v>120.140417</c:v>
                </c:pt>
                <c:pt idx="2459">
                  <c:v>120.140417</c:v>
                </c:pt>
                <c:pt idx="2460">
                  <c:v>120.139583</c:v>
                </c:pt>
                <c:pt idx="2461">
                  <c:v>120.139583</c:v>
                </c:pt>
                <c:pt idx="2462">
                  <c:v>120.13875</c:v>
                </c:pt>
                <c:pt idx="2463">
                  <c:v>120.13875</c:v>
                </c:pt>
                <c:pt idx="2464">
                  <c:v>120.139556</c:v>
                </c:pt>
                <c:pt idx="2465">
                  <c:v>120.139583</c:v>
                </c:pt>
                <c:pt idx="2466">
                  <c:v>120.140444</c:v>
                </c:pt>
                <c:pt idx="2467">
                  <c:v>120.140417</c:v>
                </c:pt>
                <c:pt idx="2468">
                  <c:v>120.141222</c:v>
                </c:pt>
                <c:pt idx="2469">
                  <c:v>120.141278</c:v>
                </c:pt>
                <c:pt idx="2470">
                  <c:v>120.142028</c:v>
                </c:pt>
                <c:pt idx="2471">
                  <c:v>120.142056</c:v>
                </c:pt>
                <c:pt idx="2472">
                  <c:v>120.142917</c:v>
                </c:pt>
                <c:pt idx="2473">
                  <c:v>120.142889</c:v>
                </c:pt>
                <c:pt idx="2474">
                  <c:v>120.14375</c:v>
                </c:pt>
                <c:pt idx="2475">
                  <c:v>120.143778</c:v>
                </c:pt>
                <c:pt idx="2476">
                  <c:v>120.14541699999999</c:v>
                </c:pt>
                <c:pt idx="2477">
                  <c:v>120.14538899999999</c:v>
                </c:pt>
                <c:pt idx="2478">
                  <c:v>120.14624999999999</c:v>
                </c:pt>
                <c:pt idx="2479">
                  <c:v>120.14624999999999</c:v>
                </c:pt>
                <c:pt idx="2480">
                  <c:v>120.14708299999999</c:v>
                </c:pt>
                <c:pt idx="2481">
                  <c:v>120.147139</c:v>
                </c:pt>
                <c:pt idx="2482">
                  <c:v>120.14788900000001</c:v>
                </c:pt>
                <c:pt idx="2483">
                  <c:v>120.14786100000001</c:v>
                </c:pt>
                <c:pt idx="2484">
                  <c:v>120.14749999999999</c:v>
                </c:pt>
                <c:pt idx="2485">
                  <c:v>120.138361</c:v>
                </c:pt>
                <c:pt idx="2486">
                  <c:v>120.137917</c:v>
                </c:pt>
                <c:pt idx="2487">
                  <c:v>120.137889</c:v>
                </c:pt>
                <c:pt idx="2488">
                  <c:v>120.1375</c:v>
                </c:pt>
                <c:pt idx="2489">
                  <c:v>120.136639</c:v>
                </c:pt>
                <c:pt idx="2490">
                  <c:v>120.13502800000001</c:v>
                </c:pt>
                <c:pt idx="2491">
                  <c:v>120.13416700000001</c:v>
                </c:pt>
                <c:pt idx="2492">
                  <c:v>120.13372200000001</c:v>
                </c:pt>
                <c:pt idx="2493">
                  <c:v>120.13369400000001</c:v>
                </c:pt>
                <c:pt idx="2494">
                  <c:v>120.13249999999999</c:v>
                </c:pt>
                <c:pt idx="2495">
                  <c:v>120.13205600000001</c:v>
                </c:pt>
                <c:pt idx="2496">
                  <c:v>120.13208299999999</c:v>
                </c:pt>
                <c:pt idx="2497">
                  <c:v>120.13122199999999</c:v>
                </c:pt>
                <c:pt idx="2498">
                  <c:v>120.13127799999999</c:v>
                </c:pt>
                <c:pt idx="2499">
                  <c:v>120.130444</c:v>
                </c:pt>
                <c:pt idx="2500">
                  <c:v>120.130444</c:v>
                </c:pt>
                <c:pt idx="2501">
                  <c:v>120.129583</c:v>
                </c:pt>
                <c:pt idx="2502">
                  <c:v>120.12955599999999</c:v>
                </c:pt>
                <c:pt idx="2503">
                  <c:v>120.1275</c:v>
                </c:pt>
                <c:pt idx="2504">
                  <c:v>120.126667</c:v>
                </c:pt>
                <c:pt idx="2505">
                  <c:v>120.126222</c:v>
                </c:pt>
                <c:pt idx="2506">
                  <c:v>120.126222</c:v>
                </c:pt>
                <c:pt idx="2507">
                  <c:v>120.127083</c:v>
                </c:pt>
                <c:pt idx="2508">
                  <c:v>120.127083</c:v>
                </c:pt>
                <c:pt idx="2509">
                  <c:v>120.127972</c:v>
                </c:pt>
                <c:pt idx="2510">
                  <c:v>120.127917</c:v>
                </c:pt>
                <c:pt idx="2511">
                  <c:v>120.128778</c:v>
                </c:pt>
                <c:pt idx="2512">
                  <c:v>120.12875</c:v>
                </c:pt>
                <c:pt idx="2513">
                  <c:v>120.12952799999999</c:v>
                </c:pt>
                <c:pt idx="2514">
                  <c:v>120.12955599999999</c:v>
                </c:pt>
                <c:pt idx="2515">
                  <c:v>120.13038899999999</c:v>
                </c:pt>
                <c:pt idx="2516">
                  <c:v>120.130444</c:v>
                </c:pt>
                <c:pt idx="2517">
                  <c:v>120.12952799999999</c:v>
                </c:pt>
                <c:pt idx="2518">
                  <c:v>120.129583</c:v>
                </c:pt>
                <c:pt idx="2519">
                  <c:v>120.12875</c:v>
                </c:pt>
                <c:pt idx="2520">
                  <c:v>120.12875</c:v>
                </c:pt>
                <c:pt idx="2521">
                  <c:v>120.12955599999999</c:v>
                </c:pt>
                <c:pt idx="2522">
                  <c:v>120.129583</c:v>
                </c:pt>
                <c:pt idx="2523">
                  <c:v>120.130472</c:v>
                </c:pt>
                <c:pt idx="2524">
                  <c:v>120.13038899999999</c:v>
                </c:pt>
                <c:pt idx="2525">
                  <c:v>120.13124999999999</c:v>
                </c:pt>
                <c:pt idx="2526">
                  <c:v>120.13122199999999</c:v>
                </c:pt>
                <c:pt idx="2527">
                  <c:v>120.13208299999999</c:v>
                </c:pt>
                <c:pt idx="2528">
                  <c:v>120.13205600000001</c:v>
                </c:pt>
                <c:pt idx="2529">
                  <c:v>120.13294399999999</c:v>
                </c:pt>
                <c:pt idx="2530">
                  <c:v>120.13291700000001</c:v>
                </c:pt>
                <c:pt idx="2531">
                  <c:v>120.13375000000001</c:v>
                </c:pt>
                <c:pt idx="2532">
                  <c:v>120.13369400000001</c:v>
                </c:pt>
                <c:pt idx="2533">
                  <c:v>120.13625</c:v>
                </c:pt>
                <c:pt idx="2534">
                  <c:v>120.13625</c:v>
                </c:pt>
                <c:pt idx="2535">
                  <c:v>120.138306</c:v>
                </c:pt>
                <c:pt idx="2536">
                  <c:v>120.139194</c:v>
                </c:pt>
                <c:pt idx="2537">
                  <c:v>120.139556</c:v>
                </c:pt>
                <c:pt idx="2538">
                  <c:v>120.139528</c:v>
                </c:pt>
                <c:pt idx="2539">
                  <c:v>120.140389</c:v>
                </c:pt>
                <c:pt idx="2540">
                  <c:v>120.140417</c:v>
                </c:pt>
                <c:pt idx="2541">
                  <c:v>120.141278</c:v>
                </c:pt>
                <c:pt idx="2542">
                  <c:v>120.141194</c:v>
                </c:pt>
                <c:pt idx="2543">
                  <c:v>120.142056</c:v>
                </c:pt>
                <c:pt idx="2544">
                  <c:v>120.142111</c:v>
                </c:pt>
                <c:pt idx="2545">
                  <c:v>120.142889</c:v>
                </c:pt>
                <c:pt idx="2546">
                  <c:v>120.142861</c:v>
                </c:pt>
                <c:pt idx="2547">
                  <c:v>120.143778</c:v>
                </c:pt>
                <c:pt idx="2548">
                  <c:v>120.143778</c:v>
                </c:pt>
                <c:pt idx="2549">
                  <c:v>120.144611</c:v>
                </c:pt>
                <c:pt idx="2550">
                  <c:v>120.14455599999999</c:v>
                </c:pt>
                <c:pt idx="2551">
                  <c:v>120.14536099999999</c:v>
                </c:pt>
                <c:pt idx="2552">
                  <c:v>120.14538899999999</c:v>
                </c:pt>
                <c:pt idx="2553">
                  <c:v>120.14624999999999</c:v>
                </c:pt>
                <c:pt idx="2554">
                  <c:v>120.14624999999999</c:v>
                </c:pt>
                <c:pt idx="2555">
                  <c:v>120.14749999999999</c:v>
                </c:pt>
                <c:pt idx="2556">
                  <c:v>120.14830600000001</c:v>
                </c:pt>
                <c:pt idx="2557">
                  <c:v>120.14875000000001</c:v>
                </c:pt>
                <c:pt idx="2558">
                  <c:v>120.14872200000001</c:v>
                </c:pt>
                <c:pt idx="2559">
                  <c:v>120.151278</c:v>
                </c:pt>
                <c:pt idx="2560">
                  <c:v>120.151222</c:v>
                </c:pt>
                <c:pt idx="2561">
                  <c:v>120.152111</c:v>
                </c:pt>
                <c:pt idx="2562">
                  <c:v>120.152111</c:v>
                </c:pt>
                <c:pt idx="2563">
                  <c:v>120.153722</c:v>
                </c:pt>
                <c:pt idx="2564">
                  <c:v>120.153778</c:v>
                </c:pt>
                <c:pt idx="2565">
                  <c:v>120.156278</c:v>
                </c:pt>
                <c:pt idx="2566">
                  <c:v>120.15625</c:v>
                </c:pt>
                <c:pt idx="2567">
                  <c:v>120.15875</c:v>
                </c:pt>
                <c:pt idx="2568">
                  <c:v>120.15875</c:v>
                </c:pt>
                <c:pt idx="2569">
                  <c:v>120.160472</c:v>
                </c:pt>
                <c:pt idx="2570">
                  <c:v>120.160444</c:v>
                </c:pt>
                <c:pt idx="2571">
                  <c:v>120.16372200000001</c:v>
                </c:pt>
                <c:pt idx="2572">
                  <c:v>120.16374999999999</c:v>
                </c:pt>
                <c:pt idx="2573">
                  <c:v>120.16541700000001</c:v>
                </c:pt>
                <c:pt idx="2574">
                  <c:v>120.16541700000001</c:v>
                </c:pt>
                <c:pt idx="2575">
                  <c:v>120.165806</c:v>
                </c:pt>
                <c:pt idx="2576">
                  <c:v>120.166667</c:v>
                </c:pt>
                <c:pt idx="2577">
                  <c:v>120.168333</c:v>
                </c:pt>
                <c:pt idx="2578">
                  <c:v>120.17</c:v>
                </c:pt>
                <c:pt idx="2579">
                  <c:v>120.170861</c:v>
                </c:pt>
                <c:pt idx="2580">
                  <c:v>120.172056</c:v>
                </c:pt>
                <c:pt idx="2581">
                  <c:v>120.172083</c:v>
                </c:pt>
                <c:pt idx="2582">
                  <c:v>120.171222</c:v>
                </c:pt>
                <c:pt idx="2583">
                  <c:v>120.171194</c:v>
                </c:pt>
                <c:pt idx="2584">
                  <c:v>120.171639</c:v>
                </c:pt>
                <c:pt idx="2585">
                  <c:v>120.174139</c:v>
                </c:pt>
                <c:pt idx="2586">
                  <c:v>120.175028</c:v>
                </c:pt>
                <c:pt idx="2587">
                  <c:v>120.175389</c:v>
                </c:pt>
                <c:pt idx="2588">
                  <c:v>120.175417</c:v>
                </c:pt>
                <c:pt idx="2589">
                  <c:v>120.17625</c:v>
                </c:pt>
                <c:pt idx="2590">
                  <c:v>120.176222</c:v>
                </c:pt>
                <c:pt idx="2591">
                  <c:v>120.174556</c:v>
                </c:pt>
                <c:pt idx="2592">
                  <c:v>120.174583</c:v>
                </c:pt>
                <c:pt idx="2593">
                  <c:v>120.17375</c:v>
                </c:pt>
                <c:pt idx="2594">
                  <c:v>120.173778</c:v>
                </c:pt>
                <c:pt idx="2595">
                  <c:v>120.174139</c:v>
                </c:pt>
                <c:pt idx="2596">
                  <c:v>120.17625</c:v>
                </c:pt>
                <c:pt idx="2597">
                  <c:v>120.17625</c:v>
                </c:pt>
                <c:pt idx="2598">
                  <c:v>120.17916700000001</c:v>
                </c:pt>
                <c:pt idx="2599">
                  <c:v>120.17997200000001</c:v>
                </c:pt>
                <c:pt idx="2600">
                  <c:v>120.18038900000001</c:v>
                </c:pt>
                <c:pt idx="2601">
                  <c:v>120.18044399999999</c:v>
                </c:pt>
                <c:pt idx="2602">
                  <c:v>120.18125000000001</c:v>
                </c:pt>
                <c:pt idx="2603">
                  <c:v>120.18127800000001</c:v>
                </c:pt>
                <c:pt idx="2604">
                  <c:v>120.182056</c:v>
                </c:pt>
                <c:pt idx="2605">
                  <c:v>120.182056</c:v>
                </c:pt>
                <c:pt idx="2606">
                  <c:v>120.182889</c:v>
                </c:pt>
                <c:pt idx="2607">
                  <c:v>120.182889</c:v>
                </c:pt>
                <c:pt idx="2608">
                  <c:v>120.183722</c:v>
                </c:pt>
                <c:pt idx="2609">
                  <c:v>120.183722</c:v>
                </c:pt>
                <c:pt idx="2610">
                  <c:v>120.184583</c:v>
                </c:pt>
                <c:pt idx="2611">
                  <c:v>120.184583</c:v>
                </c:pt>
                <c:pt idx="2612">
                  <c:v>120.187083</c:v>
                </c:pt>
                <c:pt idx="2613">
                  <c:v>120.187083</c:v>
                </c:pt>
                <c:pt idx="2614">
                  <c:v>120.19125</c:v>
                </c:pt>
                <c:pt idx="2615">
                  <c:v>120.191222</c:v>
                </c:pt>
                <c:pt idx="2616">
                  <c:v>120.192083</c:v>
                </c:pt>
                <c:pt idx="2617">
                  <c:v>120.19080599999999</c:v>
                </c:pt>
                <c:pt idx="2618">
                  <c:v>120.188333</c:v>
                </c:pt>
                <c:pt idx="2619">
                  <c:v>120.187944</c:v>
                </c:pt>
                <c:pt idx="2620">
                  <c:v>120.187917</c:v>
                </c:pt>
                <c:pt idx="2621">
                  <c:v>120.189556</c:v>
                </c:pt>
                <c:pt idx="2622">
                  <c:v>120.189583</c:v>
                </c:pt>
                <c:pt idx="2623">
                  <c:v>120.190361</c:v>
                </c:pt>
                <c:pt idx="2624">
                  <c:v>120.190417</c:v>
                </c:pt>
                <c:pt idx="2625">
                  <c:v>120.191278</c:v>
                </c:pt>
                <c:pt idx="2626">
                  <c:v>120.191222</c:v>
                </c:pt>
                <c:pt idx="2627">
                  <c:v>120.192972</c:v>
                </c:pt>
                <c:pt idx="2628">
                  <c:v>120.192944</c:v>
                </c:pt>
                <c:pt idx="2629">
                  <c:v>120.19377799999999</c:v>
                </c:pt>
                <c:pt idx="2630">
                  <c:v>120.19288899999999</c:v>
                </c:pt>
                <c:pt idx="2631">
                  <c:v>120.19286099999999</c:v>
                </c:pt>
                <c:pt idx="2632">
                  <c:v>120.19372199999999</c:v>
                </c:pt>
                <c:pt idx="2633">
                  <c:v>120.19374999999999</c:v>
                </c:pt>
                <c:pt idx="2634">
                  <c:v>120.19455600000001</c:v>
                </c:pt>
                <c:pt idx="2635">
                  <c:v>120.19455600000001</c:v>
                </c:pt>
                <c:pt idx="2636">
                  <c:v>120.19330600000001</c:v>
                </c:pt>
                <c:pt idx="2637">
                  <c:v>120.19080599999999</c:v>
                </c:pt>
                <c:pt idx="2638">
                  <c:v>120.188778</c:v>
                </c:pt>
                <c:pt idx="2639">
                  <c:v>120.18875</c:v>
                </c:pt>
                <c:pt idx="2640">
                  <c:v>120.189972</c:v>
                </c:pt>
                <c:pt idx="2641">
                  <c:v>120.190833</c:v>
                </c:pt>
                <c:pt idx="2642">
                  <c:v>120.192944</c:v>
                </c:pt>
                <c:pt idx="2643">
                  <c:v>120.19288899999999</c:v>
                </c:pt>
                <c:pt idx="2644">
                  <c:v>120.199167</c:v>
                </c:pt>
                <c:pt idx="2645">
                  <c:v>120.199972</c:v>
                </c:pt>
                <c:pt idx="2646">
                  <c:v>120.201194</c:v>
                </c:pt>
                <c:pt idx="2647">
                  <c:v>120.200833</c:v>
                </c:pt>
                <c:pt idx="2648">
                  <c:v>120.199167</c:v>
                </c:pt>
                <c:pt idx="2649">
                  <c:v>120.19750000000001</c:v>
                </c:pt>
                <c:pt idx="2650">
                  <c:v>120.19669399999999</c:v>
                </c:pt>
                <c:pt idx="2651">
                  <c:v>120.19625000000001</c:v>
                </c:pt>
                <c:pt idx="2652">
                  <c:v>120.19622200000001</c:v>
                </c:pt>
                <c:pt idx="2653">
                  <c:v>120.19327800000001</c:v>
                </c:pt>
                <c:pt idx="2654">
                  <c:v>120.191694</c:v>
                </c:pt>
                <c:pt idx="2655">
                  <c:v>120.191222</c:v>
                </c:pt>
                <c:pt idx="2656">
                  <c:v>120.191222</c:v>
                </c:pt>
                <c:pt idx="2657">
                  <c:v>120.192083</c:v>
                </c:pt>
                <c:pt idx="2658">
                  <c:v>120.19205599999999</c:v>
                </c:pt>
                <c:pt idx="2659">
                  <c:v>120.191278</c:v>
                </c:pt>
                <c:pt idx="2660">
                  <c:v>120.191222</c:v>
                </c:pt>
                <c:pt idx="2661">
                  <c:v>120.19372199999999</c:v>
                </c:pt>
                <c:pt idx="2662">
                  <c:v>120.19377799999999</c:v>
                </c:pt>
                <c:pt idx="2663">
                  <c:v>120.19544399999999</c:v>
                </c:pt>
                <c:pt idx="2664">
                  <c:v>120.19541700000001</c:v>
                </c:pt>
                <c:pt idx="2665">
                  <c:v>120.197056</c:v>
                </c:pt>
                <c:pt idx="2666">
                  <c:v>120.19708300000001</c:v>
                </c:pt>
                <c:pt idx="2667">
                  <c:v>120.197917</c:v>
                </c:pt>
                <c:pt idx="2668">
                  <c:v>120.197917</c:v>
                </c:pt>
                <c:pt idx="2669">
                  <c:v>120.199583</c:v>
                </c:pt>
                <c:pt idx="2670">
                  <c:v>120.199556</c:v>
                </c:pt>
                <c:pt idx="2671">
                  <c:v>120.200417</c:v>
                </c:pt>
                <c:pt idx="2672">
                  <c:v>120.200389</c:v>
                </c:pt>
                <c:pt idx="2673">
                  <c:v>120.20125</c:v>
                </c:pt>
                <c:pt idx="2674">
                  <c:v>120.201222</c:v>
                </c:pt>
                <c:pt idx="2675">
                  <c:v>120.202083</c:v>
                </c:pt>
                <c:pt idx="2676">
                  <c:v>120.202056</c:v>
                </c:pt>
                <c:pt idx="2677">
                  <c:v>120.202917</c:v>
                </c:pt>
                <c:pt idx="2678">
                  <c:v>120.202889</c:v>
                </c:pt>
                <c:pt idx="2679">
                  <c:v>120.204111</c:v>
                </c:pt>
                <c:pt idx="2680">
                  <c:v>120.205028</c:v>
                </c:pt>
                <c:pt idx="2681">
                  <c:v>120.205833</c:v>
                </c:pt>
                <c:pt idx="2682">
                  <c:v>120.208333</c:v>
                </c:pt>
                <c:pt idx="2683">
                  <c:v>120.20916699999999</c:v>
                </c:pt>
                <c:pt idx="2684">
                  <c:v>120.21336100000001</c:v>
                </c:pt>
                <c:pt idx="2685">
                  <c:v>120.21375</c:v>
                </c:pt>
                <c:pt idx="2686">
                  <c:v>120.213306</c:v>
                </c:pt>
                <c:pt idx="2687">
                  <c:v>120.21163900000001</c:v>
                </c:pt>
                <c:pt idx="2688">
                  <c:v>120.21125000000001</c:v>
                </c:pt>
                <c:pt idx="2689">
                  <c:v>120.21127799999999</c:v>
                </c:pt>
                <c:pt idx="2690">
                  <c:v>120.21247200000001</c:v>
                </c:pt>
                <c:pt idx="2691">
                  <c:v>120.213278</c:v>
                </c:pt>
                <c:pt idx="2692">
                  <c:v>120.215361</c:v>
                </c:pt>
                <c:pt idx="2693">
                  <c:v>120.215417</c:v>
                </c:pt>
                <c:pt idx="2694">
                  <c:v>120.22205599999999</c:v>
                </c:pt>
                <c:pt idx="2695">
                  <c:v>120.222111</c:v>
                </c:pt>
                <c:pt idx="2696">
                  <c:v>120.22541699999999</c:v>
                </c:pt>
                <c:pt idx="2697">
                  <c:v>120.22536100000001</c:v>
                </c:pt>
                <c:pt idx="2698">
                  <c:v>120.228722</c:v>
                </c:pt>
                <c:pt idx="2699">
                  <c:v>120.22877800000001</c:v>
                </c:pt>
                <c:pt idx="2700">
                  <c:v>120.233361</c:v>
                </c:pt>
                <c:pt idx="2701">
                  <c:v>120.234167</c:v>
                </c:pt>
                <c:pt idx="2702">
                  <c:v>120.235056</c:v>
                </c:pt>
                <c:pt idx="2703">
                  <c:v>120.235833</c:v>
                </c:pt>
                <c:pt idx="2704">
                  <c:v>120.236667</c:v>
                </c:pt>
                <c:pt idx="2705">
                  <c:v>120.23913899999999</c:v>
                </c:pt>
                <c:pt idx="2706">
                  <c:v>120.24</c:v>
                </c:pt>
                <c:pt idx="2707">
                  <c:v>120.247444</c:v>
                </c:pt>
                <c:pt idx="2708">
                  <c:v>120.248361</c:v>
                </c:pt>
                <c:pt idx="2709">
                  <c:v>120.251722</c:v>
                </c:pt>
                <c:pt idx="2710">
                  <c:v>120.252472</c:v>
                </c:pt>
                <c:pt idx="2711">
                  <c:v>120.266667</c:v>
                </c:pt>
                <c:pt idx="2712">
                  <c:v>120.267528</c:v>
                </c:pt>
                <c:pt idx="2713">
                  <c:v>120.27</c:v>
                </c:pt>
                <c:pt idx="2714">
                  <c:v>120.27080599999999</c:v>
                </c:pt>
                <c:pt idx="2715">
                  <c:v>120.27419399999999</c:v>
                </c:pt>
                <c:pt idx="2716">
                  <c:v>120.27586100000001</c:v>
                </c:pt>
                <c:pt idx="2717">
                  <c:v>120.277444</c:v>
                </c:pt>
                <c:pt idx="2718">
                  <c:v>120.278361</c:v>
                </c:pt>
                <c:pt idx="2719">
                  <c:v>120.279972</c:v>
                </c:pt>
                <c:pt idx="2720">
                  <c:v>120.280833</c:v>
                </c:pt>
                <c:pt idx="2721">
                  <c:v>120.284167</c:v>
                </c:pt>
                <c:pt idx="2722">
                  <c:v>120.284972</c:v>
                </c:pt>
                <c:pt idx="2723">
                  <c:v>120.28752799999999</c:v>
                </c:pt>
                <c:pt idx="2724">
                  <c:v>120.28830600000001</c:v>
                </c:pt>
                <c:pt idx="2725">
                  <c:v>120.28997200000001</c:v>
                </c:pt>
                <c:pt idx="2726">
                  <c:v>120.290806</c:v>
                </c:pt>
                <c:pt idx="2727">
                  <c:v>120.29169400000001</c:v>
                </c:pt>
                <c:pt idx="2728">
                  <c:v>120.2925</c:v>
                </c:pt>
                <c:pt idx="2729">
                  <c:v>120.293333</c:v>
                </c:pt>
                <c:pt idx="2730">
                  <c:v>120.294139</c:v>
                </c:pt>
                <c:pt idx="2731">
                  <c:v>120.30497200000001</c:v>
                </c:pt>
                <c:pt idx="2732">
                  <c:v>120.30583300000001</c:v>
                </c:pt>
                <c:pt idx="2733">
                  <c:v>120.306639</c:v>
                </c:pt>
                <c:pt idx="2734">
                  <c:v>120.30794400000001</c:v>
                </c:pt>
                <c:pt idx="2735">
                  <c:v>120.307917</c:v>
                </c:pt>
                <c:pt idx="2736">
                  <c:v>120.308278</c:v>
                </c:pt>
                <c:pt idx="2737">
                  <c:v>120.309139</c:v>
                </c:pt>
                <c:pt idx="2738">
                  <c:v>120.31</c:v>
                </c:pt>
                <c:pt idx="2739">
                  <c:v>120.310861</c:v>
                </c:pt>
                <c:pt idx="2740">
                  <c:v>120.311667</c:v>
                </c:pt>
                <c:pt idx="2741">
                  <c:v>120.312472</c:v>
                </c:pt>
                <c:pt idx="2742">
                  <c:v>120.313333</c:v>
                </c:pt>
                <c:pt idx="2743">
                  <c:v>120.315028</c:v>
                </c:pt>
                <c:pt idx="2744">
                  <c:v>120.31580599999999</c:v>
                </c:pt>
                <c:pt idx="2745">
                  <c:v>120.3175</c:v>
                </c:pt>
                <c:pt idx="2746">
                  <c:v>120.318361</c:v>
                </c:pt>
                <c:pt idx="2747">
                  <c:v>120.31997200000001</c:v>
                </c:pt>
                <c:pt idx="2748">
                  <c:v>120.32083299999999</c:v>
                </c:pt>
                <c:pt idx="2749">
                  <c:v>120.32166700000001</c:v>
                </c:pt>
                <c:pt idx="2750">
                  <c:v>120.32250000000001</c:v>
                </c:pt>
                <c:pt idx="2751">
                  <c:v>120.330028</c:v>
                </c:pt>
                <c:pt idx="2752">
                  <c:v>120.330861</c:v>
                </c:pt>
                <c:pt idx="2753">
                  <c:v>120.340861</c:v>
                </c:pt>
                <c:pt idx="2754">
                  <c:v>120.341667</c:v>
                </c:pt>
                <c:pt idx="2755">
                  <c:v>120.345806</c:v>
                </c:pt>
                <c:pt idx="2756">
                  <c:v>120.346639</c:v>
                </c:pt>
                <c:pt idx="2757">
                  <c:v>120.34913899999999</c:v>
                </c:pt>
                <c:pt idx="2758">
                  <c:v>120.35</c:v>
                </c:pt>
                <c:pt idx="2759">
                  <c:v>120.35336100000001</c:v>
                </c:pt>
                <c:pt idx="2760">
                  <c:v>120.354167</c:v>
                </c:pt>
                <c:pt idx="2761">
                  <c:v>120.356639</c:v>
                </c:pt>
                <c:pt idx="2762">
                  <c:v>120.3575</c:v>
                </c:pt>
                <c:pt idx="2763">
                  <c:v>120.359167</c:v>
                </c:pt>
                <c:pt idx="2764">
                  <c:v>120.360833</c:v>
                </c:pt>
                <c:pt idx="2765">
                  <c:v>120.361639</c:v>
                </c:pt>
                <c:pt idx="2766">
                  <c:v>120.36541699999999</c:v>
                </c:pt>
                <c:pt idx="2767">
                  <c:v>120.36536099999999</c:v>
                </c:pt>
                <c:pt idx="2768">
                  <c:v>120.363333</c:v>
                </c:pt>
                <c:pt idx="2769">
                  <c:v>120.3625</c:v>
                </c:pt>
                <c:pt idx="2770">
                  <c:v>120.361639</c:v>
                </c:pt>
                <c:pt idx="2771">
                  <c:v>120.359139</c:v>
                </c:pt>
                <c:pt idx="2772">
                  <c:v>120.358333</c:v>
                </c:pt>
                <c:pt idx="2773">
                  <c:v>120.345806</c:v>
                </c:pt>
                <c:pt idx="2774">
                  <c:v>120.345</c:v>
                </c:pt>
                <c:pt idx="2775">
                  <c:v>120.344139</c:v>
                </c:pt>
                <c:pt idx="2776">
                  <c:v>120.343333</c:v>
                </c:pt>
                <c:pt idx="2777">
                  <c:v>120.342472</c:v>
                </c:pt>
                <c:pt idx="2778">
                  <c:v>120.340861</c:v>
                </c:pt>
                <c:pt idx="2779">
                  <c:v>120.339139</c:v>
                </c:pt>
                <c:pt idx="2780">
                  <c:v>120.33836100000001</c:v>
                </c:pt>
                <c:pt idx="2781">
                  <c:v>120.331667</c:v>
                </c:pt>
                <c:pt idx="2782">
                  <c:v>120.330778</c:v>
                </c:pt>
                <c:pt idx="2783">
                  <c:v>120.328306</c:v>
                </c:pt>
                <c:pt idx="2784">
                  <c:v>120.327472</c:v>
                </c:pt>
                <c:pt idx="2785">
                  <c:v>120.325861</c:v>
                </c:pt>
                <c:pt idx="2786">
                  <c:v>120.324972</c:v>
                </c:pt>
                <c:pt idx="2787">
                  <c:v>120.32333300000001</c:v>
                </c:pt>
                <c:pt idx="2788">
                  <c:v>120.32250000000001</c:v>
                </c:pt>
                <c:pt idx="2789">
                  <c:v>120.314972</c:v>
                </c:pt>
                <c:pt idx="2790">
                  <c:v>120.314111</c:v>
                </c:pt>
                <c:pt idx="2791">
                  <c:v>120.313333</c:v>
                </c:pt>
                <c:pt idx="2792">
                  <c:v>120.312444</c:v>
                </c:pt>
                <c:pt idx="2793">
                  <c:v>120.309139</c:v>
                </c:pt>
                <c:pt idx="2794">
                  <c:v>120.308306</c:v>
                </c:pt>
                <c:pt idx="2795">
                  <c:v>120.306639</c:v>
                </c:pt>
                <c:pt idx="2796">
                  <c:v>120.30497200000001</c:v>
                </c:pt>
                <c:pt idx="2797">
                  <c:v>120.300028</c:v>
                </c:pt>
                <c:pt idx="2798">
                  <c:v>120.299139</c:v>
                </c:pt>
                <c:pt idx="2799">
                  <c:v>120.297472</c:v>
                </c:pt>
                <c:pt idx="2800">
                  <c:v>120.296667</c:v>
                </c:pt>
                <c:pt idx="2801">
                  <c:v>120.291667</c:v>
                </c:pt>
                <c:pt idx="2802">
                  <c:v>120.29086100000001</c:v>
                </c:pt>
                <c:pt idx="2803">
                  <c:v>120.28919399999999</c:v>
                </c:pt>
                <c:pt idx="2804">
                  <c:v>120.28827800000001</c:v>
                </c:pt>
                <c:pt idx="2805">
                  <c:v>120.283361</c:v>
                </c:pt>
                <c:pt idx="2806">
                  <c:v>120.282472</c:v>
                </c:pt>
                <c:pt idx="2807">
                  <c:v>120.280833</c:v>
                </c:pt>
                <c:pt idx="2808">
                  <c:v>120.280417</c:v>
                </c:pt>
                <c:pt idx="2809">
                  <c:v>120.280389</c:v>
                </c:pt>
                <c:pt idx="2810">
                  <c:v>120.278278</c:v>
                </c:pt>
                <c:pt idx="2811">
                  <c:v>120.27330600000001</c:v>
                </c:pt>
                <c:pt idx="2812">
                  <c:v>120.27247199999999</c:v>
                </c:pt>
                <c:pt idx="2813">
                  <c:v>120.27080599999999</c:v>
                </c:pt>
                <c:pt idx="2814">
                  <c:v>120.27</c:v>
                </c:pt>
                <c:pt idx="2815">
                  <c:v>120.269167</c:v>
                </c:pt>
                <c:pt idx="2816">
                  <c:v>120.264583</c:v>
                </c:pt>
                <c:pt idx="2817">
                  <c:v>120.264583</c:v>
                </c:pt>
                <c:pt idx="2818">
                  <c:v>120.26375</c:v>
                </c:pt>
                <c:pt idx="2819">
                  <c:v>120.263806</c:v>
                </c:pt>
                <c:pt idx="2820">
                  <c:v>120.262889</c:v>
                </c:pt>
                <c:pt idx="2821">
                  <c:v>120.262917</c:v>
                </c:pt>
                <c:pt idx="2822">
                  <c:v>120.262028</c:v>
                </c:pt>
                <c:pt idx="2823">
                  <c:v>120.262083</c:v>
                </c:pt>
                <c:pt idx="2824">
                  <c:v>120.262944</c:v>
                </c:pt>
                <c:pt idx="2825">
                  <c:v>120.262944</c:v>
                </c:pt>
                <c:pt idx="2826">
                  <c:v>120.266667</c:v>
                </c:pt>
                <c:pt idx="2827">
                  <c:v>120.268333</c:v>
                </c:pt>
                <c:pt idx="2828">
                  <c:v>120.269194</c:v>
                </c:pt>
                <c:pt idx="2829">
                  <c:v>120.27</c:v>
                </c:pt>
                <c:pt idx="2830">
                  <c:v>120.270861</c:v>
                </c:pt>
                <c:pt idx="2831">
                  <c:v>120.27166699999999</c:v>
                </c:pt>
                <c:pt idx="2832">
                  <c:v>120.275806</c:v>
                </c:pt>
                <c:pt idx="2833">
                  <c:v>120.276639</c:v>
                </c:pt>
                <c:pt idx="2834">
                  <c:v>120.277472</c:v>
                </c:pt>
                <c:pt idx="2835">
                  <c:v>120.278278</c:v>
                </c:pt>
                <c:pt idx="2836">
                  <c:v>120.279139</c:v>
                </c:pt>
                <c:pt idx="2837">
                  <c:v>120.280833</c:v>
                </c:pt>
                <c:pt idx="2838">
                  <c:v>120.28125</c:v>
                </c:pt>
                <c:pt idx="2839">
                  <c:v>120.281278</c:v>
                </c:pt>
                <c:pt idx="2840">
                  <c:v>120.282083</c:v>
                </c:pt>
                <c:pt idx="2841">
                  <c:v>120.282083</c:v>
                </c:pt>
                <c:pt idx="2842">
                  <c:v>120.282917</c:v>
                </c:pt>
                <c:pt idx="2843">
                  <c:v>120.282889</c:v>
                </c:pt>
                <c:pt idx="2844">
                  <c:v>120.287111</c:v>
                </c:pt>
                <c:pt idx="2845">
                  <c:v>120.287083</c:v>
                </c:pt>
                <c:pt idx="2846">
                  <c:v>120.28786100000001</c:v>
                </c:pt>
                <c:pt idx="2847">
                  <c:v>120.287944</c:v>
                </c:pt>
                <c:pt idx="2848">
                  <c:v>120.28872200000001</c:v>
                </c:pt>
                <c:pt idx="2849">
                  <c:v>120.28869400000001</c:v>
                </c:pt>
                <c:pt idx="2850">
                  <c:v>120.289556</c:v>
                </c:pt>
                <c:pt idx="2851">
                  <c:v>120.28958299999999</c:v>
                </c:pt>
                <c:pt idx="2852">
                  <c:v>120.29125000000001</c:v>
                </c:pt>
                <c:pt idx="2853">
                  <c:v>120.291222</c:v>
                </c:pt>
                <c:pt idx="2854">
                  <c:v>120.292889</c:v>
                </c:pt>
                <c:pt idx="2855">
                  <c:v>120.292917</c:v>
                </c:pt>
                <c:pt idx="2856">
                  <c:v>120.295417</c:v>
                </c:pt>
                <c:pt idx="2857">
                  <c:v>120.295389</c:v>
                </c:pt>
                <c:pt idx="2858">
                  <c:v>120.297917</c:v>
                </c:pt>
                <c:pt idx="2859">
                  <c:v>120.297917</c:v>
                </c:pt>
                <c:pt idx="2860">
                  <c:v>120.298778</c:v>
                </c:pt>
                <c:pt idx="2861">
                  <c:v>120.298778</c:v>
                </c:pt>
                <c:pt idx="2862">
                  <c:v>120.299528</c:v>
                </c:pt>
                <c:pt idx="2863">
                  <c:v>120.299583</c:v>
                </c:pt>
                <c:pt idx="2864">
                  <c:v>120.300417</c:v>
                </c:pt>
                <c:pt idx="2865">
                  <c:v>120.300417</c:v>
                </c:pt>
                <c:pt idx="2866">
                  <c:v>120.301278</c:v>
                </c:pt>
                <c:pt idx="2867">
                  <c:v>120.30125</c:v>
                </c:pt>
                <c:pt idx="2868">
                  <c:v>120.30205599999999</c:v>
                </c:pt>
                <c:pt idx="2869">
                  <c:v>120.302083</c:v>
                </c:pt>
                <c:pt idx="2870">
                  <c:v>120.302944</c:v>
                </c:pt>
                <c:pt idx="2871">
                  <c:v>120.30288899999999</c:v>
                </c:pt>
                <c:pt idx="2872">
                  <c:v>120.30374999999999</c:v>
                </c:pt>
                <c:pt idx="2873">
                  <c:v>120.30372199999999</c:v>
                </c:pt>
                <c:pt idx="2874">
                  <c:v>120.30458299999999</c:v>
                </c:pt>
                <c:pt idx="2875">
                  <c:v>120.30463899999999</c:v>
                </c:pt>
                <c:pt idx="2876">
                  <c:v>120.30538900000001</c:v>
                </c:pt>
                <c:pt idx="2877">
                  <c:v>120.305361</c:v>
                </c:pt>
                <c:pt idx="2878">
                  <c:v>120.307889</c:v>
                </c:pt>
                <c:pt idx="2879">
                  <c:v>120.307917</c:v>
                </c:pt>
                <c:pt idx="2880">
                  <c:v>120.310833</c:v>
                </c:pt>
                <c:pt idx="2881">
                  <c:v>120.312472</c:v>
                </c:pt>
                <c:pt idx="2882">
                  <c:v>120.313333</c:v>
                </c:pt>
                <c:pt idx="2883">
                  <c:v>120.315</c:v>
                </c:pt>
                <c:pt idx="2884">
                  <c:v>120.315417</c:v>
                </c:pt>
                <c:pt idx="2885">
                  <c:v>120.314972</c:v>
                </c:pt>
                <c:pt idx="2886">
                  <c:v>120.314167</c:v>
                </c:pt>
                <c:pt idx="2887">
                  <c:v>120.312889</c:v>
                </c:pt>
                <c:pt idx="2888">
                  <c:v>120.312861</c:v>
                </c:pt>
                <c:pt idx="2889">
                  <c:v>120.312083</c:v>
                </c:pt>
                <c:pt idx="2890">
                  <c:v>120.312083</c:v>
                </c:pt>
                <c:pt idx="2891">
                  <c:v>120.314139</c:v>
                </c:pt>
                <c:pt idx="2892">
                  <c:v>120.315028</c:v>
                </c:pt>
                <c:pt idx="2893">
                  <c:v>120.315389</c:v>
                </c:pt>
                <c:pt idx="2894">
                  <c:v>120.315361</c:v>
                </c:pt>
                <c:pt idx="2895">
                  <c:v>120.31958299999999</c:v>
                </c:pt>
                <c:pt idx="2896">
                  <c:v>120.31955600000001</c:v>
                </c:pt>
                <c:pt idx="2897">
                  <c:v>120.322917</c:v>
                </c:pt>
                <c:pt idx="2898">
                  <c:v>120.322917</c:v>
                </c:pt>
                <c:pt idx="2899">
                  <c:v>120.32375</c:v>
                </c:pt>
                <c:pt idx="2900">
                  <c:v>120.32375</c:v>
                </c:pt>
                <c:pt idx="2901">
                  <c:v>120.32625</c:v>
                </c:pt>
                <c:pt idx="2902">
                  <c:v>120.326222</c:v>
                </c:pt>
                <c:pt idx="2903">
                  <c:v>120.327944</c:v>
                </c:pt>
                <c:pt idx="2904">
                  <c:v>120.327917</c:v>
                </c:pt>
                <c:pt idx="2905">
                  <c:v>120.328278</c:v>
                </c:pt>
                <c:pt idx="2906">
                  <c:v>120.329167</c:v>
                </c:pt>
                <c:pt idx="2907">
                  <c:v>120.329583</c:v>
                </c:pt>
                <c:pt idx="2908">
                  <c:v>120.329556</c:v>
                </c:pt>
                <c:pt idx="2909">
                  <c:v>120.330417</c:v>
                </c:pt>
                <c:pt idx="2910">
                  <c:v>120.330417</c:v>
                </c:pt>
                <c:pt idx="2911">
                  <c:v>120.33205599999999</c:v>
                </c:pt>
                <c:pt idx="2912">
                  <c:v>120.33202799999999</c:v>
                </c:pt>
                <c:pt idx="2913">
                  <c:v>120.330833</c:v>
                </c:pt>
                <c:pt idx="2914">
                  <c:v>120.330028</c:v>
                </c:pt>
                <c:pt idx="2915">
                  <c:v>120.329167</c:v>
                </c:pt>
                <c:pt idx="2916">
                  <c:v>120.325861</c:v>
                </c:pt>
                <c:pt idx="2917">
                  <c:v>120.324972</c:v>
                </c:pt>
                <c:pt idx="2918">
                  <c:v>120.324167</c:v>
                </c:pt>
                <c:pt idx="2919">
                  <c:v>120.323306</c:v>
                </c:pt>
                <c:pt idx="2920">
                  <c:v>120.316722</c:v>
                </c:pt>
                <c:pt idx="2921">
                  <c:v>120.31625</c:v>
                </c:pt>
                <c:pt idx="2922">
                  <c:v>120.31625</c:v>
                </c:pt>
                <c:pt idx="2923">
                  <c:v>120.31702799999999</c:v>
                </c:pt>
                <c:pt idx="2924">
                  <c:v>120.31705599999999</c:v>
                </c:pt>
                <c:pt idx="2925">
                  <c:v>120.317944</c:v>
                </c:pt>
                <c:pt idx="2926">
                  <c:v>120.31788899999999</c:v>
                </c:pt>
                <c:pt idx="2927">
                  <c:v>120.31874999999999</c:v>
                </c:pt>
                <c:pt idx="2928">
                  <c:v>120.31872199999999</c:v>
                </c:pt>
                <c:pt idx="2929">
                  <c:v>120.31952800000001</c:v>
                </c:pt>
                <c:pt idx="2930">
                  <c:v>120.31955600000001</c:v>
                </c:pt>
                <c:pt idx="2931">
                  <c:v>120.32044399999999</c:v>
                </c:pt>
                <c:pt idx="2932">
                  <c:v>120.32041700000001</c:v>
                </c:pt>
                <c:pt idx="2933">
                  <c:v>120.32122200000001</c:v>
                </c:pt>
                <c:pt idx="2934">
                  <c:v>120.32125000000001</c:v>
                </c:pt>
                <c:pt idx="2935">
                  <c:v>120.322056</c:v>
                </c:pt>
                <c:pt idx="2936">
                  <c:v>120.32211100000001</c:v>
                </c:pt>
                <c:pt idx="2937">
                  <c:v>120.32375</c:v>
                </c:pt>
                <c:pt idx="2938">
                  <c:v>120.323722</c:v>
                </c:pt>
                <c:pt idx="2939">
                  <c:v>120.325056</c:v>
                </c:pt>
                <c:pt idx="2940">
                  <c:v>120.339111</c:v>
                </c:pt>
                <c:pt idx="2941">
                  <c:v>120.34</c:v>
                </c:pt>
                <c:pt idx="2942">
                  <c:v>120.340861</c:v>
                </c:pt>
                <c:pt idx="2943">
                  <c:v>120.341667</c:v>
                </c:pt>
                <c:pt idx="2944">
                  <c:v>120.344167</c:v>
                </c:pt>
                <c:pt idx="2945">
                  <c:v>120.345389</c:v>
                </c:pt>
                <c:pt idx="2946">
                  <c:v>120.345</c:v>
                </c:pt>
                <c:pt idx="2947">
                  <c:v>120.344139</c:v>
                </c:pt>
                <c:pt idx="2948">
                  <c:v>120.343333</c:v>
                </c:pt>
                <c:pt idx="2949">
                  <c:v>120.341667</c:v>
                </c:pt>
                <c:pt idx="2950">
                  <c:v>120.341278</c:v>
                </c:pt>
                <c:pt idx="2951">
                  <c:v>120.341194</c:v>
                </c:pt>
                <c:pt idx="2952">
                  <c:v>120.342111</c:v>
                </c:pt>
                <c:pt idx="2953">
                  <c:v>120.342111</c:v>
                </c:pt>
                <c:pt idx="2954">
                  <c:v>120.342889</c:v>
                </c:pt>
                <c:pt idx="2955">
                  <c:v>120.342944</c:v>
                </c:pt>
                <c:pt idx="2956">
                  <c:v>120.343722</c:v>
                </c:pt>
                <c:pt idx="2957">
                  <c:v>120.34375</c:v>
                </c:pt>
                <c:pt idx="2958">
                  <c:v>120.344556</c:v>
                </c:pt>
                <c:pt idx="2959">
                  <c:v>120.344583</c:v>
                </c:pt>
                <c:pt idx="2960">
                  <c:v>120.345389</c:v>
                </c:pt>
                <c:pt idx="2961">
                  <c:v>120.345417</c:v>
                </c:pt>
                <c:pt idx="2962">
                  <c:v>120.34705599999999</c:v>
                </c:pt>
                <c:pt idx="2963">
                  <c:v>120.34705599999999</c:v>
                </c:pt>
                <c:pt idx="2964">
                  <c:v>120.347944</c:v>
                </c:pt>
                <c:pt idx="2965">
                  <c:v>120.347889</c:v>
                </c:pt>
                <c:pt idx="2966">
                  <c:v>120.34875</c:v>
                </c:pt>
                <c:pt idx="2967">
                  <c:v>120.348778</c:v>
                </c:pt>
                <c:pt idx="2968">
                  <c:v>120.349583</c:v>
                </c:pt>
                <c:pt idx="2969">
                  <c:v>120.34952800000001</c:v>
                </c:pt>
                <c:pt idx="2970">
                  <c:v>120.35041699999999</c:v>
                </c:pt>
                <c:pt idx="2971">
                  <c:v>120.350444</c:v>
                </c:pt>
                <c:pt idx="2972">
                  <c:v>120.35122200000001</c:v>
                </c:pt>
                <c:pt idx="2973">
                  <c:v>120.35122200000001</c:v>
                </c:pt>
                <c:pt idx="2974">
                  <c:v>120.35208299999999</c:v>
                </c:pt>
                <c:pt idx="2975">
                  <c:v>120.352056</c:v>
                </c:pt>
                <c:pt idx="2976">
                  <c:v>120.358722</c:v>
                </c:pt>
                <c:pt idx="2977">
                  <c:v>120.358806</c:v>
                </c:pt>
                <c:pt idx="2978">
                  <c:v>120.361194</c:v>
                </c:pt>
                <c:pt idx="2979">
                  <c:v>120.361278</c:v>
                </c:pt>
                <c:pt idx="2980">
                  <c:v>120.362917</c:v>
                </c:pt>
                <c:pt idx="2981">
                  <c:v>120.362889</c:v>
                </c:pt>
                <c:pt idx="2982">
                  <c:v>120.364611</c:v>
                </c:pt>
                <c:pt idx="2983">
                  <c:v>120.364583</c:v>
                </c:pt>
                <c:pt idx="2984">
                  <c:v>120.367028</c:v>
                </c:pt>
                <c:pt idx="2985">
                  <c:v>120.36708299999999</c:v>
                </c:pt>
                <c:pt idx="2986">
                  <c:v>120.369944</c:v>
                </c:pt>
                <c:pt idx="2987">
                  <c:v>120.370861</c:v>
                </c:pt>
                <c:pt idx="2988">
                  <c:v>120.372472</c:v>
                </c:pt>
                <c:pt idx="2989">
                  <c:v>120.373278</c:v>
                </c:pt>
                <c:pt idx="2990">
                  <c:v>120.374139</c:v>
                </c:pt>
                <c:pt idx="2991">
                  <c:v>120.374944</c:v>
                </c:pt>
                <c:pt idx="2992">
                  <c:v>120.375833</c:v>
                </c:pt>
                <c:pt idx="2993">
                  <c:v>120.376639</c:v>
                </c:pt>
                <c:pt idx="2994">
                  <c:v>120.378333</c:v>
                </c:pt>
                <c:pt idx="2995">
                  <c:v>120.379139</c:v>
                </c:pt>
                <c:pt idx="2996">
                  <c:v>120.38</c:v>
                </c:pt>
                <c:pt idx="2997">
                  <c:v>120.38080600000001</c:v>
                </c:pt>
                <c:pt idx="2998">
                  <c:v>120.381694</c:v>
                </c:pt>
                <c:pt idx="2999">
                  <c:v>120.383306</c:v>
                </c:pt>
                <c:pt idx="3000">
                  <c:v>120.38416700000001</c:v>
                </c:pt>
                <c:pt idx="3001">
                  <c:v>120.38583300000001</c:v>
                </c:pt>
                <c:pt idx="3002">
                  <c:v>120.3875</c:v>
                </c:pt>
                <c:pt idx="3003">
                  <c:v>120.388306</c:v>
                </c:pt>
                <c:pt idx="3004">
                  <c:v>120.389167</c:v>
                </c:pt>
                <c:pt idx="3005">
                  <c:v>120.389972</c:v>
                </c:pt>
                <c:pt idx="3006">
                  <c:v>120.391611</c:v>
                </c:pt>
                <c:pt idx="3007">
                  <c:v>120.393306</c:v>
                </c:pt>
                <c:pt idx="3008">
                  <c:v>120.394583</c:v>
                </c:pt>
                <c:pt idx="3009">
                  <c:v>120.394583</c:v>
                </c:pt>
                <c:pt idx="3010">
                  <c:v>120.395</c:v>
                </c:pt>
                <c:pt idx="3011">
                  <c:v>120.39538899999999</c:v>
                </c:pt>
                <c:pt idx="3012">
                  <c:v>120.395444</c:v>
                </c:pt>
                <c:pt idx="3013">
                  <c:v>120.39580599999999</c:v>
                </c:pt>
                <c:pt idx="3014">
                  <c:v>120.39749999999999</c:v>
                </c:pt>
                <c:pt idx="3015">
                  <c:v>120.39872200000001</c:v>
                </c:pt>
                <c:pt idx="3016">
                  <c:v>120.39788900000001</c:v>
                </c:pt>
                <c:pt idx="3017">
                  <c:v>120.397944</c:v>
                </c:pt>
                <c:pt idx="3018">
                  <c:v>120.39872200000001</c:v>
                </c:pt>
                <c:pt idx="3019">
                  <c:v>120.39872200000001</c:v>
                </c:pt>
                <c:pt idx="3020">
                  <c:v>120.399556</c:v>
                </c:pt>
                <c:pt idx="3021">
                  <c:v>120.39958300000001</c:v>
                </c:pt>
                <c:pt idx="3022">
                  <c:v>120.400389</c:v>
                </c:pt>
                <c:pt idx="3023">
                  <c:v>120.400417</c:v>
                </c:pt>
                <c:pt idx="3024">
                  <c:v>120.403361</c:v>
                </c:pt>
                <c:pt idx="3025">
                  <c:v>120.404972</c:v>
                </c:pt>
                <c:pt idx="3026">
                  <c:v>120.406194</c:v>
                </c:pt>
                <c:pt idx="3027">
                  <c:v>120.406222</c:v>
                </c:pt>
                <c:pt idx="3028">
                  <c:v>120.407083</c:v>
                </c:pt>
                <c:pt idx="3029">
                  <c:v>120.407083</c:v>
                </c:pt>
                <c:pt idx="3030">
                  <c:v>120.408694</c:v>
                </c:pt>
                <c:pt idx="3031">
                  <c:v>120.40875</c:v>
                </c:pt>
                <c:pt idx="3032">
                  <c:v>120.409972</c:v>
                </c:pt>
                <c:pt idx="3033">
                  <c:v>120.41336099999999</c:v>
                </c:pt>
                <c:pt idx="3034">
                  <c:v>120.41500000000001</c:v>
                </c:pt>
                <c:pt idx="3035">
                  <c:v>120.415806</c:v>
                </c:pt>
                <c:pt idx="3036">
                  <c:v>120.416667</c:v>
                </c:pt>
                <c:pt idx="3037">
                  <c:v>120.417472</c:v>
                </c:pt>
                <c:pt idx="3038">
                  <c:v>120.418333</c:v>
                </c:pt>
                <c:pt idx="3039">
                  <c:v>120.419139</c:v>
                </c:pt>
                <c:pt idx="3040">
                  <c:v>120.42</c:v>
                </c:pt>
                <c:pt idx="3041">
                  <c:v>120.420833</c:v>
                </c:pt>
                <c:pt idx="3042">
                  <c:v>120.423333</c:v>
                </c:pt>
                <c:pt idx="3043">
                  <c:v>120.424139</c:v>
                </c:pt>
                <c:pt idx="3044">
                  <c:v>120.425028</c:v>
                </c:pt>
                <c:pt idx="3045">
                  <c:v>120.42580599999999</c:v>
                </c:pt>
                <c:pt idx="3046">
                  <c:v>120.42666699999999</c:v>
                </c:pt>
                <c:pt idx="3047">
                  <c:v>120.42749999999999</c:v>
                </c:pt>
                <c:pt idx="3048">
                  <c:v>120.42791699999999</c:v>
                </c:pt>
                <c:pt idx="3049">
                  <c:v>120.42788899999999</c:v>
                </c:pt>
                <c:pt idx="3050">
                  <c:v>120.42872199999999</c:v>
                </c:pt>
                <c:pt idx="3051">
                  <c:v>120.42872199999999</c:v>
                </c:pt>
                <c:pt idx="3052">
                  <c:v>120.42958299999999</c:v>
                </c:pt>
                <c:pt idx="3053">
                  <c:v>120.42955600000001</c:v>
                </c:pt>
                <c:pt idx="3054">
                  <c:v>120.43041700000001</c:v>
                </c:pt>
                <c:pt idx="3055">
                  <c:v>120.43038900000001</c:v>
                </c:pt>
                <c:pt idx="3056">
                  <c:v>120.43002799999999</c:v>
                </c:pt>
                <c:pt idx="3057">
                  <c:v>120.42913900000001</c:v>
                </c:pt>
                <c:pt idx="3058">
                  <c:v>120.42749999999999</c:v>
                </c:pt>
                <c:pt idx="3059">
                  <c:v>120.42580599999999</c:v>
                </c:pt>
                <c:pt idx="3060">
                  <c:v>120.425028</c:v>
                </c:pt>
                <c:pt idx="3061">
                  <c:v>120.423778</c:v>
                </c:pt>
                <c:pt idx="3062">
                  <c:v>120.423778</c:v>
                </c:pt>
                <c:pt idx="3063">
                  <c:v>120.424611</c:v>
                </c:pt>
                <c:pt idx="3064">
                  <c:v>120.424556</c:v>
                </c:pt>
                <c:pt idx="3065">
                  <c:v>120.425417</c:v>
                </c:pt>
                <c:pt idx="3066">
                  <c:v>120.425389</c:v>
                </c:pt>
                <c:pt idx="3067">
                  <c:v>120.42625</c:v>
                </c:pt>
                <c:pt idx="3068">
                  <c:v>120.42625</c:v>
                </c:pt>
                <c:pt idx="3069">
                  <c:v>120.42705599999999</c:v>
                </c:pt>
                <c:pt idx="3070">
                  <c:v>120.42705599999999</c:v>
                </c:pt>
                <c:pt idx="3071">
                  <c:v>120.42791699999999</c:v>
                </c:pt>
                <c:pt idx="3072">
                  <c:v>120.42788899999999</c:v>
                </c:pt>
                <c:pt idx="3073">
                  <c:v>120.42874999999999</c:v>
                </c:pt>
                <c:pt idx="3074">
                  <c:v>120.42872199999999</c:v>
                </c:pt>
                <c:pt idx="3075">
                  <c:v>120.42955600000001</c:v>
                </c:pt>
                <c:pt idx="3076">
                  <c:v>120.42958299999999</c:v>
                </c:pt>
                <c:pt idx="3077">
                  <c:v>120.43122200000001</c:v>
                </c:pt>
                <c:pt idx="3078">
                  <c:v>120.43038900000001</c:v>
                </c:pt>
                <c:pt idx="3079">
                  <c:v>120.43041700000001</c:v>
                </c:pt>
                <c:pt idx="3080">
                  <c:v>120.43127800000001</c:v>
                </c:pt>
                <c:pt idx="3081">
                  <c:v>120.43125000000001</c:v>
                </c:pt>
                <c:pt idx="3082">
                  <c:v>120.432056</c:v>
                </c:pt>
                <c:pt idx="3083">
                  <c:v>120.43211100000001</c:v>
                </c:pt>
                <c:pt idx="3084">
                  <c:v>120.432889</c:v>
                </c:pt>
                <c:pt idx="3085">
                  <c:v>120.432889</c:v>
                </c:pt>
                <c:pt idx="3086">
                  <c:v>120.43375</c:v>
                </c:pt>
                <c:pt idx="3087">
                  <c:v>120.43375</c:v>
                </c:pt>
                <c:pt idx="3088">
                  <c:v>120.437917</c:v>
                </c:pt>
                <c:pt idx="3089">
                  <c:v>120.437944</c:v>
                </c:pt>
                <c:pt idx="3090">
                  <c:v>120.442944</c:v>
                </c:pt>
                <c:pt idx="3091">
                  <c:v>120.44288899999999</c:v>
                </c:pt>
                <c:pt idx="3092">
                  <c:v>120.447917</c:v>
                </c:pt>
                <c:pt idx="3093">
                  <c:v>120.447917</c:v>
                </c:pt>
                <c:pt idx="3094">
                  <c:v>120.449556</c:v>
                </c:pt>
                <c:pt idx="3095">
                  <c:v>120.449528</c:v>
                </c:pt>
                <c:pt idx="3096">
                  <c:v>120.455417</c:v>
                </c:pt>
                <c:pt idx="3097">
                  <c:v>120.455389</c:v>
                </c:pt>
                <c:pt idx="3098">
                  <c:v>120.456278</c:v>
                </c:pt>
                <c:pt idx="3099">
                  <c:v>120.456278</c:v>
                </c:pt>
                <c:pt idx="3100">
                  <c:v>120.45702799999999</c:v>
                </c:pt>
                <c:pt idx="3101">
                  <c:v>120.457083</c:v>
                </c:pt>
                <c:pt idx="3102">
                  <c:v>120.45788899999999</c:v>
                </c:pt>
                <c:pt idx="3103">
                  <c:v>120.45791699999999</c:v>
                </c:pt>
                <c:pt idx="3104">
                  <c:v>120.45874999999999</c:v>
                </c:pt>
                <c:pt idx="3105">
                  <c:v>120.45874999999999</c:v>
                </c:pt>
                <c:pt idx="3106">
                  <c:v>120.46041700000001</c:v>
                </c:pt>
                <c:pt idx="3107">
                  <c:v>120.46038900000001</c:v>
                </c:pt>
                <c:pt idx="3108">
                  <c:v>120.465778</c:v>
                </c:pt>
                <c:pt idx="3109">
                  <c:v>120.466639</c:v>
                </c:pt>
                <c:pt idx="3110">
                  <c:v>120.469167</c:v>
                </c:pt>
                <c:pt idx="3111">
                  <c:v>120.470806</c:v>
                </c:pt>
                <c:pt idx="3112">
                  <c:v>120.474194</c:v>
                </c:pt>
                <c:pt idx="3113">
                  <c:v>120.47497199999999</c:v>
                </c:pt>
                <c:pt idx="3114">
                  <c:v>120.47624999999999</c:v>
                </c:pt>
                <c:pt idx="3115">
                  <c:v>120.47624999999999</c:v>
                </c:pt>
                <c:pt idx="3116">
                  <c:v>120.477028</c:v>
                </c:pt>
                <c:pt idx="3117">
                  <c:v>120.47708299999999</c:v>
                </c:pt>
                <c:pt idx="3118">
                  <c:v>120.47624999999999</c:v>
                </c:pt>
                <c:pt idx="3119">
                  <c:v>120.47624999999999</c:v>
                </c:pt>
                <c:pt idx="3120">
                  <c:v>120.47580600000001</c:v>
                </c:pt>
                <c:pt idx="3121">
                  <c:v>120.474194</c:v>
                </c:pt>
                <c:pt idx="3122">
                  <c:v>120.473722</c:v>
                </c:pt>
                <c:pt idx="3123">
                  <c:v>120.473778</c:v>
                </c:pt>
                <c:pt idx="3124">
                  <c:v>120.47499999999999</c:v>
                </c:pt>
                <c:pt idx="3125">
                  <c:v>120.47750000000001</c:v>
                </c:pt>
                <c:pt idx="3126">
                  <c:v>120.477861</c:v>
                </c:pt>
                <c:pt idx="3127">
                  <c:v>120.47536100000001</c:v>
                </c:pt>
                <c:pt idx="3128">
                  <c:v>120.47580600000001</c:v>
                </c:pt>
                <c:pt idx="3129">
                  <c:v>120.47750000000001</c:v>
                </c:pt>
                <c:pt idx="3130">
                  <c:v>120.47836100000001</c:v>
                </c:pt>
                <c:pt idx="3131">
                  <c:v>120.485861</c:v>
                </c:pt>
                <c:pt idx="3132">
                  <c:v>120.486611</c:v>
                </c:pt>
                <c:pt idx="3133">
                  <c:v>120.49166700000001</c:v>
                </c:pt>
                <c:pt idx="3134">
                  <c:v>120.49247200000001</c:v>
                </c:pt>
                <c:pt idx="3135">
                  <c:v>120.494139</c:v>
                </c:pt>
                <c:pt idx="3136">
                  <c:v>120.495028</c:v>
                </c:pt>
                <c:pt idx="3137">
                  <c:v>120.495861</c:v>
                </c:pt>
                <c:pt idx="3138">
                  <c:v>120.496667</c:v>
                </c:pt>
                <c:pt idx="3139">
                  <c:v>120.498278</c:v>
                </c:pt>
                <c:pt idx="3140">
                  <c:v>120.502056</c:v>
                </c:pt>
                <c:pt idx="3141">
                  <c:v>120.502056</c:v>
                </c:pt>
                <c:pt idx="3142">
                  <c:v>120.502889</c:v>
                </c:pt>
                <c:pt idx="3143">
                  <c:v>120.502917</c:v>
                </c:pt>
                <c:pt idx="3144">
                  <c:v>120.503722</c:v>
                </c:pt>
                <c:pt idx="3145">
                  <c:v>120.50375</c:v>
                </c:pt>
                <c:pt idx="3146">
                  <c:v>120.504583</c:v>
                </c:pt>
                <c:pt idx="3147">
                  <c:v>120.50455599999999</c:v>
                </c:pt>
                <c:pt idx="3148">
                  <c:v>120.50538899999999</c:v>
                </c:pt>
                <c:pt idx="3149">
                  <c:v>120.505444</c:v>
                </c:pt>
                <c:pt idx="3150">
                  <c:v>120.50661100000001</c:v>
                </c:pt>
                <c:pt idx="3151">
                  <c:v>120.50749999999999</c:v>
                </c:pt>
                <c:pt idx="3152">
                  <c:v>120.50872200000001</c:v>
                </c:pt>
                <c:pt idx="3153">
                  <c:v>120.50877800000001</c:v>
                </c:pt>
                <c:pt idx="3154">
                  <c:v>120.50794399999999</c:v>
                </c:pt>
                <c:pt idx="3155">
                  <c:v>120.50794399999999</c:v>
                </c:pt>
                <c:pt idx="3156">
                  <c:v>120.50708299999999</c:v>
                </c:pt>
                <c:pt idx="3157">
                  <c:v>120.50705600000001</c:v>
                </c:pt>
                <c:pt idx="3158">
                  <c:v>120.50622199999999</c:v>
                </c:pt>
                <c:pt idx="3159">
                  <c:v>120.50619399999999</c:v>
                </c:pt>
                <c:pt idx="3160">
                  <c:v>120.505472</c:v>
                </c:pt>
                <c:pt idx="3161">
                  <c:v>120.50538899999999</c:v>
                </c:pt>
                <c:pt idx="3162">
                  <c:v>120.504222</c:v>
                </c:pt>
                <c:pt idx="3163">
                  <c:v>120.49669400000001</c:v>
                </c:pt>
                <c:pt idx="3164">
                  <c:v>120.495806</c:v>
                </c:pt>
                <c:pt idx="3165">
                  <c:v>120.495</c:v>
                </c:pt>
                <c:pt idx="3166">
                  <c:v>120.494167</c:v>
                </c:pt>
                <c:pt idx="3167">
                  <c:v>120.49333300000001</c:v>
                </c:pt>
                <c:pt idx="3168">
                  <c:v>120.49252799999999</c:v>
                </c:pt>
                <c:pt idx="3169">
                  <c:v>120.49163900000001</c:v>
                </c:pt>
                <c:pt idx="3170">
                  <c:v>120.49080600000001</c:v>
                </c:pt>
                <c:pt idx="3171">
                  <c:v>120.49</c:v>
                </c:pt>
                <c:pt idx="3172">
                  <c:v>120.48916699999999</c:v>
                </c:pt>
                <c:pt idx="3173">
                  <c:v>120.487528</c:v>
                </c:pt>
                <c:pt idx="3174">
                  <c:v>120.486667</c:v>
                </c:pt>
                <c:pt idx="3175">
                  <c:v>120.484972</c:v>
                </c:pt>
                <c:pt idx="3176">
                  <c:v>120.484194</c:v>
                </c:pt>
                <c:pt idx="3177">
                  <c:v>120.4825</c:v>
                </c:pt>
                <c:pt idx="3178">
                  <c:v>120.480417</c:v>
                </c:pt>
                <c:pt idx="3179">
                  <c:v>120.480417</c:v>
                </c:pt>
                <c:pt idx="3180">
                  <c:v>120.482889</c:v>
                </c:pt>
                <c:pt idx="3181">
                  <c:v>120.482944</c:v>
                </c:pt>
                <c:pt idx="3182">
                  <c:v>120.484944</c:v>
                </c:pt>
                <c:pt idx="3183">
                  <c:v>120.485833</c:v>
                </c:pt>
                <c:pt idx="3184">
                  <c:v>120.487056</c:v>
                </c:pt>
                <c:pt idx="3185">
                  <c:v>120.487111</c:v>
                </c:pt>
                <c:pt idx="3186">
                  <c:v>120.48875</c:v>
                </c:pt>
                <c:pt idx="3187">
                  <c:v>120.48875</c:v>
                </c:pt>
                <c:pt idx="3188">
                  <c:v>120.48952800000001</c:v>
                </c:pt>
                <c:pt idx="3189">
                  <c:v>120.489583</c:v>
                </c:pt>
                <c:pt idx="3190">
                  <c:v>120.49038899999999</c:v>
                </c:pt>
                <c:pt idx="3191">
                  <c:v>120.49041699999999</c:v>
                </c:pt>
                <c:pt idx="3192">
                  <c:v>120.49127799999999</c:v>
                </c:pt>
                <c:pt idx="3193">
                  <c:v>120.49124999999999</c:v>
                </c:pt>
                <c:pt idx="3194">
                  <c:v>120.49291700000001</c:v>
                </c:pt>
                <c:pt idx="3195">
                  <c:v>120.49288900000001</c:v>
                </c:pt>
                <c:pt idx="3196">
                  <c:v>120.49375000000001</c:v>
                </c:pt>
                <c:pt idx="3197">
                  <c:v>120.49375000000001</c:v>
                </c:pt>
                <c:pt idx="3198">
                  <c:v>120.496611</c:v>
                </c:pt>
                <c:pt idx="3199">
                  <c:v>120.4975</c:v>
                </c:pt>
                <c:pt idx="3200">
                  <c:v>120.498778</c:v>
                </c:pt>
                <c:pt idx="3201">
                  <c:v>120.498778</c:v>
                </c:pt>
                <c:pt idx="3202">
                  <c:v>120.499194</c:v>
                </c:pt>
                <c:pt idx="3203">
                  <c:v>120.499944</c:v>
                </c:pt>
                <c:pt idx="3204">
                  <c:v>120.500444</c:v>
                </c:pt>
                <c:pt idx="3205">
                  <c:v>120.500417</c:v>
                </c:pt>
                <c:pt idx="3206">
                  <c:v>120.501222</c:v>
                </c:pt>
                <c:pt idx="3207">
                  <c:v>120.50125</c:v>
                </c:pt>
                <c:pt idx="3208">
                  <c:v>120.50455599999999</c:v>
                </c:pt>
                <c:pt idx="3209">
                  <c:v>120.504611</c:v>
                </c:pt>
                <c:pt idx="3210">
                  <c:v>120.50794399999999</c:v>
                </c:pt>
                <c:pt idx="3211">
                  <c:v>120.50791700000001</c:v>
                </c:pt>
                <c:pt idx="3212">
                  <c:v>120.509972</c:v>
                </c:pt>
                <c:pt idx="3213">
                  <c:v>120.51086100000001</c:v>
                </c:pt>
                <c:pt idx="3214">
                  <c:v>120.511222</c:v>
                </c:pt>
                <c:pt idx="3215">
                  <c:v>120.51125</c:v>
                </c:pt>
                <c:pt idx="3216">
                  <c:v>120.512056</c:v>
                </c:pt>
                <c:pt idx="3217">
                  <c:v>120.512056</c:v>
                </c:pt>
                <c:pt idx="3218">
                  <c:v>120.51375</c:v>
                </c:pt>
                <c:pt idx="3219">
                  <c:v>120.51375</c:v>
                </c:pt>
                <c:pt idx="3220">
                  <c:v>120.514611</c:v>
                </c:pt>
                <c:pt idx="3221">
                  <c:v>120.514583</c:v>
                </c:pt>
                <c:pt idx="3222">
                  <c:v>120.515389</c:v>
                </c:pt>
                <c:pt idx="3223">
                  <c:v>120.515444</c:v>
                </c:pt>
                <c:pt idx="3224">
                  <c:v>120.517083</c:v>
                </c:pt>
                <c:pt idx="3225">
                  <c:v>120.517056</c:v>
                </c:pt>
                <c:pt idx="3226">
                  <c:v>120.517917</c:v>
                </c:pt>
                <c:pt idx="3227">
                  <c:v>120.517917</c:v>
                </c:pt>
                <c:pt idx="3228">
                  <c:v>120.518778</c:v>
                </c:pt>
                <c:pt idx="3229">
                  <c:v>120.518778</c:v>
                </c:pt>
                <c:pt idx="3230">
                  <c:v>120.52122199999999</c:v>
                </c:pt>
                <c:pt idx="3231">
                  <c:v>120.518778</c:v>
                </c:pt>
                <c:pt idx="3232">
                  <c:v>120.518778</c:v>
                </c:pt>
                <c:pt idx="3233">
                  <c:v>120.519583</c:v>
                </c:pt>
                <c:pt idx="3234">
                  <c:v>120.519583</c:v>
                </c:pt>
                <c:pt idx="3235">
                  <c:v>120.520444</c:v>
                </c:pt>
                <c:pt idx="3236">
                  <c:v>120.52041699999999</c:v>
                </c:pt>
                <c:pt idx="3237">
                  <c:v>120.52124999999999</c:v>
                </c:pt>
                <c:pt idx="3238">
                  <c:v>120.52122199999999</c:v>
                </c:pt>
                <c:pt idx="3239">
                  <c:v>120.52205600000001</c:v>
                </c:pt>
                <c:pt idx="3240">
                  <c:v>120.52205600000001</c:v>
                </c:pt>
                <c:pt idx="3241">
                  <c:v>120.52038899999999</c:v>
                </c:pt>
                <c:pt idx="3242">
                  <c:v>120.52041699999999</c:v>
                </c:pt>
                <c:pt idx="3243">
                  <c:v>120.520861</c:v>
                </c:pt>
                <c:pt idx="3244">
                  <c:v>120.52247199999999</c:v>
                </c:pt>
                <c:pt idx="3245">
                  <c:v>120.52333299999999</c:v>
                </c:pt>
                <c:pt idx="3246">
                  <c:v>120.52413900000001</c:v>
                </c:pt>
                <c:pt idx="3247">
                  <c:v>120.52458300000001</c:v>
                </c:pt>
                <c:pt idx="3248">
                  <c:v>120.52458300000001</c:v>
                </c:pt>
                <c:pt idx="3249">
                  <c:v>120.525389</c:v>
                </c:pt>
                <c:pt idx="3250">
                  <c:v>120.525389</c:v>
                </c:pt>
                <c:pt idx="3251">
                  <c:v>120.526667</c:v>
                </c:pt>
                <c:pt idx="3252">
                  <c:v>120.532472</c:v>
                </c:pt>
                <c:pt idx="3253">
                  <c:v>120.533306</c:v>
                </c:pt>
                <c:pt idx="3254">
                  <c:v>120.534167</c:v>
                </c:pt>
                <c:pt idx="3255">
                  <c:v>120.535</c:v>
                </c:pt>
                <c:pt idx="3256">
                  <c:v>120.53749999999999</c:v>
                </c:pt>
                <c:pt idx="3257">
                  <c:v>120.54</c:v>
                </c:pt>
                <c:pt idx="3258">
                  <c:v>120.540361</c:v>
                </c:pt>
                <c:pt idx="3259">
                  <c:v>120.540361</c:v>
                </c:pt>
                <c:pt idx="3260">
                  <c:v>120.53958299999999</c:v>
                </c:pt>
                <c:pt idx="3261">
                  <c:v>120.53958299999999</c:v>
                </c:pt>
                <c:pt idx="3262">
                  <c:v>120.540361</c:v>
                </c:pt>
                <c:pt idx="3263">
                  <c:v>120.54041700000001</c:v>
                </c:pt>
                <c:pt idx="3264">
                  <c:v>120.541222</c:v>
                </c:pt>
                <c:pt idx="3265">
                  <c:v>120.541222</c:v>
                </c:pt>
                <c:pt idx="3266">
                  <c:v>120.54208300000001</c:v>
                </c:pt>
                <c:pt idx="3267">
                  <c:v>120.542056</c:v>
                </c:pt>
                <c:pt idx="3268">
                  <c:v>120.542917</c:v>
                </c:pt>
                <c:pt idx="3269">
                  <c:v>120.542917</c:v>
                </c:pt>
                <c:pt idx="3270">
                  <c:v>120.543806</c:v>
                </c:pt>
                <c:pt idx="3271">
                  <c:v>120.54375</c:v>
                </c:pt>
                <c:pt idx="3272">
                  <c:v>120.544528</c:v>
                </c:pt>
                <c:pt idx="3273">
                  <c:v>120.544556</c:v>
                </c:pt>
                <c:pt idx="3274">
                  <c:v>120.545417</c:v>
                </c:pt>
                <c:pt idx="3275">
                  <c:v>120.545417</c:v>
                </c:pt>
                <c:pt idx="3276">
                  <c:v>120.546222</c:v>
                </c:pt>
                <c:pt idx="3277">
                  <c:v>120.546194</c:v>
                </c:pt>
                <c:pt idx="3278">
                  <c:v>120.547056</c:v>
                </c:pt>
                <c:pt idx="3279">
                  <c:v>120.547111</c:v>
                </c:pt>
                <c:pt idx="3280">
                  <c:v>120.552083</c:v>
                </c:pt>
                <c:pt idx="3281">
                  <c:v>120.55205599999999</c:v>
                </c:pt>
                <c:pt idx="3282">
                  <c:v>120.55372199999999</c:v>
                </c:pt>
                <c:pt idx="3283">
                  <c:v>120.55372199999999</c:v>
                </c:pt>
                <c:pt idx="3284">
                  <c:v>120.55502799999999</c:v>
                </c:pt>
                <c:pt idx="3285">
                  <c:v>120.55583300000001</c:v>
                </c:pt>
                <c:pt idx="3286">
                  <c:v>120.55622200000001</c:v>
                </c:pt>
                <c:pt idx="3287">
                  <c:v>120.55625000000001</c:v>
                </c:pt>
                <c:pt idx="3288">
                  <c:v>120.55713900000001</c:v>
                </c:pt>
                <c:pt idx="3289">
                  <c:v>120.55711100000001</c:v>
                </c:pt>
                <c:pt idx="3290">
                  <c:v>120.55794400000001</c:v>
                </c:pt>
                <c:pt idx="3291">
                  <c:v>120.557917</c:v>
                </c:pt>
                <c:pt idx="3292">
                  <c:v>120.562889</c:v>
                </c:pt>
                <c:pt idx="3293">
                  <c:v>120.562889</c:v>
                </c:pt>
                <c:pt idx="3294">
                  <c:v>120.563722</c:v>
                </c:pt>
                <c:pt idx="3295">
                  <c:v>120.563722</c:v>
                </c:pt>
                <c:pt idx="3296">
                  <c:v>120.566694</c:v>
                </c:pt>
                <c:pt idx="3297">
                  <c:v>120.569194</c:v>
                </c:pt>
                <c:pt idx="3298">
                  <c:v>120.57083299999999</c:v>
                </c:pt>
                <c:pt idx="3299">
                  <c:v>120.57166700000001</c:v>
                </c:pt>
                <c:pt idx="3300">
                  <c:v>120.574167</c:v>
                </c:pt>
                <c:pt idx="3301">
                  <c:v>120.574972</c:v>
                </c:pt>
                <c:pt idx="3302">
                  <c:v>120.575417</c:v>
                </c:pt>
                <c:pt idx="3303">
                  <c:v>120.575389</c:v>
                </c:pt>
                <c:pt idx="3304">
                  <c:v>120.577056</c:v>
                </c:pt>
                <c:pt idx="3305">
                  <c:v>120.576667</c:v>
                </c:pt>
                <c:pt idx="3306">
                  <c:v>120.575861</c:v>
                </c:pt>
                <c:pt idx="3307">
                  <c:v>120.574583</c:v>
                </c:pt>
                <c:pt idx="3308">
                  <c:v>120.574583</c:v>
                </c:pt>
                <c:pt idx="3309">
                  <c:v>120.57419400000001</c:v>
                </c:pt>
                <c:pt idx="3310">
                  <c:v>120.57166700000001</c:v>
                </c:pt>
                <c:pt idx="3311">
                  <c:v>120.56997200000001</c:v>
                </c:pt>
                <c:pt idx="3312">
                  <c:v>120.569194</c:v>
                </c:pt>
                <c:pt idx="3313">
                  <c:v>120.56661099999999</c:v>
                </c:pt>
                <c:pt idx="3314">
                  <c:v>120.565417</c:v>
                </c:pt>
                <c:pt idx="3315">
                  <c:v>120.565389</c:v>
                </c:pt>
                <c:pt idx="3316">
                  <c:v>120.56580599999999</c:v>
                </c:pt>
                <c:pt idx="3317">
                  <c:v>120.566722</c:v>
                </c:pt>
                <c:pt idx="3318">
                  <c:v>120.56916699999999</c:v>
                </c:pt>
                <c:pt idx="3319">
                  <c:v>120.574167</c:v>
                </c:pt>
                <c:pt idx="3320">
                  <c:v>120.574583</c:v>
                </c:pt>
                <c:pt idx="3321">
                  <c:v>120.574528</c:v>
                </c:pt>
                <c:pt idx="3322">
                  <c:v>120.574972</c:v>
                </c:pt>
                <c:pt idx="3323">
                  <c:v>120.578306</c:v>
                </c:pt>
                <c:pt idx="3324">
                  <c:v>120.579139</c:v>
                </c:pt>
                <c:pt idx="3325">
                  <c:v>120.581639</c:v>
                </c:pt>
                <c:pt idx="3326">
                  <c:v>120.5825</c:v>
                </c:pt>
                <c:pt idx="3327">
                  <c:v>120.58497199999999</c:v>
                </c:pt>
                <c:pt idx="3328">
                  <c:v>120.58580600000001</c:v>
                </c:pt>
                <c:pt idx="3329">
                  <c:v>120.58750000000001</c:v>
                </c:pt>
                <c:pt idx="3330">
                  <c:v>120.587889</c:v>
                </c:pt>
                <c:pt idx="3331">
                  <c:v>120.58750000000001</c:v>
                </c:pt>
                <c:pt idx="3332">
                  <c:v>120.58666700000001</c:v>
                </c:pt>
                <c:pt idx="3333">
                  <c:v>120.585778</c:v>
                </c:pt>
                <c:pt idx="3334">
                  <c:v>120.58413899999999</c:v>
                </c:pt>
                <c:pt idx="3335">
                  <c:v>120.583333</c:v>
                </c:pt>
                <c:pt idx="3336">
                  <c:v>120.578333</c:v>
                </c:pt>
                <c:pt idx="3337">
                  <c:v>120.577861</c:v>
                </c:pt>
                <c:pt idx="3338">
                  <c:v>120.577889</c:v>
                </c:pt>
                <c:pt idx="3339">
                  <c:v>120.579111</c:v>
                </c:pt>
                <c:pt idx="3340">
                  <c:v>120.580028</c:v>
                </c:pt>
                <c:pt idx="3341">
                  <c:v>120.580778</c:v>
                </c:pt>
                <c:pt idx="3342">
                  <c:v>120.581667</c:v>
                </c:pt>
                <c:pt idx="3343">
                  <c:v>120.582111</c:v>
                </c:pt>
                <c:pt idx="3344">
                  <c:v>120.58205599999999</c:v>
                </c:pt>
                <c:pt idx="3345">
                  <c:v>120.581278</c:v>
                </c:pt>
                <c:pt idx="3346">
                  <c:v>120.581278</c:v>
                </c:pt>
                <c:pt idx="3347">
                  <c:v>120.583333</c:v>
                </c:pt>
                <c:pt idx="3348">
                  <c:v>120.58413899999999</c:v>
                </c:pt>
                <c:pt idx="3349">
                  <c:v>120.58580600000001</c:v>
                </c:pt>
                <c:pt idx="3350">
                  <c:v>120.586611</c:v>
                </c:pt>
                <c:pt idx="3351">
                  <c:v>120.58750000000001</c:v>
                </c:pt>
                <c:pt idx="3352">
                  <c:v>120.588306</c:v>
                </c:pt>
                <c:pt idx="3353">
                  <c:v>120.588722</c:v>
                </c:pt>
                <c:pt idx="3354">
                  <c:v>120.58875</c:v>
                </c:pt>
                <c:pt idx="3355">
                  <c:v>120.589972</c:v>
                </c:pt>
                <c:pt idx="3356">
                  <c:v>120.593333</c:v>
                </c:pt>
                <c:pt idx="3357">
                  <c:v>120.594194</c:v>
                </c:pt>
                <c:pt idx="3358">
                  <c:v>120.595</c:v>
                </c:pt>
                <c:pt idx="3359">
                  <c:v>120.596667</c:v>
                </c:pt>
                <c:pt idx="3360">
                  <c:v>120.597472</c:v>
                </c:pt>
                <c:pt idx="3361">
                  <c:v>120.598361</c:v>
                </c:pt>
                <c:pt idx="3362">
                  <c:v>120.6</c:v>
                </c:pt>
                <c:pt idx="3363">
                  <c:v>120.600444</c:v>
                </c:pt>
                <c:pt idx="3364">
                  <c:v>120.59913899999999</c:v>
                </c:pt>
                <c:pt idx="3365">
                  <c:v>120.598333</c:v>
                </c:pt>
                <c:pt idx="3366">
                  <c:v>120.5975</c:v>
                </c:pt>
                <c:pt idx="3367">
                  <c:v>120.596722</c:v>
                </c:pt>
                <c:pt idx="3368">
                  <c:v>120.594972</c:v>
                </c:pt>
                <c:pt idx="3369">
                  <c:v>120.594139</c:v>
                </c:pt>
                <c:pt idx="3370">
                  <c:v>120.593333</c:v>
                </c:pt>
                <c:pt idx="3371">
                  <c:v>120.590833</c:v>
                </c:pt>
                <c:pt idx="3372">
                  <c:v>120.588722</c:v>
                </c:pt>
                <c:pt idx="3373">
                  <c:v>120.58875</c:v>
                </c:pt>
                <c:pt idx="3374">
                  <c:v>120.58919400000001</c:v>
                </c:pt>
                <c:pt idx="3375">
                  <c:v>120.59</c:v>
                </c:pt>
                <c:pt idx="3376">
                  <c:v>120.592111</c:v>
                </c:pt>
                <c:pt idx="3377">
                  <c:v>120.592111</c:v>
                </c:pt>
                <c:pt idx="3378">
                  <c:v>120.59125</c:v>
                </c:pt>
                <c:pt idx="3379">
                  <c:v>120.591222</c:v>
                </c:pt>
                <c:pt idx="3380">
                  <c:v>120.591667</c:v>
                </c:pt>
                <c:pt idx="3381">
                  <c:v>120.595861</c:v>
                </c:pt>
                <c:pt idx="3382">
                  <c:v>120.596722</c:v>
                </c:pt>
                <c:pt idx="3383">
                  <c:v>120.5975</c:v>
                </c:pt>
                <c:pt idx="3384">
                  <c:v>120.597972</c:v>
                </c:pt>
                <c:pt idx="3385">
                  <c:v>120.59705599999999</c:v>
                </c:pt>
                <c:pt idx="3386">
                  <c:v>120.597083</c:v>
                </c:pt>
                <c:pt idx="3387">
                  <c:v>120.597889</c:v>
                </c:pt>
                <c:pt idx="3388">
                  <c:v>120.597944</c:v>
                </c:pt>
                <c:pt idx="3389">
                  <c:v>120.6</c:v>
                </c:pt>
                <c:pt idx="3390">
                  <c:v>120.60080600000001</c:v>
                </c:pt>
                <c:pt idx="3391">
                  <c:v>120.60161100000001</c:v>
                </c:pt>
                <c:pt idx="3392">
                  <c:v>120.60247200000001</c:v>
                </c:pt>
                <c:pt idx="3393">
                  <c:v>120.60625</c:v>
                </c:pt>
                <c:pt idx="3394">
                  <c:v>120.606222</c:v>
                </c:pt>
                <c:pt idx="3395">
                  <c:v>120.6075</c:v>
                </c:pt>
                <c:pt idx="3396">
                  <c:v>120.608333</c:v>
                </c:pt>
                <c:pt idx="3397">
                  <c:v>120.608778</c:v>
                </c:pt>
                <c:pt idx="3398">
                  <c:v>120.608722</c:v>
                </c:pt>
                <c:pt idx="3399">
                  <c:v>120.609583</c:v>
                </c:pt>
                <c:pt idx="3400">
                  <c:v>120.609556</c:v>
                </c:pt>
                <c:pt idx="3401">
                  <c:v>120.611667</c:v>
                </c:pt>
                <c:pt idx="3402">
                  <c:v>120.6125</c:v>
                </c:pt>
                <c:pt idx="3403">
                  <c:v>120.613333</c:v>
                </c:pt>
                <c:pt idx="3404">
                  <c:v>120.61413899999999</c:v>
                </c:pt>
                <c:pt idx="3405">
                  <c:v>120.61499999999999</c:v>
                </c:pt>
                <c:pt idx="3406">
                  <c:v>120.61663900000001</c:v>
                </c:pt>
                <c:pt idx="3407">
                  <c:v>120.61705600000001</c:v>
                </c:pt>
                <c:pt idx="3408">
                  <c:v>120.61705600000001</c:v>
                </c:pt>
                <c:pt idx="3409">
                  <c:v>120.61791700000001</c:v>
                </c:pt>
                <c:pt idx="3410">
                  <c:v>120.61791700000001</c:v>
                </c:pt>
                <c:pt idx="3411">
                  <c:v>120.619139</c:v>
                </c:pt>
                <c:pt idx="3412">
                  <c:v>120.621639</c:v>
                </c:pt>
                <c:pt idx="3413">
                  <c:v>120.624167</c:v>
                </c:pt>
                <c:pt idx="3414">
                  <c:v>120.624972</c:v>
                </c:pt>
                <c:pt idx="3415">
                  <c:v>120.627861</c:v>
                </c:pt>
                <c:pt idx="3416">
                  <c:v>120.627917</c:v>
                </c:pt>
                <c:pt idx="3417">
                  <c:v>120.63080600000001</c:v>
                </c:pt>
                <c:pt idx="3418">
                  <c:v>120.63161100000001</c:v>
                </c:pt>
                <c:pt idx="3419">
                  <c:v>120.63205600000001</c:v>
                </c:pt>
                <c:pt idx="3420">
                  <c:v>120.63208299999999</c:v>
                </c:pt>
                <c:pt idx="3421">
                  <c:v>120.63247200000001</c:v>
                </c:pt>
                <c:pt idx="3422">
                  <c:v>120.633278</c:v>
                </c:pt>
                <c:pt idx="3423">
                  <c:v>120.63416700000001</c:v>
                </c:pt>
                <c:pt idx="3424">
                  <c:v>120.634944</c:v>
                </c:pt>
                <c:pt idx="3425">
                  <c:v>120.638333</c:v>
                </c:pt>
                <c:pt idx="3426">
                  <c:v>120.639139</c:v>
                </c:pt>
                <c:pt idx="3427">
                  <c:v>120.639944</c:v>
                </c:pt>
                <c:pt idx="3428">
                  <c:v>120.640833</c:v>
                </c:pt>
                <c:pt idx="3429">
                  <c:v>120.6425</c:v>
                </c:pt>
                <c:pt idx="3430">
                  <c:v>120.64580599999999</c:v>
                </c:pt>
                <c:pt idx="3431">
                  <c:v>120.64666699999999</c:v>
                </c:pt>
                <c:pt idx="3432">
                  <c:v>120.64747199999999</c:v>
                </c:pt>
                <c:pt idx="3433">
                  <c:v>120.64791700000001</c:v>
                </c:pt>
                <c:pt idx="3434">
                  <c:v>120.64752799999999</c:v>
                </c:pt>
                <c:pt idx="3435">
                  <c:v>120.64663899999999</c:v>
                </c:pt>
                <c:pt idx="3436">
                  <c:v>120.64624999999999</c:v>
                </c:pt>
                <c:pt idx="3437">
                  <c:v>120.64624999999999</c:v>
                </c:pt>
                <c:pt idx="3438">
                  <c:v>120.64788900000001</c:v>
                </c:pt>
                <c:pt idx="3439">
                  <c:v>120.64791700000001</c:v>
                </c:pt>
                <c:pt idx="3440">
                  <c:v>120.64958300000001</c:v>
                </c:pt>
                <c:pt idx="3441">
                  <c:v>120.649556</c:v>
                </c:pt>
                <c:pt idx="3442">
                  <c:v>120.650361</c:v>
                </c:pt>
                <c:pt idx="3443">
                  <c:v>120.650417</c:v>
                </c:pt>
                <c:pt idx="3444">
                  <c:v>120.651278</c:v>
                </c:pt>
                <c:pt idx="3445">
                  <c:v>120.65125</c:v>
                </c:pt>
                <c:pt idx="3446">
                  <c:v>120.652056</c:v>
                </c:pt>
                <c:pt idx="3447">
                  <c:v>120.652111</c:v>
                </c:pt>
                <c:pt idx="3448">
                  <c:v>120.652889</c:v>
                </c:pt>
                <c:pt idx="3449">
                  <c:v>120.65294400000001</c:v>
                </c:pt>
                <c:pt idx="3450">
                  <c:v>120.653722</c:v>
                </c:pt>
                <c:pt idx="3451">
                  <c:v>120.653778</c:v>
                </c:pt>
                <c:pt idx="3452">
                  <c:v>120.657472</c:v>
                </c:pt>
                <c:pt idx="3453">
                  <c:v>120.659167</c:v>
                </c:pt>
                <c:pt idx="3454">
                  <c:v>120.659944</c:v>
                </c:pt>
                <c:pt idx="3455">
                  <c:v>120.660833</c:v>
                </c:pt>
                <c:pt idx="3456">
                  <c:v>120.66249999999999</c:v>
                </c:pt>
                <c:pt idx="3457">
                  <c:v>120.66330600000001</c:v>
                </c:pt>
                <c:pt idx="3458">
                  <c:v>120.66419399999999</c:v>
                </c:pt>
                <c:pt idx="3459">
                  <c:v>120.6675</c:v>
                </c:pt>
                <c:pt idx="3460">
                  <c:v>120.667917</c:v>
                </c:pt>
                <c:pt idx="3461">
                  <c:v>120.667528</c:v>
                </c:pt>
                <c:pt idx="3462">
                  <c:v>120.66327800000001</c:v>
                </c:pt>
                <c:pt idx="3463">
                  <c:v>120.66247199999999</c:v>
                </c:pt>
                <c:pt idx="3464">
                  <c:v>120.66077799999999</c:v>
                </c:pt>
                <c:pt idx="3465">
                  <c:v>120.660444</c:v>
                </c:pt>
                <c:pt idx="3466">
                  <c:v>120.660389</c:v>
                </c:pt>
                <c:pt idx="3467">
                  <c:v>120.66333299999999</c:v>
                </c:pt>
                <c:pt idx="3468">
                  <c:v>120.66419399999999</c:v>
                </c:pt>
                <c:pt idx="3469">
                  <c:v>120.667056</c:v>
                </c:pt>
                <c:pt idx="3470">
                  <c:v>120.667028</c:v>
                </c:pt>
                <c:pt idx="3471">
                  <c:v>120.667472</c:v>
                </c:pt>
                <c:pt idx="3472">
                  <c:v>120.668333</c:v>
                </c:pt>
                <c:pt idx="3473">
                  <c:v>120.669583</c:v>
                </c:pt>
                <c:pt idx="3474">
                  <c:v>120.669556</c:v>
                </c:pt>
                <c:pt idx="3475">
                  <c:v>120.672083</c:v>
                </c:pt>
                <c:pt idx="3476">
                  <c:v>120.672056</c:v>
                </c:pt>
                <c:pt idx="3477">
                  <c:v>120.673694</c:v>
                </c:pt>
                <c:pt idx="3478">
                  <c:v>120.673778</c:v>
                </c:pt>
                <c:pt idx="3479">
                  <c:v>120.674556</c:v>
                </c:pt>
                <c:pt idx="3480">
                  <c:v>120.674583</c:v>
                </c:pt>
                <c:pt idx="3481">
                  <c:v>120.675444</c:v>
                </c:pt>
                <c:pt idx="3482">
                  <c:v>120.675389</c:v>
                </c:pt>
                <c:pt idx="3483">
                  <c:v>120.676222</c:v>
                </c:pt>
                <c:pt idx="3484">
                  <c:v>120.67625</c:v>
                </c:pt>
                <c:pt idx="3485">
                  <c:v>120.677083</c:v>
                </c:pt>
                <c:pt idx="3486">
                  <c:v>120.67705599999999</c:v>
                </c:pt>
                <c:pt idx="3487">
                  <c:v>120.67791699999999</c:v>
                </c:pt>
                <c:pt idx="3488">
                  <c:v>120.67788899999999</c:v>
                </c:pt>
                <c:pt idx="3489">
                  <c:v>120.67955600000001</c:v>
                </c:pt>
                <c:pt idx="3490">
                  <c:v>120.67958299999999</c:v>
                </c:pt>
                <c:pt idx="3491">
                  <c:v>120.68038900000001</c:v>
                </c:pt>
                <c:pt idx="3492">
                  <c:v>120.68044399999999</c:v>
                </c:pt>
                <c:pt idx="3493">
                  <c:v>120.68125000000001</c:v>
                </c:pt>
                <c:pt idx="3494">
                  <c:v>120.68122200000001</c:v>
                </c:pt>
                <c:pt idx="3495">
                  <c:v>120.68211100000001</c:v>
                </c:pt>
                <c:pt idx="3496">
                  <c:v>120.68211100000001</c:v>
                </c:pt>
                <c:pt idx="3497">
                  <c:v>120.68294400000001</c:v>
                </c:pt>
                <c:pt idx="3498">
                  <c:v>120.682917</c:v>
                </c:pt>
                <c:pt idx="3499">
                  <c:v>120.683722</c:v>
                </c:pt>
                <c:pt idx="3500">
                  <c:v>120.683778</c:v>
                </c:pt>
                <c:pt idx="3501">
                  <c:v>120.684611</c:v>
                </c:pt>
                <c:pt idx="3502">
                  <c:v>120.684528</c:v>
                </c:pt>
                <c:pt idx="3503">
                  <c:v>120.685389</c:v>
                </c:pt>
                <c:pt idx="3504">
                  <c:v>120.685417</c:v>
                </c:pt>
                <c:pt idx="3505">
                  <c:v>120.686278</c:v>
                </c:pt>
                <c:pt idx="3506">
                  <c:v>120.68625</c:v>
                </c:pt>
                <c:pt idx="3507">
                  <c:v>120.687083</c:v>
                </c:pt>
                <c:pt idx="3508">
                  <c:v>120.687083</c:v>
                </c:pt>
                <c:pt idx="3509">
                  <c:v>120.687944</c:v>
                </c:pt>
                <c:pt idx="3510">
                  <c:v>120.687917</c:v>
                </c:pt>
                <c:pt idx="3511">
                  <c:v>120.688778</c:v>
                </c:pt>
                <c:pt idx="3512">
                  <c:v>120.68875</c:v>
                </c:pt>
                <c:pt idx="3513">
                  <c:v>120.689556</c:v>
                </c:pt>
                <c:pt idx="3514">
                  <c:v>120.689556</c:v>
                </c:pt>
                <c:pt idx="3515">
                  <c:v>120.690389</c:v>
                </c:pt>
                <c:pt idx="3516">
                  <c:v>120.690389</c:v>
                </c:pt>
                <c:pt idx="3517">
                  <c:v>120.69125</c:v>
                </c:pt>
                <c:pt idx="3518">
                  <c:v>120.691222</c:v>
                </c:pt>
                <c:pt idx="3519">
                  <c:v>120.692083</c:v>
                </c:pt>
                <c:pt idx="3520">
                  <c:v>120.69205599999999</c:v>
                </c:pt>
                <c:pt idx="3521">
                  <c:v>120.692944</c:v>
                </c:pt>
                <c:pt idx="3522">
                  <c:v>120.692944</c:v>
                </c:pt>
                <c:pt idx="3523">
                  <c:v>120.69458299999999</c:v>
                </c:pt>
                <c:pt idx="3524">
                  <c:v>120.69461099999999</c:v>
                </c:pt>
                <c:pt idx="3525">
                  <c:v>120.69544399999999</c:v>
                </c:pt>
                <c:pt idx="3526">
                  <c:v>120.69544399999999</c:v>
                </c:pt>
                <c:pt idx="3527">
                  <c:v>120.69625000000001</c:v>
                </c:pt>
                <c:pt idx="3528">
                  <c:v>120.69622200000001</c:v>
                </c:pt>
                <c:pt idx="3529">
                  <c:v>120.69711100000001</c:v>
                </c:pt>
                <c:pt idx="3530">
                  <c:v>120.69708300000001</c:v>
                </c:pt>
                <c:pt idx="3531">
                  <c:v>120.697917</c:v>
                </c:pt>
                <c:pt idx="3532">
                  <c:v>120.697889</c:v>
                </c:pt>
                <c:pt idx="3533">
                  <c:v>120.698722</c:v>
                </c:pt>
                <c:pt idx="3534">
                  <c:v>120.69875</c:v>
                </c:pt>
                <c:pt idx="3535">
                  <c:v>120.7</c:v>
                </c:pt>
                <c:pt idx="3536">
                  <c:v>120.700806</c:v>
                </c:pt>
                <c:pt idx="3537">
                  <c:v>120.701667</c:v>
                </c:pt>
                <c:pt idx="3538">
                  <c:v>120.702472</c:v>
                </c:pt>
                <c:pt idx="3539">
                  <c:v>120.702917</c:v>
                </c:pt>
                <c:pt idx="3540">
                  <c:v>120.70125</c:v>
                </c:pt>
                <c:pt idx="3541">
                  <c:v>120.70125</c:v>
                </c:pt>
                <c:pt idx="3542">
                  <c:v>120.702056</c:v>
                </c:pt>
                <c:pt idx="3543">
                  <c:v>120.702111</c:v>
                </c:pt>
                <c:pt idx="3544">
                  <c:v>120.702917</c:v>
                </c:pt>
                <c:pt idx="3545">
                  <c:v>120.702917</c:v>
                </c:pt>
                <c:pt idx="3546">
                  <c:v>120.703722</c:v>
                </c:pt>
                <c:pt idx="3547">
                  <c:v>120.703778</c:v>
                </c:pt>
                <c:pt idx="3548">
                  <c:v>120.704611</c:v>
                </c:pt>
                <c:pt idx="3549">
                  <c:v>120.704611</c:v>
                </c:pt>
                <c:pt idx="3550">
                  <c:v>120.705389</c:v>
                </c:pt>
                <c:pt idx="3551">
                  <c:v>120.705389</c:v>
                </c:pt>
                <c:pt idx="3552">
                  <c:v>120.706278</c:v>
                </c:pt>
                <c:pt idx="3553">
                  <c:v>120.70625</c:v>
                </c:pt>
                <c:pt idx="3554">
                  <c:v>120.70702799999999</c:v>
                </c:pt>
                <c:pt idx="3555">
                  <c:v>120.707083</c:v>
                </c:pt>
                <c:pt idx="3556">
                  <c:v>120.70874999999999</c:v>
                </c:pt>
                <c:pt idx="3557">
                  <c:v>120.70874999999999</c:v>
                </c:pt>
                <c:pt idx="3558">
                  <c:v>120.710444</c:v>
                </c:pt>
                <c:pt idx="3559">
                  <c:v>120.71041700000001</c:v>
                </c:pt>
                <c:pt idx="3560">
                  <c:v>120.712889</c:v>
                </c:pt>
                <c:pt idx="3561">
                  <c:v>120.71294399999999</c:v>
                </c:pt>
                <c:pt idx="3562">
                  <c:v>120.714111</c:v>
                </c:pt>
                <c:pt idx="3563">
                  <c:v>120.715</c:v>
                </c:pt>
                <c:pt idx="3564">
                  <c:v>120.716639</c:v>
                </c:pt>
                <c:pt idx="3565">
                  <c:v>120.718333</c:v>
                </c:pt>
                <c:pt idx="3566">
                  <c:v>120.719139</c:v>
                </c:pt>
                <c:pt idx="3567">
                  <c:v>120.721667</c:v>
                </c:pt>
                <c:pt idx="3568">
                  <c:v>120.722528</c:v>
                </c:pt>
                <c:pt idx="3569">
                  <c:v>120.723333</c:v>
                </c:pt>
                <c:pt idx="3570">
                  <c:v>120.72413899999999</c:v>
                </c:pt>
                <c:pt idx="3571">
                  <c:v>120.72583299999999</c:v>
                </c:pt>
                <c:pt idx="3572">
                  <c:v>120.72661100000001</c:v>
                </c:pt>
                <c:pt idx="3573">
                  <c:v>120.729167</c:v>
                </c:pt>
                <c:pt idx="3574">
                  <c:v>120.73</c:v>
                </c:pt>
                <c:pt idx="3575">
                  <c:v>120.730806</c:v>
                </c:pt>
                <c:pt idx="3576">
                  <c:v>120.731639</c:v>
                </c:pt>
                <c:pt idx="3577">
                  <c:v>120.732472</c:v>
                </c:pt>
                <c:pt idx="3578">
                  <c:v>120.735028</c:v>
                </c:pt>
                <c:pt idx="3579">
                  <c:v>120.736639</c:v>
                </c:pt>
                <c:pt idx="3580">
                  <c:v>120.737528</c:v>
                </c:pt>
                <c:pt idx="3581">
                  <c:v>120.73830599999999</c:v>
                </c:pt>
                <c:pt idx="3582">
                  <c:v>120.739194</c:v>
                </c:pt>
                <c:pt idx="3583">
                  <c:v>120.74</c:v>
                </c:pt>
                <c:pt idx="3584">
                  <c:v>120.740889</c:v>
                </c:pt>
                <c:pt idx="3585">
                  <c:v>120.74250000000001</c:v>
                </c:pt>
                <c:pt idx="3586">
                  <c:v>120.74338899999999</c:v>
                </c:pt>
                <c:pt idx="3587">
                  <c:v>120.744972</c:v>
                </c:pt>
                <c:pt idx="3588">
                  <c:v>120.745778</c:v>
                </c:pt>
                <c:pt idx="3589">
                  <c:v>120.749972</c:v>
                </c:pt>
                <c:pt idx="3590">
                  <c:v>120.750833</c:v>
                </c:pt>
                <c:pt idx="3591">
                  <c:v>120.751667</c:v>
                </c:pt>
                <c:pt idx="3592">
                  <c:v>120.7525</c:v>
                </c:pt>
                <c:pt idx="3593">
                  <c:v>120.75749999999999</c:v>
                </c:pt>
                <c:pt idx="3594">
                  <c:v>120.76083300000001</c:v>
                </c:pt>
                <c:pt idx="3595">
                  <c:v>120.761667</c:v>
                </c:pt>
                <c:pt idx="3596">
                  <c:v>120.762556</c:v>
                </c:pt>
                <c:pt idx="3597">
                  <c:v>120.763361</c:v>
                </c:pt>
                <c:pt idx="3598">
                  <c:v>120.764139</c:v>
                </c:pt>
                <c:pt idx="3599">
                  <c:v>120.770833</c:v>
                </c:pt>
                <c:pt idx="3600">
                  <c:v>120.77163899999999</c:v>
                </c:pt>
                <c:pt idx="3601">
                  <c:v>120.77500000000001</c:v>
                </c:pt>
                <c:pt idx="3602">
                  <c:v>120.775389</c:v>
                </c:pt>
                <c:pt idx="3603">
                  <c:v>120.77500000000001</c:v>
                </c:pt>
                <c:pt idx="3604">
                  <c:v>120.766667</c:v>
                </c:pt>
                <c:pt idx="3605">
                  <c:v>120.760778</c:v>
                </c:pt>
                <c:pt idx="3606">
                  <c:v>120.759972</c:v>
                </c:pt>
                <c:pt idx="3607">
                  <c:v>120.75958300000001</c:v>
                </c:pt>
                <c:pt idx="3608">
                  <c:v>120.75958300000001</c:v>
                </c:pt>
                <c:pt idx="3609">
                  <c:v>120.75919399999999</c:v>
                </c:pt>
                <c:pt idx="3610">
                  <c:v>120.758306</c:v>
                </c:pt>
                <c:pt idx="3611">
                  <c:v>120.756694</c:v>
                </c:pt>
                <c:pt idx="3612">
                  <c:v>120.755833</c:v>
                </c:pt>
                <c:pt idx="3613">
                  <c:v>120.755</c:v>
                </c:pt>
                <c:pt idx="3614">
                  <c:v>120.754139</c:v>
                </c:pt>
                <c:pt idx="3615">
                  <c:v>120.75330599999999</c:v>
                </c:pt>
                <c:pt idx="3616">
                  <c:v>120.751667</c:v>
                </c:pt>
                <c:pt idx="3617">
                  <c:v>120.749583</c:v>
                </c:pt>
                <c:pt idx="3618">
                  <c:v>120.749583</c:v>
                </c:pt>
                <c:pt idx="3619">
                  <c:v>120.751222</c:v>
                </c:pt>
                <c:pt idx="3620">
                  <c:v>120.751278</c:v>
                </c:pt>
                <c:pt idx="3621">
                  <c:v>120.752083</c:v>
                </c:pt>
                <c:pt idx="3622">
                  <c:v>120.752111</c:v>
                </c:pt>
                <c:pt idx="3623">
                  <c:v>120.752889</c:v>
                </c:pt>
                <c:pt idx="3624">
                  <c:v>120.752889</c:v>
                </c:pt>
                <c:pt idx="3625">
                  <c:v>120.75455599999999</c:v>
                </c:pt>
                <c:pt idx="3626">
                  <c:v>120.75452799999999</c:v>
                </c:pt>
                <c:pt idx="3627">
                  <c:v>120.75619399999999</c:v>
                </c:pt>
                <c:pt idx="3628">
                  <c:v>120.75624999999999</c:v>
                </c:pt>
                <c:pt idx="3629">
                  <c:v>120.75747200000001</c:v>
                </c:pt>
                <c:pt idx="3630">
                  <c:v>120.75836099999999</c:v>
                </c:pt>
                <c:pt idx="3631">
                  <c:v>120.75872200000001</c:v>
                </c:pt>
                <c:pt idx="3632">
                  <c:v>120.75869400000001</c:v>
                </c:pt>
                <c:pt idx="3633">
                  <c:v>120.75916700000001</c:v>
                </c:pt>
                <c:pt idx="3634">
                  <c:v>120.76002800000001</c:v>
                </c:pt>
                <c:pt idx="3635">
                  <c:v>120.760417</c:v>
                </c:pt>
                <c:pt idx="3636">
                  <c:v>120.760417</c:v>
                </c:pt>
                <c:pt idx="3637">
                  <c:v>120.762472</c:v>
                </c:pt>
                <c:pt idx="3638">
                  <c:v>120.763333</c:v>
                </c:pt>
                <c:pt idx="3639">
                  <c:v>120.767917</c:v>
                </c:pt>
                <c:pt idx="3640">
                  <c:v>120.767944</c:v>
                </c:pt>
                <c:pt idx="3641">
                  <c:v>120.77291700000001</c:v>
                </c:pt>
                <c:pt idx="3642">
                  <c:v>120.77291700000001</c:v>
                </c:pt>
                <c:pt idx="3643">
                  <c:v>120.77413900000001</c:v>
                </c:pt>
                <c:pt idx="3644">
                  <c:v>120.77497200000001</c:v>
                </c:pt>
                <c:pt idx="3645">
                  <c:v>120.77586100000001</c:v>
                </c:pt>
                <c:pt idx="3646">
                  <c:v>120.777444</c:v>
                </c:pt>
                <c:pt idx="3647">
                  <c:v>120.778361</c:v>
                </c:pt>
                <c:pt idx="3648">
                  <c:v>120.782528</c:v>
                </c:pt>
                <c:pt idx="3649">
                  <c:v>120.783306</c:v>
                </c:pt>
                <c:pt idx="3650">
                  <c:v>120.790778</c:v>
                </c:pt>
                <c:pt idx="3651">
                  <c:v>120.791667</c:v>
                </c:pt>
                <c:pt idx="3652">
                  <c:v>120.794972</c:v>
                </c:pt>
                <c:pt idx="3653">
                  <c:v>120.795833</c:v>
                </c:pt>
                <c:pt idx="3654">
                  <c:v>120.796667</c:v>
                </c:pt>
                <c:pt idx="3655">
                  <c:v>120.797556</c:v>
                </c:pt>
                <c:pt idx="3656">
                  <c:v>120.799139</c:v>
                </c:pt>
                <c:pt idx="3657">
                  <c:v>120.799944</c:v>
                </c:pt>
                <c:pt idx="3658">
                  <c:v>120.80497200000001</c:v>
                </c:pt>
                <c:pt idx="3659">
                  <c:v>120.80583300000001</c:v>
                </c:pt>
                <c:pt idx="3660">
                  <c:v>120.806639</c:v>
                </c:pt>
                <c:pt idx="3661">
                  <c:v>120.807472</c:v>
                </c:pt>
                <c:pt idx="3662">
                  <c:v>120.80838900000001</c:v>
                </c:pt>
                <c:pt idx="3663">
                  <c:v>120.80919400000001</c:v>
                </c:pt>
                <c:pt idx="3664">
                  <c:v>120.81</c:v>
                </c:pt>
                <c:pt idx="3665">
                  <c:v>120.810833</c:v>
                </c:pt>
                <c:pt idx="3666">
                  <c:v>120.827472</c:v>
                </c:pt>
                <c:pt idx="3667">
                  <c:v>120.828306</c:v>
                </c:pt>
                <c:pt idx="3668">
                  <c:v>120.830028</c:v>
                </c:pt>
                <c:pt idx="3669">
                  <c:v>120.831667</c:v>
                </c:pt>
                <c:pt idx="3670">
                  <c:v>120.83330599999999</c:v>
                </c:pt>
                <c:pt idx="3671">
                  <c:v>120.834194</c:v>
                </c:pt>
                <c:pt idx="3672">
                  <c:v>120.83499999999999</c:v>
                </c:pt>
                <c:pt idx="3673">
                  <c:v>120.84</c:v>
                </c:pt>
                <c:pt idx="3674">
                  <c:v>120.840861</c:v>
                </c:pt>
                <c:pt idx="3675">
                  <c:v>120.841667</c:v>
                </c:pt>
                <c:pt idx="3676">
                  <c:v>120.842472</c:v>
                </c:pt>
                <c:pt idx="3677">
                  <c:v>120.843333</c:v>
                </c:pt>
                <c:pt idx="3678">
                  <c:v>120.845</c:v>
                </c:pt>
                <c:pt idx="3679">
                  <c:v>120.846639</c:v>
                </c:pt>
                <c:pt idx="3680">
                  <c:v>120.8475</c:v>
                </c:pt>
                <c:pt idx="3681">
                  <c:v>120.84913899999999</c:v>
                </c:pt>
                <c:pt idx="3682">
                  <c:v>120.85</c:v>
                </c:pt>
                <c:pt idx="3683">
                  <c:v>120.85080600000001</c:v>
                </c:pt>
                <c:pt idx="3684">
                  <c:v>120.852056</c:v>
                </c:pt>
                <c:pt idx="3685">
                  <c:v>120.85169399999999</c:v>
                </c:pt>
                <c:pt idx="3686">
                  <c:v>120.85080600000001</c:v>
                </c:pt>
                <c:pt idx="3687">
                  <c:v>120.85</c:v>
                </c:pt>
                <c:pt idx="3688">
                  <c:v>120.847556</c:v>
                </c:pt>
                <c:pt idx="3689">
                  <c:v>120.846667</c:v>
                </c:pt>
                <c:pt idx="3690">
                  <c:v>120.840028</c:v>
                </c:pt>
                <c:pt idx="3691">
                  <c:v>120.839139</c:v>
                </c:pt>
                <c:pt idx="3692">
                  <c:v>120.838306</c:v>
                </c:pt>
                <c:pt idx="3693">
                  <c:v>120.837056</c:v>
                </c:pt>
                <c:pt idx="3694">
                  <c:v>120.83708300000001</c:v>
                </c:pt>
                <c:pt idx="3695">
                  <c:v>120.842111</c:v>
                </c:pt>
                <c:pt idx="3696">
                  <c:v>120.841639</c:v>
                </c:pt>
                <c:pt idx="3697">
                  <c:v>120.840833</c:v>
                </c:pt>
                <c:pt idx="3698">
                  <c:v>120.83747200000001</c:v>
                </c:pt>
                <c:pt idx="3699">
                  <c:v>120.83666700000001</c:v>
                </c:pt>
                <c:pt idx="3700">
                  <c:v>120.83580600000001</c:v>
                </c:pt>
                <c:pt idx="3701">
                  <c:v>120.833361</c:v>
                </c:pt>
                <c:pt idx="3702">
                  <c:v>120.832083</c:v>
                </c:pt>
                <c:pt idx="3703">
                  <c:v>120.83202799999999</c:v>
                </c:pt>
                <c:pt idx="3704">
                  <c:v>120.831639</c:v>
                </c:pt>
                <c:pt idx="3705">
                  <c:v>120.830833</c:v>
                </c:pt>
                <c:pt idx="3706">
                  <c:v>120.829944</c:v>
                </c:pt>
                <c:pt idx="3707">
                  <c:v>120.829139</c:v>
                </c:pt>
                <c:pt idx="3708">
                  <c:v>120.828306</c:v>
                </c:pt>
                <c:pt idx="3709">
                  <c:v>120.827472</c:v>
                </c:pt>
                <c:pt idx="3710">
                  <c:v>120.824972</c:v>
                </c:pt>
                <c:pt idx="3711">
                  <c:v>120.824583</c:v>
                </c:pt>
                <c:pt idx="3712">
                  <c:v>120.824556</c:v>
                </c:pt>
                <c:pt idx="3713">
                  <c:v>120.827556</c:v>
                </c:pt>
                <c:pt idx="3714">
                  <c:v>120.828333</c:v>
                </c:pt>
                <c:pt idx="3715">
                  <c:v>120.828694</c:v>
                </c:pt>
                <c:pt idx="3716">
                  <c:v>120.828778</c:v>
                </c:pt>
                <c:pt idx="3717">
                  <c:v>120.829194</c:v>
                </c:pt>
                <c:pt idx="3718">
                  <c:v>120.830028</c:v>
                </c:pt>
                <c:pt idx="3719">
                  <c:v>120.830361</c:v>
                </c:pt>
                <c:pt idx="3720">
                  <c:v>120.830361</c:v>
                </c:pt>
                <c:pt idx="3721">
                  <c:v>120.831639</c:v>
                </c:pt>
                <c:pt idx="3722">
                  <c:v>120.832528</c:v>
                </c:pt>
                <c:pt idx="3723">
                  <c:v>120.83288899999999</c:v>
                </c:pt>
                <c:pt idx="3724">
                  <c:v>120.83288899999999</c:v>
                </c:pt>
                <c:pt idx="3725">
                  <c:v>120.833333</c:v>
                </c:pt>
                <c:pt idx="3726">
                  <c:v>120.834194</c:v>
                </c:pt>
                <c:pt idx="3727">
                  <c:v>120.83536100000001</c:v>
                </c:pt>
                <c:pt idx="3728">
                  <c:v>120.83541700000001</c:v>
                </c:pt>
                <c:pt idx="3729">
                  <c:v>120.83583299999999</c:v>
                </c:pt>
                <c:pt idx="3730">
                  <c:v>120.83666700000001</c:v>
                </c:pt>
                <c:pt idx="3731">
                  <c:v>120.841667</c:v>
                </c:pt>
                <c:pt idx="3732">
                  <c:v>120.842472</c:v>
                </c:pt>
                <c:pt idx="3733">
                  <c:v>120.842917</c:v>
                </c:pt>
                <c:pt idx="3734">
                  <c:v>120.842889</c:v>
                </c:pt>
                <c:pt idx="3735">
                  <c:v>120.843333</c:v>
                </c:pt>
                <c:pt idx="3736">
                  <c:v>120.844139</c:v>
                </c:pt>
                <c:pt idx="3737">
                  <c:v>120.845806</c:v>
                </c:pt>
                <c:pt idx="3738">
                  <c:v>120.846667</c:v>
                </c:pt>
                <c:pt idx="3739">
                  <c:v>120.84913899999999</c:v>
                </c:pt>
                <c:pt idx="3740">
                  <c:v>120.84997199999999</c:v>
                </c:pt>
                <c:pt idx="3741">
                  <c:v>120.85083299999999</c:v>
                </c:pt>
                <c:pt idx="3742">
                  <c:v>120.85166700000001</c:v>
                </c:pt>
                <c:pt idx="3743">
                  <c:v>120.853306</c:v>
                </c:pt>
                <c:pt idx="3744">
                  <c:v>120.854167</c:v>
                </c:pt>
                <c:pt idx="3745">
                  <c:v>120.855417</c:v>
                </c:pt>
                <c:pt idx="3746">
                  <c:v>120.853694</c:v>
                </c:pt>
                <c:pt idx="3747">
                  <c:v>120.85375000000001</c:v>
                </c:pt>
                <c:pt idx="3748">
                  <c:v>120.854556</c:v>
                </c:pt>
                <c:pt idx="3749">
                  <c:v>120.854556</c:v>
                </c:pt>
                <c:pt idx="3750">
                  <c:v>120.85544400000001</c:v>
                </c:pt>
                <c:pt idx="3751">
                  <c:v>120.855389</c:v>
                </c:pt>
                <c:pt idx="3752">
                  <c:v>120.856222</c:v>
                </c:pt>
                <c:pt idx="3753">
                  <c:v>120.856222</c:v>
                </c:pt>
                <c:pt idx="3754">
                  <c:v>120.858778</c:v>
                </c:pt>
                <c:pt idx="3755">
                  <c:v>120.858722</c:v>
                </c:pt>
                <c:pt idx="3756">
                  <c:v>120.859167</c:v>
                </c:pt>
                <c:pt idx="3757">
                  <c:v>120.859972</c:v>
                </c:pt>
                <c:pt idx="3758">
                  <c:v>120.862528</c:v>
                </c:pt>
                <c:pt idx="3759">
                  <c:v>120.86330599999999</c:v>
                </c:pt>
                <c:pt idx="3760">
                  <c:v>120.86411099999999</c:v>
                </c:pt>
                <c:pt idx="3761">
                  <c:v>120.86499999999999</c:v>
                </c:pt>
                <c:pt idx="3762">
                  <c:v>120.86580600000001</c:v>
                </c:pt>
                <c:pt idx="3763">
                  <c:v>120.86661100000001</c:v>
                </c:pt>
                <c:pt idx="3764">
                  <c:v>120.868278</c:v>
                </c:pt>
                <c:pt idx="3765">
                  <c:v>120.869167</c:v>
                </c:pt>
                <c:pt idx="3766">
                  <c:v>120.870861</c:v>
                </c:pt>
                <c:pt idx="3767">
                  <c:v>120.871639</c:v>
                </c:pt>
                <c:pt idx="3768">
                  <c:v>120.873333</c:v>
                </c:pt>
                <c:pt idx="3769">
                  <c:v>120.874194</c:v>
                </c:pt>
                <c:pt idx="3770">
                  <c:v>120.874583</c:v>
                </c:pt>
                <c:pt idx="3771">
                  <c:v>120.874583</c:v>
                </c:pt>
                <c:pt idx="3772">
                  <c:v>120.874972</c:v>
                </c:pt>
                <c:pt idx="3773">
                  <c:v>120.875861</c:v>
                </c:pt>
                <c:pt idx="3774">
                  <c:v>120.877528</c:v>
                </c:pt>
                <c:pt idx="3775">
                  <c:v>120.878333</c:v>
                </c:pt>
                <c:pt idx="3776">
                  <c:v>120.879139</c:v>
                </c:pt>
                <c:pt idx="3777">
                  <c:v>120.879972</c:v>
                </c:pt>
                <c:pt idx="3778">
                  <c:v>120.880833</c:v>
                </c:pt>
                <c:pt idx="3779">
                  <c:v>120.88583300000001</c:v>
                </c:pt>
                <c:pt idx="3780">
                  <c:v>120.8875</c:v>
                </c:pt>
                <c:pt idx="3781">
                  <c:v>120.888333</c:v>
                </c:pt>
                <c:pt idx="3782">
                  <c:v>120.890806</c:v>
                </c:pt>
                <c:pt idx="3783">
                  <c:v>120.891611</c:v>
                </c:pt>
                <c:pt idx="3784">
                  <c:v>120.8925</c:v>
                </c:pt>
                <c:pt idx="3785">
                  <c:v>120.893306</c:v>
                </c:pt>
                <c:pt idx="3786">
                  <c:v>120.893778</c:v>
                </c:pt>
                <c:pt idx="3787">
                  <c:v>120.893778</c:v>
                </c:pt>
                <c:pt idx="3788">
                  <c:v>120.89624999999999</c:v>
                </c:pt>
                <c:pt idx="3789">
                  <c:v>120.89624999999999</c:v>
                </c:pt>
                <c:pt idx="3790">
                  <c:v>120.89708299999999</c:v>
                </c:pt>
                <c:pt idx="3791">
                  <c:v>120.89705600000001</c:v>
                </c:pt>
                <c:pt idx="3792">
                  <c:v>120.89791700000001</c:v>
                </c:pt>
                <c:pt idx="3793">
                  <c:v>120.89791700000001</c:v>
                </c:pt>
                <c:pt idx="3794">
                  <c:v>120.89708299999999</c:v>
                </c:pt>
                <c:pt idx="3795">
                  <c:v>120.89705600000001</c:v>
                </c:pt>
                <c:pt idx="3796">
                  <c:v>120.89749999999999</c:v>
                </c:pt>
                <c:pt idx="3797">
                  <c:v>120.89830600000001</c:v>
                </c:pt>
                <c:pt idx="3798">
                  <c:v>120.89916700000001</c:v>
                </c:pt>
                <c:pt idx="3799">
                  <c:v>120.9025</c:v>
                </c:pt>
                <c:pt idx="3800">
                  <c:v>120.904611</c:v>
                </c:pt>
                <c:pt idx="3801">
                  <c:v>120.904611</c:v>
                </c:pt>
                <c:pt idx="3802">
                  <c:v>120.905444</c:v>
                </c:pt>
                <c:pt idx="3803">
                  <c:v>120.905444</c:v>
                </c:pt>
                <c:pt idx="3804">
                  <c:v>120.906222</c:v>
                </c:pt>
                <c:pt idx="3805">
                  <c:v>120.90625</c:v>
                </c:pt>
                <c:pt idx="3806">
                  <c:v>120.907083</c:v>
                </c:pt>
                <c:pt idx="3807">
                  <c:v>120.907083</c:v>
                </c:pt>
                <c:pt idx="3808">
                  <c:v>120.907889</c:v>
                </c:pt>
                <c:pt idx="3809">
                  <c:v>120.907917</c:v>
                </c:pt>
                <c:pt idx="3810">
                  <c:v>120.908778</c:v>
                </c:pt>
                <c:pt idx="3811">
                  <c:v>120.908722</c:v>
                </c:pt>
                <c:pt idx="3812">
                  <c:v>120.909583</c:v>
                </c:pt>
                <c:pt idx="3813">
                  <c:v>120.909611</c:v>
                </c:pt>
                <c:pt idx="3814">
                  <c:v>120.910389</c:v>
                </c:pt>
                <c:pt idx="3815">
                  <c:v>120.910444</c:v>
                </c:pt>
                <c:pt idx="3816">
                  <c:v>120.911694</c:v>
                </c:pt>
                <c:pt idx="3817">
                  <c:v>120.91247199999999</c:v>
                </c:pt>
                <c:pt idx="3818">
                  <c:v>120.912944</c:v>
                </c:pt>
                <c:pt idx="3819">
                  <c:v>120.912083</c:v>
                </c:pt>
                <c:pt idx="3820">
                  <c:v>120.912083</c:v>
                </c:pt>
                <c:pt idx="3821">
                  <c:v>120.91244399999999</c:v>
                </c:pt>
                <c:pt idx="3822">
                  <c:v>120.91416700000001</c:v>
                </c:pt>
                <c:pt idx="3823">
                  <c:v>120.915806</c:v>
                </c:pt>
                <c:pt idx="3824">
                  <c:v>120.916667</c:v>
                </c:pt>
                <c:pt idx="3825">
                  <c:v>120.917528</c:v>
                </c:pt>
                <c:pt idx="3826">
                  <c:v>120.919139</c:v>
                </c:pt>
                <c:pt idx="3827">
                  <c:v>120.919583</c:v>
                </c:pt>
                <c:pt idx="3828">
                  <c:v>120.919194</c:v>
                </c:pt>
                <c:pt idx="3829">
                  <c:v>120.918333</c:v>
                </c:pt>
                <c:pt idx="3830">
                  <c:v>120.916667</c:v>
                </c:pt>
                <c:pt idx="3831">
                  <c:v>120.91586100000001</c:v>
                </c:pt>
                <c:pt idx="3832">
                  <c:v>120.91411100000001</c:v>
                </c:pt>
                <c:pt idx="3833">
                  <c:v>120.91330600000001</c:v>
                </c:pt>
                <c:pt idx="3834">
                  <c:v>120.912944</c:v>
                </c:pt>
                <c:pt idx="3835">
                  <c:v>120.91291699999999</c:v>
                </c:pt>
                <c:pt idx="3836">
                  <c:v>120.911722</c:v>
                </c:pt>
                <c:pt idx="3837">
                  <c:v>120.907472</c:v>
                </c:pt>
                <c:pt idx="3838">
                  <c:v>120.906667</c:v>
                </c:pt>
                <c:pt idx="3839">
                  <c:v>120.90086100000001</c:v>
                </c:pt>
                <c:pt idx="3840">
                  <c:v>120.900389</c:v>
                </c:pt>
                <c:pt idx="3841">
                  <c:v>120.900417</c:v>
                </c:pt>
                <c:pt idx="3842">
                  <c:v>120.899528</c:v>
                </c:pt>
                <c:pt idx="3843">
                  <c:v>120.89958300000001</c:v>
                </c:pt>
                <c:pt idx="3844">
                  <c:v>120.900389</c:v>
                </c:pt>
                <c:pt idx="3845">
                  <c:v>120.900417</c:v>
                </c:pt>
                <c:pt idx="3846">
                  <c:v>120.901222</c:v>
                </c:pt>
                <c:pt idx="3847">
                  <c:v>120.90125</c:v>
                </c:pt>
                <c:pt idx="3848">
                  <c:v>120.902056</c:v>
                </c:pt>
                <c:pt idx="3849">
                  <c:v>120.902056</c:v>
                </c:pt>
                <c:pt idx="3850">
                  <c:v>120.902917</c:v>
                </c:pt>
                <c:pt idx="3851">
                  <c:v>120.902889</c:v>
                </c:pt>
                <c:pt idx="3852">
                  <c:v>120.908333</c:v>
                </c:pt>
                <c:pt idx="3853">
                  <c:v>120.909139</c:v>
                </c:pt>
                <c:pt idx="3854">
                  <c:v>120.91125</c:v>
                </c:pt>
                <c:pt idx="3855">
                  <c:v>120.91125</c:v>
                </c:pt>
                <c:pt idx="3856">
                  <c:v>120.910444</c:v>
                </c:pt>
                <c:pt idx="3857">
                  <c:v>120.91036099999999</c:v>
                </c:pt>
                <c:pt idx="3858">
                  <c:v>120.91333299999999</c:v>
                </c:pt>
                <c:pt idx="3859">
                  <c:v>120.91416700000001</c:v>
                </c:pt>
                <c:pt idx="3860">
                  <c:v>120.91458299999999</c:v>
                </c:pt>
                <c:pt idx="3861">
                  <c:v>120.914556</c:v>
                </c:pt>
                <c:pt idx="3862">
                  <c:v>120.91586100000001</c:v>
                </c:pt>
                <c:pt idx="3863">
                  <c:v>120.916639</c:v>
                </c:pt>
                <c:pt idx="3864">
                  <c:v>120.920389</c:v>
                </c:pt>
                <c:pt idx="3865">
                  <c:v>120.920389</c:v>
                </c:pt>
                <c:pt idx="3866">
                  <c:v>120.921667</c:v>
                </c:pt>
                <c:pt idx="3867">
                  <c:v>120.923306</c:v>
                </c:pt>
                <c:pt idx="3868">
                  <c:v>120.924583</c:v>
                </c:pt>
                <c:pt idx="3869">
                  <c:v>120.924528</c:v>
                </c:pt>
                <c:pt idx="3870">
                  <c:v>120.925417</c:v>
                </c:pt>
                <c:pt idx="3871">
                  <c:v>120.925389</c:v>
                </c:pt>
                <c:pt idx="3872">
                  <c:v>120.92747199999999</c:v>
                </c:pt>
                <c:pt idx="3873">
                  <c:v>120.93002799999999</c:v>
                </c:pt>
                <c:pt idx="3874">
                  <c:v>120.930806</c:v>
                </c:pt>
                <c:pt idx="3875">
                  <c:v>120.931639</c:v>
                </c:pt>
                <c:pt idx="3876">
                  <c:v>120.932056</c:v>
                </c:pt>
                <c:pt idx="3877">
                  <c:v>120.932056</c:v>
                </c:pt>
                <c:pt idx="3878">
                  <c:v>120.932917</c:v>
                </c:pt>
                <c:pt idx="3879">
                  <c:v>120.932917</c:v>
                </c:pt>
                <c:pt idx="3880">
                  <c:v>120.933361</c:v>
                </c:pt>
                <c:pt idx="3881">
                  <c:v>120.934167</c:v>
                </c:pt>
                <c:pt idx="3882">
                  <c:v>120.935833</c:v>
                </c:pt>
                <c:pt idx="3883">
                  <c:v>120.93625</c:v>
                </c:pt>
                <c:pt idx="3884">
                  <c:v>120.936222</c:v>
                </c:pt>
                <c:pt idx="3885">
                  <c:v>120.936611</c:v>
                </c:pt>
                <c:pt idx="3886">
                  <c:v>120.937472</c:v>
                </c:pt>
                <c:pt idx="3887">
                  <c:v>120.937917</c:v>
                </c:pt>
                <c:pt idx="3888">
                  <c:v>120.937472</c:v>
                </c:pt>
                <c:pt idx="3889">
                  <c:v>120.936667</c:v>
                </c:pt>
                <c:pt idx="3890">
                  <c:v>120.935861</c:v>
                </c:pt>
                <c:pt idx="3891">
                  <c:v>120.935</c:v>
                </c:pt>
                <c:pt idx="3892">
                  <c:v>120.933722</c:v>
                </c:pt>
                <c:pt idx="3893">
                  <c:v>120.93375</c:v>
                </c:pt>
                <c:pt idx="3894">
                  <c:v>120.93419400000001</c:v>
                </c:pt>
                <c:pt idx="3895">
                  <c:v>120.941694</c:v>
                </c:pt>
                <c:pt idx="3896">
                  <c:v>120.942528</c:v>
                </c:pt>
                <c:pt idx="3897">
                  <c:v>120.94497200000001</c:v>
                </c:pt>
                <c:pt idx="3898">
                  <c:v>120.94666700000001</c:v>
                </c:pt>
                <c:pt idx="3899">
                  <c:v>120.947444</c:v>
                </c:pt>
                <c:pt idx="3900">
                  <c:v>120.947917</c:v>
                </c:pt>
                <c:pt idx="3901">
                  <c:v>120.94794400000001</c:v>
                </c:pt>
                <c:pt idx="3902">
                  <c:v>120.94750000000001</c:v>
                </c:pt>
                <c:pt idx="3903">
                  <c:v>120.94666700000001</c:v>
                </c:pt>
                <c:pt idx="3904">
                  <c:v>120.94583299999999</c:v>
                </c:pt>
                <c:pt idx="3905">
                  <c:v>120.94</c:v>
                </c:pt>
                <c:pt idx="3906">
                  <c:v>120.939139</c:v>
                </c:pt>
                <c:pt idx="3907">
                  <c:v>120.938333</c:v>
                </c:pt>
                <c:pt idx="3908">
                  <c:v>120.937472</c:v>
                </c:pt>
                <c:pt idx="3909">
                  <c:v>120.936667</c:v>
                </c:pt>
                <c:pt idx="3910">
                  <c:v>120.936222</c:v>
                </c:pt>
                <c:pt idx="3911">
                  <c:v>120.936222</c:v>
                </c:pt>
                <c:pt idx="3912">
                  <c:v>120.936639</c:v>
                </c:pt>
                <c:pt idx="3913">
                  <c:v>120.937528</c:v>
                </c:pt>
                <c:pt idx="3914">
                  <c:v>120.938333</c:v>
                </c:pt>
                <c:pt idx="3915">
                  <c:v>120.94080599999999</c:v>
                </c:pt>
                <c:pt idx="3916">
                  <c:v>120.941639</c:v>
                </c:pt>
                <c:pt idx="3917">
                  <c:v>120.944194</c:v>
                </c:pt>
                <c:pt idx="3918">
                  <c:v>120.94497200000001</c:v>
                </c:pt>
                <c:pt idx="3919">
                  <c:v>120.946611</c:v>
                </c:pt>
                <c:pt idx="3920">
                  <c:v>120.94750000000001</c:v>
                </c:pt>
                <c:pt idx="3921">
                  <c:v>120.94833300000001</c:v>
                </c:pt>
                <c:pt idx="3922">
                  <c:v>120.951194</c:v>
                </c:pt>
                <c:pt idx="3923">
                  <c:v>120.951222</c:v>
                </c:pt>
                <c:pt idx="3924">
                  <c:v>120.952528</c:v>
                </c:pt>
                <c:pt idx="3925">
                  <c:v>120.952917</c:v>
                </c:pt>
                <c:pt idx="3926">
                  <c:v>120.952889</c:v>
                </c:pt>
                <c:pt idx="3927">
                  <c:v>120.949167</c:v>
                </c:pt>
                <c:pt idx="3928">
                  <c:v>120.948306</c:v>
                </c:pt>
                <c:pt idx="3929">
                  <c:v>120.94750000000001</c:v>
                </c:pt>
                <c:pt idx="3930">
                  <c:v>120.94666700000001</c:v>
                </c:pt>
                <c:pt idx="3931">
                  <c:v>120.94583299999999</c:v>
                </c:pt>
                <c:pt idx="3932">
                  <c:v>120.94080599999999</c:v>
                </c:pt>
                <c:pt idx="3933">
                  <c:v>120.94</c:v>
                </c:pt>
                <c:pt idx="3934">
                  <c:v>120.938333</c:v>
                </c:pt>
                <c:pt idx="3935">
                  <c:v>120.937917</c:v>
                </c:pt>
                <c:pt idx="3936">
                  <c:v>120.937861</c:v>
                </c:pt>
                <c:pt idx="3937">
                  <c:v>120.938722</c:v>
                </c:pt>
                <c:pt idx="3938">
                  <c:v>120.938694</c:v>
                </c:pt>
                <c:pt idx="3939">
                  <c:v>120.939583</c:v>
                </c:pt>
                <c:pt idx="3940">
                  <c:v>120.939611</c:v>
                </c:pt>
                <c:pt idx="3941">
                  <c:v>120.940417</c:v>
                </c:pt>
                <c:pt idx="3942">
                  <c:v>120.940389</c:v>
                </c:pt>
                <c:pt idx="3943">
                  <c:v>120.94125</c:v>
                </c:pt>
                <c:pt idx="3944">
                  <c:v>120.94125</c:v>
                </c:pt>
                <c:pt idx="3945">
                  <c:v>120.94202799999999</c:v>
                </c:pt>
                <c:pt idx="3946">
                  <c:v>120.94205599999999</c:v>
                </c:pt>
                <c:pt idx="3947">
                  <c:v>120.942944</c:v>
                </c:pt>
                <c:pt idx="3948">
                  <c:v>120.94288899999999</c:v>
                </c:pt>
                <c:pt idx="3949">
                  <c:v>120.94374999999999</c:v>
                </c:pt>
                <c:pt idx="3950">
                  <c:v>120.94372199999999</c:v>
                </c:pt>
                <c:pt idx="3951">
                  <c:v>120.94452800000001</c:v>
                </c:pt>
                <c:pt idx="3952">
                  <c:v>120.94461099999999</c:v>
                </c:pt>
                <c:pt idx="3953">
                  <c:v>120.94544399999999</c:v>
                </c:pt>
                <c:pt idx="3954">
                  <c:v>120.94541700000001</c:v>
                </c:pt>
                <c:pt idx="3955">
                  <c:v>120.94625000000001</c:v>
                </c:pt>
                <c:pt idx="3956">
                  <c:v>120.94622200000001</c:v>
                </c:pt>
                <c:pt idx="3957">
                  <c:v>120.947028</c:v>
                </c:pt>
                <c:pt idx="3958">
                  <c:v>120.94708300000001</c:v>
                </c:pt>
                <c:pt idx="3959">
                  <c:v>120.947917</c:v>
                </c:pt>
                <c:pt idx="3960">
                  <c:v>120.947917</c:v>
                </c:pt>
                <c:pt idx="3961">
                  <c:v>120.955861</c:v>
                </c:pt>
                <c:pt idx="3962">
                  <c:v>120.956667</c:v>
                </c:pt>
                <c:pt idx="3963">
                  <c:v>120.962056</c:v>
                </c:pt>
                <c:pt idx="3964">
                  <c:v>120.962028</c:v>
                </c:pt>
                <c:pt idx="3965">
                  <c:v>120.96336100000001</c:v>
                </c:pt>
                <c:pt idx="3966">
                  <c:v>120.965028</c:v>
                </c:pt>
                <c:pt idx="3967">
                  <c:v>120.965778</c:v>
                </c:pt>
                <c:pt idx="3968">
                  <c:v>120.966667</c:v>
                </c:pt>
                <c:pt idx="3969">
                  <c:v>120.967472</c:v>
                </c:pt>
                <c:pt idx="3970">
                  <c:v>120.969167</c:v>
                </c:pt>
                <c:pt idx="3971">
                  <c:v>120.969972</c:v>
                </c:pt>
                <c:pt idx="3972">
                  <c:v>120.970861</c:v>
                </c:pt>
                <c:pt idx="3973">
                  <c:v>120.971639</c:v>
                </c:pt>
                <c:pt idx="3974">
                  <c:v>120.9725</c:v>
                </c:pt>
                <c:pt idx="3975">
                  <c:v>120.97286099999999</c:v>
                </c:pt>
                <c:pt idx="3976">
                  <c:v>120.972111</c:v>
                </c:pt>
                <c:pt idx="3977">
                  <c:v>120.972083</c:v>
                </c:pt>
                <c:pt idx="3978">
                  <c:v>120.971639</c:v>
                </c:pt>
                <c:pt idx="3979">
                  <c:v>120.970806</c:v>
                </c:pt>
                <c:pt idx="3980">
                  <c:v>120.97</c:v>
                </c:pt>
                <c:pt idx="3981">
                  <c:v>120.969139</c:v>
                </c:pt>
                <c:pt idx="3982">
                  <c:v>120.968333</c:v>
                </c:pt>
                <c:pt idx="3983">
                  <c:v>120.967444</c:v>
                </c:pt>
                <c:pt idx="3984">
                  <c:v>120.966694</c:v>
                </c:pt>
                <c:pt idx="3985">
                  <c:v>120.96163900000001</c:v>
                </c:pt>
                <c:pt idx="3986">
                  <c:v>120.96036100000001</c:v>
                </c:pt>
                <c:pt idx="3987">
                  <c:v>120.96038900000001</c:v>
                </c:pt>
                <c:pt idx="3988">
                  <c:v>120.96125000000001</c:v>
                </c:pt>
                <c:pt idx="3989">
                  <c:v>120.96122200000001</c:v>
                </c:pt>
                <c:pt idx="3990">
                  <c:v>120.962028</c:v>
                </c:pt>
                <c:pt idx="3991">
                  <c:v>120.96208300000001</c:v>
                </c:pt>
                <c:pt idx="3992">
                  <c:v>120.962889</c:v>
                </c:pt>
                <c:pt idx="3993">
                  <c:v>120.962889</c:v>
                </c:pt>
                <c:pt idx="3994">
                  <c:v>120.96375</c:v>
                </c:pt>
                <c:pt idx="3995">
                  <c:v>120.963778</c:v>
                </c:pt>
                <c:pt idx="3996">
                  <c:v>120.964611</c:v>
                </c:pt>
                <c:pt idx="3997">
                  <c:v>120.964611</c:v>
                </c:pt>
                <c:pt idx="3998">
                  <c:v>120.965389</c:v>
                </c:pt>
                <c:pt idx="3999">
                  <c:v>120.96544400000001</c:v>
                </c:pt>
                <c:pt idx="4000">
                  <c:v>120.96625</c:v>
                </c:pt>
                <c:pt idx="4001">
                  <c:v>120.966222</c:v>
                </c:pt>
                <c:pt idx="4002">
                  <c:v>120.972111</c:v>
                </c:pt>
                <c:pt idx="4003">
                  <c:v>120.972083</c:v>
                </c:pt>
                <c:pt idx="4004">
                  <c:v>120.972528</c:v>
                </c:pt>
                <c:pt idx="4005">
                  <c:v>120.973333</c:v>
                </c:pt>
                <c:pt idx="4006">
                  <c:v>120.97580600000001</c:v>
                </c:pt>
                <c:pt idx="4007">
                  <c:v>120.97750000000001</c:v>
                </c:pt>
                <c:pt idx="4008">
                  <c:v>120.979167</c:v>
                </c:pt>
                <c:pt idx="4009">
                  <c:v>120.980806</c:v>
                </c:pt>
                <c:pt idx="4010">
                  <c:v>120.981639</c:v>
                </c:pt>
                <c:pt idx="4011">
                  <c:v>120.982472</c:v>
                </c:pt>
                <c:pt idx="4012">
                  <c:v>120.982944</c:v>
                </c:pt>
                <c:pt idx="4013">
                  <c:v>120.980417</c:v>
                </c:pt>
                <c:pt idx="4014">
                  <c:v>120.980417</c:v>
                </c:pt>
                <c:pt idx="4015">
                  <c:v>120.981222</c:v>
                </c:pt>
                <c:pt idx="4016">
                  <c:v>120.981194</c:v>
                </c:pt>
                <c:pt idx="4017">
                  <c:v>120.982083</c:v>
                </c:pt>
                <c:pt idx="4018">
                  <c:v>120.982056</c:v>
                </c:pt>
                <c:pt idx="4019">
                  <c:v>120.98916699999999</c:v>
                </c:pt>
                <c:pt idx="4020">
                  <c:v>120.99</c:v>
                </c:pt>
                <c:pt idx="4021">
                  <c:v>121</c:v>
                </c:pt>
                <c:pt idx="4022">
                  <c:v>121.00619399999999</c:v>
                </c:pt>
                <c:pt idx="4023">
                  <c:v>121.00624999999999</c:v>
                </c:pt>
                <c:pt idx="4024">
                  <c:v>121.00786100000001</c:v>
                </c:pt>
                <c:pt idx="4025">
                  <c:v>121.00794399999999</c:v>
                </c:pt>
                <c:pt idx="4026">
                  <c:v>121.00869400000001</c:v>
                </c:pt>
                <c:pt idx="4027">
                  <c:v>121.00875000000001</c:v>
                </c:pt>
                <c:pt idx="4028">
                  <c:v>121.009556</c:v>
                </c:pt>
                <c:pt idx="4029">
                  <c:v>121.00958300000001</c:v>
                </c:pt>
                <c:pt idx="4030">
                  <c:v>121.010417</c:v>
                </c:pt>
                <c:pt idx="4031">
                  <c:v>121.010417</c:v>
                </c:pt>
                <c:pt idx="4032">
                  <c:v>121.01125</c:v>
                </c:pt>
                <c:pt idx="4033">
                  <c:v>121.01125</c:v>
                </c:pt>
                <c:pt idx="4034">
                  <c:v>121.012028</c:v>
                </c:pt>
                <c:pt idx="4035">
                  <c:v>121.012083</c:v>
                </c:pt>
                <c:pt idx="4036">
                  <c:v>121.011667</c:v>
                </c:pt>
                <c:pt idx="4037">
                  <c:v>121.01083300000001</c:v>
                </c:pt>
                <c:pt idx="4038">
                  <c:v>121.010417</c:v>
                </c:pt>
                <c:pt idx="4039">
                  <c:v>121.010417</c:v>
                </c:pt>
                <c:pt idx="4040">
                  <c:v>121.014556</c:v>
                </c:pt>
                <c:pt idx="4041">
                  <c:v>121.014583</c:v>
                </c:pt>
                <c:pt idx="4042">
                  <c:v>121.014139</c:v>
                </c:pt>
                <c:pt idx="4043">
                  <c:v>121.013333</c:v>
                </c:pt>
                <c:pt idx="4044">
                  <c:v>121.012472</c:v>
                </c:pt>
                <c:pt idx="4045">
                  <c:v>121.012028</c:v>
                </c:pt>
                <c:pt idx="4046">
                  <c:v>121.012083</c:v>
                </c:pt>
                <c:pt idx="4047">
                  <c:v>121.013806</c:v>
                </c:pt>
                <c:pt idx="4048">
                  <c:v>121.015389</c:v>
                </c:pt>
                <c:pt idx="4049">
                  <c:v>121.015417</c:v>
                </c:pt>
                <c:pt idx="4050">
                  <c:v>121.016222</c:v>
                </c:pt>
                <c:pt idx="4051">
                  <c:v>121.016278</c:v>
                </c:pt>
                <c:pt idx="4052">
                  <c:v>121.017056</c:v>
                </c:pt>
                <c:pt idx="4053">
                  <c:v>121.017083</c:v>
                </c:pt>
                <c:pt idx="4054">
                  <c:v>121.018778</c:v>
                </c:pt>
                <c:pt idx="4055">
                  <c:v>121.018778</c:v>
                </c:pt>
                <c:pt idx="4056">
                  <c:v>121.019111</c:v>
                </c:pt>
                <c:pt idx="4057">
                  <c:v>121.02</c:v>
                </c:pt>
                <c:pt idx="4058">
                  <c:v>121.022139</c:v>
                </c:pt>
                <c:pt idx="4059">
                  <c:v>121.02208299999999</c:v>
                </c:pt>
                <c:pt idx="4060">
                  <c:v>121.02377799999999</c:v>
                </c:pt>
                <c:pt idx="4061">
                  <c:v>121.02372200000001</c:v>
                </c:pt>
                <c:pt idx="4062">
                  <c:v>121.027861</c:v>
                </c:pt>
                <c:pt idx="4063">
                  <c:v>121.027861</c:v>
                </c:pt>
                <c:pt idx="4064">
                  <c:v>121.029528</c:v>
                </c:pt>
                <c:pt idx="4065">
                  <c:v>121.029611</c:v>
                </c:pt>
                <c:pt idx="4066">
                  <c:v>121.0325</c:v>
                </c:pt>
                <c:pt idx="4067">
                  <c:v>121.033306</c:v>
                </c:pt>
                <c:pt idx="4068">
                  <c:v>121.034972</c:v>
                </c:pt>
                <c:pt idx="4069">
                  <c:v>121.03580599999999</c:v>
                </c:pt>
                <c:pt idx="4070">
                  <c:v>121.037111</c:v>
                </c:pt>
                <c:pt idx="4071">
                  <c:v>121.037083</c:v>
                </c:pt>
                <c:pt idx="4072">
                  <c:v>121.03833299999999</c:v>
                </c:pt>
                <c:pt idx="4073">
                  <c:v>121.03916700000001</c:v>
                </c:pt>
                <c:pt idx="4074">
                  <c:v>121.03958299999999</c:v>
                </c:pt>
                <c:pt idx="4075">
                  <c:v>121.039556</c:v>
                </c:pt>
                <c:pt idx="4076">
                  <c:v>121.04125000000001</c:v>
                </c:pt>
                <c:pt idx="4077">
                  <c:v>121.041222</c:v>
                </c:pt>
                <c:pt idx="4078">
                  <c:v>121.041667</c:v>
                </c:pt>
                <c:pt idx="4079">
                  <c:v>121.042472</c:v>
                </c:pt>
                <c:pt idx="4080">
                  <c:v>121.044139</c:v>
                </c:pt>
                <c:pt idx="4081">
                  <c:v>121.044972</c:v>
                </c:pt>
                <c:pt idx="4082">
                  <c:v>121.047528</c:v>
                </c:pt>
                <c:pt idx="4083">
                  <c:v>121.048333</c:v>
                </c:pt>
                <c:pt idx="4084">
                  <c:v>121.049139</c:v>
                </c:pt>
                <c:pt idx="4085">
                  <c:v>121.050028</c:v>
                </c:pt>
                <c:pt idx="4086">
                  <c:v>121.05080599999999</c:v>
                </c:pt>
                <c:pt idx="4087">
                  <c:v>121.05163899999999</c:v>
                </c:pt>
                <c:pt idx="4088">
                  <c:v>121.05247199999999</c:v>
                </c:pt>
                <c:pt idx="4089">
                  <c:v>121.05583300000001</c:v>
                </c:pt>
                <c:pt idx="4090">
                  <c:v>121.056639</c:v>
                </c:pt>
                <c:pt idx="4091">
                  <c:v>121.058278</c:v>
                </c:pt>
                <c:pt idx="4092">
                  <c:v>121.059139</c:v>
                </c:pt>
                <c:pt idx="4093">
                  <c:v>121.060861</c:v>
                </c:pt>
                <c:pt idx="4094">
                  <c:v>121.061667</c:v>
                </c:pt>
                <c:pt idx="4095">
                  <c:v>121.063306</c:v>
                </c:pt>
                <c:pt idx="4096">
                  <c:v>121.064167</c:v>
                </c:pt>
                <c:pt idx="4097">
                  <c:v>121.06830600000001</c:v>
                </c:pt>
                <c:pt idx="4098">
                  <c:v>121.06955600000001</c:v>
                </c:pt>
                <c:pt idx="4099">
                  <c:v>121.06952800000001</c:v>
                </c:pt>
                <c:pt idx="4100">
                  <c:v>121.07083299999999</c:v>
                </c:pt>
                <c:pt idx="4101">
                  <c:v>121.07166700000001</c:v>
                </c:pt>
                <c:pt idx="4102">
                  <c:v>121.072444</c:v>
                </c:pt>
                <c:pt idx="4103">
                  <c:v>121.073278</c:v>
                </c:pt>
                <c:pt idx="4104">
                  <c:v>121.074944</c:v>
                </c:pt>
                <c:pt idx="4105">
                  <c:v>121.075833</c:v>
                </c:pt>
                <c:pt idx="4106">
                  <c:v>121.078306</c:v>
                </c:pt>
                <c:pt idx="4107">
                  <c:v>121.079111</c:v>
                </c:pt>
                <c:pt idx="4108">
                  <c:v>121.080028</c:v>
                </c:pt>
                <c:pt idx="4109">
                  <c:v>121.080806</c:v>
                </c:pt>
                <c:pt idx="4110">
                  <c:v>121.089111</c:v>
                </c:pt>
                <c:pt idx="4111">
                  <c:v>121.09</c:v>
                </c:pt>
                <c:pt idx="4112">
                  <c:v>121.090833</c:v>
                </c:pt>
                <c:pt idx="4113">
                  <c:v>121.0925</c:v>
                </c:pt>
                <c:pt idx="4114">
                  <c:v>121.093333</c:v>
                </c:pt>
                <c:pt idx="4115">
                  <c:v>121.094944</c:v>
                </c:pt>
                <c:pt idx="4116">
                  <c:v>121.096611</c:v>
                </c:pt>
                <c:pt idx="4117">
                  <c:v>121.098333</c:v>
                </c:pt>
                <c:pt idx="4118">
                  <c:v>121.099222</c:v>
                </c:pt>
                <c:pt idx="4119">
                  <c:v>121.1</c:v>
                </c:pt>
                <c:pt idx="4120">
                  <c:v>121.10080600000001</c:v>
                </c:pt>
                <c:pt idx="4121">
                  <c:v>121.10166700000001</c:v>
                </c:pt>
                <c:pt idx="4122">
                  <c:v>121.10244400000001</c:v>
                </c:pt>
                <c:pt idx="4123">
                  <c:v>121.104167</c:v>
                </c:pt>
                <c:pt idx="4124">
                  <c:v>121.105</c:v>
                </c:pt>
                <c:pt idx="4125">
                  <c:v>121.107444</c:v>
                </c:pt>
                <c:pt idx="4126">
                  <c:v>121.108333</c:v>
                </c:pt>
                <c:pt idx="4127">
                  <c:v>121.109139</c:v>
                </c:pt>
                <c:pt idx="4128">
                  <c:v>121.109944</c:v>
                </c:pt>
                <c:pt idx="4129">
                  <c:v>121.110833</c:v>
                </c:pt>
                <c:pt idx="4130">
                  <c:v>121.111639</c:v>
                </c:pt>
                <c:pt idx="4131">
                  <c:v>121.113333</c:v>
                </c:pt>
                <c:pt idx="4132">
                  <c:v>121.11413899999999</c:v>
                </c:pt>
                <c:pt idx="4133">
                  <c:v>121.11583299999999</c:v>
                </c:pt>
                <c:pt idx="4134">
                  <c:v>121.11663900000001</c:v>
                </c:pt>
                <c:pt idx="4135">
                  <c:v>121.121611</c:v>
                </c:pt>
                <c:pt idx="4136">
                  <c:v>121.122472</c:v>
                </c:pt>
                <c:pt idx="4137">
                  <c:v>121.123333</c:v>
                </c:pt>
                <c:pt idx="4138">
                  <c:v>121.124167</c:v>
                </c:pt>
                <c:pt idx="4139">
                  <c:v>121.130833</c:v>
                </c:pt>
                <c:pt idx="4140">
                  <c:v>121.131694</c:v>
                </c:pt>
                <c:pt idx="4141">
                  <c:v>121.135806</c:v>
                </c:pt>
                <c:pt idx="4142">
                  <c:v>121.137472</c:v>
                </c:pt>
                <c:pt idx="4143">
                  <c:v>121.140806</c:v>
                </c:pt>
                <c:pt idx="4144">
                  <c:v>121.141694</c:v>
                </c:pt>
                <c:pt idx="4145">
                  <c:v>121.14666699999999</c:v>
                </c:pt>
                <c:pt idx="4146">
                  <c:v>121.14747199999999</c:v>
                </c:pt>
                <c:pt idx="4147">
                  <c:v>121.150806</c:v>
                </c:pt>
                <c:pt idx="4148">
                  <c:v>121.151667</c:v>
                </c:pt>
                <c:pt idx="4149">
                  <c:v>121.1525</c:v>
                </c:pt>
                <c:pt idx="4150">
                  <c:v>121.153361</c:v>
                </c:pt>
                <c:pt idx="4151">
                  <c:v>121.155</c:v>
                </c:pt>
                <c:pt idx="4152">
                  <c:v>121.155833</c:v>
                </c:pt>
                <c:pt idx="4153">
                  <c:v>121.1575</c:v>
                </c:pt>
                <c:pt idx="4154">
                  <c:v>121.158306</c:v>
                </c:pt>
                <c:pt idx="4155">
                  <c:v>121.159222</c:v>
                </c:pt>
                <c:pt idx="4156">
                  <c:v>121.16</c:v>
                </c:pt>
                <c:pt idx="4157">
                  <c:v>121.16163899999999</c:v>
                </c:pt>
                <c:pt idx="4158">
                  <c:v>121.16330600000001</c:v>
                </c:pt>
                <c:pt idx="4159">
                  <c:v>121.166667</c:v>
                </c:pt>
                <c:pt idx="4160">
                  <c:v>121.167472</c:v>
                </c:pt>
                <c:pt idx="4161">
                  <c:v>121.168333</c:v>
                </c:pt>
                <c:pt idx="4162">
                  <c:v>121.17</c:v>
                </c:pt>
                <c:pt idx="4163">
                  <c:v>121.170389</c:v>
                </c:pt>
                <c:pt idx="4164">
                  <c:v>121.170389</c:v>
                </c:pt>
                <c:pt idx="4165">
                  <c:v>121.171222</c:v>
                </c:pt>
                <c:pt idx="4166">
                  <c:v>121.171222</c:v>
                </c:pt>
                <c:pt idx="4167">
                  <c:v>121.170833</c:v>
                </c:pt>
                <c:pt idx="4168">
                  <c:v>121.169972</c:v>
                </c:pt>
                <c:pt idx="4169">
                  <c:v>121.169583</c:v>
                </c:pt>
                <c:pt idx="4170">
                  <c:v>121.169556</c:v>
                </c:pt>
                <c:pt idx="4171">
                  <c:v>121.172472</c:v>
                </c:pt>
                <c:pt idx="4172">
                  <c:v>121.173278</c:v>
                </c:pt>
                <c:pt idx="4173">
                  <c:v>121.174167</c:v>
                </c:pt>
                <c:pt idx="4174">
                  <c:v>121.175</c:v>
                </c:pt>
                <c:pt idx="4175">
                  <c:v>121.175833</c:v>
                </c:pt>
                <c:pt idx="4176">
                  <c:v>121.17666699999999</c:v>
                </c:pt>
                <c:pt idx="4177">
                  <c:v>121.17833299999999</c:v>
                </c:pt>
                <c:pt idx="4178">
                  <c:v>121.17997200000001</c:v>
                </c:pt>
                <c:pt idx="4179">
                  <c:v>121.180778</c:v>
                </c:pt>
                <c:pt idx="4180">
                  <c:v>121.181667</c:v>
                </c:pt>
                <c:pt idx="4181">
                  <c:v>121.183361</c:v>
                </c:pt>
                <c:pt idx="4182">
                  <c:v>121.184972</c:v>
                </c:pt>
                <c:pt idx="4183">
                  <c:v>121.185861</c:v>
                </c:pt>
                <c:pt idx="4184">
                  <c:v>121.187472</c:v>
                </c:pt>
                <c:pt idx="4185">
                  <c:v>121.189167</c:v>
                </c:pt>
                <c:pt idx="4186">
                  <c:v>121.189972</c:v>
                </c:pt>
                <c:pt idx="4187">
                  <c:v>121.191639</c:v>
                </c:pt>
                <c:pt idx="4188">
                  <c:v>121.192472</c:v>
                </c:pt>
                <c:pt idx="4189">
                  <c:v>121.19416699999999</c:v>
                </c:pt>
                <c:pt idx="4190">
                  <c:v>121.19497200000001</c:v>
                </c:pt>
                <c:pt idx="4191">
                  <c:v>121.19583299999999</c:v>
                </c:pt>
                <c:pt idx="4192">
                  <c:v>121.198278</c:v>
                </c:pt>
                <c:pt idx="4193">
                  <c:v>121.199167</c:v>
                </c:pt>
                <c:pt idx="4194">
                  <c:v>121.201639</c:v>
                </c:pt>
                <c:pt idx="4195">
                  <c:v>121.202056</c:v>
                </c:pt>
                <c:pt idx="4196">
                  <c:v>121.202083</c:v>
                </c:pt>
                <c:pt idx="4197">
                  <c:v>121.203278</c:v>
                </c:pt>
                <c:pt idx="4198">
                  <c:v>121.205</c:v>
                </c:pt>
                <c:pt idx="4199">
                  <c:v>121.205833</c:v>
                </c:pt>
                <c:pt idx="4200">
                  <c:v>121.206667</c:v>
                </c:pt>
                <c:pt idx="4201">
                  <c:v>121.2075</c:v>
                </c:pt>
                <c:pt idx="4202">
                  <c:v>121.21080600000001</c:v>
                </c:pt>
                <c:pt idx="4203">
                  <c:v>121.21166700000001</c:v>
                </c:pt>
                <c:pt idx="4204">
                  <c:v>121.21250000000001</c:v>
                </c:pt>
                <c:pt idx="4205">
                  <c:v>121.213306</c:v>
                </c:pt>
                <c:pt idx="4206">
                  <c:v>121.217444</c:v>
                </c:pt>
                <c:pt idx="4207">
                  <c:v>121.218333</c:v>
                </c:pt>
                <c:pt idx="4208">
                  <c:v>121.220806</c:v>
                </c:pt>
                <c:pt idx="4209">
                  <c:v>121.221639</c:v>
                </c:pt>
                <c:pt idx="4210">
                  <c:v>121.223361</c:v>
                </c:pt>
                <c:pt idx="4211">
                  <c:v>121.224194</c:v>
                </c:pt>
                <c:pt idx="4212">
                  <c:v>121.22497199999999</c:v>
                </c:pt>
                <c:pt idx="4213">
                  <c:v>121.22669399999999</c:v>
                </c:pt>
                <c:pt idx="4214">
                  <c:v>121.228278</c:v>
                </c:pt>
                <c:pt idx="4215">
                  <c:v>121.229167</c:v>
                </c:pt>
                <c:pt idx="4216">
                  <c:v>121.230861</c:v>
                </c:pt>
                <c:pt idx="4217">
                  <c:v>121.231639</c:v>
                </c:pt>
                <c:pt idx="4218">
                  <c:v>121.234139</c:v>
                </c:pt>
                <c:pt idx="4219">
                  <c:v>121.235056</c:v>
                </c:pt>
                <c:pt idx="4220">
                  <c:v>121.235833</c:v>
                </c:pt>
                <c:pt idx="4221">
                  <c:v>121.237889</c:v>
                </c:pt>
                <c:pt idx="4222">
                  <c:v>121.237861</c:v>
                </c:pt>
                <c:pt idx="4223">
                  <c:v>121.23830599999999</c:v>
                </c:pt>
                <c:pt idx="4224">
                  <c:v>121.23911099999999</c:v>
                </c:pt>
                <c:pt idx="4225">
                  <c:v>121.24161100000001</c:v>
                </c:pt>
                <c:pt idx="4226">
                  <c:v>121.24247200000001</c:v>
                </c:pt>
                <c:pt idx="4227">
                  <c:v>121.242861</c:v>
                </c:pt>
                <c:pt idx="4228">
                  <c:v>121.24288900000001</c:v>
                </c:pt>
                <c:pt idx="4229">
                  <c:v>121.24333300000001</c:v>
                </c:pt>
                <c:pt idx="4230">
                  <c:v>121.244139</c:v>
                </c:pt>
                <c:pt idx="4231">
                  <c:v>121.244972</c:v>
                </c:pt>
                <c:pt idx="4232">
                  <c:v>121.245778</c:v>
                </c:pt>
                <c:pt idx="4233">
                  <c:v>121.249167</c:v>
                </c:pt>
                <c:pt idx="4234">
                  <c:v>121.249972</c:v>
                </c:pt>
                <c:pt idx="4235">
                  <c:v>121.250833</c:v>
                </c:pt>
                <c:pt idx="4236">
                  <c:v>121.251611</c:v>
                </c:pt>
                <c:pt idx="4237">
                  <c:v>121.254222</c:v>
                </c:pt>
                <c:pt idx="4238">
                  <c:v>121.254972</c:v>
                </c:pt>
                <c:pt idx="4239">
                  <c:v>121.256694</c:v>
                </c:pt>
                <c:pt idx="4240">
                  <c:v>121.25747200000001</c:v>
                </c:pt>
                <c:pt idx="4241">
                  <c:v>121.259111</c:v>
                </c:pt>
                <c:pt idx="4242">
                  <c:v>121.259944</c:v>
                </c:pt>
                <c:pt idx="4243">
                  <c:v>121.262472</c:v>
                </c:pt>
                <c:pt idx="4244">
                  <c:v>121.263306</c:v>
                </c:pt>
                <c:pt idx="4245">
                  <c:v>121.265833</c:v>
                </c:pt>
                <c:pt idx="4246">
                  <c:v>121.266667</c:v>
                </c:pt>
                <c:pt idx="4247">
                  <c:v>121.283333</c:v>
                </c:pt>
                <c:pt idx="4248">
                  <c:v>121.284139</c:v>
                </c:pt>
                <c:pt idx="4249">
                  <c:v>121.28661099999999</c:v>
                </c:pt>
                <c:pt idx="4250">
                  <c:v>121.287111</c:v>
                </c:pt>
                <c:pt idx="4251">
                  <c:v>121.287083</c:v>
                </c:pt>
                <c:pt idx="4252">
                  <c:v>121.28747199999999</c:v>
                </c:pt>
                <c:pt idx="4253">
                  <c:v>121.28827800000001</c:v>
                </c:pt>
                <c:pt idx="4254">
                  <c:v>121.28958299999999</c:v>
                </c:pt>
                <c:pt idx="4255">
                  <c:v>121.28958299999999</c:v>
                </c:pt>
                <c:pt idx="4256">
                  <c:v>121.28994400000001</c:v>
                </c:pt>
                <c:pt idx="4257">
                  <c:v>121.292472</c:v>
                </c:pt>
                <c:pt idx="4258">
                  <c:v>121.293333</c:v>
                </c:pt>
                <c:pt idx="4259">
                  <c:v>121.303389</c:v>
                </c:pt>
                <c:pt idx="4260">
                  <c:v>121.30411100000001</c:v>
                </c:pt>
                <c:pt idx="4261">
                  <c:v>121.309972</c:v>
                </c:pt>
                <c:pt idx="4262">
                  <c:v>121.310861</c:v>
                </c:pt>
                <c:pt idx="4263">
                  <c:v>121.311667</c:v>
                </c:pt>
                <c:pt idx="4264">
                  <c:v>121.315</c:v>
                </c:pt>
                <c:pt idx="4265">
                  <c:v>121.31580599999999</c:v>
                </c:pt>
                <c:pt idx="4266">
                  <c:v>121.32250000000001</c:v>
                </c:pt>
                <c:pt idx="4267">
                  <c:v>121.323306</c:v>
                </c:pt>
                <c:pt idx="4268">
                  <c:v>121.327444</c:v>
                </c:pt>
                <c:pt idx="4269">
                  <c:v>121.328333</c:v>
                </c:pt>
                <c:pt idx="4270">
                  <c:v>121.330861</c:v>
                </c:pt>
                <c:pt idx="4271">
                  <c:v>121.331639</c:v>
                </c:pt>
                <c:pt idx="4272">
                  <c:v>121.33327800000001</c:v>
                </c:pt>
                <c:pt idx="4273">
                  <c:v>121.33416699999999</c:v>
                </c:pt>
                <c:pt idx="4274">
                  <c:v>121.33580600000001</c:v>
                </c:pt>
                <c:pt idx="4275">
                  <c:v>121.33666700000001</c:v>
                </c:pt>
                <c:pt idx="4276">
                  <c:v>121.339139</c:v>
                </c:pt>
                <c:pt idx="4277">
                  <c:v>121.34</c:v>
                </c:pt>
                <c:pt idx="4278">
                  <c:v>121.341639</c:v>
                </c:pt>
                <c:pt idx="4279">
                  <c:v>121.3425</c:v>
                </c:pt>
                <c:pt idx="4280">
                  <c:v>121.343333</c:v>
                </c:pt>
                <c:pt idx="4281">
                  <c:v>121.344139</c:v>
                </c:pt>
                <c:pt idx="4282">
                  <c:v>121.345</c:v>
                </c:pt>
                <c:pt idx="4283">
                  <c:v>121.345806</c:v>
                </c:pt>
                <c:pt idx="4284">
                  <c:v>121.347444</c:v>
                </c:pt>
                <c:pt idx="4285">
                  <c:v>121.348333</c:v>
                </c:pt>
                <c:pt idx="4286">
                  <c:v>121.34913899999999</c:v>
                </c:pt>
                <c:pt idx="4287">
                  <c:v>121.35</c:v>
                </c:pt>
                <c:pt idx="4288">
                  <c:v>121.35169399999999</c:v>
                </c:pt>
                <c:pt idx="4289">
                  <c:v>121.35247200000001</c:v>
                </c:pt>
                <c:pt idx="4290">
                  <c:v>121.353278</c:v>
                </c:pt>
                <c:pt idx="4291">
                  <c:v>121.354167</c:v>
                </c:pt>
                <c:pt idx="4292">
                  <c:v>121.354972</c:v>
                </c:pt>
                <c:pt idx="4293">
                  <c:v>121.355833</c:v>
                </c:pt>
                <c:pt idx="4294">
                  <c:v>121.356667</c:v>
                </c:pt>
                <c:pt idx="4295">
                  <c:v>121.358333</c:v>
                </c:pt>
                <c:pt idx="4296">
                  <c:v>121.359972</c:v>
                </c:pt>
                <c:pt idx="4297">
                  <c:v>121.360778</c:v>
                </c:pt>
                <c:pt idx="4298">
                  <c:v>121.361667</c:v>
                </c:pt>
                <c:pt idx="4299">
                  <c:v>121.3625</c:v>
                </c:pt>
                <c:pt idx="4300">
                  <c:v>121.36499999999999</c:v>
                </c:pt>
                <c:pt idx="4301">
                  <c:v>121.36580600000001</c:v>
                </c:pt>
                <c:pt idx="4302">
                  <c:v>121.36750000000001</c:v>
                </c:pt>
                <c:pt idx="4303">
                  <c:v>121.368306</c:v>
                </c:pt>
                <c:pt idx="4304">
                  <c:v>121.369139</c:v>
                </c:pt>
                <c:pt idx="4305">
                  <c:v>121.37</c:v>
                </c:pt>
                <c:pt idx="4306">
                  <c:v>121.371639</c:v>
                </c:pt>
                <c:pt idx="4307">
                  <c:v>121.372444</c:v>
                </c:pt>
                <c:pt idx="4308">
                  <c:v>121.374972</c:v>
                </c:pt>
                <c:pt idx="4309">
                  <c:v>121.376639</c:v>
                </c:pt>
                <c:pt idx="4310">
                  <c:v>121.377444</c:v>
                </c:pt>
                <c:pt idx="4311">
                  <c:v>121.37830599999999</c:v>
                </c:pt>
                <c:pt idx="4312">
                  <c:v>121.379139</c:v>
                </c:pt>
                <c:pt idx="4313">
                  <c:v>121.379972</c:v>
                </c:pt>
                <c:pt idx="4314">
                  <c:v>121.380861</c:v>
                </c:pt>
                <c:pt idx="4315">
                  <c:v>121.381694</c:v>
                </c:pt>
                <c:pt idx="4316">
                  <c:v>121.38205600000001</c:v>
                </c:pt>
                <c:pt idx="4317">
                  <c:v>121.38202800000001</c:v>
                </c:pt>
                <c:pt idx="4318">
                  <c:v>121.38291700000001</c:v>
                </c:pt>
                <c:pt idx="4319">
                  <c:v>121.38291700000001</c:v>
                </c:pt>
                <c:pt idx="4320">
                  <c:v>121.38333299999999</c:v>
                </c:pt>
                <c:pt idx="4321">
                  <c:v>121.38416700000001</c:v>
                </c:pt>
                <c:pt idx="4322">
                  <c:v>121.386667</c:v>
                </c:pt>
                <c:pt idx="4323">
                  <c:v>121.387444</c:v>
                </c:pt>
                <c:pt idx="4324">
                  <c:v>121.393306</c:v>
                </c:pt>
                <c:pt idx="4325">
                  <c:v>121.394111</c:v>
                </c:pt>
                <c:pt idx="4326">
                  <c:v>121.406222</c:v>
                </c:pt>
                <c:pt idx="4327">
                  <c:v>121.406222</c:v>
                </c:pt>
                <c:pt idx="4328">
                  <c:v>121.407472</c:v>
                </c:pt>
                <c:pt idx="4329">
                  <c:v>121.41</c:v>
                </c:pt>
                <c:pt idx="4330">
                  <c:v>121.41080599999999</c:v>
                </c:pt>
                <c:pt idx="4331">
                  <c:v>121.411722</c:v>
                </c:pt>
                <c:pt idx="4332">
                  <c:v>121.41291699999999</c:v>
                </c:pt>
                <c:pt idx="4333">
                  <c:v>121.412944</c:v>
                </c:pt>
                <c:pt idx="4334">
                  <c:v>121.41247199999999</c:v>
                </c:pt>
                <c:pt idx="4335">
                  <c:v>121.41163899999999</c:v>
                </c:pt>
                <c:pt idx="4336">
                  <c:v>121.410444</c:v>
                </c:pt>
                <c:pt idx="4337">
                  <c:v>121.410389</c:v>
                </c:pt>
                <c:pt idx="4338">
                  <c:v>121.410833</c:v>
                </c:pt>
                <c:pt idx="4339">
                  <c:v>121.41163899999999</c:v>
                </c:pt>
                <c:pt idx="4340">
                  <c:v>121.41247199999999</c:v>
                </c:pt>
                <c:pt idx="4341">
                  <c:v>121.416667</c:v>
                </c:pt>
                <c:pt idx="4342">
                  <c:v>121.417472</c:v>
                </c:pt>
                <c:pt idx="4343">
                  <c:v>121.421639</c:v>
                </c:pt>
                <c:pt idx="4344">
                  <c:v>121.423278</c:v>
                </c:pt>
                <c:pt idx="4345">
                  <c:v>121.42580599999999</c:v>
                </c:pt>
                <c:pt idx="4346">
                  <c:v>121.42663899999999</c:v>
                </c:pt>
                <c:pt idx="4347">
                  <c:v>121.42833299999999</c:v>
                </c:pt>
                <c:pt idx="4348">
                  <c:v>121.43</c:v>
                </c:pt>
                <c:pt idx="4349">
                  <c:v>121.430806</c:v>
                </c:pt>
                <c:pt idx="4350">
                  <c:v>121.434611</c:v>
                </c:pt>
                <c:pt idx="4351">
                  <c:v>121.437472</c:v>
                </c:pt>
                <c:pt idx="4352">
                  <c:v>121.44108300000001</c:v>
                </c:pt>
                <c:pt idx="4353">
                  <c:v>121.442556</c:v>
                </c:pt>
                <c:pt idx="4354">
                  <c:v>121.442972</c:v>
                </c:pt>
                <c:pt idx="4355">
                  <c:v>121.442806</c:v>
                </c:pt>
                <c:pt idx="4356">
                  <c:v>121.4425</c:v>
                </c:pt>
                <c:pt idx="4357">
                  <c:v>121.441694</c:v>
                </c:pt>
                <c:pt idx="4358">
                  <c:v>121.44080599999999</c:v>
                </c:pt>
                <c:pt idx="4359">
                  <c:v>121.434972</c:v>
                </c:pt>
                <c:pt idx="4360">
                  <c:v>121.434139</c:v>
                </c:pt>
                <c:pt idx="4361">
                  <c:v>121.433306</c:v>
                </c:pt>
                <c:pt idx="4362">
                  <c:v>121.4325</c:v>
                </c:pt>
                <c:pt idx="4363">
                  <c:v>121.431611</c:v>
                </c:pt>
                <c:pt idx="4364">
                  <c:v>121.430806</c:v>
                </c:pt>
                <c:pt idx="4365">
                  <c:v>121.42913900000001</c:v>
                </c:pt>
                <c:pt idx="4366">
                  <c:v>121.42830600000001</c:v>
                </c:pt>
                <c:pt idx="4367">
                  <c:v>121.42749999999999</c:v>
                </c:pt>
                <c:pt idx="4368">
                  <c:v>121.42666699999999</c:v>
                </c:pt>
                <c:pt idx="4369">
                  <c:v>121.425833</c:v>
                </c:pt>
                <c:pt idx="4370">
                  <c:v>121.423306</c:v>
                </c:pt>
                <c:pt idx="4371">
                  <c:v>121.422472</c:v>
                </c:pt>
                <c:pt idx="4372">
                  <c:v>121.4175</c:v>
                </c:pt>
                <c:pt idx="4373">
                  <c:v>121.416639</c:v>
                </c:pt>
                <c:pt idx="4374">
                  <c:v>121.41497200000001</c:v>
                </c:pt>
                <c:pt idx="4375">
                  <c:v>121.41416700000001</c:v>
                </c:pt>
                <c:pt idx="4376">
                  <c:v>121.41244399999999</c:v>
                </c:pt>
                <c:pt idx="4377">
                  <c:v>121.41205600000001</c:v>
                </c:pt>
                <c:pt idx="4378">
                  <c:v>121.41205600000001</c:v>
                </c:pt>
                <c:pt idx="4379">
                  <c:v>121.410389</c:v>
                </c:pt>
                <c:pt idx="4380">
                  <c:v>121.410389</c:v>
                </c:pt>
                <c:pt idx="4381">
                  <c:v>121.406667</c:v>
                </c:pt>
                <c:pt idx="4382">
                  <c:v>121.405833</c:v>
                </c:pt>
                <c:pt idx="4383">
                  <c:v>121.404972</c:v>
                </c:pt>
                <c:pt idx="4384">
                  <c:v>121.4025</c:v>
                </c:pt>
                <c:pt idx="4385">
                  <c:v>121.401667</c:v>
                </c:pt>
                <c:pt idx="4386">
                  <c:v>121.400806</c:v>
                </c:pt>
                <c:pt idx="4387">
                  <c:v>121.400417</c:v>
                </c:pt>
                <c:pt idx="4388">
                  <c:v>121.400389</c:v>
                </c:pt>
                <c:pt idx="4389">
                  <c:v>121.400778</c:v>
                </c:pt>
                <c:pt idx="4390">
                  <c:v>121.402472</c:v>
                </c:pt>
                <c:pt idx="4391">
                  <c:v>121.403361</c:v>
                </c:pt>
                <c:pt idx="4392">
                  <c:v>121.4075</c:v>
                </c:pt>
                <c:pt idx="4393">
                  <c:v>121.408306</c:v>
                </c:pt>
                <c:pt idx="4394">
                  <c:v>121.41</c:v>
                </c:pt>
                <c:pt idx="4395">
                  <c:v>121.41080599999999</c:v>
                </c:pt>
                <c:pt idx="4396">
                  <c:v>121.41163899999999</c:v>
                </c:pt>
                <c:pt idx="4397">
                  <c:v>121.412083</c:v>
                </c:pt>
                <c:pt idx="4398">
                  <c:v>121.41205600000001</c:v>
                </c:pt>
                <c:pt idx="4399">
                  <c:v>121.412944</c:v>
                </c:pt>
                <c:pt idx="4400">
                  <c:v>121.41291699999999</c:v>
                </c:pt>
                <c:pt idx="4401">
                  <c:v>121.41369400000001</c:v>
                </c:pt>
                <c:pt idx="4402">
                  <c:v>121.41374999999999</c:v>
                </c:pt>
                <c:pt idx="4403">
                  <c:v>121.415361</c:v>
                </c:pt>
                <c:pt idx="4404">
                  <c:v>121.415361</c:v>
                </c:pt>
                <c:pt idx="4405">
                  <c:v>121.417028</c:v>
                </c:pt>
                <c:pt idx="4406">
                  <c:v>121.417028</c:v>
                </c:pt>
                <c:pt idx="4407">
                  <c:v>121.419583</c:v>
                </c:pt>
                <c:pt idx="4408">
                  <c:v>121.419556</c:v>
                </c:pt>
                <c:pt idx="4409">
                  <c:v>121.421278</c:v>
                </c:pt>
                <c:pt idx="4410">
                  <c:v>121.421222</c:v>
                </c:pt>
                <c:pt idx="4411">
                  <c:v>121.422917</c:v>
                </c:pt>
                <c:pt idx="4412">
                  <c:v>121.422889</c:v>
                </c:pt>
                <c:pt idx="4413">
                  <c:v>121.424583</c:v>
                </c:pt>
                <c:pt idx="4414">
                  <c:v>121.424556</c:v>
                </c:pt>
                <c:pt idx="4415">
                  <c:v>121.42741700000001</c:v>
                </c:pt>
                <c:pt idx="4416">
                  <c:v>121.42830600000001</c:v>
                </c:pt>
                <c:pt idx="4417">
                  <c:v>121.430806</c:v>
                </c:pt>
                <c:pt idx="4418">
                  <c:v>121.431639</c:v>
                </c:pt>
                <c:pt idx="4419">
                  <c:v>121.432861</c:v>
                </c:pt>
                <c:pt idx="4420">
                  <c:v>121.432917</c:v>
                </c:pt>
                <c:pt idx="4421">
                  <c:v>121.433722</c:v>
                </c:pt>
                <c:pt idx="4422">
                  <c:v>121.43375</c:v>
                </c:pt>
                <c:pt idx="4423">
                  <c:v>121.434583</c:v>
                </c:pt>
                <c:pt idx="4424">
                  <c:v>121.434611</c:v>
                </c:pt>
                <c:pt idx="4425">
                  <c:v>121.437889</c:v>
                </c:pt>
                <c:pt idx="4426">
                  <c:v>121.437917</c:v>
                </c:pt>
                <c:pt idx="4427">
                  <c:v>121.438722</c:v>
                </c:pt>
                <c:pt idx="4428">
                  <c:v>121.438694</c:v>
                </c:pt>
                <c:pt idx="4429">
                  <c:v>121.439556</c:v>
                </c:pt>
                <c:pt idx="4430">
                  <c:v>121.439556</c:v>
                </c:pt>
                <c:pt idx="4431">
                  <c:v>121.44205599999999</c:v>
                </c:pt>
                <c:pt idx="4432">
                  <c:v>121.442083</c:v>
                </c:pt>
                <c:pt idx="4433">
                  <c:v>121.44288899999999</c:v>
                </c:pt>
                <c:pt idx="4434">
                  <c:v>121.442972</c:v>
                </c:pt>
                <c:pt idx="4435">
                  <c:v>121.44374999999999</c:v>
                </c:pt>
                <c:pt idx="4436">
                  <c:v>121.44372199999999</c:v>
                </c:pt>
                <c:pt idx="4437">
                  <c:v>121.44455600000001</c:v>
                </c:pt>
                <c:pt idx="4438">
                  <c:v>121.44452800000001</c:v>
                </c:pt>
                <c:pt idx="4439">
                  <c:v>121.44666700000001</c:v>
                </c:pt>
                <c:pt idx="4440">
                  <c:v>121.451694</c:v>
                </c:pt>
                <c:pt idx="4441">
                  <c:v>121.452472</c:v>
                </c:pt>
                <c:pt idx="4442">
                  <c:v>121.456611</c:v>
                </c:pt>
                <c:pt idx="4443">
                  <c:v>121.45741700000001</c:v>
                </c:pt>
                <c:pt idx="4444">
                  <c:v>121.45913899999999</c:v>
                </c:pt>
                <c:pt idx="4445">
                  <c:v>121.46</c:v>
                </c:pt>
                <c:pt idx="4446">
                  <c:v>121.46163900000001</c:v>
                </c:pt>
                <c:pt idx="4447">
                  <c:v>121.46247200000001</c:v>
                </c:pt>
                <c:pt idx="4448">
                  <c:v>121.463278</c:v>
                </c:pt>
                <c:pt idx="4449">
                  <c:v>121.464139</c:v>
                </c:pt>
                <c:pt idx="4450">
                  <c:v>121.464972</c:v>
                </c:pt>
                <c:pt idx="4451">
                  <c:v>121.467111</c:v>
                </c:pt>
                <c:pt idx="4452">
                  <c:v>121.467111</c:v>
                </c:pt>
                <c:pt idx="4453">
                  <c:v>121.467889</c:v>
                </c:pt>
                <c:pt idx="4454">
                  <c:v>121.467861</c:v>
                </c:pt>
                <c:pt idx="4455">
                  <c:v>121.46875</c:v>
                </c:pt>
                <c:pt idx="4456">
                  <c:v>121.468722</c:v>
                </c:pt>
                <c:pt idx="4457">
                  <c:v>121.471222</c:v>
                </c:pt>
                <c:pt idx="4458">
                  <c:v>121.471222</c:v>
                </c:pt>
                <c:pt idx="4459">
                  <c:v>121.47205599999999</c:v>
                </c:pt>
                <c:pt idx="4460">
                  <c:v>121.47205599999999</c:v>
                </c:pt>
                <c:pt idx="4461">
                  <c:v>121.474194</c:v>
                </c:pt>
                <c:pt idx="4462">
                  <c:v>121.47497199999999</c:v>
                </c:pt>
                <c:pt idx="4463">
                  <c:v>121.47586099999999</c:v>
                </c:pt>
                <c:pt idx="4464">
                  <c:v>121.47669399999999</c:v>
                </c:pt>
                <c:pt idx="4465">
                  <c:v>121.478306</c:v>
                </c:pt>
                <c:pt idx="4466">
                  <c:v>121.48</c:v>
                </c:pt>
                <c:pt idx="4467">
                  <c:v>121.480806</c:v>
                </c:pt>
                <c:pt idx="4468">
                  <c:v>121.481694</c:v>
                </c:pt>
                <c:pt idx="4469">
                  <c:v>121.4825</c:v>
                </c:pt>
                <c:pt idx="4470">
                  <c:v>121.483306</c:v>
                </c:pt>
                <c:pt idx="4471">
                  <c:v>121.484111</c:v>
                </c:pt>
                <c:pt idx="4472">
                  <c:v>121.485833</c:v>
                </c:pt>
                <c:pt idx="4473">
                  <c:v>121.486639</c:v>
                </c:pt>
                <c:pt idx="4474">
                  <c:v>121.488333</c:v>
                </c:pt>
                <c:pt idx="4475">
                  <c:v>121.49</c:v>
                </c:pt>
                <c:pt idx="4476">
                  <c:v>121.49077800000001</c:v>
                </c:pt>
                <c:pt idx="4477">
                  <c:v>121.49163900000001</c:v>
                </c:pt>
                <c:pt idx="4478">
                  <c:v>121.493278</c:v>
                </c:pt>
                <c:pt idx="4479">
                  <c:v>121.494167</c:v>
                </c:pt>
                <c:pt idx="4480">
                  <c:v>121.495806</c:v>
                </c:pt>
                <c:pt idx="4481">
                  <c:v>121.497472</c:v>
                </c:pt>
                <c:pt idx="4482">
                  <c:v>121.499194</c:v>
                </c:pt>
                <c:pt idx="4483">
                  <c:v>121.500833</c:v>
                </c:pt>
                <c:pt idx="4484">
                  <c:v>121.501639</c:v>
                </c:pt>
                <c:pt idx="4485">
                  <c:v>121.502917</c:v>
                </c:pt>
                <c:pt idx="4486">
                  <c:v>121.502889</c:v>
                </c:pt>
                <c:pt idx="4487">
                  <c:v>121.503694</c:v>
                </c:pt>
                <c:pt idx="4488">
                  <c:v>121.503722</c:v>
                </c:pt>
                <c:pt idx="4489">
                  <c:v>121.504972</c:v>
                </c:pt>
                <c:pt idx="4490">
                  <c:v>121.50708299999999</c:v>
                </c:pt>
                <c:pt idx="4491">
                  <c:v>121.50702800000001</c:v>
                </c:pt>
                <c:pt idx="4492">
                  <c:v>121.50786100000001</c:v>
                </c:pt>
                <c:pt idx="4493">
                  <c:v>121.50786100000001</c:v>
                </c:pt>
                <c:pt idx="4494">
                  <c:v>121.50916700000001</c:v>
                </c:pt>
                <c:pt idx="4495">
                  <c:v>121.51086100000001</c:v>
                </c:pt>
                <c:pt idx="4496">
                  <c:v>121.511639</c:v>
                </c:pt>
                <c:pt idx="4497">
                  <c:v>121.514139</c:v>
                </c:pt>
                <c:pt idx="4498">
                  <c:v>121.515833</c:v>
                </c:pt>
                <c:pt idx="4499">
                  <c:v>121.52247199999999</c:v>
                </c:pt>
                <c:pt idx="4500">
                  <c:v>121.52330600000001</c:v>
                </c:pt>
                <c:pt idx="4501">
                  <c:v>121.52413900000001</c:v>
                </c:pt>
                <c:pt idx="4502">
                  <c:v>121.52586100000001</c:v>
                </c:pt>
                <c:pt idx="4503">
                  <c:v>121.526639</c:v>
                </c:pt>
                <c:pt idx="4504">
                  <c:v>121.527111</c:v>
                </c:pt>
                <c:pt idx="4505">
                  <c:v>121.527056</c:v>
                </c:pt>
                <c:pt idx="4506">
                  <c:v>121.527889</c:v>
                </c:pt>
                <c:pt idx="4507">
                  <c:v>121.527889</c:v>
                </c:pt>
                <c:pt idx="4508">
                  <c:v>121.527056</c:v>
                </c:pt>
                <c:pt idx="4509">
                  <c:v>121.52794400000001</c:v>
                </c:pt>
                <c:pt idx="4510">
                  <c:v>121.527917</c:v>
                </c:pt>
                <c:pt idx="4511">
                  <c:v>121.529611</c:v>
                </c:pt>
                <c:pt idx="4512">
                  <c:v>121.529611</c:v>
                </c:pt>
                <c:pt idx="4513">
                  <c:v>121.529972</c:v>
                </c:pt>
                <c:pt idx="4514">
                  <c:v>121.5325</c:v>
                </c:pt>
                <c:pt idx="4515">
                  <c:v>121.534611</c:v>
                </c:pt>
                <c:pt idx="4516">
                  <c:v>121.53455599999999</c:v>
                </c:pt>
                <c:pt idx="4517">
                  <c:v>121.53577799999999</c:v>
                </c:pt>
                <c:pt idx="4518">
                  <c:v>121.536694</c:v>
                </c:pt>
                <c:pt idx="4519">
                  <c:v>121.53749999999999</c:v>
                </c:pt>
                <c:pt idx="4520">
                  <c:v>121.53830600000001</c:v>
                </c:pt>
                <c:pt idx="4521">
                  <c:v>121.53916700000001</c:v>
                </c:pt>
                <c:pt idx="4522">
                  <c:v>121.54086100000001</c:v>
                </c:pt>
                <c:pt idx="4523">
                  <c:v>121.541667</c:v>
                </c:pt>
                <c:pt idx="4524">
                  <c:v>121.543306</c:v>
                </c:pt>
                <c:pt idx="4525">
                  <c:v>121.544139</c:v>
                </c:pt>
                <c:pt idx="4526">
                  <c:v>121.545</c:v>
                </c:pt>
                <c:pt idx="4527">
                  <c:v>121.546667</c:v>
                </c:pt>
                <c:pt idx="4528">
                  <c:v>121.547472</c:v>
                </c:pt>
                <c:pt idx="4529">
                  <c:v>121.55163899999999</c:v>
                </c:pt>
                <c:pt idx="4530">
                  <c:v>121.55249999999999</c:v>
                </c:pt>
                <c:pt idx="4531">
                  <c:v>121.559139</c:v>
                </c:pt>
                <c:pt idx="4532">
                  <c:v>121.559944</c:v>
                </c:pt>
                <c:pt idx="4533">
                  <c:v>121.560861</c:v>
                </c:pt>
                <c:pt idx="4534">
                  <c:v>121.561278</c:v>
                </c:pt>
                <c:pt idx="4535">
                  <c:v>121.561278</c:v>
                </c:pt>
                <c:pt idx="4536">
                  <c:v>121.562083</c:v>
                </c:pt>
                <c:pt idx="4537">
                  <c:v>121.562083</c:v>
                </c:pt>
                <c:pt idx="4538">
                  <c:v>121.563333</c:v>
                </c:pt>
                <c:pt idx="4539">
                  <c:v>121.565</c:v>
                </c:pt>
                <c:pt idx="4540">
                  <c:v>121.56580599999999</c:v>
                </c:pt>
                <c:pt idx="4541">
                  <c:v>121.57250000000001</c:v>
                </c:pt>
                <c:pt idx="4542">
                  <c:v>121.57333300000001</c:v>
                </c:pt>
                <c:pt idx="4543">
                  <c:v>121.574167</c:v>
                </c:pt>
                <c:pt idx="4544">
                  <c:v>121.575</c:v>
                </c:pt>
                <c:pt idx="4545">
                  <c:v>121.576639</c:v>
                </c:pt>
                <c:pt idx="4546">
                  <c:v>121.579111</c:v>
                </c:pt>
                <c:pt idx="4547">
                  <c:v>121.580028</c:v>
                </c:pt>
                <c:pt idx="4548">
                  <c:v>121.581667</c:v>
                </c:pt>
                <c:pt idx="4549">
                  <c:v>121.58583299999999</c:v>
                </c:pt>
                <c:pt idx="4550">
                  <c:v>121.58663900000001</c:v>
                </c:pt>
                <c:pt idx="4551">
                  <c:v>121.589167</c:v>
                </c:pt>
                <c:pt idx="4552">
                  <c:v>121.589944</c:v>
                </c:pt>
                <c:pt idx="4553">
                  <c:v>121.591639</c:v>
                </c:pt>
                <c:pt idx="4554">
                  <c:v>121.593333</c:v>
                </c:pt>
                <c:pt idx="4555">
                  <c:v>121.595</c:v>
                </c:pt>
                <c:pt idx="4556">
                  <c:v>121.5975</c:v>
                </c:pt>
                <c:pt idx="4557">
                  <c:v>121.59830599999999</c:v>
                </c:pt>
                <c:pt idx="4558">
                  <c:v>121.600444</c:v>
                </c:pt>
                <c:pt idx="4559">
                  <c:v>121.600444</c:v>
                </c:pt>
                <c:pt idx="4560">
                  <c:v>121.60247200000001</c:v>
                </c:pt>
                <c:pt idx="4561">
                  <c:v>121.603278</c:v>
                </c:pt>
                <c:pt idx="4562">
                  <c:v>121.604167</c:v>
                </c:pt>
                <c:pt idx="4563">
                  <c:v>121.606639</c:v>
                </c:pt>
                <c:pt idx="4564">
                  <c:v>121.607472</c:v>
                </c:pt>
                <c:pt idx="4565">
                  <c:v>121.609167</c:v>
                </c:pt>
                <c:pt idx="4566">
                  <c:v>121.610028</c:v>
                </c:pt>
                <c:pt idx="4567">
                  <c:v>121.611639</c:v>
                </c:pt>
                <c:pt idx="4568">
                  <c:v>121.61330599999999</c:v>
                </c:pt>
                <c:pt idx="4569">
                  <c:v>121.61411099999999</c:v>
                </c:pt>
                <c:pt idx="4570">
                  <c:v>121.619167</c:v>
                </c:pt>
                <c:pt idx="4571">
                  <c:v>121.619972</c:v>
                </c:pt>
                <c:pt idx="4572">
                  <c:v>121.620417</c:v>
                </c:pt>
                <c:pt idx="4573">
                  <c:v>121.620361</c:v>
                </c:pt>
                <c:pt idx="4574">
                  <c:v>121.62375</c:v>
                </c:pt>
                <c:pt idx="4575">
                  <c:v>121.623694</c:v>
                </c:pt>
                <c:pt idx="4576">
                  <c:v>121.627083</c:v>
                </c:pt>
                <c:pt idx="4577">
                  <c:v>121.627083</c:v>
                </c:pt>
                <c:pt idx="4578">
                  <c:v>121.627917</c:v>
                </c:pt>
                <c:pt idx="4579">
                  <c:v>121.627917</c:v>
                </c:pt>
                <c:pt idx="4580">
                  <c:v>121.628694</c:v>
                </c:pt>
                <c:pt idx="4581">
                  <c:v>121.628722</c:v>
                </c:pt>
                <c:pt idx="4582">
                  <c:v>121.62955599999999</c:v>
                </c:pt>
                <c:pt idx="4583">
                  <c:v>121.62955599999999</c:v>
                </c:pt>
                <c:pt idx="4584">
                  <c:v>121.630472</c:v>
                </c:pt>
                <c:pt idx="4585">
                  <c:v>121.630444</c:v>
                </c:pt>
                <c:pt idx="4586">
                  <c:v>121.629611</c:v>
                </c:pt>
                <c:pt idx="4587">
                  <c:v>121.63036099999999</c:v>
                </c:pt>
                <c:pt idx="4588">
                  <c:v>121.63038899999999</c:v>
                </c:pt>
                <c:pt idx="4589">
                  <c:v>121.63211099999999</c:v>
                </c:pt>
                <c:pt idx="4590">
                  <c:v>121.63205600000001</c:v>
                </c:pt>
                <c:pt idx="4591">
                  <c:v>121.63249999999999</c:v>
                </c:pt>
                <c:pt idx="4592">
                  <c:v>121.633306</c:v>
                </c:pt>
                <c:pt idx="4593">
                  <c:v>121.63669400000001</c:v>
                </c:pt>
                <c:pt idx="4594">
                  <c:v>121.637444</c:v>
                </c:pt>
                <c:pt idx="4595">
                  <c:v>121.638278</c:v>
                </c:pt>
                <c:pt idx="4596">
                  <c:v>121.639167</c:v>
                </c:pt>
                <c:pt idx="4597">
                  <c:v>121.639972</c:v>
                </c:pt>
                <c:pt idx="4598">
                  <c:v>121.640806</c:v>
                </c:pt>
                <c:pt idx="4599">
                  <c:v>121.641639</c:v>
                </c:pt>
                <c:pt idx="4600">
                  <c:v>121.643333</c:v>
                </c:pt>
                <c:pt idx="4601">
                  <c:v>121.64375</c:v>
                </c:pt>
                <c:pt idx="4602">
                  <c:v>121.643694</c:v>
                </c:pt>
                <c:pt idx="4603">
                  <c:v>121.644583</c:v>
                </c:pt>
                <c:pt idx="4604">
                  <c:v>121.64455599999999</c:v>
                </c:pt>
                <c:pt idx="4605">
                  <c:v>121.645</c:v>
                </c:pt>
                <c:pt idx="4606">
                  <c:v>121.64663899999999</c:v>
                </c:pt>
                <c:pt idx="4607">
                  <c:v>121.64708299999999</c:v>
                </c:pt>
                <c:pt idx="4608">
                  <c:v>121.647139</c:v>
                </c:pt>
                <c:pt idx="4609">
                  <c:v>121.64788900000001</c:v>
                </c:pt>
                <c:pt idx="4610">
                  <c:v>121.64708299999999</c:v>
                </c:pt>
                <c:pt idx="4611">
                  <c:v>121.64708299999999</c:v>
                </c:pt>
                <c:pt idx="4612">
                  <c:v>121.64452799999999</c:v>
                </c:pt>
                <c:pt idx="4613">
                  <c:v>121.64536099999999</c:v>
                </c:pt>
                <c:pt idx="4614">
                  <c:v>121.64536099999999</c:v>
                </c:pt>
                <c:pt idx="4615">
                  <c:v>121.64624999999999</c:v>
                </c:pt>
                <c:pt idx="4616">
                  <c:v>121.646278</c:v>
                </c:pt>
                <c:pt idx="4617">
                  <c:v>121.647139</c:v>
                </c:pt>
                <c:pt idx="4618">
                  <c:v>121.64705600000001</c:v>
                </c:pt>
                <c:pt idx="4619">
                  <c:v>121.64877799999999</c:v>
                </c:pt>
                <c:pt idx="4620">
                  <c:v>121.64872200000001</c:v>
                </c:pt>
                <c:pt idx="4621">
                  <c:v>121.656667</c:v>
                </c:pt>
                <c:pt idx="4622">
                  <c:v>121.6575</c:v>
                </c:pt>
                <c:pt idx="4623">
                  <c:v>121.657889</c:v>
                </c:pt>
                <c:pt idx="4624">
                  <c:v>121.657889</c:v>
                </c:pt>
                <c:pt idx="4625">
                  <c:v>121.658333</c:v>
                </c:pt>
                <c:pt idx="4626">
                  <c:v>121.659167</c:v>
                </c:pt>
                <c:pt idx="4627">
                  <c:v>121.66080599999999</c:v>
                </c:pt>
                <c:pt idx="4628">
                  <c:v>121.66163899999999</c:v>
                </c:pt>
                <c:pt idx="4629">
                  <c:v>121.66247199999999</c:v>
                </c:pt>
                <c:pt idx="4630">
                  <c:v>121.66333299999999</c:v>
                </c:pt>
                <c:pt idx="4631">
                  <c:v>121.66411100000001</c:v>
                </c:pt>
                <c:pt idx="4632">
                  <c:v>121.66669400000001</c:v>
                </c:pt>
                <c:pt idx="4633">
                  <c:v>121.667444</c:v>
                </c:pt>
                <c:pt idx="4634">
                  <c:v>121.669972</c:v>
                </c:pt>
                <c:pt idx="4635">
                  <c:v>121.670861</c:v>
                </c:pt>
                <c:pt idx="4636">
                  <c:v>121.672472</c:v>
                </c:pt>
                <c:pt idx="4637">
                  <c:v>121.672944</c:v>
                </c:pt>
                <c:pt idx="4638">
                  <c:v>121.672889</c:v>
                </c:pt>
                <c:pt idx="4639">
                  <c:v>121.673333</c:v>
                </c:pt>
                <c:pt idx="4640">
                  <c:v>121.674139</c:v>
                </c:pt>
                <c:pt idx="4641">
                  <c:v>121.675028</c:v>
                </c:pt>
                <c:pt idx="4642">
                  <c:v>121.677083</c:v>
                </c:pt>
                <c:pt idx="4643">
                  <c:v>121.67705599999999</c:v>
                </c:pt>
                <c:pt idx="4644">
                  <c:v>121.67830600000001</c:v>
                </c:pt>
                <c:pt idx="4645">
                  <c:v>121.67913900000001</c:v>
                </c:pt>
                <c:pt idx="4646">
                  <c:v>121.67997200000001</c:v>
                </c:pt>
                <c:pt idx="4647">
                  <c:v>121.68083300000001</c:v>
                </c:pt>
                <c:pt idx="4648">
                  <c:v>121.681667</c:v>
                </c:pt>
                <c:pt idx="4649">
                  <c:v>121.682028</c:v>
                </c:pt>
                <c:pt idx="4650">
                  <c:v>121.682056</c:v>
                </c:pt>
                <c:pt idx="4651">
                  <c:v>121.6825</c:v>
                </c:pt>
                <c:pt idx="4652">
                  <c:v>121.682917</c:v>
                </c:pt>
                <c:pt idx="4653">
                  <c:v>121.682917</c:v>
                </c:pt>
                <c:pt idx="4654">
                  <c:v>121.683306</c:v>
                </c:pt>
                <c:pt idx="4655">
                  <c:v>121.684111</c:v>
                </c:pt>
                <c:pt idx="4656">
                  <c:v>121.684972</c:v>
                </c:pt>
                <c:pt idx="4657">
                  <c:v>121.685833</c:v>
                </c:pt>
                <c:pt idx="4658">
                  <c:v>121.688722</c:v>
                </c:pt>
                <c:pt idx="4659">
                  <c:v>121.688722</c:v>
                </c:pt>
                <c:pt idx="4660">
                  <c:v>121.690861</c:v>
                </c:pt>
                <c:pt idx="4661">
                  <c:v>121.691694</c:v>
                </c:pt>
                <c:pt idx="4662">
                  <c:v>121.69497200000001</c:v>
                </c:pt>
                <c:pt idx="4663">
                  <c:v>121.69586099999999</c:v>
                </c:pt>
                <c:pt idx="4664">
                  <c:v>121.69622200000001</c:v>
                </c:pt>
                <c:pt idx="4665">
                  <c:v>121.69625000000001</c:v>
                </c:pt>
                <c:pt idx="4666">
                  <c:v>121.69708300000001</c:v>
                </c:pt>
                <c:pt idx="4667">
                  <c:v>121.69708300000001</c:v>
                </c:pt>
                <c:pt idx="4668">
                  <c:v>121.695778</c:v>
                </c:pt>
                <c:pt idx="4669">
                  <c:v>121.69494400000001</c:v>
                </c:pt>
                <c:pt idx="4670">
                  <c:v>121.691194</c:v>
                </c:pt>
                <c:pt idx="4671">
                  <c:v>121.691222</c:v>
                </c:pt>
                <c:pt idx="4672">
                  <c:v>121.690861</c:v>
                </c:pt>
                <c:pt idx="4673">
                  <c:v>121.689972</c:v>
                </c:pt>
                <c:pt idx="4674">
                  <c:v>121.688306</c:v>
                </c:pt>
                <c:pt idx="4675">
                  <c:v>121.687472</c:v>
                </c:pt>
                <c:pt idx="4676">
                  <c:v>121.687083</c:v>
                </c:pt>
                <c:pt idx="4677">
                  <c:v>121.687083</c:v>
                </c:pt>
                <c:pt idx="4678">
                  <c:v>121.686222</c:v>
                </c:pt>
                <c:pt idx="4679">
                  <c:v>121.686611</c:v>
                </c:pt>
                <c:pt idx="4680">
                  <c:v>121.69</c:v>
                </c:pt>
                <c:pt idx="4681">
                  <c:v>121.690389</c:v>
                </c:pt>
                <c:pt idx="4682">
                  <c:v>121.690389</c:v>
                </c:pt>
                <c:pt idx="4683">
                  <c:v>121.683278</c:v>
                </c:pt>
                <c:pt idx="4684">
                  <c:v>121.682472</c:v>
                </c:pt>
                <c:pt idx="4685">
                  <c:v>121.68213900000001</c:v>
                </c:pt>
                <c:pt idx="4686">
                  <c:v>121.682056</c:v>
                </c:pt>
                <c:pt idx="4687">
                  <c:v>121.68125000000001</c:v>
                </c:pt>
                <c:pt idx="4688">
                  <c:v>121.68127800000001</c:v>
                </c:pt>
                <c:pt idx="4689">
                  <c:v>121.682028</c:v>
                </c:pt>
                <c:pt idx="4690">
                  <c:v>121.682056</c:v>
                </c:pt>
                <c:pt idx="4691">
                  <c:v>121.683694</c:v>
                </c:pt>
                <c:pt idx="4692">
                  <c:v>121.683694</c:v>
                </c:pt>
                <c:pt idx="4693">
                  <c:v>121.684528</c:v>
                </c:pt>
                <c:pt idx="4694">
                  <c:v>121.684583</c:v>
                </c:pt>
                <c:pt idx="4695">
                  <c:v>121.687472</c:v>
                </c:pt>
                <c:pt idx="4696">
                  <c:v>121.689111</c:v>
                </c:pt>
                <c:pt idx="4697">
                  <c:v>121.69</c:v>
                </c:pt>
                <c:pt idx="4698">
                  <c:v>121.695806</c:v>
                </c:pt>
                <c:pt idx="4699">
                  <c:v>121.697917</c:v>
                </c:pt>
                <c:pt idx="4700">
                  <c:v>121.697889</c:v>
                </c:pt>
                <c:pt idx="4701">
                  <c:v>121.699167</c:v>
                </c:pt>
                <c:pt idx="4702">
                  <c:v>121.701639</c:v>
                </c:pt>
                <c:pt idx="4703">
                  <c:v>121.702472</c:v>
                </c:pt>
                <c:pt idx="4704">
                  <c:v>121.704111</c:v>
                </c:pt>
                <c:pt idx="4705">
                  <c:v>121.704556</c:v>
                </c:pt>
                <c:pt idx="4706">
                  <c:v>121.704583</c:v>
                </c:pt>
                <c:pt idx="4707">
                  <c:v>121.703806</c:v>
                </c:pt>
                <c:pt idx="4708">
                  <c:v>121.703778</c:v>
                </c:pt>
                <c:pt idx="4709">
                  <c:v>121.702861</c:v>
                </c:pt>
                <c:pt idx="4710">
                  <c:v>121.703806</c:v>
                </c:pt>
                <c:pt idx="4711">
                  <c:v>121.703806</c:v>
                </c:pt>
                <c:pt idx="4712">
                  <c:v>121.704167</c:v>
                </c:pt>
                <c:pt idx="4713">
                  <c:v>121.706667</c:v>
                </c:pt>
                <c:pt idx="4714">
                  <c:v>121.7075</c:v>
                </c:pt>
                <c:pt idx="4715">
                  <c:v>121.71163900000001</c:v>
                </c:pt>
                <c:pt idx="4716">
                  <c:v>121.71247200000001</c:v>
                </c:pt>
                <c:pt idx="4717">
                  <c:v>121.715833</c:v>
                </c:pt>
                <c:pt idx="4718">
                  <c:v>121.716611</c:v>
                </c:pt>
                <c:pt idx="4719">
                  <c:v>121.720833</c:v>
                </c:pt>
                <c:pt idx="4720">
                  <c:v>121.721222</c:v>
                </c:pt>
                <c:pt idx="4721">
                  <c:v>121.721222</c:v>
                </c:pt>
                <c:pt idx="4722">
                  <c:v>121.7225</c:v>
                </c:pt>
                <c:pt idx="4723">
                  <c:v>121.723333</c:v>
                </c:pt>
                <c:pt idx="4724">
                  <c:v>121.72497199999999</c:v>
                </c:pt>
                <c:pt idx="4725">
                  <c:v>121.72669399999999</c:v>
                </c:pt>
                <c:pt idx="4726">
                  <c:v>121.729167</c:v>
                </c:pt>
                <c:pt idx="4727">
                  <c:v>121.729972</c:v>
                </c:pt>
                <c:pt idx="4728">
                  <c:v>121.731667</c:v>
                </c:pt>
                <c:pt idx="4729">
                  <c:v>121.732472</c:v>
                </c:pt>
                <c:pt idx="4730">
                  <c:v>121.733306</c:v>
                </c:pt>
                <c:pt idx="4731">
                  <c:v>121.734139</c:v>
                </c:pt>
                <c:pt idx="4732">
                  <c:v>121.734583</c:v>
                </c:pt>
                <c:pt idx="4733">
                  <c:v>121.733694</c:v>
                </c:pt>
                <c:pt idx="4734">
                  <c:v>121.733722</c:v>
                </c:pt>
                <c:pt idx="4735">
                  <c:v>121.734167</c:v>
                </c:pt>
                <c:pt idx="4736">
                  <c:v>121.737528</c:v>
                </c:pt>
                <c:pt idx="4737">
                  <c:v>121.738333</c:v>
                </c:pt>
                <c:pt idx="4738">
                  <c:v>121.74247200000001</c:v>
                </c:pt>
                <c:pt idx="4739">
                  <c:v>121.74375000000001</c:v>
                </c:pt>
                <c:pt idx="4740">
                  <c:v>121.74377800000001</c:v>
                </c:pt>
                <c:pt idx="4741">
                  <c:v>121.743278</c:v>
                </c:pt>
                <c:pt idx="4742">
                  <c:v>121.74247200000001</c:v>
                </c:pt>
                <c:pt idx="4743">
                  <c:v>121.74083299999999</c:v>
                </c:pt>
                <c:pt idx="4744">
                  <c:v>121.74</c:v>
                </c:pt>
                <c:pt idx="4745">
                  <c:v>121.739583</c:v>
                </c:pt>
                <c:pt idx="4746">
                  <c:v>121.740028</c:v>
                </c:pt>
                <c:pt idx="4747">
                  <c:v>121.74247200000001</c:v>
                </c:pt>
                <c:pt idx="4748">
                  <c:v>121.74375000000001</c:v>
                </c:pt>
                <c:pt idx="4749">
                  <c:v>121.74372200000001</c:v>
                </c:pt>
                <c:pt idx="4750">
                  <c:v>121.74461100000001</c:v>
                </c:pt>
                <c:pt idx="4751">
                  <c:v>121.74463900000001</c:v>
                </c:pt>
                <c:pt idx="4752">
                  <c:v>121.745806</c:v>
                </c:pt>
                <c:pt idx="4753">
                  <c:v>121.7475</c:v>
                </c:pt>
                <c:pt idx="4754">
                  <c:v>121.747889</c:v>
                </c:pt>
                <c:pt idx="4755">
                  <c:v>121.747917</c:v>
                </c:pt>
                <c:pt idx="4756">
                  <c:v>121.747472</c:v>
                </c:pt>
                <c:pt idx="4757">
                  <c:v>121.745861</c:v>
                </c:pt>
                <c:pt idx="4758">
                  <c:v>121.74333300000001</c:v>
                </c:pt>
                <c:pt idx="4759">
                  <c:v>121.74163900000001</c:v>
                </c:pt>
                <c:pt idx="4760">
                  <c:v>121.74083299999999</c:v>
                </c:pt>
                <c:pt idx="4761">
                  <c:v>121.73830599999999</c:v>
                </c:pt>
                <c:pt idx="4762">
                  <c:v>121.735833</c:v>
                </c:pt>
                <c:pt idx="4763">
                  <c:v>121.735389</c:v>
                </c:pt>
                <c:pt idx="4764">
                  <c:v>121.735389</c:v>
                </c:pt>
                <c:pt idx="4765">
                  <c:v>121.73625</c:v>
                </c:pt>
                <c:pt idx="4766">
                  <c:v>121.73625</c:v>
                </c:pt>
                <c:pt idx="4767">
                  <c:v>121.737056</c:v>
                </c:pt>
                <c:pt idx="4768">
                  <c:v>121.737028</c:v>
                </c:pt>
                <c:pt idx="4769">
                  <c:v>121.73625</c:v>
                </c:pt>
                <c:pt idx="4770">
                  <c:v>121.73625</c:v>
                </c:pt>
                <c:pt idx="4771">
                  <c:v>121.735417</c:v>
                </c:pt>
                <c:pt idx="4772">
                  <c:v>121.735361</c:v>
                </c:pt>
                <c:pt idx="4773">
                  <c:v>121.735806</c:v>
                </c:pt>
                <c:pt idx="4774">
                  <c:v>121.736639</c:v>
                </c:pt>
                <c:pt idx="4775">
                  <c:v>121.73875</c:v>
                </c:pt>
                <c:pt idx="4776">
                  <c:v>121.73875</c:v>
                </c:pt>
                <c:pt idx="4777">
                  <c:v>121.73911099999999</c:v>
                </c:pt>
                <c:pt idx="4778">
                  <c:v>121.74</c:v>
                </c:pt>
                <c:pt idx="4779">
                  <c:v>121.74036099999999</c:v>
                </c:pt>
                <c:pt idx="4780">
                  <c:v>121.74036099999999</c:v>
                </c:pt>
                <c:pt idx="4781">
                  <c:v>121.74080600000001</c:v>
                </c:pt>
                <c:pt idx="4782">
                  <c:v>121.74166700000001</c:v>
                </c:pt>
                <c:pt idx="4783">
                  <c:v>121.74205600000001</c:v>
                </c:pt>
                <c:pt idx="4784">
                  <c:v>121.74205600000001</c:v>
                </c:pt>
                <c:pt idx="4785">
                  <c:v>121.74338899999999</c:v>
                </c:pt>
                <c:pt idx="4786">
                  <c:v>121.744167</c:v>
                </c:pt>
                <c:pt idx="4787">
                  <c:v>121.744972</c:v>
                </c:pt>
                <c:pt idx="4788">
                  <c:v>121.745806</c:v>
                </c:pt>
                <c:pt idx="4789">
                  <c:v>121.746611</c:v>
                </c:pt>
                <c:pt idx="4790">
                  <c:v>121.748333</c:v>
                </c:pt>
                <c:pt idx="4791">
                  <c:v>121.749194</c:v>
                </c:pt>
                <c:pt idx="4792">
                  <c:v>121.75</c:v>
                </c:pt>
                <c:pt idx="4793">
                  <c:v>121.750833</c:v>
                </c:pt>
                <c:pt idx="4794">
                  <c:v>121.754194</c:v>
                </c:pt>
                <c:pt idx="4795">
                  <c:v>121.75538899999999</c:v>
                </c:pt>
                <c:pt idx="4796">
                  <c:v>121.75538899999999</c:v>
                </c:pt>
                <c:pt idx="4797">
                  <c:v>121.75619399999999</c:v>
                </c:pt>
                <c:pt idx="4798">
                  <c:v>121.756167</c:v>
                </c:pt>
                <c:pt idx="4799">
                  <c:v>121.75749999999999</c:v>
                </c:pt>
                <c:pt idx="4800">
                  <c:v>121.758306</c:v>
                </c:pt>
                <c:pt idx="4801">
                  <c:v>121.761639</c:v>
                </c:pt>
                <c:pt idx="4802">
                  <c:v>121.763306</c:v>
                </c:pt>
                <c:pt idx="4803">
                  <c:v>121.764194</c:v>
                </c:pt>
                <c:pt idx="4804">
                  <c:v>121.765028</c:v>
                </c:pt>
                <c:pt idx="4805">
                  <c:v>121.766611</c:v>
                </c:pt>
                <c:pt idx="4806">
                  <c:v>121.768333</c:v>
                </c:pt>
                <c:pt idx="4807">
                  <c:v>121.770444</c:v>
                </c:pt>
                <c:pt idx="4808">
                  <c:v>121.770444</c:v>
                </c:pt>
                <c:pt idx="4809">
                  <c:v>121.77247199999999</c:v>
                </c:pt>
                <c:pt idx="4810">
                  <c:v>121.77500000000001</c:v>
                </c:pt>
                <c:pt idx="4811">
                  <c:v>121.775806</c:v>
                </c:pt>
                <c:pt idx="4812">
                  <c:v>121.779167</c:v>
                </c:pt>
                <c:pt idx="4813">
                  <c:v>121.780361</c:v>
                </c:pt>
                <c:pt idx="4814">
                  <c:v>121.780389</c:v>
                </c:pt>
                <c:pt idx="4815">
                  <c:v>121.780806</c:v>
                </c:pt>
                <c:pt idx="4816">
                  <c:v>121.781639</c:v>
                </c:pt>
                <c:pt idx="4817">
                  <c:v>121.782472</c:v>
                </c:pt>
                <c:pt idx="4818">
                  <c:v>121.783306</c:v>
                </c:pt>
                <c:pt idx="4819">
                  <c:v>121.784139</c:v>
                </c:pt>
                <c:pt idx="4820">
                  <c:v>121.785833</c:v>
                </c:pt>
                <c:pt idx="4821">
                  <c:v>121.78916700000001</c:v>
                </c:pt>
                <c:pt idx="4822">
                  <c:v>121.79002800000001</c:v>
                </c:pt>
                <c:pt idx="4823">
                  <c:v>121.791194</c:v>
                </c:pt>
                <c:pt idx="4824">
                  <c:v>121.791194</c:v>
                </c:pt>
                <c:pt idx="4825">
                  <c:v>121.790806</c:v>
                </c:pt>
                <c:pt idx="4826">
                  <c:v>121.78997200000001</c:v>
                </c:pt>
                <c:pt idx="4827">
                  <c:v>121.78961099999999</c:v>
                </c:pt>
                <c:pt idx="4828">
                  <c:v>121.78958299999999</c:v>
                </c:pt>
                <c:pt idx="4829">
                  <c:v>121.78872200000001</c:v>
                </c:pt>
                <c:pt idx="4830">
                  <c:v>121.78869400000001</c:v>
                </c:pt>
                <c:pt idx="4831">
                  <c:v>121.79</c:v>
                </c:pt>
                <c:pt idx="4832">
                  <c:v>121.79075</c:v>
                </c:pt>
                <c:pt idx="4833">
                  <c:v>121.795806</c:v>
                </c:pt>
                <c:pt idx="4834">
                  <c:v>121.796639</c:v>
                </c:pt>
                <c:pt idx="4835">
                  <c:v>121.8</c:v>
                </c:pt>
                <c:pt idx="4836">
                  <c:v>121.800417</c:v>
                </c:pt>
                <c:pt idx="4837">
                  <c:v>121.800417</c:v>
                </c:pt>
                <c:pt idx="4838">
                  <c:v>121.799111</c:v>
                </c:pt>
                <c:pt idx="4839">
                  <c:v>121.798306</c:v>
                </c:pt>
                <c:pt idx="4840">
                  <c:v>121.797917</c:v>
                </c:pt>
                <c:pt idx="4841">
                  <c:v>121.797944</c:v>
                </c:pt>
                <c:pt idx="4842">
                  <c:v>121.797444</c:v>
                </c:pt>
                <c:pt idx="4843">
                  <c:v>121.796611</c:v>
                </c:pt>
                <c:pt idx="4844">
                  <c:v>121.795389</c:v>
                </c:pt>
                <c:pt idx="4845">
                  <c:v>121.795806</c:v>
                </c:pt>
                <c:pt idx="4846">
                  <c:v>121.796639</c:v>
                </c:pt>
                <c:pt idx="4847">
                  <c:v>121.797917</c:v>
                </c:pt>
                <c:pt idx="4848">
                  <c:v>121.797861</c:v>
                </c:pt>
                <c:pt idx="4849">
                  <c:v>121.798306</c:v>
                </c:pt>
                <c:pt idx="4850">
                  <c:v>121.800833</c:v>
                </c:pt>
                <c:pt idx="4851">
                  <c:v>121.80330600000001</c:v>
                </c:pt>
                <c:pt idx="4852">
                  <c:v>121.807472</c:v>
                </c:pt>
                <c:pt idx="4853">
                  <c:v>121.808278</c:v>
                </c:pt>
                <c:pt idx="4854">
                  <c:v>121.809972</c:v>
                </c:pt>
                <c:pt idx="4855">
                  <c:v>121.810833</c:v>
                </c:pt>
                <c:pt idx="4856">
                  <c:v>121.811611</c:v>
                </c:pt>
                <c:pt idx="4857">
                  <c:v>121.814972</c:v>
                </c:pt>
                <c:pt idx="4858">
                  <c:v>121.815417</c:v>
                </c:pt>
                <c:pt idx="4859">
                  <c:v>121.815417</c:v>
                </c:pt>
                <c:pt idx="4860">
                  <c:v>121.812861</c:v>
                </c:pt>
                <c:pt idx="4861">
                  <c:v>121.81375</c:v>
                </c:pt>
                <c:pt idx="4862">
                  <c:v>121.813778</c:v>
                </c:pt>
                <c:pt idx="4863">
                  <c:v>121.814139</c:v>
                </c:pt>
                <c:pt idx="4864">
                  <c:v>121.814972</c:v>
                </c:pt>
                <c:pt idx="4865">
                  <c:v>121.81625</c:v>
                </c:pt>
                <c:pt idx="4866">
                  <c:v>121.816278</c:v>
                </c:pt>
                <c:pt idx="4867">
                  <c:v>121.816639</c:v>
                </c:pt>
                <c:pt idx="4868">
                  <c:v>121.817472</c:v>
                </c:pt>
                <c:pt idx="4869">
                  <c:v>121.818333</c:v>
                </c:pt>
                <c:pt idx="4870">
                  <c:v>121.819194</c:v>
                </c:pt>
                <c:pt idx="4871">
                  <c:v>121.82250000000001</c:v>
                </c:pt>
                <c:pt idx="4872">
                  <c:v>121.823306</c:v>
                </c:pt>
                <c:pt idx="4873">
                  <c:v>121.824167</c:v>
                </c:pt>
                <c:pt idx="4874">
                  <c:v>121.824583</c:v>
                </c:pt>
                <c:pt idx="4875">
                  <c:v>121.824556</c:v>
                </c:pt>
                <c:pt idx="4876">
                  <c:v>121.825861</c:v>
                </c:pt>
                <c:pt idx="4877">
                  <c:v>121.826639</c:v>
                </c:pt>
                <c:pt idx="4878">
                  <c:v>121.827472</c:v>
                </c:pt>
                <c:pt idx="4879">
                  <c:v>121.828306</c:v>
                </c:pt>
                <c:pt idx="4880">
                  <c:v>121.829111</c:v>
                </c:pt>
                <c:pt idx="4881">
                  <c:v>121.83666700000001</c:v>
                </c:pt>
                <c:pt idx="4882">
                  <c:v>121.83750000000001</c:v>
                </c:pt>
                <c:pt idx="4883">
                  <c:v>121.841611</c:v>
                </c:pt>
                <c:pt idx="4884">
                  <c:v>121.842472</c:v>
                </c:pt>
                <c:pt idx="4885">
                  <c:v>121.845833</c:v>
                </c:pt>
                <c:pt idx="4886">
                  <c:v>121.846639</c:v>
                </c:pt>
                <c:pt idx="4887">
                  <c:v>121.85</c:v>
                </c:pt>
                <c:pt idx="4888">
                  <c:v>121.85080600000001</c:v>
                </c:pt>
                <c:pt idx="4889">
                  <c:v>121.855778</c:v>
                </c:pt>
                <c:pt idx="4890">
                  <c:v>121.856667</c:v>
                </c:pt>
                <c:pt idx="4891">
                  <c:v>121.857472</c:v>
                </c:pt>
                <c:pt idx="4892">
                  <c:v>121.857889</c:v>
                </c:pt>
                <c:pt idx="4893">
                  <c:v>121.857889</c:v>
                </c:pt>
                <c:pt idx="4894">
                  <c:v>121.85825</c:v>
                </c:pt>
                <c:pt idx="4895">
                  <c:v>121.859139</c:v>
                </c:pt>
                <c:pt idx="4896">
                  <c:v>121.859972</c:v>
                </c:pt>
                <c:pt idx="4897">
                  <c:v>121.862528</c:v>
                </c:pt>
                <c:pt idx="4898">
                  <c:v>121.86499999999999</c:v>
                </c:pt>
                <c:pt idx="4899">
                  <c:v>121.86663900000001</c:v>
                </c:pt>
                <c:pt idx="4900">
                  <c:v>121.86752799999999</c:v>
                </c:pt>
                <c:pt idx="4901">
                  <c:v>121.869972</c:v>
                </c:pt>
                <c:pt idx="4902">
                  <c:v>121.87088900000001</c:v>
                </c:pt>
                <c:pt idx="4903">
                  <c:v>121.879194</c:v>
                </c:pt>
                <c:pt idx="4904">
                  <c:v>121.88</c:v>
                </c:pt>
                <c:pt idx="4905">
                  <c:v>121.880833</c:v>
                </c:pt>
                <c:pt idx="4906">
                  <c:v>121.88166699999999</c:v>
                </c:pt>
                <c:pt idx="4907">
                  <c:v>121.88247200000001</c:v>
                </c:pt>
                <c:pt idx="4908">
                  <c:v>121.884111</c:v>
                </c:pt>
                <c:pt idx="4909">
                  <c:v>121.885806</c:v>
                </c:pt>
                <c:pt idx="4910">
                  <c:v>121.886667</c:v>
                </c:pt>
                <c:pt idx="4911">
                  <c:v>121.889972</c:v>
                </c:pt>
                <c:pt idx="4912">
                  <c:v>121.890806</c:v>
                </c:pt>
                <c:pt idx="4913">
                  <c:v>121.893306</c:v>
                </c:pt>
                <c:pt idx="4914">
                  <c:v>121.894139</c:v>
                </c:pt>
                <c:pt idx="4915">
                  <c:v>121.894972</c:v>
                </c:pt>
                <c:pt idx="4916">
                  <c:v>121.89663899999999</c:v>
                </c:pt>
                <c:pt idx="4917">
                  <c:v>121.89752799999999</c:v>
                </c:pt>
                <c:pt idx="4918">
                  <c:v>121.89833299999999</c:v>
                </c:pt>
                <c:pt idx="4919">
                  <c:v>121.89913900000001</c:v>
                </c:pt>
                <c:pt idx="4920">
                  <c:v>121.900806</c:v>
                </c:pt>
                <c:pt idx="4921">
                  <c:v>121.9025</c:v>
                </c:pt>
                <c:pt idx="4922">
                  <c:v>121.904111</c:v>
                </c:pt>
                <c:pt idx="4923">
                  <c:v>121.905</c:v>
                </c:pt>
                <c:pt idx="4924">
                  <c:v>121.905833</c:v>
                </c:pt>
                <c:pt idx="4925">
                  <c:v>121.908333</c:v>
                </c:pt>
                <c:pt idx="4926">
                  <c:v>121.909167</c:v>
                </c:pt>
                <c:pt idx="4927">
                  <c:v>121.909972</c:v>
                </c:pt>
                <c:pt idx="4928">
                  <c:v>121.910444</c:v>
                </c:pt>
                <c:pt idx="4929">
                  <c:v>121.909583</c:v>
                </c:pt>
                <c:pt idx="4930">
                  <c:v>121.909583</c:v>
                </c:pt>
                <c:pt idx="4931">
                  <c:v>121.909944</c:v>
                </c:pt>
                <c:pt idx="4932">
                  <c:v>121.910833</c:v>
                </c:pt>
                <c:pt idx="4933">
                  <c:v>121.91247199999999</c:v>
                </c:pt>
                <c:pt idx="4934">
                  <c:v>121.91419399999999</c:v>
                </c:pt>
                <c:pt idx="4935">
                  <c:v>121.91497200000001</c:v>
                </c:pt>
                <c:pt idx="4936">
                  <c:v>121.915778</c:v>
                </c:pt>
                <c:pt idx="4937">
                  <c:v>121.916667</c:v>
                </c:pt>
                <c:pt idx="4938">
                  <c:v>121.918306</c:v>
                </c:pt>
                <c:pt idx="4939">
                  <c:v>121.919583</c:v>
                </c:pt>
                <c:pt idx="4940">
                  <c:v>121.918694</c:v>
                </c:pt>
                <c:pt idx="4941">
                  <c:v>121.918694</c:v>
                </c:pt>
                <c:pt idx="4942">
                  <c:v>121.917917</c:v>
                </c:pt>
                <c:pt idx="4943">
                  <c:v>121.917917</c:v>
                </c:pt>
                <c:pt idx="4944">
                  <c:v>121.915361</c:v>
                </c:pt>
                <c:pt idx="4945">
                  <c:v>121.915361</c:v>
                </c:pt>
                <c:pt idx="4946">
                  <c:v>121.91249999999999</c:v>
                </c:pt>
                <c:pt idx="4947">
                  <c:v>121.91161099999999</c:v>
                </c:pt>
                <c:pt idx="4948">
                  <c:v>121.90875</c:v>
                </c:pt>
                <c:pt idx="4949">
                  <c:v>121.90875</c:v>
                </c:pt>
                <c:pt idx="4950">
                  <c:v>121.909139</c:v>
                </c:pt>
                <c:pt idx="4951">
                  <c:v>121.91252799999999</c:v>
                </c:pt>
                <c:pt idx="4952">
                  <c:v>121.91333299999999</c:v>
                </c:pt>
                <c:pt idx="4953">
                  <c:v>121.91419399999999</c:v>
                </c:pt>
                <c:pt idx="4954">
                  <c:v>121.91497200000001</c:v>
                </c:pt>
                <c:pt idx="4955">
                  <c:v>121.916667</c:v>
                </c:pt>
                <c:pt idx="4956">
                  <c:v>121.917917</c:v>
                </c:pt>
                <c:pt idx="4957">
                  <c:v>121.917917</c:v>
                </c:pt>
                <c:pt idx="4958">
                  <c:v>121.918694</c:v>
                </c:pt>
                <c:pt idx="4959">
                  <c:v>121.918694</c:v>
                </c:pt>
                <c:pt idx="4960">
                  <c:v>121.919583</c:v>
                </c:pt>
                <c:pt idx="4961">
                  <c:v>121.919583</c:v>
                </c:pt>
                <c:pt idx="4962">
                  <c:v>121.918333</c:v>
                </c:pt>
                <c:pt idx="4963">
                  <c:v>121.91494400000001</c:v>
                </c:pt>
                <c:pt idx="4964">
                  <c:v>121.91458299999999</c:v>
                </c:pt>
                <c:pt idx="4965">
                  <c:v>121.91458299999999</c:v>
                </c:pt>
                <c:pt idx="4966">
                  <c:v>121.91377799999999</c:v>
                </c:pt>
                <c:pt idx="4967">
                  <c:v>121.91372200000001</c:v>
                </c:pt>
                <c:pt idx="4968">
                  <c:v>121.912944</c:v>
                </c:pt>
                <c:pt idx="4969">
                  <c:v>121.91372200000001</c:v>
                </c:pt>
                <c:pt idx="4970">
                  <c:v>121.91369400000001</c:v>
                </c:pt>
                <c:pt idx="4971">
                  <c:v>121.91286100000001</c:v>
                </c:pt>
                <c:pt idx="4972">
                  <c:v>121.91291699999999</c:v>
                </c:pt>
                <c:pt idx="4973">
                  <c:v>121.91119399999999</c:v>
                </c:pt>
                <c:pt idx="4974">
                  <c:v>121.91119399999999</c:v>
                </c:pt>
                <c:pt idx="4975">
                  <c:v>121.910389</c:v>
                </c:pt>
                <c:pt idx="4976">
                  <c:v>121.910389</c:v>
                </c:pt>
                <c:pt idx="4977">
                  <c:v>121.909583</c:v>
                </c:pt>
                <c:pt idx="4978">
                  <c:v>121.90955599999999</c:v>
                </c:pt>
                <c:pt idx="4979">
                  <c:v>121.91205600000001</c:v>
                </c:pt>
                <c:pt idx="4980">
                  <c:v>121.91125</c:v>
                </c:pt>
                <c:pt idx="4981">
                  <c:v>121.91125</c:v>
                </c:pt>
                <c:pt idx="4982">
                  <c:v>121.91036099999999</c:v>
                </c:pt>
                <c:pt idx="4983">
                  <c:v>121.910389</c:v>
                </c:pt>
                <c:pt idx="4984">
                  <c:v>121.91119399999999</c:v>
                </c:pt>
                <c:pt idx="4985">
                  <c:v>121.911222</c:v>
                </c:pt>
                <c:pt idx="4986">
                  <c:v>121.91158299999999</c:v>
                </c:pt>
                <c:pt idx="4987">
                  <c:v>121.91247199999999</c:v>
                </c:pt>
                <c:pt idx="4988">
                  <c:v>121.914556</c:v>
                </c:pt>
                <c:pt idx="4989">
                  <c:v>121.91458299999999</c:v>
                </c:pt>
                <c:pt idx="4990">
                  <c:v>121.91494400000001</c:v>
                </c:pt>
                <c:pt idx="4991">
                  <c:v>121.916667</c:v>
                </c:pt>
                <c:pt idx="4992">
                  <c:v>121.91875</c:v>
                </c:pt>
                <c:pt idx="4993">
                  <c:v>121.918806</c:v>
                </c:pt>
                <c:pt idx="4994">
                  <c:v>121.922444</c:v>
                </c:pt>
                <c:pt idx="4995">
                  <c:v>121.923333</c:v>
                </c:pt>
                <c:pt idx="4996">
                  <c:v>121.92625</c:v>
                </c:pt>
                <c:pt idx="4997">
                  <c:v>121.92625</c:v>
                </c:pt>
                <c:pt idx="4998">
                  <c:v>121.924139</c:v>
                </c:pt>
                <c:pt idx="4999">
                  <c:v>121.921694</c:v>
                </c:pt>
                <c:pt idx="5000">
                  <c:v>121.920389</c:v>
                </c:pt>
                <c:pt idx="5001">
                  <c:v>121.920833</c:v>
                </c:pt>
                <c:pt idx="5002">
                  <c:v>121.923278</c:v>
                </c:pt>
                <c:pt idx="5003">
                  <c:v>121.924167</c:v>
                </c:pt>
                <c:pt idx="5004">
                  <c:v>121.925028</c:v>
                </c:pt>
                <c:pt idx="5005">
                  <c:v>121.925361</c:v>
                </c:pt>
                <c:pt idx="5006">
                  <c:v>121.925389</c:v>
                </c:pt>
                <c:pt idx="5007">
                  <c:v>121.924583</c:v>
                </c:pt>
                <c:pt idx="5008">
                  <c:v>121.924583</c:v>
                </c:pt>
                <c:pt idx="5009">
                  <c:v>121.92375</c:v>
                </c:pt>
                <c:pt idx="5010">
                  <c:v>121.92375</c:v>
                </c:pt>
                <c:pt idx="5011">
                  <c:v>121.924556</c:v>
                </c:pt>
                <c:pt idx="5012">
                  <c:v>121.924528</c:v>
                </c:pt>
                <c:pt idx="5013">
                  <c:v>121.925417</c:v>
                </c:pt>
                <c:pt idx="5014">
                  <c:v>121.925417</c:v>
                </c:pt>
                <c:pt idx="5015">
                  <c:v>121.92625</c:v>
                </c:pt>
                <c:pt idx="5016">
                  <c:v>121.926222</c:v>
                </c:pt>
                <c:pt idx="5017">
                  <c:v>121.92791699999999</c:v>
                </c:pt>
                <c:pt idx="5018">
                  <c:v>121.92788899999999</c:v>
                </c:pt>
                <c:pt idx="5019">
                  <c:v>121.929528</c:v>
                </c:pt>
                <c:pt idx="5020">
                  <c:v>121.929528</c:v>
                </c:pt>
                <c:pt idx="5021">
                  <c:v>121.93125000000001</c:v>
                </c:pt>
                <c:pt idx="5022">
                  <c:v>121.93125000000001</c:v>
                </c:pt>
                <c:pt idx="5023">
                  <c:v>121.935861</c:v>
                </c:pt>
                <c:pt idx="5024">
                  <c:v>121.936639</c:v>
                </c:pt>
                <c:pt idx="5025">
                  <c:v>121.940389</c:v>
                </c:pt>
                <c:pt idx="5026">
                  <c:v>121.939944</c:v>
                </c:pt>
                <c:pt idx="5027">
                  <c:v>121.938333</c:v>
                </c:pt>
                <c:pt idx="5028">
                  <c:v>121.9375</c:v>
                </c:pt>
                <c:pt idx="5029">
                  <c:v>121.936611</c:v>
                </c:pt>
                <c:pt idx="5030">
                  <c:v>121.935778</c:v>
                </c:pt>
                <c:pt idx="5031">
                  <c:v>121.931639</c:v>
                </c:pt>
                <c:pt idx="5032">
                  <c:v>121.93125000000001</c:v>
                </c:pt>
                <c:pt idx="5033">
                  <c:v>121.931639</c:v>
                </c:pt>
                <c:pt idx="5034">
                  <c:v>121.934167</c:v>
                </c:pt>
                <c:pt idx="5035">
                  <c:v>121.934972</c:v>
                </c:pt>
                <c:pt idx="5036">
                  <c:v>121.935833</c:v>
                </c:pt>
                <c:pt idx="5037">
                  <c:v>121.936639</c:v>
                </c:pt>
                <c:pt idx="5038">
                  <c:v>121.939972</c:v>
                </c:pt>
                <c:pt idx="5039">
                  <c:v>121.94080599999999</c:v>
                </c:pt>
                <c:pt idx="5040">
                  <c:v>121.941694</c:v>
                </c:pt>
                <c:pt idx="5041">
                  <c:v>121.942472</c:v>
                </c:pt>
                <c:pt idx="5042">
                  <c:v>121.94330600000001</c:v>
                </c:pt>
                <c:pt idx="5043">
                  <c:v>121.94497200000001</c:v>
                </c:pt>
                <c:pt idx="5044">
                  <c:v>121.954167</c:v>
                </c:pt>
                <c:pt idx="5045">
                  <c:v>121.955028</c:v>
                </c:pt>
                <c:pt idx="5046">
                  <c:v>121.9575</c:v>
                </c:pt>
                <c:pt idx="5047">
                  <c:v>121.95830599999999</c:v>
                </c:pt>
                <c:pt idx="5048">
                  <c:v>121.95997199999999</c:v>
                </c:pt>
                <c:pt idx="5049">
                  <c:v>121.96083299999999</c:v>
                </c:pt>
                <c:pt idx="5050">
                  <c:v>121.96163900000001</c:v>
                </c:pt>
                <c:pt idx="5051">
                  <c:v>121.96247200000001</c:v>
                </c:pt>
                <c:pt idx="5052">
                  <c:v>121.974194</c:v>
                </c:pt>
                <c:pt idx="5053">
                  <c:v>121.97497199999999</c:v>
                </c:pt>
                <c:pt idx="5054">
                  <c:v>121.97750000000001</c:v>
                </c:pt>
                <c:pt idx="5055">
                  <c:v>121.979167</c:v>
                </c:pt>
                <c:pt idx="5056">
                  <c:v>121.980778</c:v>
                </c:pt>
                <c:pt idx="5057">
                  <c:v>121.981667</c:v>
                </c:pt>
                <c:pt idx="5058">
                  <c:v>121.9825</c:v>
                </c:pt>
                <c:pt idx="5059">
                  <c:v>121.984528</c:v>
                </c:pt>
                <c:pt idx="5060">
                  <c:v>121.984583</c:v>
                </c:pt>
                <c:pt idx="5061">
                  <c:v>121.984944</c:v>
                </c:pt>
                <c:pt idx="5062">
                  <c:v>121.985778</c:v>
                </c:pt>
                <c:pt idx="5063">
                  <c:v>121.98875</c:v>
                </c:pt>
                <c:pt idx="5064">
                  <c:v>121.988722</c:v>
                </c:pt>
                <c:pt idx="5065">
                  <c:v>121.99</c:v>
                </c:pt>
                <c:pt idx="5066">
                  <c:v>121.99247200000001</c:v>
                </c:pt>
                <c:pt idx="5067">
                  <c:v>121.996639</c:v>
                </c:pt>
                <c:pt idx="5068">
                  <c:v>121.997472</c:v>
                </c:pt>
                <c:pt idx="5069">
                  <c:v>121.998361</c:v>
                </c:pt>
                <c:pt idx="5070">
                  <c:v>121.999167</c:v>
                </c:pt>
                <c:pt idx="5071">
                  <c:v>121.999444</c:v>
                </c:pt>
                <c:pt idx="5072">
                  <c:v>121.999583</c:v>
                </c:pt>
                <c:pt idx="5073">
                  <c:v>121.999583</c:v>
                </c:pt>
                <c:pt idx="5074">
                  <c:v>121.999583</c:v>
                </c:pt>
                <c:pt idx="5075">
                  <c:v>121.9975</c:v>
                </c:pt>
                <c:pt idx="5076">
                  <c:v>121.99083299999999</c:v>
                </c:pt>
                <c:pt idx="5077">
                  <c:v>121.99</c:v>
                </c:pt>
                <c:pt idx="5078">
                  <c:v>121.98913899999999</c:v>
                </c:pt>
                <c:pt idx="5079">
                  <c:v>121.988333</c:v>
                </c:pt>
                <c:pt idx="5080">
                  <c:v>121.987528</c:v>
                </c:pt>
                <c:pt idx="5081">
                  <c:v>121.985389</c:v>
                </c:pt>
                <c:pt idx="5082">
                  <c:v>121.985389</c:v>
                </c:pt>
                <c:pt idx="5083">
                  <c:v>121.984528</c:v>
                </c:pt>
                <c:pt idx="5084">
                  <c:v>121.983306</c:v>
                </c:pt>
                <c:pt idx="5085">
                  <c:v>121.982472</c:v>
                </c:pt>
                <c:pt idx="5086">
                  <c:v>121.981667</c:v>
                </c:pt>
                <c:pt idx="5087">
                  <c:v>121.980806</c:v>
                </c:pt>
                <c:pt idx="5088">
                  <c:v>121.979972</c:v>
                </c:pt>
                <c:pt idx="5089">
                  <c:v>121.979139</c:v>
                </c:pt>
                <c:pt idx="5090">
                  <c:v>121.978722</c:v>
                </c:pt>
                <c:pt idx="5091">
                  <c:v>121.97875000000001</c:v>
                </c:pt>
                <c:pt idx="5092">
                  <c:v>121.97669399999999</c:v>
                </c:pt>
                <c:pt idx="5093">
                  <c:v>121.971639</c:v>
                </c:pt>
                <c:pt idx="5094">
                  <c:v>121.971194</c:v>
                </c:pt>
                <c:pt idx="5095">
                  <c:v>121.971222</c:v>
                </c:pt>
                <c:pt idx="5096">
                  <c:v>121.969972</c:v>
                </c:pt>
                <c:pt idx="5097">
                  <c:v>121.969139</c:v>
                </c:pt>
                <c:pt idx="5098">
                  <c:v>121.965778</c:v>
                </c:pt>
                <c:pt idx="5099">
                  <c:v>121.964139</c:v>
                </c:pt>
                <c:pt idx="5100">
                  <c:v>121.96336100000001</c:v>
                </c:pt>
                <c:pt idx="5101">
                  <c:v>121.96250000000001</c:v>
                </c:pt>
                <c:pt idx="5102">
                  <c:v>121.96083299999999</c:v>
                </c:pt>
                <c:pt idx="5103">
                  <c:v>121.95913899999999</c:v>
                </c:pt>
                <c:pt idx="5104">
                  <c:v>121.958333</c:v>
                </c:pt>
                <c:pt idx="5105">
                  <c:v>121.955806</c:v>
                </c:pt>
                <c:pt idx="5106">
                  <c:v>121.955</c:v>
                </c:pt>
                <c:pt idx="5107">
                  <c:v>121.952556</c:v>
                </c:pt>
                <c:pt idx="5108">
                  <c:v>121.951639</c:v>
                </c:pt>
                <c:pt idx="5109">
                  <c:v>121.950833</c:v>
                </c:pt>
                <c:pt idx="5110">
                  <c:v>121.949167</c:v>
                </c:pt>
                <c:pt idx="5111">
                  <c:v>121.94750000000001</c:v>
                </c:pt>
                <c:pt idx="5112">
                  <c:v>121.94708300000001</c:v>
                </c:pt>
                <c:pt idx="5113">
                  <c:v>121.94708300000001</c:v>
                </c:pt>
                <c:pt idx="5114">
                  <c:v>121.945778</c:v>
                </c:pt>
                <c:pt idx="5115">
                  <c:v>121.9425</c:v>
                </c:pt>
                <c:pt idx="5116">
                  <c:v>121.94080599999999</c:v>
                </c:pt>
                <c:pt idx="5117">
                  <c:v>121.94</c:v>
                </c:pt>
                <c:pt idx="5118">
                  <c:v>121.9375</c:v>
                </c:pt>
                <c:pt idx="5119">
                  <c:v>121.936611</c:v>
                </c:pt>
                <c:pt idx="5120">
                  <c:v>121.935833</c:v>
                </c:pt>
                <c:pt idx="5121">
                  <c:v>121.93338900000001</c:v>
                </c:pt>
                <c:pt idx="5122">
                  <c:v>121.9325</c:v>
                </c:pt>
                <c:pt idx="5123">
                  <c:v>121.92833299999999</c:v>
                </c:pt>
                <c:pt idx="5124">
                  <c:v>121.927528</c:v>
                </c:pt>
                <c:pt idx="5125">
                  <c:v>121.925833</c:v>
                </c:pt>
                <c:pt idx="5126">
                  <c:v>121.923333</c:v>
                </c:pt>
                <c:pt idx="5127">
                  <c:v>121.922528</c:v>
                </c:pt>
                <c:pt idx="5128">
                  <c:v>121.921639</c:v>
                </c:pt>
                <c:pt idx="5129">
                  <c:v>121.920833</c:v>
                </c:pt>
                <c:pt idx="5130">
                  <c:v>121.920389</c:v>
                </c:pt>
                <c:pt idx="5131">
                  <c:v>121.920389</c:v>
                </c:pt>
                <c:pt idx="5132">
                  <c:v>121.91708300000001</c:v>
                </c:pt>
                <c:pt idx="5133">
                  <c:v>121.917028</c:v>
                </c:pt>
                <c:pt idx="5134">
                  <c:v>121.91372200000001</c:v>
                </c:pt>
                <c:pt idx="5135">
                  <c:v>121.91374999999999</c:v>
                </c:pt>
                <c:pt idx="5136">
                  <c:v>121.912944</c:v>
                </c:pt>
                <c:pt idx="5137">
                  <c:v>121.91291699999999</c:v>
                </c:pt>
                <c:pt idx="5138">
                  <c:v>121.912083</c:v>
                </c:pt>
                <c:pt idx="5139">
                  <c:v>121.912083</c:v>
                </c:pt>
                <c:pt idx="5140">
                  <c:v>121.91163899999999</c:v>
                </c:pt>
                <c:pt idx="5141">
                  <c:v>121.910833</c:v>
                </c:pt>
                <c:pt idx="5142">
                  <c:v>121.909944</c:v>
                </c:pt>
                <c:pt idx="5143">
                  <c:v>121.909139</c:v>
                </c:pt>
                <c:pt idx="5144">
                  <c:v>121.908333</c:v>
                </c:pt>
                <c:pt idx="5145">
                  <c:v>121.907528</c:v>
                </c:pt>
                <c:pt idx="5146">
                  <c:v>121.906639</c:v>
                </c:pt>
                <c:pt idx="5147">
                  <c:v>121.905833</c:v>
                </c:pt>
                <c:pt idx="5148">
                  <c:v>121.904139</c:v>
                </c:pt>
                <c:pt idx="5149">
                  <c:v>121.903361</c:v>
                </c:pt>
                <c:pt idx="5150">
                  <c:v>121.902444</c:v>
                </c:pt>
                <c:pt idx="5151">
                  <c:v>121.900806</c:v>
                </c:pt>
                <c:pt idx="5152">
                  <c:v>121.9</c:v>
                </c:pt>
                <c:pt idx="5153">
                  <c:v>121.899111</c:v>
                </c:pt>
                <c:pt idx="5154">
                  <c:v>121.89875000000001</c:v>
                </c:pt>
                <c:pt idx="5155">
                  <c:v>121.89872200000001</c:v>
                </c:pt>
                <c:pt idx="5156">
                  <c:v>121.89788900000001</c:v>
                </c:pt>
                <c:pt idx="5157">
                  <c:v>121.89791700000001</c:v>
                </c:pt>
                <c:pt idx="5158">
                  <c:v>121.89708299999999</c:v>
                </c:pt>
                <c:pt idx="5159">
                  <c:v>121.897139</c:v>
                </c:pt>
                <c:pt idx="5160">
                  <c:v>121.89666699999999</c:v>
                </c:pt>
                <c:pt idx="5161">
                  <c:v>121.890028</c:v>
                </c:pt>
                <c:pt idx="5162">
                  <c:v>121.889139</c:v>
                </c:pt>
                <c:pt idx="5163">
                  <c:v>121.8875</c:v>
                </c:pt>
                <c:pt idx="5164">
                  <c:v>121.88669400000001</c:v>
                </c:pt>
                <c:pt idx="5165">
                  <c:v>121.885806</c:v>
                </c:pt>
                <c:pt idx="5166">
                  <c:v>121.88124999999999</c:v>
                </c:pt>
                <c:pt idx="5167">
                  <c:v>121.88124999999999</c:v>
                </c:pt>
                <c:pt idx="5168">
                  <c:v>121.88038899999999</c:v>
                </c:pt>
                <c:pt idx="5169">
                  <c:v>121.880444</c:v>
                </c:pt>
                <c:pt idx="5170">
                  <c:v>121.88124999999999</c:v>
                </c:pt>
                <c:pt idx="5171">
                  <c:v>121.88119399999999</c:v>
                </c:pt>
                <c:pt idx="5172">
                  <c:v>121.878694</c:v>
                </c:pt>
                <c:pt idx="5173">
                  <c:v>121.87875</c:v>
                </c:pt>
                <c:pt idx="5174">
                  <c:v>121.877861</c:v>
                </c:pt>
                <c:pt idx="5175">
                  <c:v>121.877889</c:v>
                </c:pt>
                <c:pt idx="5176">
                  <c:v>121.875028</c:v>
                </c:pt>
                <c:pt idx="5177">
                  <c:v>121.874139</c:v>
                </c:pt>
                <c:pt idx="5178">
                  <c:v>121.873361</c:v>
                </c:pt>
                <c:pt idx="5179">
                  <c:v>121.872444</c:v>
                </c:pt>
                <c:pt idx="5180">
                  <c:v>121.871278</c:v>
                </c:pt>
                <c:pt idx="5181">
                  <c:v>121.871222</c:v>
                </c:pt>
                <c:pt idx="5182">
                  <c:v>121.86666700000001</c:v>
                </c:pt>
                <c:pt idx="5183">
                  <c:v>121.86583299999999</c:v>
                </c:pt>
                <c:pt idx="5184">
                  <c:v>121.86541699999999</c:v>
                </c:pt>
                <c:pt idx="5185">
                  <c:v>121.86536099999999</c:v>
                </c:pt>
                <c:pt idx="5186">
                  <c:v>121.86499999999999</c:v>
                </c:pt>
                <c:pt idx="5187">
                  <c:v>121.86416699999999</c:v>
                </c:pt>
                <c:pt idx="5188">
                  <c:v>121.86327799999999</c:v>
                </c:pt>
                <c:pt idx="5189">
                  <c:v>121.8625</c:v>
                </c:pt>
                <c:pt idx="5190">
                  <c:v>121.861611</c:v>
                </c:pt>
                <c:pt idx="5191">
                  <c:v>121.859972</c:v>
                </c:pt>
                <c:pt idx="5192">
                  <c:v>121.858722</c:v>
                </c:pt>
                <c:pt idx="5193">
                  <c:v>121.858722</c:v>
                </c:pt>
                <c:pt idx="5194">
                  <c:v>121.857889</c:v>
                </c:pt>
                <c:pt idx="5195">
                  <c:v>121.857889</c:v>
                </c:pt>
                <c:pt idx="5196">
                  <c:v>121.85625</c:v>
                </c:pt>
                <c:pt idx="5197">
                  <c:v>121.856194</c:v>
                </c:pt>
                <c:pt idx="5198">
                  <c:v>121.855833</c:v>
                </c:pt>
                <c:pt idx="5199">
                  <c:v>121.855</c:v>
                </c:pt>
                <c:pt idx="5200">
                  <c:v>121.85244400000001</c:v>
                </c:pt>
                <c:pt idx="5201">
                  <c:v>121.85166700000001</c:v>
                </c:pt>
                <c:pt idx="5202">
                  <c:v>121.85080600000001</c:v>
                </c:pt>
                <c:pt idx="5203">
                  <c:v>121.85</c:v>
                </c:pt>
                <c:pt idx="5204">
                  <c:v>121.84913899999999</c:v>
                </c:pt>
                <c:pt idx="5205">
                  <c:v>121.84830599999999</c:v>
                </c:pt>
                <c:pt idx="5206">
                  <c:v>121.8475</c:v>
                </c:pt>
                <c:pt idx="5207">
                  <c:v>121.846611</c:v>
                </c:pt>
                <c:pt idx="5208">
                  <c:v>121.844583</c:v>
                </c:pt>
                <c:pt idx="5209">
                  <c:v>121.844583</c:v>
                </c:pt>
                <c:pt idx="5210">
                  <c:v>121.841222</c:v>
                </c:pt>
                <c:pt idx="5211">
                  <c:v>121.841222</c:v>
                </c:pt>
                <c:pt idx="5212">
                  <c:v>121.840417</c:v>
                </c:pt>
                <c:pt idx="5213">
                  <c:v>121.840417</c:v>
                </c:pt>
                <c:pt idx="5214">
                  <c:v>121.83875</c:v>
                </c:pt>
                <c:pt idx="5215">
                  <c:v>121.83875</c:v>
                </c:pt>
                <c:pt idx="5216">
                  <c:v>121.83538900000001</c:v>
                </c:pt>
                <c:pt idx="5217">
                  <c:v>121.83538900000001</c:v>
                </c:pt>
                <c:pt idx="5218">
                  <c:v>121.83458299999999</c:v>
                </c:pt>
                <c:pt idx="5219">
                  <c:v>121.83458299999999</c:v>
                </c:pt>
                <c:pt idx="5220">
                  <c:v>121.83374999999999</c:v>
                </c:pt>
                <c:pt idx="5221">
                  <c:v>121.83374999999999</c:v>
                </c:pt>
                <c:pt idx="5222">
                  <c:v>121.83202799999999</c:v>
                </c:pt>
                <c:pt idx="5223">
                  <c:v>121.83205599999999</c:v>
                </c:pt>
                <c:pt idx="5224">
                  <c:v>121.830361</c:v>
                </c:pt>
                <c:pt idx="5225">
                  <c:v>121.830389</c:v>
                </c:pt>
                <c:pt idx="5226">
                  <c:v>121.829556</c:v>
                </c:pt>
                <c:pt idx="5227">
                  <c:v>121.829583</c:v>
                </c:pt>
                <c:pt idx="5228">
                  <c:v>121.828722</c:v>
                </c:pt>
                <c:pt idx="5229">
                  <c:v>121.828722</c:v>
                </c:pt>
                <c:pt idx="5230">
                  <c:v>121.827917</c:v>
                </c:pt>
                <c:pt idx="5231">
                  <c:v>121.827861</c:v>
                </c:pt>
                <c:pt idx="5232">
                  <c:v>121.827056</c:v>
                </c:pt>
                <c:pt idx="5233">
                  <c:v>121.827056</c:v>
                </c:pt>
                <c:pt idx="5234">
                  <c:v>121.826194</c:v>
                </c:pt>
                <c:pt idx="5235">
                  <c:v>121.826194</c:v>
                </c:pt>
                <c:pt idx="5236">
                  <c:v>121.825389</c:v>
                </c:pt>
                <c:pt idx="5237">
                  <c:v>121.825417</c:v>
                </c:pt>
                <c:pt idx="5238">
                  <c:v>121.824528</c:v>
                </c:pt>
                <c:pt idx="5239">
                  <c:v>121.824556</c:v>
                </c:pt>
                <c:pt idx="5240">
                  <c:v>121.82375</c:v>
                </c:pt>
                <c:pt idx="5241">
                  <c:v>121.823778</c:v>
                </c:pt>
                <c:pt idx="5242">
                  <c:v>121.822917</c:v>
                </c:pt>
                <c:pt idx="5243">
                  <c:v>121.822917</c:v>
                </c:pt>
                <c:pt idx="5244">
                  <c:v>121.82211100000001</c:v>
                </c:pt>
                <c:pt idx="5245">
                  <c:v>121.822056</c:v>
                </c:pt>
                <c:pt idx="5246">
                  <c:v>121.82125000000001</c:v>
                </c:pt>
                <c:pt idx="5247">
                  <c:v>121.82127800000001</c:v>
                </c:pt>
                <c:pt idx="5248">
                  <c:v>121.82041700000001</c:v>
                </c:pt>
                <c:pt idx="5249">
                  <c:v>121.82036100000001</c:v>
                </c:pt>
                <c:pt idx="5250">
                  <c:v>121.81955600000001</c:v>
                </c:pt>
                <c:pt idx="5251">
                  <c:v>121.81955600000001</c:v>
                </c:pt>
                <c:pt idx="5252">
                  <c:v>121.81869399999999</c:v>
                </c:pt>
                <c:pt idx="5253">
                  <c:v>121.81872199999999</c:v>
                </c:pt>
                <c:pt idx="5254">
                  <c:v>121.817944</c:v>
                </c:pt>
                <c:pt idx="5255">
                  <c:v>121.817972</c:v>
                </c:pt>
                <c:pt idx="5256">
                  <c:v>121.817083</c:v>
                </c:pt>
                <c:pt idx="5257">
                  <c:v>121.81702799999999</c:v>
                </c:pt>
                <c:pt idx="5258">
                  <c:v>121.816222</c:v>
                </c:pt>
                <c:pt idx="5259">
                  <c:v>121.816194</c:v>
                </c:pt>
                <c:pt idx="5260">
                  <c:v>121.815389</c:v>
                </c:pt>
                <c:pt idx="5261">
                  <c:v>121.815417</c:v>
                </c:pt>
                <c:pt idx="5262">
                  <c:v>121.814556</c:v>
                </c:pt>
                <c:pt idx="5263">
                  <c:v>121.814583</c:v>
                </c:pt>
                <c:pt idx="5264">
                  <c:v>121.813722</c:v>
                </c:pt>
                <c:pt idx="5265">
                  <c:v>121.813722</c:v>
                </c:pt>
                <c:pt idx="5266">
                  <c:v>121.812917</c:v>
                </c:pt>
                <c:pt idx="5267">
                  <c:v>121.812944</c:v>
                </c:pt>
                <c:pt idx="5268">
                  <c:v>121.812083</c:v>
                </c:pt>
                <c:pt idx="5269">
                  <c:v>121.812083</c:v>
                </c:pt>
                <c:pt idx="5270">
                  <c:v>121.812889</c:v>
                </c:pt>
                <c:pt idx="5271">
                  <c:v>121.812917</c:v>
                </c:pt>
                <c:pt idx="5272">
                  <c:v>121.813722</c:v>
                </c:pt>
                <c:pt idx="5273">
                  <c:v>121.813722</c:v>
                </c:pt>
                <c:pt idx="5274">
                  <c:v>121.814556</c:v>
                </c:pt>
                <c:pt idx="5275">
                  <c:v>121.814611</c:v>
                </c:pt>
                <c:pt idx="5276">
                  <c:v>121.815417</c:v>
                </c:pt>
                <c:pt idx="5277">
                  <c:v>121.815389</c:v>
                </c:pt>
                <c:pt idx="5278">
                  <c:v>121.816194</c:v>
                </c:pt>
                <c:pt idx="5279">
                  <c:v>121.816222</c:v>
                </c:pt>
                <c:pt idx="5280">
                  <c:v>121.817111</c:v>
                </c:pt>
                <c:pt idx="5281">
                  <c:v>121.81705599999999</c:v>
                </c:pt>
                <c:pt idx="5282">
                  <c:v>121.81788899999999</c:v>
                </c:pt>
                <c:pt idx="5283">
                  <c:v>121.81788899999999</c:v>
                </c:pt>
                <c:pt idx="5284">
                  <c:v>121.81872199999999</c:v>
                </c:pt>
                <c:pt idx="5285">
                  <c:v>121.81872199999999</c:v>
                </c:pt>
                <c:pt idx="5286">
                  <c:v>121.81961099999999</c:v>
                </c:pt>
                <c:pt idx="5287">
                  <c:v>121.81955600000001</c:v>
                </c:pt>
                <c:pt idx="5288">
                  <c:v>121.82041700000001</c:v>
                </c:pt>
                <c:pt idx="5289">
                  <c:v>121.82041700000001</c:v>
                </c:pt>
                <c:pt idx="5290">
                  <c:v>121.82122200000001</c:v>
                </c:pt>
                <c:pt idx="5291">
                  <c:v>121.82122200000001</c:v>
                </c:pt>
                <c:pt idx="5292">
                  <c:v>121.822056</c:v>
                </c:pt>
                <c:pt idx="5293">
                  <c:v>121.822056</c:v>
                </c:pt>
                <c:pt idx="5294">
                  <c:v>121.824583</c:v>
                </c:pt>
                <c:pt idx="5295">
                  <c:v>121.824611</c:v>
                </c:pt>
                <c:pt idx="5296">
                  <c:v>121.825417</c:v>
                </c:pt>
                <c:pt idx="5297">
                  <c:v>121.825389</c:v>
                </c:pt>
                <c:pt idx="5298">
                  <c:v>121.825</c:v>
                </c:pt>
                <c:pt idx="5299">
                  <c:v>121.821611</c:v>
                </c:pt>
                <c:pt idx="5300">
                  <c:v>121.82125000000001</c:v>
                </c:pt>
                <c:pt idx="5301">
                  <c:v>121.82125000000001</c:v>
                </c:pt>
                <c:pt idx="5302">
                  <c:v>121.82083299999999</c:v>
                </c:pt>
                <c:pt idx="5303">
                  <c:v>121.8175</c:v>
                </c:pt>
                <c:pt idx="5304">
                  <c:v>121.816694</c:v>
                </c:pt>
                <c:pt idx="5305">
                  <c:v>121.812472</c:v>
                </c:pt>
                <c:pt idx="5306">
                  <c:v>121.811639</c:v>
                </c:pt>
                <c:pt idx="5307">
                  <c:v>121.806611</c:v>
                </c:pt>
                <c:pt idx="5308">
                  <c:v>121.80625000000001</c:v>
                </c:pt>
                <c:pt idx="5309">
                  <c:v>121.807528</c:v>
                </c:pt>
                <c:pt idx="5310">
                  <c:v>121.809972</c:v>
                </c:pt>
                <c:pt idx="5311">
                  <c:v>121.810778</c:v>
                </c:pt>
                <c:pt idx="5312">
                  <c:v>121.814111</c:v>
                </c:pt>
                <c:pt idx="5313">
                  <c:v>121.814944</c:v>
                </c:pt>
                <c:pt idx="5314">
                  <c:v>121.81997200000001</c:v>
                </c:pt>
                <c:pt idx="5315">
                  <c:v>121.820778</c:v>
                </c:pt>
                <c:pt idx="5316">
                  <c:v>121.823306</c:v>
                </c:pt>
                <c:pt idx="5317">
                  <c:v>121.824556</c:v>
                </c:pt>
                <c:pt idx="5318">
                  <c:v>121.824556</c:v>
                </c:pt>
                <c:pt idx="5319">
                  <c:v>121.825</c:v>
                </c:pt>
                <c:pt idx="5320">
                  <c:v>121.825833</c:v>
                </c:pt>
                <c:pt idx="5321">
                  <c:v>121.826639</c:v>
                </c:pt>
                <c:pt idx="5322">
                  <c:v>121.827444</c:v>
                </c:pt>
                <c:pt idx="5323">
                  <c:v>121.828722</c:v>
                </c:pt>
                <c:pt idx="5324">
                  <c:v>121.828722</c:v>
                </c:pt>
                <c:pt idx="5325">
                  <c:v>121.829556</c:v>
                </c:pt>
                <c:pt idx="5326">
                  <c:v>121.829556</c:v>
                </c:pt>
                <c:pt idx="5327">
                  <c:v>121.828722</c:v>
                </c:pt>
                <c:pt idx="5328">
                  <c:v>121.828694</c:v>
                </c:pt>
                <c:pt idx="5329">
                  <c:v>121.829583</c:v>
                </c:pt>
                <c:pt idx="5330">
                  <c:v>121.829556</c:v>
                </c:pt>
                <c:pt idx="5331">
                  <c:v>121.830389</c:v>
                </c:pt>
                <c:pt idx="5332">
                  <c:v>121.830444</c:v>
                </c:pt>
                <c:pt idx="5333">
                  <c:v>121.831278</c:v>
                </c:pt>
                <c:pt idx="5334">
                  <c:v>121.831278</c:v>
                </c:pt>
                <c:pt idx="5335">
                  <c:v>121.83205599999999</c:v>
                </c:pt>
                <c:pt idx="5336">
                  <c:v>121.83205599999999</c:v>
                </c:pt>
                <c:pt idx="5337">
                  <c:v>121.83288899999999</c:v>
                </c:pt>
                <c:pt idx="5338">
                  <c:v>121.83291699999999</c:v>
                </c:pt>
                <c:pt idx="5339">
                  <c:v>121.83374999999999</c:v>
                </c:pt>
                <c:pt idx="5340">
                  <c:v>121.83372199999999</c:v>
                </c:pt>
                <c:pt idx="5341">
                  <c:v>121.83458299999999</c:v>
                </c:pt>
                <c:pt idx="5342">
                  <c:v>121.834639</c:v>
                </c:pt>
                <c:pt idx="5343">
                  <c:v>121.83536100000001</c:v>
                </c:pt>
                <c:pt idx="5344">
                  <c:v>121.83538900000001</c:v>
                </c:pt>
                <c:pt idx="5345">
                  <c:v>121.83622200000001</c:v>
                </c:pt>
                <c:pt idx="5346">
                  <c:v>121.83622200000001</c:v>
                </c:pt>
                <c:pt idx="5347">
                  <c:v>121.837056</c:v>
                </c:pt>
                <c:pt idx="5348">
                  <c:v>121.837056</c:v>
                </c:pt>
                <c:pt idx="5349">
                  <c:v>121.837889</c:v>
                </c:pt>
                <c:pt idx="5350">
                  <c:v>121.837917</c:v>
                </c:pt>
                <c:pt idx="5351">
                  <c:v>121.838722</c:v>
                </c:pt>
                <c:pt idx="5352">
                  <c:v>121.83875</c:v>
                </c:pt>
                <c:pt idx="5353">
                  <c:v>121.839556</c:v>
                </c:pt>
                <c:pt idx="5354">
                  <c:v>121.839611</c:v>
                </c:pt>
                <c:pt idx="5355">
                  <c:v>121.840389</c:v>
                </c:pt>
                <c:pt idx="5356">
                  <c:v>121.840417</c:v>
                </c:pt>
                <c:pt idx="5357">
                  <c:v>121.841222</c:v>
                </c:pt>
                <c:pt idx="5358">
                  <c:v>121.84125</c:v>
                </c:pt>
                <c:pt idx="5359">
                  <c:v>121.842083</c:v>
                </c:pt>
                <c:pt idx="5360">
                  <c:v>121.842028</c:v>
                </c:pt>
                <c:pt idx="5361">
                  <c:v>121.842917</c:v>
                </c:pt>
                <c:pt idx="5362">
                  <c:v>121.842917</c:v>
                </c:pt>
                <c:pt idx="5363">
                  <c:v>121.84375</c:v>
                </c:pt>
                <c:pt idx="5364">
                  <c:v>121.84375</c:v>
                </c:pt>
                <c:pt idx="5365">
                  <c:v>121.844583</c:v>
                </c:pt>
                <c:pt idx="5366">
                  <c:v>121.844583</c:v>
                </c:pt>
                <c:pt idx="5367">
                  <c:v>121.845389</c:v>
                </c:pt>
                <c:pt idx="5368">
                  <c:v>121.845417</c:v>
                </c:pt>
                <c:pt idx="5369">
                  <c:v>121.84625</c:v>
                </c:pt>
                <c:pt idx="5370">
                  <c:v>121.84625</c:v>
                </c:pt>
                <c:pt idx="5371">
                  <c:v>121.847889</c:v>
                </c:pt>
                <c:pt idx="5372">
                  <c:v>121.847889</c:v>
                </c:pt>
                <c:pt idx="5373">
                  <c:v>121.84955600000001</c:v>
                </c:pt>
                <c:pt idx="5374">
                  <c:v>121.84955600000001</c:v>
                </c:pt>
                <c:pt idx="5375">
                  <c:v>121.85208299999999</c:v>
                </c:pt>
                <c:pt idx="5376">
                  <c:v>121.85208299999999</c:v>
                </c:pt>
                <c:pt idx="5377">
                  <c:v>121.858306</c:v>
                </c:pt>
                <c:pt idx="5378">
                  <c:v>121.859167</c:v>
                </c:pt>
                <c:pt idx="5379">
                  <c:v>121.860028</c:v>
                </c:pt>
                <c:pt idx="5380">
                  <c:v>121.861639</c:v>
                </c:pt>
                <c:pt idx="5381">
                  <c:v>121.862528</c:v>
                </c:pt>
                <c:pt idx="5382">
                  <c:v>121.86577800000001</c:v>
                </c:pt>
                <c:pt idx="5383">
                  <c:v>121.86666700000001</c:v>
                </c:pt>
                <c:pt idx="5384">
                  <c:v>121.86747200000001</c:v>
                </c:pt>
                <c:pt idx="5385">
                  <c:v>121.869139</c:v>
                </c:pt>
                <c:pt idx="5386">
                  <c:v>121.870806</c:v>
                </c:pt>
                <c:pt idx="5387">
                  <c:v>121.871639</c:v>
                </c:pt>
                <c:pt idx="5388">
                  <c:v>121.872472</c:v>
                </c:pt>
                <c:pt idx="5389">
                  <c:v>121.873361</c:v>
                </c:pt>
                <c:pt idx="5390">
                  <c:v>121.877472</c:v>
                </c:pt>
                <c:pt idx="5391">
                  <c:v>121.877861</c:v>
                </c:pt>
                <c:pt idx="5392">
                  <c:v>121.877917</c:v>
                </c:pt>
                <c:pt idx="5393">
                  <c:v>121.877472</c:v>
                </c:pt>
                <c:pt idx="5394">
                  <c:v>121.875028</c:v>
                </c:pt>
                <c:pt idx="5395">
                  <c:v>121.874167</c:v>
                </c:pt>
                <c:pt idx="5396">
                  <c:v>121.872472</c:v>
                </c:pt>
                <c:pt idx="5397">
                  <c:v>121.871639</c:v>
                </c:pt>
                <c:pt idx="5398">
                  <c:v>121.870806</c:v>
                </c:pt>
                <c:pt idx="5399">
                  <c:v>121.870389</c:v>
                </c:pt>
                <c:pt idx="5400">
                  <c:v>121.870361</c:v>
                </c:pt>
                <c:pt idx="5401">
                  <c:v>121.87125</c:v>
                </c:pt>
                <c:pt idx="5402">
                  <c:v>121.869972</c:v>
                </c:pt>
                <c:pt idx="5403">
                  <c:v>121.86413899999999</c:v>
                </c:pt>
                <c:pt idx="5404">
                  <c:v>121.861611</c:v>
                </c:pt>
                <c:pt idx="5405">
                  <c:v>121.859167</c:v>
                </c:pt>
                <c:pt idx="5406">
                  <c:v>121.858306</c:v>
                </c:pt>
                <c:pt idx="5407">
                  <c:v>121.855861</c:v>
                </c:pt>
                <c:pt idx="5408">
                  <c:v>121.854972</c:v>
                </c:pt>
                <c:pt idx="5409">
                  <c:v>121.854167</c:v>
                </c:pt>
                <c:pt idx="5410">
                  <c:v>121.85124999999999</c:v>
                </c:pt>
                <c:pt idx="5411">
                  <c:v>121.85122200000001</c:v>
                </c:pt>
                <c:pt idx="5412">
                  <c:v>121.852056</c:v>
                </c:pt>
                <c:pt idx="5413">
                  <c:v>121.852056</c:v>
                </c:pt>
                <c:pt idx="5414">
                  <c:v>121.85291700000001</c:v>
                </c:pt>
                <c:pt idx="5415">
                  <c:v>121.85291700000001</c:v>
                </c:pt>
                <c:pt idx="5416">
                  <c:v>121.853722</c:v>
                </c:pt>
                <c:pt idx="5417">
                  <c:v>121.853722</c:v>
                </c:pt>
                <c:pt idx="5418">
                  <c:v>121.857889</c:v>
                </c:pt>
                <c:pt idx="5419">
                  <c:v>121.857889</c:v>
                </c:pt>
                <c:pt idx="5420">
                  <c:v>121.858278</c:v>
                </c:pt>
                <c:pt idx="5421">
                  <c:v>121.859167</c:v>
                </c:pt>
                <c:pt idx="5422">
                  <c:v>121.859972</c:v>
                </c:pt>
                <c:pt idx="5423">
                  <c:v>121.860806</c:v>
                </c:pt>
                <c:pt idx="5424">
                  <c:v>121.862056</c:v>
                </c:pt>
                <c:pt idx="5425">
                  <c:v>121.862083</c:v>
                </c:pt>
                <c:pt idx="5426">
                  <c:v>121.862444</c:v>
                </c:pt>
                <c:pt idx="5427">
                  <c:v>121.863333</c:v>
                </c:pt>
                <c:pt idx="5428">
                  <c:v>121.86375</c:v>
                </c:pt>
                <c:pt idx="5429">
                  <c:v>121.86375</c:v>
                </c:pt>
                <c:pt idx="5430">
                  <c:v>121.862917</c:v>
                </c:pt>
                <c:pt idx="5431">
                  <c:v>121.862917</c:v>
                </c:pt>
                <c:pt idx="5432">
                  <c:v>121.862028</c:v>
                </c:pt>
                <c:pt idx="5433">
                  <c:v>121.862028</c:v>
                </c:pt>
                <c:pt idx="5434">
                  <c:v>121.862528</c:v>
                </c:pt>
                <c:pt idx="5435">
                  <c:v>121.86499999999999</c:v>
                </c:pt>
                <c:pt idx="5436">
                  <c:v>121.86541699999999</c:v>
                </c:pt>
                <c:pt idx="5437">
                  <c:v>121.86536099999999</c:v>
                </c:pt>
                <c:pt idx="5438">
                  <c:v>121.86752799999999</c:v>
                </c:pt>
                <c:pt idx="5439">
                  <c:v>121.868278</c:v>
                </c:pt>
                <c:pt idx="5440">
                  <c:v>121.869972</c:v>
                </c:pt>
                <c:pt idx="5441">
                  <c:v>121.87088900000001</c:v>
                </c:pt>
                <c:pt idx="5442">
                  <c:v>121.872083</c:v>
                </c:pt>
                <c:pt idx="5443">
                  <c:v>121.872111</c:v>
                </c:pt>
                <c:pt idx="5444">
                  <c:v>121.871639</c:v>
                </c:pt>
                <c:pt idx="5445">
                  <c:v>121.868306</c:v>
                </c:pt>
                <c:pt idx="5446">
                  <c:v>121.86750000000001</c:v>
                </c:pt>
                <c:pt idx="5447">
                  <c:v>121.864194</c:v>
                </c:pt>
                <c:pt idx="5448">
                  <c:v>121.862889</c:v>
                </c:pt>
                <c:pt idx="5449">
                  <c:v>121.862889</c:v>
                </c:pt>
                <c:pt idx="5450">
                  <c:v>121.862083</c:v>
                </c:pt>
                <c:pt idx="5451">
                  <c:v>121.862111</c:v>
                </c:pt>
                <c:pt idx="5452">
                  <c:v>121.862917</c:v>
                </c:pt>
                <c:pt idx="5453">
                  <c:v>121.862889</c:v>
                </c:pt>
                <c:pt idx="5454">
                  <c:v>121.863722</c:v>
                </c:pt>
                <c:pt idx="5455">
                  <c:v>121.863722</c:v>
                </c:pt>
                <c:pt idx="5456">
                  <c:v>121.862889</c:v>
                </c:pt>
                <c:pt idx="5457">
                  <c:v>121.862889</c:v>
                </c:pt>
                <c:pt idx="5458">
                  <c:v>121.86375</c:v>
                </c:pt>
                <c:pt idx="5459">
                  <c:v>121.86375</c:v>
                </c:pt>
                <c:pt idx="5460">
                  <c:v>121.86536099999999</c:v>
                </c:pt>
                <c:pt idx="5461">
                  <c:v>121.86538899999999</c:v>
                </c:pt>
                <c:pt idx="5462">
                  <c:v>121.86627799999999</c:v>
                </c:pt>
                <c:pt idx="5463">
                  <c:v>121.86622199999999</c:v>
                </c:pt>
                <c:pt idx="5464">
                  <c:v>121.86541699999999</c:v>
                </c:pt>
                <c:pt idx="5465">
                  <c:v>121.86538899999999</c:v>
                </c:pt>
                <c:pt idx="5466">
                  <c:v>121.86622199999999</c:v>
                </c:pt>
                <c:pt idx="5467">
                  <c:v>121.86624999999999</c:v>
                </c:pt>
                <c:pt idx="5468">
                  <c:v>121.86705600000001</c:v>
                </c:pt>
                <c:pt idx="5469">
                  <c:v>121.86705600000001</c:v>
                </c:pt>
                <c:pt idx="5470">
                  <c:v>121.86622199999999</c:v>
                </c:pt>
                <c:pt idx="5471">
                  <c:v>121.86622199999999</c:v>
                </c:pt>
                <c:pt idx="5472">
                  <c:v>121.86416699999999</c:v>
                </c:pt>
                <c:pt idx="5473">
                  <c:v>121.86327799999999</c:v>
                </c:pt>
                <c:pt idx="5474">
                  <c:v>121.862056</c:v>
                </c:pt>
                <c:pt idx="5475">
                  <c:v>121.862056</c:v>
                </c:pt>
                <c:pt idx="5476">
                  <c:v>121.861611</c:v>
                </c:pt>
                <c:pt idx="5477">
                  <c:v>121.860806</c:v>
                </c:pt>
                <c:pt idx="5478">
                  <c:v>121.860028</c:v>
                </c:pt>
                <c:pt idx="5479">
                  <c:v>121.853278</c:v>
                </c:pt>
                <c:pt idx="5480">
                  <c:v>121.85169399999999</c:v>
                </c:pt>
                <c:pt idx="5481">
                  <c:v>121.85080600000001</c:v>
                </c:pt>
                <c:pt idx="5482">
                  <c:v>121.849222</c:v>
                </c:pt>
                <c:pt idx="5483">
                  <c:v>121.846611</c:v>
                </c:pt>
                <c:pt idx="5484">
                  <c:v>121.845806</c:v>
                </c:pt>
                <c:pt idx="5485">
                  <c:v>121.843361</c:v>
                </c:pt>
                <c:pt idx="5486">
                  <c:v>121.8425</c:v>
                </c:pt>
                <c:pt idx="5487">
                  <c:v>121.840833</c:v>
                </c:pt>
                <c:pt idx="5488">
                  <c:v>121.84</c:v>
                </c:pt>
                <c:pt idx="5489">
                  <c:v>121.838306</c:v>
                </c:pt>
                <c:pt idx="5490">
                  <c:v>121.83750000000001</c:v>
                </c:pt>
                <c:pt idx="5491">
                  <c:v>121.83588899999999</c:v>
                </c:pt>
                <c:pt idx="5492">
                  <c:v>121.834194</c:v>
                </c:pt>
                <c:pt idx="5493">
                  <c:v>121.83330599999999</c:v>
                </c:pt>
                <c:pt idx="5494">
                  <c:v>121.83205599999999</c:v>
                </c:pt>
                <c:pt idx="5495">
                  <c:v>121.83205599999999</c:v>
                </c:pt>
                <c:pt idx="5496">
                  <c:v>121.831194</c:v>
                </c:pt>
                <c:pt idx="5497">
                  <c:v>121.831194</c:v>
                </c:pt>
                <c:pt idx="5498">
                  <c:v>121.832083</c:v>
                </c:pt>
                <c:pt idx="5499">
                  <c:v>121.832111</c:v>
                </c:pt>
                <c:pt idx="5500">
                  <c:v>121.83330599999999</c:v>
                </c:pt>
                <c:pt idx="5501">
                  <c:v>121.83411099999999</c:v>
                </c:pt>
                <c:pt idx="5502">
                  <c:v>121.83497199999999</c:v>
                </c:pt>
                <c:pt idx="5503">
                  <c:v>121.83583299999999</c:v>
                </c:pt>
                <c:pt idx="5504">
                  <c:v>121.83663900000001</c:v>
                </c:pt>
                <c:pt idx="5505">
                  <c:v>121.839139</c:v>
                </c:pt>
                <c:pt idx="5506">
                  <c:v>121.839944</c:v>
                </c:pt>
                <c:pt idx="5507">
                  <c:v>121.840861</c:v>
                </c:pt>
                <c:pt idx="5508">
                  <c:v>121.844583</c:v>
                </c:pt>
                <c:pt idx="5509">
                  <c:v>121.844583</c:v>
                </c:pt>
                <c:pt idx="5510">
                  <c:v>121.84375</c:v>
                </c:pt>
                <c:pt idx="5511">
                  <c:v>121.84375</c:v>
                </c:pt>
                <c:pt idx="5512">
                  <c:v>121.844556</c:v>
                </c:pt>
                <c:pt idx="5513">
                  <c:v>121.844556</c:v>
                </c:pt>
                <c:pt idx="5514">
                  <c:v>121.845806</c:v>
                </c:pt>
                <c:pt idx="5515">
                  <c:v>121.854167</c:v>
                </c:pt>
                <c:pt idx="5516">
                  <c:v>121.854556</c:v>
                </c:pt>
                <c:pt idx="5517">
                  <c:v>121.85458300000001</c:v>
                </c:pt>
                <c:pt idx="5518">
                  <c:v>121.855417</c:v>
                </c:pt>
                <c:pt idx="5519">
                  <c:v>121.855417</c:v>
                </c:pt>
                <c:pt idx="5520">
                  <c:v>121.854139</c:v>
                </c:pt>
                <c:pt idx="5521">
                  <c:v>121.85077800000001</c:v>
                </c:pt>
                <c:pt idx="5522">
                  <c:v>121.84997199999999</c:v>
                </c:pt>
                <c:pt idx="5523">
                  <c:v>121.84913899999999</c:v>
                </c:pt>
                <c:pt idx="5524">
                  <c:v>121.848333</c:v>
                </c:pt>
                <c:pt idx="5525">
                  <c:v>121.847528</c:v>
                </c:pt>
                <c:pt idx="5526">
                  <c:v>121.846639</c:v>
                </c:pt>
                <c:pt idx="5527">
                  <c:v>121.845833</c:v>
                </c:pt>
                <c:pt idx="5528">
                  <c:v>121.844139</c:v>
                </c:pt>
                <c:pt idx="5529">
                  <c:v>121.843306</c:v>
                </c:pt>
                <c:pt idx="5530">
                  <c:v>121.842472</c:v>
                </c:pt>
                <c:pt idx="5531">
                  <c:v>121.841639</c:v>
                </c:pt>
                <c:pt idx="5532">
                  <c:v>121.839972</c:v>
                </c:pt>
                <c:pt idx="5533">
                  <c:v>121.839167</c:v>
                </c:pt>
                <c:pt idx="5534">
                  <c:v>121.83583299999999</c:v>
                </c:pt>
                <c:pt idx="5535">
                  <c:v>121.83497199999999</c:v>
                </c:pt>
                <c:pt idx="5536">
                  <c:v>121.83413899999999</c:v>
                </c:pt>
                <c:pt idx="5537">
                  <c:v>121.828306</c:v>
                </c:pt>
                <c:pt idx="5538">
                  <c:v>121.827528</c:v>
                </c:pt>
                <c:pt idx="5539">
                  <c:v>121.827056</c:v>
                </c:pt>
                <c:pt idx="5540">
                  <c:v>121.827083</c:v>
                </c:pt>
                <c:pt idx="5541">
                  <c:v>121.826639</c:v>
                </c:pt>
                <c:pt idx="5542">
                  <c:v>121.825833</c:v>
                </c:pt>
                <c:pt idx="5543">
                  <c:v>121.824167</c:v>
                </c:pt>
                <c:pt idx="5544">
                  <c:v>121.823278</c:v>
                </c:pt>
                <c:pt idx="5545">
                  <c:v>121.822472</c:v>
                </c:pt>
                <c:pt idx="5546">
                  <c:v>121.82083299999999</c:v>
                </c:pt>
                <c:pt idx="5547">
                  <c:v>121.81997200000001</c:v>
                </c:pt>
                <c:pt idx="5548">
                  <c:v>121.818333</c:v>
                </c:pt>
                <c:pt idx="5549">
                  <c:v>121.817472</c:v>
                </c:pt>
                <c:pt idx="5550">
                  <c:v>121.816639</c:v>
                </c:pt>
                <c:pt idx="5551">
                  <c:v>121.813722</c:v>
                </c:pt>
                <c:pt idx="5552">
                  <c:v>121.81375</c:v>
                </c:pt>
                <c:pt idx="5553">
                  <c:v>121.814583</c:v>
                </c:pt>
                <c:pt idx="5554">
                  <c:v>121.814556</c:v>
                </c:pt>
                <c:pt idx="5555">
                  <c:v>121.807889</c:v>
                </c:pt>
                <c:pt idx="5556">
                  <c:v>121.807917</c:v>
                </c:pt>
                <c:pt idx="5557">
                  <c:v>121.807056</c:v>
                </c:pt>
                <c:pt idx="5558">
                  <c:v>121.807056</c:v>
                </c:pt>
                <c:pt idx="5559">
                  <c:v>121.80333299999999</c:v>
                </c:pt>
                <c:pt idx="5560">
                  <c:v>121.80247199999999</c:v>
                </c:pt>
                <c:pt idx="5561">
                  <c:v>121.794583</c:v>
                </c:pt>
                <c:pt idx="5562">
                  <c:v>121.794583</c:v>
                </c:pt>
                <c:pt idx="5563">
                  <c:v>121.793722</c:v>
                </c:pt>
                <c:pt idx="5564">
                  <c:v>121.793722</c:v>
                </c:pt>
                <c:pt idx="5565">
                  <c:v>121.792028</c:v>
                </c:pt>
                <c:pt idx="5566">
                  <c:v>121.792056</c:v>
                </c:pt>
                <c:pt idx="5567">
                  <c:v>121.79125000000001</c:v>
                </c:pt>
                <c:pt idx="5568">
                  <c:v>121.79125000000001</c:v>
                </c:pt>
                <c:pt idx="5569">
                  <c:v>121.79041700000001</c:v>
                </c:pt>
                <c:pt idx="5570">
                  <c:v>121.79041700000001</c:v>
                </c:pt>
                <c:pt idx="5571">
                  <c:v>121.78958299999999</c:v>
                </c:pt>
                <c:pt idx="5572">
                  <c:v>121.78958299999999</c:v>
                </c:pt>
                <c:pt idx="5573">
                  <c:v>121.78872200000001</c:v>
                </c:pt>
                <c:pt idx="5574">
                  <c:v>121.78874999999999</c:v>
                </c:pt>
                <c:pt idx="5575">
                  <c:v>121.787944</c:v>
                </c:pt>
                <c:pt idx="5576">
                  <c:v>121.78791699999999</c:v>
                </c:pt>
                <c:pt idx="5577">
                  <c:v>121.787083</c:v>
                </c:pt>
                <c:pt idx="5578">
                  <c:v>121.787083</c:v>
                </c:pt>
                <c:pt idx="5579">
                  <c:v>121.786222</c:v>
                </c:pt>
                <c:pt idx="5580">
                  <c:v>121.78616700000001</c:v>
                </c:pt>
                <c:pt idx="5581">
                  <c:v>121.785389</c:v>
                </c:pt>
                <c:pt idx="5582">
                  <c:v>121.785389</c:v>
                </c:pt>
                <c:pt idx="5583">
                  <c:v>121.78455599999999</c:v>
                </c:pt>
                <c:pt idx="5584">
                  <c:v>121.78455599999999</c:v>
                </c:pt>
                <c:pt idx="5585">
                  <c:v>121.78375</c:v>
                </c:pt>
                <c:pt idx="5586">
                  <c:v>121.783722</c:v>
                </c:pt>
                <c:pt idx="5587">
                  <c:v>121.782917</c:v>
                </c:pt>
                <c:pt idx="5588">
                  <c:v>121.782889</c:v>
                </c:pt>
                <c:pt idx="5589">
                  <c:v>121.782</c:v>
                </c:pt>
                <c:pt idx="5590">
                  <c:v>121.782083</c:v>
                </c:pt>
                <c:pt idx="5591">
                  <c:v>121.781222</c:v>
                </c:pt>
                <c:pt idx="5592">
                  <c:v>121.781278</c:v>
                </c:pt>
                <c:pt idx="5593">
                  <c:v>121.780389</c:v>
                </c:pt>
                <c:pt idx="5594">
                  <c:v>121.780361</c:v>
                </c:pt>
                <c:pt idx="5595">
                  <c:v>121.779583</c:v>
                </c:pt>
                <c:pt idx="5596">
                  <c:v>121.779583</c:v>
                </c:pt>
                <c:pt idx="5597">
                  <c:v>121.778694</c:v>
                </c:pt>
                <c:pt idx="5598">
                  <c:v>121.778722</c:v>
                </c:pt>
                <c:pt idx="5599">
                  <c:v>121.777917</c:v>
                </c:pt>
                <c:pt idx="5600">
                  <c:v>121.777917</c:v>
                </c:pt>
                <c:pt idx="5601">
                  <c:v>121.777056</c:v>
                </c:pt>
                <c:pt idx="5602">
                  <c:v>121.777056</c:v>
                </c:pt>
                <c:pt idx="5603">
                  <c:v>121.77625</c:v>
                </c:pt>
                <c:pt idx="5604">
                  <c:v>121.776278</c:v>
                </c:pt>
                <c:pt idx="5605">
                  <c:v>121.775389</c:v>
                </c:pt>
                <c:pt idx="5606">
                  <c:v>121.775417</c:v>
                </c:pt>
                <c:pt idx="5607">
                  <c:v>121.774556</c:v>
                </c:pt>
                <c:pt idx="5608">
                  <c:v>121.774556</c:v>
                </c:pt>
                <c:pt idx="5609">
                  <c:v>121.77375000000001</c:v>
                </c:pt>
                <c:pt idx="5610">
                  <c:v>121.77375000000001</c:v>
                </c:pt>
                <c:pt idx="5611">
                  <c:v>121.77288900000001</c:v>
                </c:pt>
                <c:pt idx="5612">
                  <c:v>121.77288900000001</c:v>
                </c:pt>
                <c:pt idx="5613">
                  <c:v>121.77124999999999</c:v>
                </c:pt>
                <c:pt idx="5614">
                  <c:v>121.77124999999999</c:v>
                </c:pt>
                <c:pt idx="5615">
                  <c:v>121.770444</c:v>
                </c:pt>
                <c:pt idx="5616">
                  <c:v>121.77038899999999</c:v>
                </c:pt>
                <c:pt idx="5617">
                  <c:v>121.76955599999999</c:v>
                </c:pt>
                <c:pt idx="5618">
                  <c:v>121.769583</c:v>
                </c:pt>
                <c:pt idx="5619">
                  <c:v>121.768694</c:v>
                </c:pt>
                <c:pt idx="5620">
                  <c:v>121.76875</c:v>
                </c:pt>
                <c:pt idx="5621">
                  <c:v>121.767861</c:v>
                </c:pt>
                <c:pt idx="5622">
                  <c:v>121.767861</c:v>
                </c:pt>
                <c:pt idx="5623">
                  <c:v>121.767056</c:v>
                </c:pt>
                <c:pt idx="5624">
                  <c:v>121.767083</c:v>
                </c:pt>
                <c:pt idx="5625">
                  <c:v>121.766222</c:v>
                </c:pt>
                <c:pt idx="5626">
                  <c:v>121.766222</c:v>
                </c:pt>
                <c:pt idx="5627">
                  <c:v>121.765417</c:v>
                </c:pt>
                <c:pt idx="5628">
                  <c:v>121.765389</c:v>
                </c:pt>
                <c:pt idx="5629">
                  <c:v>121.764583</c:v>
                </c:pt>
                <c:pt idx="5630">
                  <c:v>121.764556</c:v>
                </c:pt>
                <c:pt idx="5631">
                  <c:v>121.765389</c:v>
                </c:pt>
                <c:pt idx="5632">
                  <c:v>121.765417</c:v>
                </c:pt>
                <c:pt idx="5633">
                  <c:v>121.766222</c:v>
                </c:pt>
                <c:pt idx="5634">
                  <c:v>121.766194</c:v>
                </c:pt>
                <c:pt idx="5635">
                  <c:v>121.767083</c:v>
                </c:pt>
                <c:pt idx="5636">
                  <c:v>121.767028</c:v>
                </c:pt>
                <c:pt idx="5637">
                  <c:v>121.762944</c:v>
                </c:pt>
                <c:pt idx="5638">
                  <c:v>121.762889</c:v>
                </c:pt>
                <c:pt idx="5639">
                  <c:v>121.75872200000001</c:v>
                </c:pt>
                <c:pt idx="5640">
                  <c:v>121.75875000000001</c:v>
                </c:pt>
                <c:pt idx="5641">
                  <c:v>121.758306</c:v>
                </c:pt>
                <c:pt idx="5642">
                  <c:v>121.75744400000001</c:v>
                </c:pt>
                <c:pt idx="5643">
                  <c:v>121.75330599999999</c:v>
                </c:pt>
                <c:pt idx="5644">
                  <c:v>121.752472</c:v>
                </c:pt>
                <c:pt idx="5645">
                  <c:v>121.751222</c:v>
                </c:pt>
                <c:pt idx="5646">
                  <c:v>121.751222</c:v>
                </c:pt>
                <c:pt idx="5647">
                  <c:v>121.750833</c:v>
                </c:pt>
                <c:pt idx="5648">
                  <c:v>121.75</c:v>
                </c:pt>
                <c:pt idx="5649">
                  <c:v>121.748694</c:v>
                </c:pt>
                <c:pt idx="5650">
                  <c:v>121.748694</c:v>
                </c:pt>
                <c:pt idx="5651">
                  <c:v>121.748361</c:v>
                </c:pt>
                <c:pt idx="5652">
                  <c:v>121.7475</c:v>
                </c:pt>
                <c:pt idx="5653">
                  <c:v>121.747111</c:v>
                </c:pt>
                <c:pt idx="5654">
                  <c:v>121.747028</c:v>
                </c:pt>
                <c:pt idx="5655">
                  <c:v>121.744556</c:v>
                </c:pt>
                <c:pt idx="5656">
                  <c:v>121.744556</c:v>
                </c:pt>
                <c:pt idx="5657">
                  <c:v>121.74375000000001</c:v>
                </c:pt>
                <c:pt idx="5658">
                  <c:v>121.74372200000001</c:v>
                </c:pt>
                <c:pt idx="5659">
                  <c:v>121.74288900000001</c:v>
                </c:pt>
                <c:pt idx="5660">
                  <c:v>121.74288900000001</c:v>
                </c:pt>
                <c:pt idx="5661">
                  <c:v>121.742028</c:v>
                </c:pt>
                <c:pt idx="5662">
                  <c:v>121.74205600000001</c:v>
                </c:pt>
                <c:pt idx="5663">
                  <c:v>121.74122199999999</c:v>
                </c:pt>
                <c:pt idx="5664">
                  <c:v>121.74124999999999</c:v>
                </c:pt>
                <c:pt idx="5665">
                  <c:v>121.74038899999999</c:v>
                </c:pt>
                <c:pt idx="5666">
                  <c:v>121.74038899999999</c:v>
                </c:pt>
                <c:pt idx="5667">
                  <c:v>121.739583</c:v>
                </c:pt>
                <c:pt idx="5668">
                  <c:v>121.739611</c:v>
                </c:pt>
                <c:pt idx="5669">
                  <c:v>121.73875</c:v>
                </c:pt>
                <c:pt idx="5670">
                  <c:v>121.73875</c:v>
                </c:pt>
                <c:pt idx="5671">
                  <c:v>121.737889</c:v>
                </c:pt>
                <c:pt idx="5672">
                  <c:v>121.737861</c:v>
                </c:pt>
                <c:pt idx="5673">
                  <c:v>121.737056</c:v>
                </c:pt>
                <c:pt idx="5674">
                  <c:v>121.737028</c:v>
                </c:pt>
                <c:pt idx="5675">
                  <c:v>121.734556</c:v>
                </c:pt>
                <c:pt idx="5676">
                  <c:v>121.734556</c:v>
                </c:pt>
                <c:pt idx="5677">
                  <c:v>121.732472</c:v>
                </c:pt>
                <c:pt idx="5678">
                  <c:v>121.731639</c:v>
                </c:pt>
                <c:pt idx="5679">
                  <c:v>121.730417</c:v>
                </c:pt>
                <c:pt idx="5680">
                  <c:v>121.730417</c:v>
                </c:pt>
                <c:pt idx="5681">
                  <c:v>121.73</c:v>
                </c:pt>
                <c:pt idx="5682">
                  <c:v>121.729167</c:v>
                </c:pt>
                <c:pt idx="5683">
                  <c:v>121.72583299999999</c:v>
                </c:pt>
                <c:pt idx="5684">
                  <c:v>121.72499999999999</c:v>
                </c:pt>
                <c:pt idx="5685">
                  <c:v>121.720806</c:v>
                </c:pt>
                <c:pt idx="5686">
                  <c:v>121.72</c:v>
                </c:pt>
                <c:pt idx="5687">
                  <c:v>121.718333</c:v>
                </c:pt>
                <c:pt idx="5688">
                  <c:v>121.716639</c:v>
                </c:pt>
                <c:pt idx="5689">
                  <c:v>121.715861</c:v>
                </c:pt>
                <c:pt idx="5690">
                  <c:v>121.70997199999999</c:v>
                </c:pt>
                <c:pt idx="5691">
                  <c:v>121.70625</c:v>
                </c:pt>
                <c:pt idx="5692">
                  <c:v>121.706278</c:v>
                </c:pt>
                <c:pt idx="5693">
                  <c:v>121.704556</c:v>
                </c:pt>
                <c:pt idx="5694">
                  <c:v>121.704583</c:v>
                </c:pt>
                <c:pt idx="5695">
                  <c:v>121.702917</c:v>
                </c:pt>
                <c:pt idx="5696">
                  <c:v>121.702917</c:v>
                </c:pt>
                <c:pt idx="5697">
                  <c:v>121.702056</c:v>
                </c:pt>
                <c:pt idx="5698">
                  <c:v>121.702056</c:v>
                </c:pt>
                <c:pt idx="5699">
                  <c:v>121.70125</c:v>
                </c:pt>
                <c:pt idx="5700">
                  <c:v>121.701222</c:v>
                </c:pt>
                <c:pt idx="5701">
                  <c:v>121.69666700000001</c:v>
                </c:pt>
                <c:pt idx="5702">
                  <c:v>121.69583299999999</c:v>
                </c:pt>
                <c:pt idx="5703">
                  <c:v>121.69497200000001</c:v>
                </c:pt>
                <c:pt idx="5704">
                  <c:v>121.694194</c:v>
                </c:pt>
                <c:pt idx="5705">
                  <c:v>121.692472</c:v>
                </c:pt>
                <c:pt idx="5706">
                  <c:v>121.69080599999999</c:v>
                </c:pt>
                <c:pt idx="5707">
                  <c:v>121.69</c:v>
                </c:pt>
                <c:pt idx="5708">
                  <c:v>121.689111</c:v>
                </c:pt>
                <c:pt idx="5709">
                  <c:v>121.688333</c:v>
                </c:pt>
                <c:pt idx="5710">
                  <c:v>121.686694</c:v>
                </c:pt>
                <c:pt idx="5711">
                  <c:v>121.685</c:v>
                </c:pt>
                <c:pt idx="5712">
                  <c:v>121.684139</c:v>
                </c:pt>
                <c:pt idx="5713">
                  <c:v>121.67911100000001</c:v>
                </c:pt>
                <c:pt idx="5714">
                  <c:v>121.67830600000001</c:v>
                </c:pt>
                <c:pt idx="5715">
                  <c:v>121.67747199999999</c:v>
                </c:pt>
                <c:pt idx="5716">
                  <c:v>121.67663899999999</c:v>
                </c:pt>
                <c:pt idx="5717">
                  <c:v>121.675833</c:v>
                </c:pt>
                <c:pt idx="5718">
                  <c:v>121.675028</c:v>
                </c:pt>
                <c:pt idx="5719">
                  <c:v>121.674139</c:v>
                </c:pt>
                <c:pt idx="5720">
                  <c:v>121.672556</c:v>
                </c:pt>
                <c:pt idx="5721">
                  <c:v>121.671667</c:v>
                </c:pt>
                <c:pt idx="5722">
                  <c:v>121.670833</c:v>
                </c:pt>
                <c:pt idx="5723">
                  <c:v>121.669972</c:v>
                </c:pt>
                <c:pt idx="5724">
                  <c:v>121.669167</c:v>
                </c:pt>
                <c:pt idx="5725">
                  <c:v>121.668306</c:v>
                </c:pt>
                <c:pt idx="5726">
                  <c:v>121.667472</c:v>
                </c:pt>
                <c:pt idx="5727">
                  <c:v>121.665361</c:v>
                </c:pt>
                <c:pt idx="5728">
                  <c:v>121.66541700000001</c:v>
                </c:pt>
                <c:pt idx="5729">
                  <c:v>121.662111</c:v>
                </c:pt>
                <c:pt idx="5730">
                  <c:v>121.662111</c:v>
                </c:pt>
                <c:pt idx="5731">
                  <c:v>121.660389</c:v>
                </c:pt>
                <c:pt idx="5732">
                  <c:v>121.660389</c:v>
                </c:pt>
                <c:pt idx="5733">
                  <c:v>121.657083</c:v>
                </c:pt>
                <c:pt idx="5734">
                  <c:v>121.657083</c:v>
                </c:pt>
                <c:pt idx="5735">
                  <c:v>121.65625</c:v>
                </c:pt>
                <c:pt idx="5736">
                  <c:v>121.656194</c:v>
                </c:pt>
                <c:pt idx="5737">
                  <c:v>121.655389</c:v>
                </c:pt>
                <c:pt idx="5738">
                  <c:v>121.655417</c:v>
                </c:pt>
                <c:pt idx="5739">
                  <c:v>121.654611</c:v>
                </c:pt>
                <c:pt idx="5740">
                  <c:v>121.654583</c:v>
                </c:pt>
                <c:pt idx="5741">
                  <c:v>121.65375</c:v>
                </c:pt>
                <c:pt idx="5742">
                  <c:v>121.653694</c:v>
                </c:pt>
                <c:pt idx="5743">
                  <c:v>121.652889</c:v>
                </c:pt>
                <c:pt idx="5744">
                  <c:v>121.65294400000001</c:v>
                </c:pt>
                <c:pt idx="5745">
                  <c:v>121.652056</c:v>
                </c:pt>
                <c:pt idx="5746">
                  <c:v>121.652111</c:v>
                </c:pt>
                <c:pt idx="5747">
                  <c:v>121.651222</c:v>
                </c:pt>
                <c:pt idx="5748">
                  <c:v>121.651194</c:v>
                </c:pt>
                <c:pt idx="5749">
                  <c:v>121.650389</c:v>
                </c:pt>
                <c:pt idx="5750">
                  <c:v>121.650417</c:v>
                </c:pt>
                <c:pt idx="5751">
                  <c:v>121.65125</c:v>
                </c:pt>
                <c:pt idx="5752">
                  <c:v>121.651194</c:v>
                </c:pt>
                <c:pt idx="5753">
                  <c:v>121.652028</c:v>
                </c:pt>
                <c:pt idx="5754">
                  <c:v>121.652028</c:v>
                </c:pt>
                <c:pt idx="5755">
                  <c:v>121.65375</c:v>
                </c:pt>
                <c:pt idx="5756">
                  <c:v>121.65375</c:v>
                </c:pt>
                <c:pt idx="5757">
                  <c:v>121.655389</c:v>
                </c:pt>
                <c:pt idx="5758">
                  <c:v>121.655417</c:v>
                </c:pt>
                <c:pt idx="5759">
                  <c:v>121.656222</c:v>
                </c:pt>
                <c:pt idx="5760">
                  <c:v>121.656222</c:v>
                </c:pt>
                <c:pt idx="5761">
                  <c:v>121.657083</c:v>
                </c:pt>
                <c:pt idx="5762">
                  <c:v>121.657083</c:v>
                </c:pt>
                <c:pt idx="5763">
                  <c:v>121.657889</c:v>
                </c:pt>
                <c:pt idx="5764">
                  <c:v>121.657917</c:v>
                </c:pt>
                <c:pt idx="5765">
                  <c:v>121.658722</c:v>
                </c:pt>
                <c:pt idx="5766">
                  <c:v>121.658694</c:v>
                </c:pt>
                <c:pt idx="5767">
                  <c:v>121.65955599999999</c:v>
                </c:pt>
                <c:pt idx="5768">
                  <c:v>121.659583</c:v>
                </c:pt>
                <c:pt idx="5769">
                  <c:v>121.658722</c:v>
                </c:pt>
                <c:pt idx="5770">
                  <c:v>121.658694</c:v>
                </c:pt>
                <c:pt idx="5771">
                  <c:v>121.657889</c:v>
                </c:pt>
                <c:pt idx="5772">
                  <c:v>121.657917</c:v>
                </c:pt>
                <c:pt idx="5773">
                  <c:v>121.653722</c:v>
                </c:pt>
                <c:pt idx="5774">
                  <c:v>121.653722</c:v>
                </c:pt>
                <c:pt idx="5775">
                  <c:v>121.652056</c:v>
                </c:pt>
                <c:pt idx="5776">
                  <c:v>121.652056</c:v>
                </c:pt>
                <c:pt idx="5777">
                  <c:v>121.65125</c:v>
                </c:pt>
                <c:pt idx="5778">
                  <c:v>121.651278</c:v>
                </c:pt>
                <c:pt idx="5779">
                  <c:v>121.642528</c:v>
                </c:pt>
                <c:pt idx="5780">
                  <c:v>121.641667</c:v>
                </c:pt>
                <c:pt idx="5781">
                  <c:v>121.640028</c:v>
                </c:pt>
                <c:pt idx="5782">
                  <c:v>121.639139</c:v>
                </c:pt>
                <c:pt idx="5783">
                  <c:v>121.636667</c:v>
                </c:pt>
                <c:pt idx="5784">
                  <c:v>121.63586100000001</c:v>
                </c:pt>
                <c:pt idx="5785">
                  <c:v>121.63416700000001</c:v>
                </c:pt>
                <c:pt idx="5786">
                  <c:v>121.633306</c:v>
                </c:pt>
                <c:pt idx="5787">
                  <c:v>121.63249999999999</c:v>
                </c:pt>
                <c:pt idx="5788">
                  <c:v>121.63161100000001</c:v>
                </c:pt>
                <c:pt idx="5789">
                  <c:v>121.62994399999999</c:v>
                </c:pt>
                <c:pt idx="5790">
                  <c:v>121.629139</c:v>
                </c:pt>
                <c:pt idx="5791">
                  <c:v>121.623778</c:v>
                </c:pt>
                <c:pt idx="5792">
                  <c:v>121.623722</c:v>
                </c:pt>
                <c:pt idx="5793">
                  <c:v>121.621611</c:v>
                </c:pt>
                <c:pt idx="5794">
                  <c:v>121.620806</c:v>
                </c:pt>
                <c:pt idx="5795">
                  <c:v>121.61622199999999</c:v>
                </c:pt>
                <c:pt idx="5796">
                  <c:v>121.61622199999999</c:v>
                </c:pt>
                <c:pt idx="5797">
                  <c:v>121.615444</c:v>
                </c:pt>
                <c:pt idx="5798">
                  <c:v>121.615444</c:v>
                </c:pt>
                <c:pt idx="5799">
                  <c:v>121.61375</c:v>
                </c:pt>
                <c:pt idx="5800">
                  <c:v>121.61375</c:v>
                </c:pt>
                <c:pt idx="5801">
                  <c:v>121.612917</c:v>
                </c:pt>
                <c:pt idx="5802">
                  <c:v>121.612917</c:v>
                </c:pt>
                <c:pt idx="5803">
                  <c:v>121.612056</c:v>
                </c:pt>
                <c:pt idx="5804">
                  <c:v>121.612083</c:v>
                </c:pt>
                <c:pt idx="5805">
                  <c:v>121.611194</c:v>
                </c:pt>
                <c:pt idx="5806">
                  <c:v>121.61125</c:v>
                </c:pt>
                <c:pt idx="5807">
                  <c:v>121.610361</c:v>
                </c:pt>
                <c:pt idx="5808">
                  <c:v>121.610389</c:v>
                </c:pt>
                <c:pt idx="5809">
                  <c:v>121.609583</c:v>
                </c:pt>
                <c:pt idx="5810">
                  <c:v>121.609556</c:v>
                </c:pt>
                <c:pt idx="5811">
                  <c:v>121.608694</c:v>
                </c:pt>
                <c:pt idx="5812">
                  <c:v>121.608722</c:v>
                </c:pt>
                <c:pt idx="5813">
                  <c:v>121.609583</c:v>
                </c:pt>
                <c:pt idx="5814">
                  <c:v>121.609556</c:v>
                </c:pt>
                <c:pt idx="5815">
                  <c:v>121.610361</c:v>
                </c:pt>
                <c:pt idx="5816">
                  <c:v>121.610389</c:v>
                </c:pt>
                <c:pt idx="5817">
                  <c:v>121.61125</c:v>
                </c:pt>
                <c:pt idx="5818">
                  <c:v>121.61125</c:v>
                </c:pt>
                <c:pt idx="5819">
                  <c:v>121.612111</c:v>
                </c:pt>
                <c:pt idx="5820">
                  <c:v>121.612056</c:v>
                </c:pt>
                <c:pt idx="5821">
                  <c:v>121.612889</c:v>
                </c:pt>
                <c:pt idx="5822">
                  <c:v>121.612889</c:v>
                </c:pt>
                <c:pt idx="5823">
                  <c:v>121.61375</c:v>
                </c:pt>
                <c:pt idx="5824">
                  <c:v>121.61375</c:v>
                </c:pt>
                <c:pt idx="5825">
                  <c:v>121.61536099999999</c:v>
                </c:pt>
                <c:pt idx="5826">
                  <c:v>121.61538899999999</c:v>
                </c:pt>
                <c:pt idx="5827">
                  <c:v>121.61622199999999</c:v>
                </c:pt>
                <c:pt idx="5828">
                  <c:v>121.61622199999999</c:v>
                </c:pt>
                <c:pt idx="5829">
                  <c:v>121.61708299999999</c:v>
                </c:pt>
                <c:pt idx="5830">
                  <c:v>121.61713899999999</c:v>
                </c:pt>
                <c:pt idx="5831">
                  <c:v>121.61791700000001</c:v>
                </c:pt>
                <c:pt idx="5832">
                  <c:v>121.617861</c:v>
                </c:pt>
                <c:pt idx="5833">
                  <c:v>121.61872200000001</c:v>
                </c:pt>
                <c:pt idx="5834">
                  <c:v>121.61872200000001</c:v>
                </c:pt>
                <c:pt idx="5835">
                  <c:v>121.61961100000001</c:v>
                </c:pt>
                <c:pt idx="5836">
                  <c:v>121.61963900000001</c:v>
                </c:pt>
                <c:pt idx="5837">
                  <c:v>121.620417</c:v>
                </c:pt>
                <c:pt idx="5838">
                  <c:v>121.620417</c:v>
                </c:pt>
                <c:pt idx="5839">
                  <c:v>121.621194</c:v>
                </c:pt>
                <c:pt idx="5840">
                  <c:v>121.621194</c:v>
                </c:pt>
                <c:pt idx="5841">
                  <c:v>121.623722</c:v>
                </c:pt>
                <c:pt idx="5842">
                  <c:v>121.623722</c:v>
                </c:pt>
                <c:pt idx="5843">
                  <c:v>121.624167</c:v>
                </c:pt>
                <c:pt idx="5844">
                  <c:v>121.624972</c:v>
                </c:pt>
                <c:pt idx="5845">
                  <c:v>121.625361</c:v>
                </c:pt>
                <c:pt idx="5846">
                  <c:v>121.625361</c:v>
                </c:pt>
                <c:pt idx="5847">
                  <c:v>121.63080600000001</c:v>
                </c:pt>
                <c:pt idx="5848">
                  <c:v>121.63161100000001</c:v>
                </c:pt>
                <c:pt idx="5849">
                  <c:v>121.633306</c:v>
                </c:pt>
                <c:pt idx="5850">
                  <c:v>121.634111</c:v>
                </c:pt>
                <c:pt idx="5851">
                  <c:v>121.63500000000001</c:v>
                </c:pt>
                <c:pt idx="5852">
                  <c:v>121.635806</c:v>
                </c:pt>
                <c:pt idx="5853">
                  <c:v>121.637889</c:v>
                </c:pt>
                <c:pt idx="5854">
                  <c:v>121.637889</c:v>
                </c:pt>
                <c:pt idx="5855">
                  <c:v>121.638722</c:v>
                </c:pt>
                <c:pt idx="5856">
                  <c:v>121.63875</c:v>
                </c:pt>
                <c:pt idx="5857">
                  <c:v>121.639556</c:v>
                </c:pt>
                <c:pt idx="5858">
                  <c:v>121.639583</c:v>
                </c:pt>
                <c:pt idx="5859">
                  <c:v>121.640417</c:v>
                </c:pt>
                <c:pt idx="5860">
                  <c:v>121.640389</c:v>
                </c:pt>
                <c:pt idx="5861">
                  <c:v>121.639583</c:v>
                </c:pt>
                <c:pt idx="5862">
                  <c:v>121.639583</c:v>
                </c:pt>
                <c:pt idx="5863">
                  <c:v>121.637056</c:v>
                </c:pt>
                <c:pt idx="5864">
                  <c:v>121.637056</c:v>
                </c:pt>
                <c:pt idx="5865">
                  <c:v>121.63461100000001</c:v>
                </c:pt>
                <c:pt idx="5866">
                  <c:v>121.634556</c:v>
                </c:pt>
                <c:pt idx="5867">
                  <c:v>121.63375000000001</c:v>
                </c:pt>
                <c:pt idx="5868">
                  <c:v>121.63369400000001</c:v>
                </c:pt>
                <c:pt idx="5869">
                  <c:v>121.63291700000001</c:v>
                </c:pt>
                <c:pt idx="5870">
                  <c:v>121.63286100000001</c:v>
                </c:pt>
                <c:pt idx="5871">
                  <c:v>121.63208299999999</c:v>
                </c:pt>
                <c:pt idx="5872">
                  <c:v>121.63208299999999</c:v>
                </c:pt>
                <c:pt idx="5873">
                  <c:v>121.63122199999999</c:v>
                </c:pt>
                <c:pt idx="5874">
                  <c:v>121.63122199999999</c:v>
                </c:pt>
                <c:pt idx="5875">
                  <c:v>121.630472</c:v>
                </c:pt>
                <c:pt idx="5876">
                  <c:v>121.63038899999999</c:v>
                </c:pt>
                <c:pt idx="5877">
                  <c:v>121.629583</c:v>
                </c:pt>
                <c:pt idx="5878">
                  <c:v>121.629583</c:v>
                </c:pt>
                <c:pt idx="5879">
                  <c:v>121.629194</c:v>
                </c:pt>
                <c:pt idx="5880">
                  <c:v>121.627472</c:v>
                </c:pt>
                <c:pt idx="5881">
                  <c:v>121.627083</c:v>
                </c:pt>
                <c:pt idx="5882">
                  <c:v>121.627083</c:v>
                </c:pt>
                <c:pt idx="5883">
                  <c:v>121.627889</c:v>
                </c:pt>
                <c:pt idx="5884">
                  <c:v>121.627861</c:v>
                </c:pt>
                <c:pt idx="5885">
                  <c:v>121.628722</c:v>
                </c:pt>
                <c:pt idx="5886">
                  <c:v>121.628722</c:v>
                </c:pt>
                <c:pt idx="5887">
                  <c:v>121.62952799999999</c:v>
                </c:pt>
                <c:pt idx="5888">
                  <c:v>121.62955599999999</c:v>
                </c:pt>
                <c:pt idx="5889">
                  <c:v>121.63036099999999</c:v>
                </c:pt>
                <c:pt idx="5890">
                  <c:v>121.63</c:v>
                </c:pt>
                <c:pt idx="5891">
                  <c:v>121.62911099999999</c:v>
                </c:pt>
                <c:pt idx="5892">
                  <c:v>121.62875</c:v>
                </c:pt>
                <c:pt idx="5893">
                  <c:v>121.62875</c:v>
                </c:pt>
                <c:pt idx="5894">
                  <c:v>121.627889</c:v>
                </c:pt>
                <c:pt idx="5895">
                  <c:v>121.627917</c:v>
                </c:pt>
                <c:pt idx="5896">
                  <c:v>121.626222</c:v>
                </c:pt>
                <c:pt idx="5897">
                  <c:v>121.62625</c:v>
                </c:pt>
                <c:pt idx="5898">
                  <c:v>121.625833</c:v>
                </c:pt>
                <c:pt idx="5899">
                  <c:v>121.625</c:v>
                </c:pt>
                <c:pt idx="5900">
                  <c:v>121.624139</c:v>
                </c:pt>
                <c:pt idx="5901">
                  <c:v>121.623361</c:v>
                </c:pt>
                <c:pt idx="5902">
                  <c:v>121.622472</c:v>
                </c:pt>
                <c:pt idx="5903">
                  <c:v>121.621639</c:v>
                </c:pt>
                <c:pt idx="5904">
                  <c:v>121.619111</c:v>
                </c:pt>
                <c:pt idx="5905">
                  <c:v>121.618306</c:v>
                </c:pt>
                <c:pt idx="5906">
                  <c:v>121.61583299999999</c:v>
                </c:pt>
                <c:pt idx="5907">
                  <c:v>121.61499999999999</c:v>
                </c:pt>
                <c:pt idx="5908">
                  <c:v>121.610389</c:v>
                </c:pt>
                <c:pt idx="5909">
                  <c:v>121.610417</c:v>
                </c:pt>
                <c:pt idx="5910">
                  <c:v>121.609611</c:v>
                </c:pt>
                <c:pt idx="5911">
                  <c:v>121.609556</c:v>
                </c:pt>
                <c:pt idx="5912">
                  <c:v>121.607083</c:v>
                </c:pt>
                <c:pt idx="5913">
                  <c:v>121.607083</c:v>
                </c:pt>
                <c:pt idx="5914">
                  <c:v>121.606222</c:v>
                </c:pt>
                <c:pt idx="5915">
                  <c:v>121.606222</c:v>
                </c:pt>
                <c:pt idx="5916">
                  <c:v>121.604556</c:v>
                </c:pt>
                <c:pt idx="5917">
                  <c:v>121.60458300000001</c:v>
                </c:pt>
                <c:pt idx="5918">
                  <c:v>121.602056</c:v>
                </c:pt>
                <c:pt idx="5919">
                  <c:v>121.602056</c:v>
                </c:pt>
                <c:pt idx="5920">
                  <c:v>121.60124999999999</c:v>
                </c:pt>
                <c:pt idx="5921">
                  <c:v>121.60119400000001</c:v>
                </c:pt>
                <c:pt idx="5922">
                  <c:v>121.60041699999999</c:v>
                </c:pt>
                <c:pt idx="5923">
                  <c:v>121.600444</c:v>
                </c:pt>
                <c:pt idx="5924">
                  <c:v>121.59955600000001</c:v>
                </c:pt>
                <c:pt idx="5925">
                  <c:v>121.599583</c:v>
                </c:pt>
                <c:pt idx="5926">
                  <c:v>121.600444</c:v>
                </c:pt>
                <c:pt idx="5927">
                  <c:v>121.600444</c:v>
                </c:pt>
                <c:pt idx="5928">
                  <c:v>121.60124999999999</c:v>
                </c:pt>
                <c:pt idx="5929">
                  <c:v>121.60122200000001</c:v>
                </c:pt>
                <c:pt idx="5930">
                  <c:v>121.59955600000001</c:v>
                </c:pt>
                <c:pt idx="5931">
                  <c:v>121.59955600000001</c:v>
                </c:pt>
                <c:pt idx="5932">
                  <c:v>121.59875</c:v>
                </c:pt>
                <c:pt idx="5933">
                  <c:v>121.59869399999999</c:v>
                </c:pt>
                <c:pt idx="5934">
                  <c:v>121.598333</c:v>
                </c:pt>
                <c:pt idx="5935">
                  <c:v>121.597444</c:v>
                </c:pt>
                <c:pt idx="5936">
                  <c:v>121.597083</c:v>
                </c:pt>
                <c:pt idx="5937">
                  <c:v>121.597111</c:v>
                </c:pt>
                <c:pt idx="5938">
                  <c:v>121.596222</c:v>
                </c:pt>
                <c:pt idx="5939">
                  <c:v>121.59625</c:v>
                </c:pt>
                <c:pt idx="5940">
                  <c:v>121.595472</c:v>
                </c:pt>
                <c:pt idx="5941">
                  <c:v>121.595417</c:v>
                </c:pt>
                <c:pt idx="5942">
                  <c:v>121.595806</c:v>
                </c:pt>
                <c:pt idx="5943">
                  <c:v>121.60036100000001</c:v>
                </c:pt>
                <c:pt idx="5944">
                  <c:v>121.600444</c:v>
                </c:pt>
                <c:pt idx="5945">
                  <c:v>121.60119400000001</c:v>
                </c:pt>
                <c:pt idx="5946">
                  <c:v>121.60124999999999</c:v>
                </c:pt>
                <c:pt idx="5947">
                  <c:v>121.602056</c:v>
                </c:pt>
                <c:pt idx="5948">
                  <c:v>121.602056</c:v>
                </c:pt>
                <c:pt idx="5949">
                  <c:v>121.603278</c:v>
                </c:pt>
                <c:pt idx="5950">
                  <c:v>121.603722</c:v>
                </c:pt>
                <c:pt idx="5951">
                  <c:v>121.603722</c:v>
                </c:pt>
                <c:pt idx="5952">
                  <c:v>121.60291700000001</c:v>
                </c:pt>
                <c:pt idx="5953">
                  <c:v>121.60291700000001</c:v>
                </c:pt>
                <c:pt idx="5954">
                  <c:v>121.602028</c:v>
                </c:pt>
                <c:pt idx="5955">
                  <c:v>121.60208299999999</c:v>
                </c:pt>
                <c:pt idx="5956">
                  <c:v>121.60119400000001</c:v>
                </c:pt>
                <c:pt idx="5957">
                  <c:v>121.60124999999999</c:v>
                </c:pt>
                <c:pt idx="5958">
                  <c:v>121.60041699999999</c:v>
                </c:pt>
                <c:pt idx="5959">
                  <c:v>121.600444</c:v>
                </c:pt>
                <c:pt idx="5960">
                  <c:v>121.59952800000001</c:v>
                </c:pt>
                <c:pt idx="5961">
                  <c:v>121.599583</c:v>
                </c:pt>
                <c:pt idx="5962">
                  <c:v>121.59869399999999</c:v>
                </c:pt>
                <c:pt idx="5963">
                  <c:v>121.598722</c:v>
                </c:pt>
                <c:pt idx="5964">
                  <c:v>121.597972</c:v>
                </c:pt>
                <c:pt idx="5965">
                  <c:v>121.597889</c:v>
                </c:pt>
                <c:pt idx="5966">
                  <c:v>121.59705599999999</c:v>
                </c:pt>
                <c:pt idx="5967">
                  <c:v>121.597111</c:v>
                </c:pt>
                <c:pt idx="5968">
                  <c:v>121.597944</c:v>
                </c:pt>
                <c:pt idx="5969">
                  <c:v>121.597972</c:v>
                </c:pt>
                <c:pt idx="5970">
                  <c:v>121.597083</c:v>
                </c:pt>
                <c:pt idx="5971">
                  <c:v>121.597083</c:v>
                </c:pt>
                <c:pt idx="5972">
                  <c:v>121.596222</c:v>
                </c:pt>
                <c:pt idx="5973">
                  <c:v>121.596222</c:v>
                </c:pt>
                <c:pt idx="5974">
                  <c:v>121.595417</c:v>
                </c:pt>
                <c:pt idx="5975">
                  <c:v>121.595389</c:v>
                </c:pt>
                <c:pt idx="5976">
                  <c:v>121.594583</c:v>
                </c:pt>
                <c:pt idx="5977">
                  <c:v>121.594583</c:v>
                </c:pt>
                <c:pt idx="5978">
                  <c:v>121.59375</c:v>
                </c:pt>
                <c:pt idx="5979">
                  <c:v>121.593694</c:v>
                </c:pt>
                <c:pt idx="5980">
                  <c:v>121.592917</c:v>
                </c:pt>
                <c:pt idx="5981">
                  <c:v>121.592861</c:v>
                </c:pt>
                <c:pt idx="5982">
                  <c:v>121.592083</c:v>
                </c:pt>
                <c:pt idx="5983">
                  <c:v>121.592111</c:v>
                </c:pt>
                <c:pt idx="5984">
                  <c:v>121.591222</c:v>
                </c:pt>
                <c:pt idx="5985">
                  <c:v>121.591194</c:v>
                </c:pt>
                <c:pt idx="5986">
                  <c:v>121.590389</c:v>
                </c:pt>
                <c:pt idx="5987">
                  <c:v>121.590417</c:v>
                </c:pt>
                <c:pt idx="5988">
                  <c:v>121.589556</c:v>
                </c:pt>
                <c:pt idx="5989">
                  <c:v>121.589556</c:v>
                </c:pt>
                <c:pt idx="5990">
                  <c:v>121.588694</c:v>
                </c:pt>
                <c:pt idx="5991">
                  <c:v>121.588722</c:v>
                </c:pt>
                <c:pt idx="5992">
                  <c:v>121.587917</c:v>
                </c:pt>
                <c:pt idx="5993">
                  <c:v>121.58794399999999</c:v>
                </c:pt>
                <c:pt idx="5994">
                  <c:v>121.58708300000001</c:v>
                </c:pt>
                <c:pt idx="5995">
                  <c:v>121.587028</c:v>
                </c:pt>
                <c:pt idx="5996">
                  <c:v>121.58622200000001</c:v>
                </c:pt>
                <c:pt idx="5997">
                  <c:v>121.58625000000001</c:v>
                </c:pt>
                <c:pt idx="5998">
                  <c:v>121.58538900000001</c:v>
                </c:pt>
                <c:pt idx="5999">
                  <c:v>121.58538900000001</c:v>
                </c:pt>
                <c:pt idx="6000">
                  <c:v>121.58452800000001</c:v>
                </c:pt>
                <c:pt idx="6001">
                  <c:v>121.58452800000001</c:v>
                </c:pt>
                <c:pt idx="6002">
                  <c:v>121.58374999999999</c:v>
                </c:pt>
                <c:pt idx="6003">
                  <c:v>121.58374999999999</c:v>
                </c:pt>
                <c:pt idx="6004">
                  <c:v>121.582083</c:v>
                </c:pt>
                <c:pt idx="6005">
                  <c:v>121.582111</c:v>
                </c:pt>
                <c:pt idx="6006">
                  <c:v>121.581278</c:v>
                </c:pt>
                <c:pt idx="6007">
                  <c:v>121.581278</c:v>
                </c:pt>
                <c:pt idx="6008">
                  <c:v>121.580389</c:v>
                </c:pt>
                <c:pt idx="6009">
                  <c:v>121.580361</c:v>
                </c:pt>
                <c:pt idx="6010">
                  <c:v>121.577889</c:v>
                </c:pt>
                <c:pt idx="6011">
                  <c:v>121.577889</c:v>
                </c:pt>
                <c:pt idx="6012">
                  <c:v>121.577028</c:v>
                </c:pt>
                <c:pt idx="6013">
                  <c:v>121.577056</c:v>
                </c:pt>
                <c:pt idx="6014">
                  <c:v>121.57625</c:v>
                </c:pt>
                <c:pt idx="6015">
                  <c:v>121.576222</c:v>
                </c:pt>
                <c:pt idx="6016">
                  <c:v>121.575417</c:v>
                </c:pt>
                <c:pt idx="6017">
                  <c:v>121.575389</c:v>
                </c:pt>
                <c:pt idx="6018">
                  <c:v>121.572917</c:v>
                </c:pt>
                <c:pt idx="6019">
                  <c:v>121.572917</c:v>
                </c:pt>
                <c:pt idx="6020">
                  <c:v>121.57041700000001</c:v>
                </c:pt>
                <c:pt idx="6021">
                  <c:v>121.57041700000001</c:v>
                </c:pt>
                <c:pt idx="6022">
                  <c:v>121.56952800000001</c:v>
                </c:pt>
                <c:pt idx="6023">
                  <c:v>121.56955600000001</c:v>
                </c:pt>
                <c:pt idx="6024">
                  <c:v>121.56874999999999</c:v>
                </c:pt>
                <c:pt idx="6025">
                  <c:v>121.56874999999999</c:v>
                </c:pt>
                <c:pt idx="6026">
                  <c:v>121.56788899999999</c:v>
                </c:pt>
                <c:pt idx="6027">
                  <c:v>121.56788899999999</c:v>
                </c:pt>
                <c:pt idx="6028">
                  <c:v>121.567083</c:v>
                </c:pt>
                <c:pt idx="6029">
                  <c:v>121.56705599999999</c:v>
                </c:pt>
                <c:pt idx="6030">
                  <c:v>121.56625</c:v>
                </c:pt>
                <c:pt idx="6031">
                  <c:v>121.566194</c:v>
                </c:pt>
                <c:pt idx="6032">
                  <c:v>121.565417</c:v>
                </c:pt>
                <c:pt idx="6033">
                  <c:v>121.565361</c:v>
                </c:pt>
                <c:pt idx="6034">
                  <c:v>121.564556</c:v>
                </c:pt>
                <c:pt idx="6035">
                  <c:v>121.564556</c:v>
                </c:pt>
                <c:pt idx="6036">
                  <c:v>121.565389</c:v>
                </c:pt>
                <c:pt idx="6037">
                  <c:v>121.565417</c:v>
                </c:pt>
                <c:pt idx="6038">
                  <c:v>121.564556</c:v>
                </c:pt>
                <c:pt idx="6039">
                  <c:v>121.564583</c:v>
                </c:pt>
                <c:pt idx="6040">
                  <c:v>121.563722</c:v>
                </c:pt>
                <c:pt idx="6041">
                  <c:v>121.563722</c:v>
                </c:pt>
                <c:pt idx="6042">
                  <c:v>121.564556</c:v>
                </c:pt>
                <c:pt idx="6043">
                  <c:v>121.564556</c:v>
                </c:pt>
                <c:pt idx="6044">
                  <c:v>121.565389</c:v>
                </c:pt>
                <c:pt idx="6045">
                  <c:v>121.565417</c:v>
                </c:pt>
                <c:pt idx="6046">
                  <c:v>121.564556</c:v>
                </c:pt>
                <c:pt idx="6047">
                  <c:v>121.564556</c:v>
                </c:pt>
                <c:pt idx="6048">
                  <c:v>121.563722</c:v>
                </c:pt>
                <c:pt idx="6049">
                  <c:v>121.563722</c:v>
                </c:pt>
                <c:pt idx="6050">
                  <c:v>121.562861</c:v>
                </c:pt>
                <c:pt idx="6051">
                  <c:v>121.562889</c:v>
                </c:pt>
                <c:pt idx="6052">
                  <c:v>121.562083</c:v>
                </c:pt>
                <c:pt idx="6053">
                  <c:v>121.562111</c:v>
                </c:pt>
                <c:pt idx="6054">
                  <c:v>121.56125</c:v>
                </c:pt>
                <c:pt idx="6055">
                  <c:v>121.561278</c:v>
                </c:pt>
                <c:pt idx="6056">
                  <c:v>121.560389</c:v>
                </c:pt>
                <c:pt idx="6057">
                  <c:v>121.560361</c:v>
                </c:pt>
                <c:pt idx="6058">
                  <c:v>121.559583</c:v>
                </c:pt>
                <c:pt idx="6059">
                  <c:v>121.559583</c:v>
                </c:pt>
                <c:pt idx="6060">
                  <c:v>121.558694</c:v>
                </c:pt>
                <c:pt idx="6061">
                  <c:v>121.558694</c:v>
                </c:pt>
                <c:pt idx="6062">
                  <c:v>121.55625000000001</c:v>
                </c:pt>
                <c:pt idx="6063">
                  <c:v>121.55625000000001</c:v>
                </c:pt>
                <c:pt idx="6064">
                  <c:v>121.55538900000001</c:v>
                </c:pt>
                <c:pt idx="6065">
                  <c:v>121.55541700000001</c:v>
                </c:pt>
                <c:pt idx="6066">
                  <c:v>121.55463899999999</c:v>
                </c:pt>
                <c:pt idx="6067">
                  <c:v>121.55455600000001</c:v>
                </c:pt>
                <c:pt idx="6068">
                  <c:v>121.55374999999999</c:v>
                </c:pt>
                <c:pt idx="6069">
                  <c:v>121.55374999999999</c:v>
                </c:pt>
                <c:pt idx="6070">
                  <c:v>121.55288899999999</c:v>
                </c:pt>
                <c:pt idx="6071">
                  <c:v>121.55288899999999</c:v>
                </c:pt>
                <c:pt idx="6072">
                  <c:v>121.55116700000001</c:v>
                </c:pt>
                <c:pt idx="6073">
                  <c:v>121.551222</c:v>
                </c:pt>
                <c:pt idx="6074">
                  <c:v>121.549167</c:v>
                </c:pt>
                <c:pt idx="6075">
                  <c:v>121.548361</c:v>
                </c:pt>
                <c:pt idx="6076">
                  <c:v>121.543722</c:v>
                </c:pt>
                <c:pt idx="6077">
                  <c:v>121.543722</c:v>
                </c:pt>
                <c:pt idx="6078">
                  <c:v>121.542889</c:v>
                </c:pt>
                <c:pt idx="6079">
                  <c:v>121.542917</c:v>
                </c:pt>
                <c:pt idx="6080">
                  <c:v>121.542056</c:v>
                </c:pt>
                <c:pt idx="6081">
                  <c:v>121.542056</c:v>
                </c:pt>
                <c:pt idx="6082">
                  <c:v>121.542917</c:v>
                </c:pt>
                <c:pt idx="6083">
                  <c:v>121.542917</c:v>
                </c:pt>
                <c:pt idx="6084">
                  <c:v>121.544139</c:v>
                </c:pt>
                <c:pt idx="6085">
                  <c:v>121.544972</c:v>
                </c:pt>
                <c:pt idx="6086">
                  <c:v>121.546222</c:v>
                </c:pt>
                <c:pt idx="6087">
                  <c:v>121.546222</c:v>
                </c:pt>
                <c:pt idx="6088">
                  <c:v>121.544583</c:v>
                </c:pt>
                <c:pt idx="6089">
                  <c:v>121.544583</c:v>
                </c:pt>
                <c:pt idx="6090">
                  <c:v>121.543722</c:v>
                </c:pt>
                <c:pt idx="6091">
                  <c:v>121.543722</c:v>
                </c:pt>
                <c:pt idx="6092">
                  <c:v>121.54294400000001</c:v>
                </c:pt>
                <c:pt idx="6093">
                  <c:v>121.542917</c:v>
                </c:pt>
                <c:pt idx="6094">
                  <c:v>121.54125000000001</c:v>
                </c:pt>
                <c:pt idx="6095">
                  <c:v>121.541222</c:v>
                </c:pt>
                <c:pt idx="6096">
                  <c:v>121.54041700000001</c:v>
                </c:pt>
                <c:pt idx="6097">
                  <c:v>121.540361</c:v>
                </c:pt>
                <c:pt idx="6098">
                  <c:v>121.539556</c:v>
                </c:pt>
                <c:pt idx="6099">
                  <c:v>121.539556</c:v>
                </c:pt>
                <c:pt idx="6100">
                  <c:v>121.53874999999999</c:v>
                </c:pt>
                <c:pt idx="6101">
                  <c:v>121.53874999999999</c:v>
                </c:pt>
                <c:pt idx="6102">
                  <c:v>121.537083</c:v>
                </c:pt>
                <c:pt idx="6103">
                  <c:v>121.53705600000001</c:v>
                </c:pt>
                <c:pt idx="6104">
                  <c:v>121.535389</c:v>
                </c:pt>
                <c:pt idx="6105">
                  <c:v>121.535444</c:v>
                </c:pt>
                <c:pt idx="6106">
                  <c:v>121.53455599999999</c:v>
                </c:pt>
                <c:pt idx="6107">
                  <c:v>121.534583</c:v>
                </c:pt>
                <c:pt idx="6108">
                  <c:v>121.535389</c:v>
                </c:pt>
                <c:pt idx="6109">
                  <c:v>121.535444</c:v>
                </c:pt>
                <c:pt idx="6110">
                  <c:v>121.536222</c:v>
                </c:pt>
                <c:pt idx="6111">
                  <c:v>121.536222</c:v>
                </c:pt>
                <c:pt idx="6112">
                  <c:v>121.53577799999999</c:v>
                </c:pt>
                <c:pt idx="6113">
                  <c:v>121.534972</c:v>
                </c:pt>
                <c:pt idx="6114">
                  <c:v>121.534111</c:v>
                </c:pt>
                <c:pt idx="6115">
                  <c:v>121.531611</c:v>
                </c:pt>
                <c:pt idx="6116">
                  <c:v>121.530833</c:v>
                </c:pt>
                <c:pt idx="6117">
                  <c:v>121.53</c:v>
                </c:pt>
                <c:pt idx="6118">
                  <c:v>121.528722</c:v>
                </c:pt>
                <c:pt idx="6119">
                  <c:v>121.528722</c:v>
                </c:pt>
                <c:pt idx="6120">
                  <c:v>121.52794400000001</c:v>
                </c:pt>
                <c:pt idx="6121">
                  <c:v>121.527889</c:v>
                </c:pt>
                <c:pt idx="6122">
                  <c:v>121.527028</c:v>
                </c:pt>
                <c:pt idx="6123">
                  <c:v>121.527111</c:v>
                </c:pt>
                <c:pt idx="6124">
                  <c:v>121.526222</c:v>
                </c:pt>
                <c:pt idx="6125">
                  <c:v>121.526194</c:v>
                </c:pt>
                <c:pt idx="6126">
                  <c:v>121.525389</c:v>
                </c:pt>
                <c:pt idx="6127">
                  <c:v>121.525361</c:v>
                </c:pt>
                <c:pt idx="6128">
                  <c:v>121.524556</c:v>
                </c:pt>
                <c:pt idx="6129">
                  <c:v>121.52458300000001</c:v>
                </c:pt>
                <c:pt idx="6130">
                  <c:v>121.52372200000001</c:v>
                </c:pt>
                <c:pt idx="6131">
                  <c:v>121.52372200000001</c:v>
                </c:pt>
                <c:pt idx="6132">
                  <c:v>121.52291700000001</c:v>
                </c:pt>
                <c:pt idx="6133">
                  <c:v>121.52288900000001</c:v>
                </c:pt>
                <c:pt idx="6134">
                  <c:v>121.52372200000001</c:v>
                </c:pt>
                <c:pt idx="6135">
                  <c:v>121.52372200000001</c:v>
                </c:pt>
                <c:pt idx="6136">
                  <c:v>121.52291700000001</c:v>
                </c:pt>
                <c:pt idx="6137">
                  <c:v>121.522944</c:v>
                </c:pt>
                <c:pt idx="6138">
                  <c:v>121.52208299999999</c:v>
                </c:pt>
                <c:pt idx="6139">
                  <c:v>121.52208299999999</c:v>
                </c:pt>
                <c:pt idx="6140">
                  <c:v>121.52124999999999</c:v>
                </c:pt>
                <c:pt idx="6141">
                  <c:v>121.52116700000001</c:v>
                </c:pt>
                <c:pt idx="6142">
                  <c:v>121.52038899999999</c:v>
                </c:pt>
                <c:pt idx="6143">
                  <c:v>121.52041699999999</c:v>
                </c:pt>
                <c:pt idx="6144">
                  <c:v>121.51955599999999</c:v>
                </c:pt>
                <c:pt idx="6145">
                  <c:v>121.51955599999999</c:v>
                </c:pt>
                <c:pt idx="6146">
                  <c:v>121.518694</c:v>
                </c:pt>
                <c:pt idx="6147">
                  <c:v>121.518694</c:v>
                </c:pt>
                <c:pt idx="6148">
                  <c:v>121.516278</c:v>
                </c:pt>
                <c:pt idx="6149">
                  <c:v>121.516306</c:v>
                </c:pt>
                <c:pt idx="6150">
                  <c:v>121.515417</c:v>
                </c:pt>
                <c:pt idx="6151">
                  <c:v>121.515417</c:v>
                </c:pt>
                <c:pt idx="6152">
                  <c:v>121.512028</c:v>
                </c:pt>
                <c:pt idx="6153">
                  <c:v>121.512056</c:v>
                </c:pt>
                <c:pt idx="6154">
                  <c:v>121.510417</c:v>
                </c:pt>
                <c:pt idx="6155">
                  <c:v>121.510417</c:v>
                </c:pt>
                <c:pt idx="6156">
                  <c:v>121.509528</c:v>
                </c:pt>
                <c:pt idx="6157">
                  <c:v>121.509556</c:v>
                </c:pt>
                <c:pt idx="6158">
                  <c:v>121.50875000000001</c:v>
                </c:pt>
                <c:pt idx="6159">
                  <c:v>121.50875000000001</c:v>
                </c:pt>
                <c:pt idx="6160">
                  <c:v>121.50791700000001</c:v>
                </c:pt>
                <c:pt idx="6161">
                  <c:v>121.50794399999999</c:v>
                </c:pt>
                <c:pt idx="6162">
                  <c:v>121.50705600000001</c:v>
                </c:pt>
                <c:pt idx="6163">
                  <c:v>121.50705600000001</c:v>
                </c:pt>
                <c:pt idx="6164">
                  <c:v>121.50624999999999</c:v>
                </c:pt>
                <c:pt idx="6165">
                  <c:v>121.50619399999999</c:v>
                </c:pt>
                <c:pt idx="6166">
                  <c:v>121.50538899999999</c:v>
                </c:pt>
                <c:pt idx="6167">
                  <c:v>121.505444</c:v>
                </c:pt>
                <c:pt idx="6168">
                  <c:v>121.50455599999999</c:v>
                </c:pt>
                <c:pt idx="6169">
                  <c:v>121.504583</c:v>
                </c:pt>
                <c:pt idx="6170">
                  <c:v>121.503722</c:v>
                </c:pt>
                <c:pt idx="6171">
                  <c:v>121.50375</c:v>
                </c:pt>
                <c:pt idx="6172">
                  <c:v>121.502889</c:v>
                </c:pt>
                <c:pt idx="6173">
                  <c:v>121.502889</c:v>
                </c:pt>
                <c:pt idx="6174">
                  <c:v>121.502056</c:v>
                </c:pt>
                <c:pt idx="6175">
                  <c:v>121.502056</c:v>
                </c:pt>
                <c:pt idx="6176">
                  <c:v>121.499556</c:v>
                </c:pt>
                <c:pt idx="6177">
                  <c:v>121.499556</c:v>
                </c:pt>
                <c:pt idx="6178">
                  <c:v>121.49875</c:v>
                </c:pt>
                <c:pt idx="6179">
                  <c:v>121.49875</c:v>
                </c:pt>
                <c:pt idx="6180">
                  <c:v>121.500444</c:v>
                </c:pt>
                <c:pt idx="6181">
                  <c:v>121.500417</c:v>
                </c:pt>
                <c:pt idx="6182">
                  <c:v>121.499972</c:v>
                </c:pt>
                <c:pt idx="6183">
                  <c:v>121.499167</c:v>
                </c:pt>
                <c:pt idx="6184">
                  <c:v>121.49875</c:v>
                </c:pt>
                <c:pt idx="6185">
                  <c:v>121.498694</c:v>
                </c:pt>
                <c:pt idx="6186">
                  <c:v>121.497889</c:v>
                </c:pt>
                <c:pt idx="6187">
                  <c:v>121.497944</c:v>
                </c:pt>
                <c:pt idx="6188">
                  <c:v>121.497111</c:v>
                </c:pt>
                <c:pt idx="6189">
                  <c:v>121.497111</c:v>
                </c:pt>
                <c:pt idx="6190">
                  <c:v>121.496222</c:v>
                </c:pt>
                <c:pt idx="6191">
                  <c:v>121.49625</c:v>
                </c:pt>
                <c:pt idx="6192">
                  <c:v>121.495389</c:v>
                </c:pt>
                <c:pt idx="6193">
                  <c:v>121.495389</c:v>
                </c:pt>
                <c:pt idx="6194">
                  <c:v>121.496194</c:v>
                </c:pt>
                <c:pt idx="6195">
                  <c:v>121.496222</c:v>
                </c:pt>
                <c:pt idx="6196">
                  <c:v>121.497111</c:v>
                </c:pt>
                <c:pt idx="6197">
                  <c:v>121.497083</c:v>
                </c:pt>
                <c:pt idx="6198">
                  <c:v>121.497889</c:v>
                </c:pt>
                <c:pt idx="6199">
                  <c:v>121.497889</c:v>
                </c:pt>
                <c:pt idx="6200">
                  <c:v>121.497028</c:v>
                </c:pt>
                <c:pt idx="6201">
                  <c:v>121.497111</c:v>
                </c:pt>
                <c:pt idx="6202">
                  <c:v>121.497917</c:v>
                </c:pt>
                <c:pt idx="6203">
                  <c:v>121.497917</c:v>
                </c:pt>
                <c:pt idx="6204">
                  <c:v>121.49875</c:v>
                </c:pt>
                <c:pt idx="6205">
                  <c:v>121.498722</c:v>
                </c:pt>
                <c:pt idx="6206">
                  <c:v>121.499167</c:v>
                </c:pt>
                <c:pt idx="6207">
                  <c:v>121.499972</c:v>
                </c:pt>
                <c:pt idx="6208">
                  <c:v>121.500806</c:v>
                </c:pt>
                <c:pt idx="6209">
                  <c:v>121.504139</c:v>
                </c:pt>
                <c:pt idx="6210">
                  <c:v>121.50538899999999</c:v>
                </c:pt>
                <c:pt idx="6211">
                  <c:v>121.505444</c:v>
                </c:pt>
                <c:pt idx="6212">
                  <c:v>121.50624999999999</c:v>
                </c:pt>
                <c:pt idx="6213">
                  <c:v>121.50624999999999</c:v>
                </c:pt>
                <c:pt idx="6214">
                  <c:v>121.505833</c:v>
                </c:pt>
                <c:pt idx="6215">
                  <c:v>121.50494399999999</c:v>
                </c:pt>
                <c:pt idx="6216">
                  <c:v>121.503722</c:v>
                </c:pt>
                <c:pt idx="6217">
                  <c:v>121.503722</c:v>
                </c:pt>
                <c:pt idx="6218">
                  <c:v>121.501278</c:v>
                </c:pt>
                <c:pt idx="6219">
                  <c:v>121.501222</c:v>
                </c:pt>
                <c:pt idx="6220">
                  <c:v>121.500444</c:v>
                </c:pt>
                <c:pt idx="6221">
                  <c:v>121.500389</c:v>
                </c:pt>
                <c:pt idx="6222">
                  <c:v>121.499556</c:v>
                </c:pt>
                <c:pt idx="6223">
                  <c:v>121.499583</c:v>
                </c:pt>
                <c:pt idx="6224">
                  <c:v>121.49875</c:v>
                </c:pt>
                <c:pt idx="6225">
                  <c:v>121.498778</c:v>
                </c:pt>
                <c:pt idx="6226">
                  <c:v>121.497917</c:v>
                </c:pt>
                <c:pt idx="6227">
                  <c:v>121.497917</c:v>
                </c:pt>
                <c:pt idx="6228">
                  <c:v>121.497472</c:v>
                </c:pt>
                <c:pt idx="6229">
                  <c:v>121.495806</c:v>
                </c:pt>
                <c:pt idx="6230">
                  <c:v>121.494167</c:v>
                </c:pt>
                <c:pt idx="6231">
                  <c:v>121.49250000000001</c:v>
                </c:pt>
                <c:pt idx="6232">
                  <c:v>121.49163900000001</c:v>
                </c:pt>
                <c:pt idx="6233">
                  <c:v>121.49083299999999</c:v>
                </c:pt>
                <c:pt idx="6234">
                  <c:v>121.490028</c:v>
                </c:pt>
                <c:pt idx="6235">
                  <c:v>121.485806</c:v>
                </c:pt>
                <c:pt idx="6236">
                  <c:v>121.484167</c:v>
                </c:pt>
                <c:pt idx="6237">
                  <c:v>121.482472</c:v>
                </c:pt>
                <c:pt idx="6238">
                  <c:v>121.482056</c:v>
                </c:pt>
                <c:pt idx="6239">
                  <c:v>121.484139</c:v>
                </c:pt>
                <c:pt idx="6240">
                  <c:v>121.485028</c:v>
                </c:pt>
                <c:pt idx="6241">
                  <c:v>121.485806</c:v>
                </c:pt>
                <c:pt idx="6242">
                  <c:v>121.486694</c:v>
                </c:pt>
                <c:pt idx="6243">
                  <c:v>121.487528</c:v>
                </c:pt>
                <c:pt idx="6244">
                  <c:v>121.48911099999999</c:v>
                </c:pt>
                <c:pt idx="6245">
                  <c:v>121.48997199999999</c:v>
                </c:pt>
                <c:pt idx="6246">
                  <c:v>121.49080600000001</c:v>
                </c:pt>
                <c:pt idx="6247">
                  <c:v>121.49161100000001</c:v>
                </c:pt>
                <c:pt idx="6248">
                  <c:v>121.49205600000001</c:v>
                </c:pt>
                <c:pt idx="6249">
                  <c:v>121.49208299999999</c:v>
                </c:pt>
                <c:pt idx="6250">
                  <c:v>121.49247200000001</c:v>
                </c:pt>
                <c:pt idx="6251">
                  <c:v>121.494944</c:v>
                </c:pt>
                <c:pt idx="6252">
                  <c:v>121.49625</c:v>
                </c:pt>
                <c:pt idx="6253">
                  <c:v>121.496222</c:v>
                </c:pt>
                <c:pt idx="6254">
                  <c:v>121.495361</c:v>
                </c:pt>
                <c:pt idx="6255">
                  <c:v>121.495389</c:v>
                </c:pt>
                <c:pt idx="6256">
                  <c:v>121.49461100000001</c:v>
                </c:pt>
                <c:pt idx="6257">
                  <c:v>121.49463900000001</c:v>
                </c:pt>
                <c:pt idx="6258">
                  <c:v>121.49294399999999</c:v>
                </c:pt>
                <c:pt idx="6259">
                  <c:v>121.49291700000001</c:v>
                </c:pt>
                <c:pt idx="6260">
                  <c:v>121.49205600000001</c:v>
                </c:pt>
                <c:pt idx="6261">
                  <c:v>121.49205600000001</c:v>
                </c:pt>
                <c:pt idx="6262">
                  <c:v>121.49122199999999</c:v>
                </c:pt>
                <c:pt idx="6263">
                  <c:v>121.49124999999999</c:v>
                </c:pt>
                <c:pt idx="6264">
                  <c:v>121.49038899999999</c:v>
                </c:pt>
                <c:pt idx="6265">
                  <c:v>121.49036099999999</c:v>
                </c:pt>
                <c:pt idx="6266">
                  <c:v>121.489583</c:v>
                </c:pt>
                <c:pt idx="6267">
                  <c:v>121.48955599999999</c:v>
                </c:pt>
                <c:pt idx="6268">
                  <c:v>121.488722</c:v>
                </c:pt>
                <c:pt idx="6269">
                  <c:v>121.48875</c:v>
                </c:pt>
                <c:pt idx="6270">
                  <c:v>121.487861</c:v>
                </c:pt>
                <c:pt idx="6271">
                  <c:v>121.487861</c:v>
                </c:pt>
                <c:pt idx="6272">
                  <c:v>121.48625</c:v>
                </c:pt>
                <c:pt idx="6273">
                  <c:v>121.48625</c:v>
                </c:pt>
                <c:pt idx="6274">
                  <c:v>121.484556</c:v>
                </c:pt>
                <c:pt idx="6275">
                  <c:v>121.484583</c:v>
                </c:pt>
                <c:pt idx="6276">
                  <c:v>121.483722</c:v>
                </c:pt>
                <c:pt idx="6277">
                  <c:v>121.483722</c:v>
                </c:pt>
                <c:pt idx="6278">
                  <c:v>121.482056</c:v>
                </c:pt>
                <c:pt idx="6279">
                  <c:v>121.482083</c:v>
                </c:pt>
                <c:pt idx="6280">
                  <c:v>121.481222</c:v>
                </c:pt>
                <c:pt idx="6281">
                  <c:v>121.48125</c:v>
                </c:pt>
                <c:pt idx="6282">
                  <c:v>121.480417</c:v>
                </c:pt>
                <c:pt idx="6283">
                  <c:v>121.480417</c:v>
                </c:pt>
                <c:pt idx="6284">
                  <c:v>121.47961100000001</c:v>
                </c:pt>
                <c:pt idx="6285">
                  <c:v>121.479556</c:v>
                </c:pt>
                <c:pt idx="6286">
                  <c:v>121.47791700000001</c:v>
                </c:pt>
                <c:pt idx="6287">
                  <c:v>121.477861</c:v>
                </c:pt>
                <c:pt idx="6288">
                  <c:v>121.47619400000001</c:v>
                </c:pt>
                <c:pt idx="6289">
                  <c:v>121.47622200000001</c:v>
                </c:pt>
                <c:pt idx="6290">
                  <c:v>121.477056</c:v>
                </c:pt>
                <c:pt idx="6291">
                  <c:v>121.477056</c:v>
                </c:pt>
                <c:pt idx="6292">
                  <c:v>121.47619400000001</c:v>
                </c:pt>
                <c:pt idx="6293">
                  <c:v>121.47622200000001</c:v>
                </c:pt>
                <c:pt idx="6294">
                  <c:v>121.47536100000001</c:v>
                </c:pt>
                <c:pt idx="6295">
                  <c:v>121.47541699999999</c:v>
                </c:pt>
                <c:pt idx="6296">
                  <c:v>121.474583</c:v>
                </c:pt>
                <c:pt idx="6297">
                  <c:v>121.474611</c:v>
                </c:pt>
                <c:pt idx="6298">
                  <c:v>121.47411099999999</c:v>
                </c:pt>
                <c:pt idx="6299">
                  <c:v>121.47330599999999</c:v>
                </c:pt>
                <c:pt idx="6300">
                  <c:v>121.4725</c:v>
                </c:pt>
                <c:pt idx="6301">
                  <c:v>121.470833</c:v>
                </c:pt>
                <c:pt idx="6302">
                  <c:v>121.470389</c:v>
                </c:pt>
                <c:pt idx="6303">
                  <c:v>121.470417</c:v>
                </c:pt>
                <c:pt idx="6304">
                  <c:v>121.469611</c:v>
                </c:pt>
                <c:pt idx="6305">
                  <c:v>121.470417</c:v>
                </c:pt>
                <c:pt idx="6306">
                  <c:v>121.470389</c:v>
                </c:pt>
                <c:pt idx="6307">
                  <c:v>121.469583</c:v>
                </c:pt>
                <c:pt idx="6308">
                  <c:v>121.469556</c:v>
                </c:pt>
                <c:pt idx="6309">
                  <c:v>121.46875</c:v>
                </c:pt>
                <c:pt idx="6310">
                  <c:v>121.46875</c:v>
                </c:pt>
                <c:pt idx="6311">
                  <c:v>121.467889</c:v>
                </c:pt>
                <c:pt idx="6312">
                  <c:v>121.467917</c:v>
                </c:pt>
                <c:pt idx="6313">
                  <c:v>121.467111</c:v>
                </c:pt>
                <c:pt idx="6314">
                  <c:v>121.467083</c:v>
                </c:pt>
                <c:pt idx="6315">
                  <c:v>121.466222</c:v>
                </c:pt>
                <c:pt idx="6316">
                  <c:v>121.466194</c:v>
                </c:pt>
                <c:pt idx="6317">
                  <c:v>121.465389</c:v>
                </c:pt>
                <c:pt idx="6318">
                  <c:v>121.465389</c:v>
                </c:pt>
                <c:pt idx="6319">
                  <c:v>121.466222</c:v>
                </c:pt>
                <c:pt idx="6320">
                  <c:v>121.466222</c:v>
                </c:pt>
                <c:pt idx="6321">
                  <c:v>121.465417</c:v>
                </c:pt>
                <c:pt idx="6322">
                  <c:v>121.465417</c:v>
                </c:pt>
                <c:pt idx="6323">
                  <c:v>121.464556</c:v>
                </c:pt>
                <c:pt idx="6324">
                  <c:v>121.464556</c:v>
                </c:pt>
                <c:pt idx="6325">
                  <c:v>121.462889</c:v>
                </c:pt>
                <c:pt idx="6326">
                  <c:v>121.462917</c:v>
                </c:pt>
                <c:pt idx="6327">
                  <c:v>121.46213899999999</c:v>
                </c:pt>
                <c:pt idx="6328">
                  <c:v>121.462056</c:v>
                </c:pt>
                <c:pt idx="6329">
                  <c:v>121.46122200000001</c:v>
                </c:pt>
                <c:pt idx="6330">
                  <c:v>121.46122200000001</c:v>
                </c:pt>
                <c:pt idx="6331">
                  <c:v>121.46036100000001</c:v>
                </c:pt>
                <c:pt idx="6332">
                  <c:v>121.46036100000001</c:v>
                </c:pt>
                <c:pt idx="6333">
                  <c:v>121.45958299999999</c:v>
                </c:pt>
                <c:pt idx="6334">
                  <c:v>121.45958299999999</c:v>
                </c:pt>
                <c:pt idx="6335">
                  <c:v>121.45786099999999</c:v>
                </c:pt>
                <c:pt idx="6336">
                  <c:v>121.45786099999999</c:v>
                </c:pt>
                <c:pt idx="6337">
                  <c:v>121.45705599999999</c:v>
                </c:pt>
                <c:pt idx="6338">
                  <c:v>121.457083</c:v>
                </c:pt>
                <c:pt idx="6339">
                  <c:v>121.455028</c:v>
                </c:pt>
                <c:pt idx="6340">
                  <c:v>121.454111</c:v>
                </c:pt>
                <c:pt idx="6341">
                  <c:v>121.453333</c:v>
                </c:pt>
                <c:pt idx="6342">
                  <c:v>121.449167</c:v>
                </c:pt>
                <c:pt idx="6343">
                  <c:v>121.448306</c:v>
                </c:pt>
                <c:pt idx="6344">
                  <c:v>121.44666700000001</c:v>
                </c:pt>
                <c:pt idx="6345">
                  <c:v>121.44583299999999</c:v>
                </c:pt>
                <c:pt idx="6346">
                  <c:v>121.44502799999999</c:v>
                </c:pt>
                <c:pt idx="6347">
                  <c:v>121.444194</c:v>
                </c:pt>
                <c:pt idx="6348">
                  <c:v>121.443361</c:v>
                </c:pt>
                <c:pt idx="6349">
                  <c:v>121.441639</c:v>
                </c:pt>
                <c:pt idx="6350">
                  <c:v>121.440833</c:v>
                </c:pt>
                <c:pt idx="6351">
                  <c:v>121.432056</c:v>
                </c:pt>
                <c:pt idx="6352">
                  <c:v>121.432056</c:v>
                </c:pt>
                <c:pt idx="6353">
                  <c:v>121.43122200000001</c:v>
                </c:pt>
                <c:pt idx="6354">
                  <c:v>121.43122200000001</c:v>
                </c:pt>
                <c:pt idx="6355">
                  <c:v>121.430361</c:v>
                </c:pt>
                <c:pt idx="6356">
                  <c:v>121.430361</c:v>
                </c:pt>
                <c:pt idx="6357">
                  <c:v>121.42958299999999</c:v>
                </c:pt>
                <c:pt idx="6358">
                  <c:v>121.42958299999999</c:v>
                </c:pt>
                <c:pt idx="6359">
                  <c:v>121.42791699999999</c:v>
                </c:pt>
                <c:pt idx="6360">
                  <c:v>121.42788899999999</c:v>
                </c:pt>
                <c:pt idx="6361">
                  <c:v>121.42625</c:v>
                </c:pt>
                <c:pt idx="6362">
                  <c:v>121.42625</c:v>
                </c:pt>
                <c:pt idx="6363">
                  <c:v>121.425389</c:v>
                </c:pt>
                <c:pt idx="6364">
                  <c:v>121.425389</c:v>
                </c:pt>
                <c:pt idx="6365">
                  <c:v>121.424528</c:v>
                </c:pt>
                <c:pt idx="6366">
                  <c:v>121.424556</c:v>
                </c:pt>
                <c:pt idx="6367">
                  <c:v>121.423778</c:v>
                </c:pt>
                <c:pt idx="6368">
                  <c:v>121.423778</c:v>
                </c:pt>
                <c:pt idx="6369">
                  <c:v>121.422889</c:v>
                </c:pt>
                <c:pt idx="6370">
                  <c:v>121.422917</c:v>
                </c:pt>
                <c:pt idx="6371">
                  <c:v>121.422056</c:v>
                </c:pt>
                <c:pt idx="6372">
                  <c:v>121.422083</c:v>
                </c:pt>
                <c:pt idx="6373">
                  <c:v>121.421222</c:v>
                </c:pt>
                <c:pt idx="6374">
                  <c:v>121.421194</c:v>
                </c:pt>
                <c:pt idx="6375">
                  <c:v>121.420389</c:v>
                </c:pt>
                <c:pt idx="6376">
                  <c:v>121.420389</c:v>
                </c:pt>
                <c:pt idx="6377">
                  <c:v>121.41544399999999</c:v>
                </c:pt>
                <c:pt idx="6378">
                  <c:v>121.41541700000001</c:v>
                </c:pt>
                <c:pt idx="6379">
                  <c:v>121.41458299999999</c:v>
                </c:pt>
                <c:pt idx="6380">
                  <c:v>121.414528</c:v>
                </c:pt>
                <c:pt idx="6381">
                  <c:v>121.41374999999999</c:v>
                </c:pt>
                <c:pt idx="6382">
                  <c:v>121.41372200000001</c:v>
                </c:pt>
                <c:pt idx="6383">
                  <c:v>121.412944</c:v>
                </c:pt>
                <c:pt idx="6384">
                  <c:v>121.412944</c:v>
                </c:pt>
                <c:pt idx="6385">
                  <c:v>121.41205600000001</c:v>
                </c:pt>
                <c:pt idx="6386">
                  <c:v>121.41205600000001</c:v>
                </c:pt>
                <c:pt idx="6387">
                  <c:v>121.411222</c:v>
                </c:pt>
                <c:pt idx="6388">
                  <c:v>121.411222</c:v>
                </c:pt>
                <c:pt idx="6389">
                  <c:v>121.410472</c:v>
                </c:pt>
                <c:pt idx="6390">
                  <c:v>121.410444</c:v>
                </c:pt>
                <c:pt idx="6391">
                  <c:v>121.40955599999999</c:v>
                </c:pt>
                <c:pt idx="6392">
                  <c:v>121.409583</c:v>
                </c:pt>
                <c:pt idx="6393">
                  <c:v>121.408722</c:v>
                </c:pt>
                <c:pt idx="6394">
                  <c:v>121.40875</c:v>
                </c:pt>
                <c:pt idx="6395">
                  <c:v>121.407889</c:v>
                </c:pt>
                <c:pt idx="6396">
                  <c:v>121.407889</c:v>
                </c:pt>
                <c:pt idx="6397">
                  <c:v>121.407083</c:v>
                </c:pt>
                <c:pt idx="6398">
                  <c:v>121.407083</c:v>
                </c:pt>
                <c:pt idx="6399">
                  <c:v>121.407889</c:v>
                </c:pt>
                <c:pt idx="6400">
                  <c:v>121.407917</c:v>
                </c:pt>
                <c:pt idx="6401">
                  <c:v>121.408306</c:v>
                </c:pt>
                <c:pt idx="6402">
                  <c:v>121.41</c:v>
                </c:pt>
                <c:pt idx="6403">
                  <c:v>121.41161099999999</c:v>
                </c:pt>
                <c:pt idx="6404">
                  <c:v>121.41286100000001</c:v>
                </c:pt>
                <c:pt idx="6405">
                  <c:v>121.412944</c:v>
                </c:pt>
                <c:pt idx="6406">
                  <c:v>121.411694</c:v>
                </c:pt>
                <c:pt idx="6407">
                  <c:v>121.41080599999999</c:v>
                </c:pt>
                <c:pt idx="6408">
                  <c:v>121.410389</c:v>
                </c:pt>
                <c:pt idx="6409">
                  <c:v>121.410389</c:v>
                </c:pt>
                <c:pt idx="6410">
                  <c:v>121.409972</c:v>
                </c:pt>
                <c:pt idx="6411">
                  <c:v>121.409083</c:v>
                </c:pt>
                <c:pt idx="6412">
                  <c:v>121.407083</c:v>
                </c:pt>
                <c:pt idx="6413">
                  <c:v>121.407083</c:v>
                </c:pt>
                <c:pt idx="6414">
                  <c:v>121.404139</c:v>
                </c:pt>
                <c:pt idx="6415">
                  <c:v>121.403361</c:v>
                </c:pt>
                <c:pt idx="6416">
                  <c:v>121.40086100000001</c:v>
                </c:pt>
                <c:pt idx="6417">
                  <c:v>121.39747199999999</c:v>
                </c:pt>
                <c:pt idx="6418">
                  <c:v>121.39666699999999</c:v>
                </c:pt>
                <c:pt idx="6419">
                  <c:v>121.39580599999999</c:v>
                </c:pt>
                <c:pt idx="6420">
                  <c:v>121.394139</c:v>
                </c:pt>
                <c:pt idx="6421">
                  <c:v>121.393333</c:v>
                </c:pt>
                <c:pt idx="6422">
                  <c:v>121.389528</c:v>
                </c:pt>
                <c:pt idx="6423">
                  <c:v>121.389556</c:v>
                </c:pt>
                <c:pt idx="6424">
                  <c:v>121.38875</c:v>
                </c:pt>
                <c:pt idx="6425">
                  <c:v>121.388722</c:v>
                </c:pt>
                <c:pt idx="6426">
                  <c:v>121.389611</c:v>
                </c:pt>
                <c:pt idx="6427">
                  <c:v>121.389583</c:v>
                </c:pt>
                <c:pt idx="6428">
                  <c:v>121.390389</c:v>
                </c:pt>
                <c:pt idx="6429">
                  <c:v>121.390417</c:v>
                </c:pt>
                <c:pt idx="6430">
                  <c:v>121.391222</c:v>
                </c:pt>
                <c:pt idx="6431">
                  <c:v>121.391222</c:v>
                </c:pt>
                <c:pt idx="6432">
                  <c:v>121.392944</c:v>
                </c:pt>
                <c:pt idx="6433">
                  <c:v>121.392889</c:v>
                </c:pt>
                <c:pt idx="6434">
                  <c:v>121.394583</c:v>
                </c:pt>
                <c:pt idx="6435">
                  <c:v>121.39452799999999</c:v>
                </c:pt>
                <c:pt idx="6436">
                  <c:v>121.39538899999999</c:v>
                </c:pt>
                <c:pt idx="6437">
                  <c:v>121.39538899999999</c:v>
                </c:pt>
                <c:pt idx="6438">
                  <c:v>121.39791700000001</c:v>
                </c:pt>
                <c:pt idx="6439">
                  <c:v>121.39791700000001</c:v>
                </c:pt>
                <c:pt idx="6440">
                  <c:v>121.39872200000001</c:v>
                </c:pt>
                <c:pt idx="6441">
                  <c:v>121.39875000000001</c:v>
                </c:pt>
                <c:pt idx="6442">
                  <c:v>121.399556</c:v>
                </c:pt>
                <c:pt idx="6443">
                  <c:v>121.39958300000001</c:v>
                </c:pt>
                <c:pt idx="6444">
                  <c:v>121.39830600000001</c:v>
                </c:pt>
                <c:pt idx="6445">
                  <c:v>121.39747199999999</c:v>
                </c:pt>
                <c:pt idx="6446">
                  <c:v>121.39622199999999</c:v>
                </c:pt>
                <c:pt idx="6447">
                  <c:v>121.39624999999999</c:v>
                </c:pt>
                <c:pt idx="6448">
                  <c:v>121.39702800000001</c:v>
                </c:pt>
                <c:pt idx="6449">
                  <c:v>121.39705600000001</c:v>
                </c:pt>
                <c:pt idx="6450">
                  <c:v>121.39663899999999</c:v>
                </c:pt>
                <c:pt idx="6451">
                  <c:v>121.395833</c:v>
                </c:pt>
                <c:pt idx="6452">
                  <c:v>121.39538899999999</c:v>
                </c:pt>
                <c:pt idx="6453">
                  <c:v>121.39538899999999</c:v>
                </c:pt>
                <c:pt idx="6454">
                  <c:v>121.392889</c:v>
                </c:pt>
                <c:pt idx="6455">
                  <c:v>121.392889</c:v>
                </c:pt>
                <c:pt idx="6456">
                  <c:v>121.392083</c:v>
                </c:pt>
                <c:pt idx="6457">
                  <c:v>121.392056</c:v>
                </c:pt>
                <c:pt idx="6458">
                  <c:v>121.392917</c:v>
                </c:pt>
                <c:pt idx="6459">
                  <c:v>121.392917</c:v>
                </c:pt>
                <c:pt idx="6460">
                  <c:v>121.393778</c:v>
                </c:pt>
                <c:pt idx="6461">
                  <c:v>121.393694</c:v>
                </c:pt>
                <c:pt idx="6462">
                  <c:v>121.39452799999999</c:v>
                </c:pt>
                <c:pt idx="6463">
                  <c:v>121.39452799999999</c:v>
                </c:pt>
                <c:pt idx="6464">
                  <c:v>121.4</c:v>
                </c:pt>
                <c:pt idx="6465">
                  <c:v>121.401667</c:v>
                </c:pt>
                <c:pt idx="6466">
                  <c:v>121.402472</c:v>
                </c:pt>
                <c:pt idx="6467">
                  <c:v>121.404972</c:v>
                </c:pt>
                <c:pt idx="6468">
                  <c:v>121.406222</c:v>
                </c:pt>
                <c:pt idx="6469">
                  <c:v>121.406222</c:v>
                </c:pt>
                <c:pt idx="6470">
                  <c:v>121.405833</c:v>
                </c:pt>
                <c:pt idx="6471">
                  <c:v>121.405</c:v>
                </c:pt>
                <c:pt idx="6472">
                  <c:v>121.39580599999999</c:v>
                </c:pt>
                <c:pt idx="6473">
                  <c:v>121.394139</c:v>
                </c:pt>
                <c:pt idx="6474">
                  <c:v>121.393778</c:v>
                </c:pt>
                <c:pt idx="6475">
                  <c:v>121.393778</c:v>
                </c:pt>
                <c:pt idx="6476">
                  <c:v>121.393306</c:v>
                </c:pt>
                <c:pt idx="6477">
                  <c:v>121.392528</c:v>
                </c:pt>
                <c:pt idx="6478">
                  <c:v>121.390806</c:v>
                </c:pt>
                <c:pt idx="6479">
                  <c:v>121.390028</c:v>
                </c:pt>
                <c:pt idx="6480">
                  <c:v>121.387917</c:v>
                </c:pt>
                <c:pt idx="6481">
                  <c:v>121.387889</c:v>
                </c:pt>
                <c:pt idx="6482">
                  <c:v>121.387056</c:v>
                </c:pt>
                <c:pt idx="6483">
                  <c:v>121.387083</c:v>
                </c:pt>
                <c:pt idx="6484">
                  <c:v>121.386222</c:v>
                </c:pt>
                <c:pt idx="6485">
                  <c:v>121.386222</c:v>
                </c:pt>
                <c:pt idx="6486">
                  <c:v>121.384556</c:v>
                </c:pt>
                <c:pt idx="6487">
                  <c:v>121.38458300000001</c:v>
                </c:pt>
                <c:pt idx="6488">
                  <c:v>121.38294399999999</c:v>
                </c:pt>
                <c:pt idx="6489">
                  <c:v>121.38286100000001</c:v>
                </c:pt>
                <c:pt idx="6490">
                  <c:v>121.38036099999999</c:v>
                </c:pt>
                <c:pt idx="6491">
                  <c:v>121.38036099999999</c:v>
                </c:pt>
                <c:pt idx="6492">
                  <c:v>121.379583</c:v>
                </c:pt>
                <c:pt idx="6493">
                  <c:v>121.379583</c:v>
                </c:pt>
                <c:pt idx="6494">
                  <c:v>121.378722</c:v>
                </c:pt>
                <c:pt idx="6495">
                  <c:v>121.37875</c:v>
                </c:pt>
                <c:pt idx="6496">
                  <c:v>121.377889</c:v>
                </c:pt>
                <c:pt idx="6497">
                  <c:v>121.377889</c:v>
                </c:pt>
                <c:pt idx="6498">
                  <c:v>121.377111</c:v>
                </c:pt>
                <c:pt idx="6499">
                  <c:v>121.377056</c:v>
                </c:pt>
                <c:pt idx="6500">
                  <c:v>121.376667</c:v>
                </c:pt>
                <c:pt idx="6501">
                  <c:v>121.375833</c:v>
                </c:pt>
                <c:pt idx="6502">
                  <c:v>121.374583</c:v>
                </c:pt>
                <c:pt idx="6503">
                  <c:v>121.374611</c:v>
                </c:pt>
                <c:pt idx="6504">
                  <c:v>121.373361</c:v>
                </c:pt>
                <c:pt idx="6505">
                  <c:v>121.372472</c:v>
                </c:pt>
                <c:pt idx="6506">
                  <c:v>121.37125</c:v>
                </c:pt>
                <c:pt idx="6507">
                  <c:v>121.371278</c:v>
                </c:pt>
                <c:pt idx="6508">
                  <c:v>121.369972</c:v>
                </c:pt>
                <c:pt idx="6509">
                  <c:v>121.361611</c:v>
                </c:pt>
                <c:pt idx="6510">
                  <c:v>121.360806</c:v>
                </c:pt>
                <c:pt idx="6511">
                  <c:v>121.360028</c:v>
                </c:pt>
                <c:pt idx="6512">
                  <c:v>121.359139</c:v>
                </c:pt>
                <c:pt idx="6513">
                  <c:v>121.358333</c:v>
                </c:pt>
                <c:pt idx="6514">
                  <c:v>121.35625</c:v>
                </c:pt>
                <c:pt idx="6515">
                  <c:v>121.35625</c:v>
                </c:pt>
                <c:pt idx="6516">
                  <c:v>121.355417</c:v>
                </c:pt>
                <c:pt idx="6517">
                  <c:v>121.355417</c:v>
                </c:pt>
                <c:pt idx="6518">
                  <c:v>121.35375000000001</c:v>
                </c:pt>
                <c:pt idx="6519">
                  <c:v>121.353694</c:v>
                </c:pt>
                <c:pt idx="6520">
                  <c:v>121.352056</c:v>
                </c:pt>
                <c:pt idx="6521">
                  <c:v>121.35208299999999</c:v>
                </c:pt>
                <c:pt idx="6522">
                  <c:v>121.348722</c:v>
                </c:pt>
                <c:pt idx="6523">
                  <c:v>121.34866700000001</c:v>
                </c:pt>
                <c:pt idx="6524">
                  <c:v>121.34955600000001</c:v>
                </c:pt>
                <c:pt idx="6525">
                  <c:v>121.349583</c:v>
                </c:pt>
                <c:pt idx="6526">
                  <c:v>121.35041699999999</c:v>
                </c:pt>
                <c:pt idx="6527">
                  <c:v>121.350444</c:v>
                </c:pt>
                <c:pt idx="6528">
                  <c:v>121.348333</c:v>
                </c:pt>
                <c:pt idx="6529">
                  <c:v>121.347444</c:v>
                </c:pt>
                <c:pt idx="6530">
                  <c:v>121.346667</c:v>
                </c:pt>
                <c:pt idx="6531">
                  <c:v>121.345806</c:v>
                </c:pt>
                <c:pt idx="6532">
                  <c:v>121.342917</c:v>
                </c:pt>
                <c:pt idx="6533">
                  <c:v>121.342861</c:v>
                </c:pt>
                <c:pt idx="6534">
                  <c:v>121.342083</c:v>
                </c:pt>
                <c:pt idx="6535">
                  <c:v>121.342111</c:v>
                </c:pt>
                <c:pt idx="6536">
                  <c:v>121.341222</c:v>
                </c:pt>
                <c:pt idx="6537">
                  <c:v>121.34125</c:v>
                </c:pt>
                <c:pt idx="6538">
                  <c:v>121.340389</c:v>
                </c:pt>
                <c:pt idx="6539">
                  <c:v>121.340389</c:v>
                </c:pt>
                <c:pt idx="6540">
                  <c:v>121.339528</c:v>
                </c:pt>
                <c:pt idx="6541">
                  <c:v>121.339556</c:v>
                </c:pt>
                <c:pt idx="6542">
                  <c:v>121.338694</c:v>
                </c:pt>
                <c:pt idx="6543">
                  <c:v>121.338722</c:v>
                </c:pt>
                <c:pt idx="6544">
                  <c:v>121.337917</c:v>
                </c:pt>
                <c:pt idx="6545">
                  <c:v>121.337889</c:v>
                </c:pt>
                <c:pt idx="6546">
                  <c:v>121.33875</c:v>
                </c:pt>
                <c:pt idx="6547">
                  <c:v>121.33875</c:v>
                </c:pt>
                <c:pt idx="6548">
                  <c:v>121.33708300000001</c:v>
                </c:pt>
                <c:pt idx="6549">
                  <c:v>121.33708300000001</c:v>
                </c:pt>
                <c:pt idx="6550">
                  <c:v>121.33625000000001</c:v>
                </c:pt>
                <c:pt idx="6551">
                  <c:v>121.33622200000001</c:v>
                </c:pt>
                <c:pt idx="6552">
                  <c:v>121.33536100000001</c:v>
                </c:pt>
                <c:pt idx="6553">
                  <c:v>121.33538900000001</c:v>
                </c:pt>
                <c:pt idx="6554">
                  <c:v>121.33458299999999</c:v>
                </c:pt>
                <c:pt idx="6555">
                  <c:v>121.33458299999999</c:v>
                </c:pt>
                <c:pt idx="6556">
                  <c:v>121.33374999999999</c:v>
                </c:pt>
                <c:pt idx="6557">
                  <c:v>121.33372199999999</c:v>
                </c:pt>
                <c:pt idx="6558">
                  <c:v>121.33288899999999</c:v>
                </c:pt>
                <c:pt idx="6559">
                  <c:v>121.33286099999999</c:v>
                </c:pt>
                <c:pt idx="6560">
                  <c:v>121.33205599999999</c:v>
                </c:pt>
                <c:pt idx="6561">
                  <c:v>121.33202799999999</c:v>
                </c:pt>
                <c:pt idx="6562">
                  <c:v>121.33125</c:v>
                </c:pt>
                <c:pt idx="6563">
                  <c:v>121.331278</c:v>
                </c:pt>
                <c:pt idx="6564">
                  <c:v>121.330806</c:v>
                </c:pt>
                <c:pt idx="6565">
                  <c:v>121.329139</c:v>
                </c:pt>
                <c:pt idx="6566">
                  <c:v>121.327917</c:v>
                </c:pt>
                <c:pt idx="6567">
                  <c:v>121.327917</c:v>
                </c:pt>
                <c:pt idx="6568">
                  <c:v>121.327056</c:v>
                </c:pt>
                <c:pt idx="6569">
                  <c:v>121.328778</c:v>
                </c:pt>
                <c:pt idx="6570">
                  <c:v>121.328722</c:v>
                </c:pt>
                <c:pt idx="6571">
                  <c:v>121.327528</c:v>
                </c:pt>
                <c:pt idx="6572">
                  <c:v>121.32336100000001</c:v>
                </c:pt>
                <c:pt idx="6573">
                  <c:v>121.32119400000001</c:v>
                </c:pt>
                <c:pt idx="6574">
                  <c:v>121.32122200000001</c:v>
                </c:pt>
                <c:pt idx="6575">
                  <c:v>121.32044399999999</c:v>
                </c:pt>
                <c:pt idx="6576">
                  <c:v>121.32036100000001</c:v>
                </c:pt>
                <c:pt idx="6577">
                  <c:v>121.318333</c:v>
                </c:pt>
                <c:pt idx="6578">
                  <c:v>121.317472</c:v>
                </c:pt>
                <c:pt idx="6579">
                  <c:v>121.31625</c:v>
                </c:pt>
                <c:pt idx="6580">
                  <c:v>121.316278</c:v>
                </c:pt>
                <c:pt idx="6581">
                  <c:v>121.315361</c:v>
                </c:pt>
                <c:pt idx="6582">
                  <c:v>121.315389</c:v>
                </c:pt>
                <c:pt idx="6583">
                  <c:v>121.315028</c:v>
                </c:pt>
                <c:pt idx="6584">
                  <c:v>121.313333</c:v>
                </c:pt>
                <c:pt idx="6585">
                  <c:v>121.313472</c:v>
                </c:pt>
                <c:pt idx="6586">
                  <c:v>121.31397200000001</c:v>
                </c:pt>
                <c:pt idx="6587">
                  <c:v>121.31313900000001</c:v>
                </c:pt>
                <c:pt idx="6588">
                  <c:v>121.31311100000001</c:v>
                </c:pt>
                <c:pt idx="6589">
                  <c:v>121.31225000000001</c:v>
                </c:pt>
                <c:pt idx="6590">
                  <c:v>121.31227800000001</c:v>
                </c:pt>
                <c:pt idx="6591">
                  <c:v>121.31061099999999</c:v>
                </c:pt>
                <c:pt idx="6592">
                  <c:v>121.31063899999999</c:v>
                </c:pt>
                <c:pt idx="6593">
                  <c:v>121.30977799999999</c:v>
                </c:pt>
                <c:pt idx="6594">
                  <c:v>121.30980599999999</c:v>
                </c:pt>
                <c:pt idx="6595">
                  <c:v>121.308972</c:v>
                </c:pt>
                <c:pt idx="6596">
                  <c:v>121.309</c:v>
                </c:pt>
                <c:pt idx="6597">
                  <c:v>121.308111</c:v>
                </c:pt>
                <c:pt idx="6598">
                  <c:v>121.308111</c:v>
                </c:pt>
                <c:pt idx="6599">
                  <c:v>121.303944</c:v>
                </c:pt>
                <c:pt idx="6600">
                  <c:v>121.303972</c:v>
                </c:pt>
                <c:pt idx="6601">
                  <c:v>121.300639</c:v>
                </c:pt>
                <c:pt idx="6602">
                  <c:v>121.300639</c:v>
                </c:pt>
                <c:pt idx="6603">
                  <c:v>121.29894400000001</c:v>
                </c:pt>
                <c:pt idx="6604">
                  <c:v>121.29897200000001</c:v>
                </c:pt>
                <c:pt idx="6605">
                  <c:v>121.29644399999999</c:v>
                </c:pt>
                <c:pt idx="6606">
                  <c:v>121.29647199999999</c:v>
                </c:pt>
                <c:pt idx="6607">
                  <c:v>121.295194</c:v>
                </c:pt>
                <c:pt idx="6608">
                  <c:v>121.294417</c:v>
                </c:pt>
                <c:pt idx="6609">
                  <c:v>121.292306</c:v>
                </c:pt>
                <c:pt idx="6610">
                  <c:v>121.292306</c:v>
                </c:pt>
                <c:pt idx="6611">
                  <c:v>121.291444</c:v>
                </c:pt>
                <c:pt idx="6612">
                  <c:v>121.291417</c:v>
                </c:pt>
                <c:pt idx="6613">
                  <c:v>121.291056</c:v>
                </c:pt>
                <c:pt idx="6614">
                  <c:v>121.29025</c:v>
                </c:pt>
                <c:pt idx="6615">
                  <c:v>121.289389</c:v>
                </c:pt>
                <c:pt idx="6616">
                  <c:v>121.288556</c:v>
                </c:pt>
                <c:pt idx="6617">
                  <c:v>121.287333</c:v>
                </c:pt>
                <c:pt idx="6618">
                  <c:v>121.287333</c:v>
                </c:pt>
                <c:pt idx="6619">
                  <c:v>121.286028</c:v>
                </c:pt>
                <c:pt idx="6620">
                  <c:v>121.28269400000001</c:v>
                </c:pt>
                <c:pt idx="6621">
                  <c:v>121.28188900000001</c:v>
                </c:pt>
                <c:pt idx="6622">
                  <c:v>121.28022199999999</c:v>
                </c:pt>
                <c:pt idx="6623">
                  <c:v>121.279</c:v>
                </c:pt>
                <c:pt idx="6624">
                  <c:v>121.278972</c:v>
                </c:pt>
                <c:pt idx="6625">
                  <c:v>121.276861</c:v>
                </c:pt>
                <c:pt idx="6626">
                  <c:v>121.276056</c:v>
                </c:pt>
                <c:pt idx="6627">
                  <c:v>121.273111</c:v>
                </c:pt>
                <c:pt idx="6628">
                  <c:v>121.273139</c:v>
                </c:pt>
                <c:pt idx="6629">
                  <c:v>121.272306</c:v>
                </c:pt>
                <c:pt idx="6630">
                  <c:v>121.27225</c:v>
                </c:pt>
                <c:pt idx="6631">
                  <c:v>121.271444</c:v>
                </c:pt>
                <c:pt idx="6632">
                  <c:v>121.271472</c:v>
                </c:pt>
                <c:pt idx="6633">
                  <c:v>121.270639</c:v>
                </c:pt>
                <c:pt idx="6634">
                  <c:v>121.270611</c:v>
                </c:pt>
                <c:pt idx="6635">
                  <c:v>121.269806</c:v>
                </c:pt>
                <c:pt idx="6636">
                  <c:v>121.269806</c:v>
                </c:pt>
                <c:pt idx="6637">
                  <c:v>121.269389</c:v>
                </c:pt>
                <c:pt idx="6638">
                  <c:v>121.268528</c:v>
                </c:pt>
                <c:pt idx="6639">
                  <c:v>121.26644400000001</c:v>
                </c:pt>
                <c:pt idx="6640">
                  <c:v>121.266417</c:v>
                </c:pt>
                <c:pt idx="6641">
                  <c:v>121.26563899999999</c:v>
                </c:pt>
                <c:pt idx="6642">
                  <c:v>121.26566699999999</c:v>
                </c:pt>
                <c:pt idx="6643">
                  <c:v>121.263972</c:v>
                </c:pt>
                <c:pt idx="6644">
                  <c:v>121.263944</c:v>
                </c:pt>
                <c:pt idx="6645">
                  <c:v>121.26308299999999</c:v>
                </c:pt>
                <c:pt idx="6646">
                  <c:v>121.26311099999999</c:v>
                </c:pt>
                <c:pt idx="6647">
                  <c:v>121.26227799999999</c:v>
                </c:pt>
                <c:pt idx="6648">
                  <c:v>121.26227799999999</c:v>
                </c:pt>
                <c:pt idx="6649">
                  <c:v>121.261472</c:v>
                </c:pt>
                <c:pt idx="6650">
                  <c:v>121.261472</c:v>
                </c:pt>
                <c:pt idx="6651">
                  <c:v>121.260611</c:v>
                </c:pt>
                <c:pt idx="6652">
                  <c:v>121.260639</c:v>
                </c:pt>
                <c:pt idx="6653">
                  <c:v>121.259333</c:v>
                </c:pt>
                <c:pt idx="6654">
                  <c:v>121.258556</c:v>
                </c:pt>
                <c:pt idx="6655">
                  <c:v>121.257694</c:v>
                </c:pt>
                <c:pt idx="6656">
                  <c:v>121.256889</c:v>
                </c:pt>
                <c:pt idx="6657">
                  <c:v>121.255611</c:v>
                </c:pt>
                <c:pt idx="6658">
                  <c:v>121.255611</c:v>
                </c:pt>
                <c:pt idx="6659">
                  <c:v>121.253972</c:v>
                </c:pt>
                <c:pt idx="6660">
                  <c:v>121.253972</c:v>
                </c:pt>
                <c:pt idx="6661">
                  <c:v>121.252306</c:v>
                </c:pt>
                <c:pt idx="6662">
                  <c:v>121.252306</c:v>
                </c:pt>
                <c:pt idx="6663">
                  <c:v>121.25144400000001</c:v>
                </c:pt>
                <c:pt idx="6664">
                  <c:v>121.25144400000001</c:v>
                </c:pt>
                <c:pt idx="6665">
                  <c:v>121.25102800000001</c:v>
                </c:pt>
                <c:pt idx="6666">
                  <c:v>121.25022199999999</c:v>
                </c:pt>
                <c:pt idx="6667">
                  <c:v>121.24727799999999</c:v>
                </c:pt>
                <c:pt idx="6668">
                  <c:v>121.24730599999999</c:v>
                </c:pt>
                <c:pt idx="6669">
                  <c:v>121.246472</c:v>
                </c:pt>
                <c:pt idx="6670">
                  <c:v>121.2465</c:v>
                </c:pt>
                <c:pt idx="6671">
                  <c:v>121.245611</c:v>
                </c:pt>
                <c:pt idx="6672">
                  <c:v>121.245611</c:v>
                </c:pt>
                <c:pt idx="6673">
                  <c:v>121.24475</c:v>
                </c:pt>
                <c:pt idx="6674">
                  <c:v>121.244778</c:v>
                </c:pt>
                <c:pt idx="6675">
                  <c:v>121.244</c:v>
                </c:pt>
                <c:pt idx="6676">
                  <c:v>121.244</c:v>
                </c:pt>
                <c:pt idx="6677">
                  <c:v>121.243139</c:v>
                </c:pt>
                <c:pt idx="6678">
                  <c:v>121.243139</c:v>
                </c:pt>
                <c:pt idx="6679">
                  <c:v>121.241528</c:v>
                </c:pt>
                <c:pt idx="6680">
                  <c:v>121.241444</c:v>
                </c:pt>
                <c:pt idx="6681">
                  <c:v>121.2385</c:v>
                </c:pt>
                <c:pt idx="6682">
                  <c:v>121.236028</c:v>
                </c:pt>
                <c:pt idx="6683">
                  <c:v>121.23522199999999</c:v>
                </c:pt>
                <c:pt idx="6684">
                  <c:v>121.23438899999999</c:v>
                </c:pt>
                <c:pt idx="6685">
                  <c:v>121.23350000000001</c:v>
                </c:pt>
                <c:pt idx="6686">
                  <c:v>121.232694</c:v>
                </c:pt>
                <c:pt idx="6687">
                  <c:v>121.231917</c:v>
                </c:pt>
                <c:pt idx="6688">
                  <c:v>121.231472</c:v>
                </c:pt>
                <c:pt idx="6689">
                  <c:v>121.231472</c:v>
                </c:pt>
                <c:pt idx="6690">
                  <c:v>121.230611</c:v>
                </c:pt>
                <c:pt idx="6691">
                  <c:v>121.230639</c:v>
                </c:pt>
                <c:pt idx="6692">
                  <c:v>121.229778</c:v>
                </c:pt>
                <c:pt idx="6693">
                  <c:v>121.229806</c:v>
                </c:pt>
                <c:pt idx="6694">
                  <c:v>121.228944</c:v>
                </c:pt>
                <c:pt idx="6695">
                  <c:v>121.228944</c:v>
                </c:pt>
                <c:pt idx="6696">
                  <c:v>121.228083</c:v>
                </c:pt>
                <c:pt idx="6697">
                  <c:v>121.228111</c:v>
                </c:pt>
                <c:pt idx="6698">
                  <c:v>121.227306</c:v>
                </c:pt>
                <c:pt idx="6699">
                  <c:v>121.227278</c:v>
                </c:pt>
                <c:pt idx="6700">
                  <c:v>121.226056</c:v>
                </c:pt>
                <c:pt idx="6701">
                  <c:v>121.224361</c:v>
                </c:pt>
                <c:pt idx="6702">
                  <c:v>121.223583</c:v>
                </c:pt>
                <c:pt idx="6703">
                  <c:v>121.222694</c:v>
                </c:pt>
                <c:pt idx="6704">
                  <c:v>121.221889</c:v>
                </c:pt>
                <c:pt idx="6705">
                  <c:v>121.22111099999999</c:v>
                </c:pt>
                <c:pt idx="6706">
                  <c:v>121.22019400000001</c:v>
                </c:pt>
                <c:pt idx="6707">
                  <c:v>121.21852800000001</c:v>
                </c:pt>
                <c:pt idx="6708">
                  <c:v>121.21772199999999</c:v>
                </c:pt>
                <c:pt idx="6709">
                  <c:v>121.21516699999999</c:v>
                </c:pt>
                <c:pt idx="6710">
                  <c:v>121.214389</c:v>
                </c:pt>
                <c:pt idx="6711">
                  <c:v>121.213528</c:v>
                </c:pt>
                <c:pt idx="6712">
                  <c:v>121.211861</c:v>
                </c:pt>
                <c:pt idx="6713">
                  <c:v>121.206889</c:v>
                </c:pt>
                <c:pt idx="6714">
                  <c:v>121.206056</c:v>
                </c:pt>
                <c:pt idx="6715">
                  <c:v>121.199389</c:v>
                </c:pt>
                <c:pt idx="6716">
                  <c:v>121.198944</c:v>
                </c:pt>
                <c:pt idx="6717">
                  <c:v>121.198972</c:v>
                </c:pt>
                <c:pt idx="6718">
                  <c:v>121.198528</c:v>
                </c:pt>
                <c:pt idx="6719">
                  <c:v>121.197722</c:v>
                </c:pt>
                <c:pt idx="6720">
                  <c:v>121.196861</c:v>
                </c:pt>
                <c:pt idx="6721">
                  <c:v>121.196056</c:v>
                </c:pt>
                <c:pt idx="6722">
                  <c:v>121.1935</c:v>
                </c:pt>
                <c:pt idx="6723">
                  <c:v>121.192694</c:v>
                </c:pt>
                <c:pt idx="6724">
                  <c:v>121.192278</c:v>
                </c:pt>
                <c:pt idx="6725">
                  <c:v>121.192278</c:v>
                </c:pt>
                <c:pt idx="6726">
                  <c:v>121.189333</c:v>
                </c:pt>
                <c:pt idx="6727">
                  <c:v>121.18855600000001</c:v>
                </c:pt>
                <c:pt idx="6728">
                  <c:v>121.184</c:v>
                </c:pt>
                <c:pt idx="6729">
                  <c:v>121.184</c:v>
                </c:pt>
                <c:pt idx="6730">
                  <c:v>121.182278</c:v>
                </c:pt>
                <c:pt idx="6731">
                  <c:v>121.182278</c:v>
                </c:pt>
                <c:pt idx="6732">
                  <c:v>121.181528</c:v>
                </c:pt>
                <c:pt idx="6733">
                  <c:v>121.181444</c:v>
                </c:pt>
                <c:pt idx="6734">
                  <c:v>121.180583</c:v>
                </c:pt>
                <c:pt idx="6735">
                  <c:v>121.180611</c:v>
                </c:pt>
                <c:pt idx="6736">
                  <c:v>121.17975</c:v>
                </c:pt>
                <c:pt idx="6737">
                  <c:v>121.17975</c:v>
                </c:pt>
                <c:pt idx="6738">
                  <c:v>121.178972</c:v>
                </c:pt>
                <c:pt idx="6739">
                  <c:v>121.178944</c:v>
                </c:pt>
                <c:pt idx="6740">
                  <c:v>121.17975</c:v>
                </c:pt>
                <c:pt idx="6741">
                  <c:v>121.179778</c:v>
                </c:pt>
                <c:pt idx="6742">
                  <c:v>121.181833</c:v>
                </c:pt>
                <c:pt idx="6743">
                  <c:v>121.18263899999999</c:v>
                </c:pt>
                <c:pt idx="6744">
                  <c:v>121.184</c:v>
                </c:pt>
                <c:pt idx="6745">
                  <c:v>121.18388899999999</c:v>
                </c:pt>
                <c:pt idx="6746">
                  <c:v>121.18472199999999</c:v>
                </c:pt>
                <c:pt idx="6747">
                  <c:v>121.18474999999999</c:v>
                </c:pt>
                <c:pt idx="6748">
                  <c:v>121.18555600000001</c:v>
                </c:pt>
                <c:pt idx="6749">
                  <c:v>121.18558299999999</c:v>
                </c:pt>
                <c:pt idx="6750">
                  <c:v>121.18719400000001</c:v>
                </c:pt>
                <c:pt idx="6751">
                  <c:v>121.18722200000001</c:v>
                </c:pt>
                <c:pt idx="6752">
                  <c:v>121.188056</c:v>
                </c:pt>
                <c:pt idx="6753">
                  <c:v>121.188028</c:v>
                </c:pt>
                <c:pt idx="6754">
                  <c:v>121.188917</c:v>
                </c:pt>
                <c:pt idx="6755">
                  <c:v>121.18894400000001</c:v>
                </c:pt>
                <c:pt idx="6756">
                  <c:v>121.189722</c:v>
                </c:pt>
                <c:pt idx="6757">
                  <c:v>121.18975</c:v>
                </c:pt>
                <c:pt idx="6758">
                  <c:v>121.190556</c:v>
                </c:pt>
                <c:pt idx="6759">
                  <c:v>121.1905</c:v>
                </c:pt>
                <c:pt idx="6760">
                  <c:v>121.191417</c:v>
                </c:pt>
                <c:pt idx="6761">
                  <c:v>121.191389</c:v>
                </c:pt>
                <c:pt idx="6762">
                  <c:v>121.19225</c:v>
                </c:pt>
                <c:pt idx="6763">
                  <c:v>121.192222</c:v>
                </c:pt>
                <c:pt idx="6764">
                  <c:v>121.188056</c:v>
                </c:pt>
                <c:pt idx="6765">
                  <c:v>121.18808300000001</c:v>
                </c:pt>
                <c:pt idx="6766">
                  <c:v>121.186806</c:v>
                </c:pt>
                <c:pt idx="6767">
                  <c:v>121.18430600000001</c:v>
                </c:pt>
                <c:pt idx="6768">
                  <c:v>121.18344399999999</c:v>
                </c:pt>
                <c:pt idx="6769">
                  <c:v>121.18180599999999</c:v>
                </c:pt>
                <c:pt idx="6770">
                  <c:v>121.180972</c:v>
                </c:pt>
                <c:pt idx="6771">
                  <c:v>121.180111</c:v>
                </c:pt>
                <c:pt idx="6772">
                  <c:v>121.177667</c:v>
                </c:pt>
                <c:pt idx="6773">
                  <c:v>121.176806</c:v>
                </c:pt>
                <c:pt idx="6774">
                  <c:v>121.176389</c:v>
                </c:pt>
                <c:pt idx="6775">
                  <c:v>121.176389</c:v>
                </c:pt>
                <c:pt idx="6776">
                  <c:v>121.17475</c:v>
                </c:pt>
                <c:pt idx="6777">
                  <c:v>121.17475</c:v>
                </c:pt>
                <c:pt idx="6778">
                  <c:v>121.173917</c:v>
                </c:pt>
                <c:pt idx="6779">
                  <c:v>121.173861</c:v>
                </c:pt>
                <c:pt idx="6780">
                  <c:v>121.17308300000001</c:v>
                </c:pt>
                <c:pt idx="6781">
                  <c:v>121.173056</c:v>
                </c:pt>
                <c:pt idx="6782">
                  <c:v>121.17225000000001</c:v>
                </c:pt>
                <c:pt idx="6783">
                  <c:v>121.172222</c:v>
                </c:pt>
                <c:pt idx="6784">
                  <c:v>121.171389</c:v>
                </c:pt>
                <c:pt idx="6785">
                  <c:v>121.171361</c:v>
                </c:pt>
                <c:pt idx="6786">
                  <c:v>121.17058299999999</c:v>
                </c:pt>
                <c:pt idx="6787">
                  <c:v>121.170528</c:v>
                </c:pt>
                <c:pt idx="6788">
                  <c:v>121.16974999999999</c:v>
                </c:pt>
                <c:pt idx="6789">
                  <c:v>121.16969400000001</c:v>
                </c:pt>
                <c:pt idx="6790">
                  <c:v>121.16763899999999</c:v>
                </c:pt>
                <c:pt idx="6791">
                  <c:v>121.16677799999999</c:v>
                </c:pt>
                <c:pt idx="6792">
                  <c:v>121.162639</c:v>
                </c:pt>
                <c:pt idx="6793">
                  <c:v>121.161833</c:v>
                </c:pt>
                <c:pt idx="6794">
                  <c:v>121.160167</c:v>
                </c:pt>
                <c:pt idx="6795">
                  <c:v>121.159306</c:v>
                </c:pt>
                <c:pt idx="6796">
                  <c:v>121.158528</c:v>
                </c:pt>
                <c:pt idx="6797">
                  <c:v>121.157667</c:v>
                </c:pt>
                <c:pt idx="6798">
                  <c:v>121.156806</c:v>
                </c:pt>
                <c:pt idx="6799">
                  <c:v>121.15522199999999</c:v>
                </c:pt>
                <c:pt idx="6800">
                  <c:v>121.15433299999999</c:v>
                </c:pt>
                <c:pt idx="6801">
                  <c:v>121.15266699999999</c:v>
                </c:pt>
                <c:pt idx="6802">
                  <c:v>121.15180599999999</c:v>
                </c:pt>
                <c:pt idx="6803">
                  <c:v>121.151</c:v>
                </c:pt>
                <c:pt idx="6804">
                  <c:v>121.149333</c:v>
                </c:pt>
                <c:pt idx="6805">
                  <c:v>121.14841699999999</c:v>
                </c:pt>
                <c:pt idx="6806">
                  <c:v>121.144694</c:v>
                </c:pt>
                <c:pt idx="6807">
                  <c:v>121.144722</c:v>
                </c:pt>
                <c:pt idx="6808">
                  <c:v>121.144306</c:v>
                </c:pt>
                <c:pt idx="6809">
                  <c:v>121.143472</c:v>
                </c:pt>
                <c:pt idx="6810">
                  <c:v>121.143056</c:v>
                </c:pt>
                <c:pt idx="6811">
                  <c:v>121.143083</c:v>
                </c:pt>
                <c:pt idx="6812">
                  <c:v>121.13849999999999</c:v>
                </c:pt>
                <c:pt idx="6813">
                  <c:v>121.13763899999999</c:v>
                </c:pt>
                <c:pt idx="6814">
                  <c:v>121.13427799999999</c:v>
                </c:pt>
                <c:pt idx="6815">
                  <c:v>121.133472</c:v>
                </c:pt>
                <c:pt idx="6816">
                  <c:v>121.129333</c:v>
                </c:pt>
                <c:pt idx="6817">
                  <c:v>121.128472</c:v>
                </c:pt>
                <c:pt idx="6818">
                  <c:v>121.126417</c:v>
                </c:pt>
                <c:pt idx="6819">
                  <c:v>121.12644400000001</c:v>
                </c:pt>
                <c:pt idx="6820">
                  <c:v>121.12097199999999</c:v>
                </c:pt>
                <c:pt idx="6821">
                  <c:v>121.120167</c:v>
                </c:pt>
                <c:pt idx="6822">
                  <c:v>121.118472</c:v>
                </c:pt>
                <c:pt idx="6823">
                  <c:v>121.117667</c:v>
                </c:pt>
                <c:pt idx="6824">
                  <c:v>121.115083</c:v>
                </c:pt>
                <c:pt idx="6825">
                  <c:v>121.1135</c:v>
                </c:pt>
                <c:pt idx="6826">
                  <c:v>121.111778</c:v>
                </c:pt>
                <c:pt idx="6827">
                  <c:v>121.110972</c:v>
                </c:pt>
                <c:pt idx="6828">
                  <c:v>121.10933300000001</c:v>
                </c:pt>
                <c:pt idx="6829">
                  <c:v>121.10766700000001</c:v>
                </c:pt>
                <c:pt idx="6830">
                  <c:v>121.10680600000001</c:v>
                </c:pt>
                <c:pt idx="6831">
                  <c:v>121.10602799999999</c:v>
                </c:pt>
                <c:pt idx="6832">
                  <c:v>121.10430599999999</c:v>
                </c:pt>
                <c:pt idx="6833">
                  <c:v>121.103528</c:v>
                </c:pt>
                <c:pt idx="6834">
                  <c:v>121.101778</c:v>
                </c:pt>
                <c:pt idx="6835">
                  <c:v>121.100139</c:v>
                </c:pt>
                <c:pt idx="6836">
                  <c:v>121.099278</c:v>
                </c:pt>
                <c:pt idx="6837">
                  <c:v>121.098444</c:v>
                </c:pt>
                <c:pt idx="6838">
                  <c:v>121.097639</c:v>
                </c:pt>
                <c:pt idx="6839">
                  <c:v>121.096806</c:v>
                </c:pt>
                <c:pt idx="6840">
                  <c:v>121.095944</c:v>
                </c:pt>
                <c:pt idx="6841">
                  <c:v>121.094278</c:v>
                </c:pt>
                <c:pt idx="6842">
                  <c:v>121.09350000000001</c:v>
                </c:pt>
                <c:pt idx="6843">
                  <c:v>121.09183299999999</c:v>
                </c:pt>
                <c:pt idx="6844">
                  <c:v>121.09097199999999</c:v>
                </c:pt>
                <c:pt idx="6845">
                  <c:v>121.0885</c:v>
                </c:pt>
                <c:pt idx="6846">
                  <c:v>121.087639</c:v>
                </c:pt>
                <c:pt idx="6847">
                  <c:v>121.085167</c:v>
                </c:pt>
                <c:pt idx="6848">
                  <c:v>121.084333</c:v>
                </c:pt>
                <c:pt idx="6849">
                  <c:v>121.082639</c:v>
                </c:pt>
                <c:pt idx="6850">
                  <c:v>121.081806</c:v>
                </c:pt>
                <c:pt idx="6851">
                  <c:v>121.080972</c:v>
                </c:pt>
                <c:pt idx="6852">
                  <c:v>121.080139</c:v>
                </c:pt>
                <c:pt idx="6853">
                  <c:v>121.07933300000001</c:v>
                </c:pt>
                <c:pt idx="6854">
                  <c:v>121.07850000000001</c:v>
                </c:pt>
                <c:pt idx="6855">
                  <c:v>121.077611</c:v>
                </c:pt>
                <c:pt idx="6856">
                  <c:v>121.07599999999999</c:v>
                </c:pt>
                <c:pt idx="6857">
                  <c:v>121.07511100000001</c:v>
                </c:pt>
                <c:pt idx="6858">
                  <c:v>121.07430600000001</c:v>
                </c:pt>
                <c:pt idx="6859">
                  <c:v>121.07344399999999</c:v>
                </c:pt>
                <c:pt idx="6860">
                  <c:v>121.071806</c:v>
                </c:pt>
                <c:pt idx="6861">
                  <c:v>121.071028</c:v>
                </c:pt>
                <c:pt idx="6862">
                  <c:v>121.070139</c:v>
                </c:pt>
                <c:pt idx="6863">
                  <c:v>121.069333</c:v>
                </c:pt>
                <c:pt idx="6864">
                  <c:v>121.06136100000001</c:v>
                </c:pt>
                <c:pt idx="6865">
                  <c:v>121.06136100000001</c:v>
                </c:pt>
                <c:pt idx="6866">
                  <c:v>121.05930600000001</c:v>
                </c:pt>
                <c:pt idx="6867">
                  <c:v>121.05844399999999</c:v>
                </c:pt>
                <c:pt idx="6868">
                  <c:v>121.05805599999999</c:v>
                </c:pt>
                <c:pt idx="6869">
                  <c:v>121.05805599999999</c:v>
                </c:pt>
                <c:pt idx="6870">
                  <c:v>121.05763899999999</c:v>
                </c:pt>
                <c:pt idx="6871">
                  <c:v>121.05680599999999</c:v>
                </c:pt>
                <c:pt idx="6872">
                  <c:v>121.054278</c:v>
                </c:pt>
                <c:pt idx="6873">
                  <c:v>121.053472</c:v>
                </c:pt>
                <c:pt idx="6874">
                  <c:v>121.052639</c:v>
                </c:pt>
                <c:pt idx="6875">
                  <c:v>121.051861</c:v>
                </c:pt>
                <c:pt idx="6876">
                  <c:v>121.049278</c:v>
                </c:pt>
                <c:pt idx="6877">
                  <c:v>121.048472</c:v>
                </c:pt>
                <c:pt idx="6878">
                  <c:v>121.047611</c:v>
                </c:pt>
                <c:pt idx="6879">
                  <c:v>121.046806</c:v>
                </c:pt>
                <c:pt idx="6880">
                  <c:v>121.04597200000001</c:v>
                </c:pt>
                <c:pt idx="6881">
                  <c:v>121.04513900000001</c:v>
                </c:pt>
                <c:pt idx="6882">
                  <c:v>121.04430600000001</c:v>
                </c:pt>
                <c:pt idx="6883">
                  <c:v>121.04263899999999</c:v>
                </c:pt>
                <c:pt idx="6884">
                  <c:v>121.041833</c:v>
                </c:pt>
                <c:pt idx="6885">
                  <c:v>121.040167</c:v>
                </c:pt>
                <c:pt idx="6886">
                  <c:v>121.039306</c:v>
                </c:pt>
                <c:pt idx="6887">
                  <c:v>121.037639</c:v>
                </c:pt>
                <c:pt idx="6888">
                  <c:v>121.036806</c:v>
                </c:pt>
                <c:pt idx="6889">
                  <c:v>121.035167</c:v>
                </c:pt>
                <c:pt idx="6890">
                  <c:v>121.034278</c:v>
                </c:pt>
                <c:pt idx="6891">
                  <c:v>121.033472</c:v>
                </c:pt>
                <c:pt idx="6892">
                  <c:v>121.032611</c:v>
                </c:pt>
                <c:pt idx="6893">
                  <c:v>121.031806</c:v>
                </c:pt>
                <c:pt idx="6894">
                  <c:v>121.03097200000001</c:v>
                </c:pt>
                <c:pt idx="6895">
                  <c:v>121.03011100000001</c:v>
                </c:pt>
                <c:pt idx="6896">
                  <c:v>121.02930600000001</c:v>
                </c:pt>
                <c:pt idx="6897">
                  <c:v>121.02849999999999</c:v>
                </c:pt>
                <c:pt idx="6898">
                  <c:v>121.022278</c:v>
                </c:pt>
                <c:pt idx="6899">
                  <c:v>121.02225</c:v>
                </c:pt>
                <c:pt idx="6900">
                  <c:v>121.021389</c:v>
                </c:pt>
                <c:pt idx="6901">
                  <c:v>121.021389</c:v>
                </c:pt>
                <c:pt idx="6902">
                  <c:v>121.019694</c:v>
                </c:pt>
                <c:pt idx="6903">
                  <c:v>121.019694</c:v>
                </c:pt>
                <c:pt idx="6904">
                  <c:v>121.018056</c:v>
                </c:pt>
                <c:pt idx="6905">
                  <c:v>121.018083</c:v>
                </c:pt>
                <c:pt idx="6906">
                  <c:v>121.017222</c:v>
                </c:pt>
                <c:pt idx="6907">
                  <c:v>121.017222</c:v>
                </c:pt>
                <c:pt idx="6908">
                  <c:v>121.016389</c:v>
                </c:pt>
                <c:pt idx="6909">
                  <c:v>121.016389</c:v>
                </c:pt>
                <c:pt idx="6910">
                  <c:v>121.015528</c:v>
                </c:pt>
                <c:pt idx="6911">
                  <c:v>121.015556</c:v>
                </c:pt>
                <c:pt idx="6912">
                  <c:v>121.01475000000001</c:v>
                </c:pt>
                <c:pt idx="6913">
                  <c:v>121.01475000000001</c:v>
                </c:pt>
                <c:pt idx="6914">
                  <c:v>121.01386100000001</c:v>
                </c:pt>
                <c:pt idx="6915">
                  <c:v>121.01386100000001</c:v>
                </c:pt>
                <c:pt idx="6916">
                  <c:v>121.01302800000001</c:v>
                </c:pt>
                <c:pt idx="6917">
                  <c:v>121.01302800000001</c:v>
                </c:pt>
                <c:pt idx="6918">
                  <c:v>121.01227799999999</c:v>
                </c:pt>
                <c:pt idx="6919">
                  <c:v>121.01227799999999</c:v>
                </c:pt>
                <c:pt idx="6920">
                  <c:v>121.01138899999999</c:v>
                </c:pt>
                <c:pt idx="6921">
                  <c:v>121.01136099999999</c:v>
                </c:pt>
                <c:pt idx="6922">
                  <c:v>121.01055599999999</c:v>
                </c:pt>
                <c:pt idx="6923">
                  <c:v>121.010583</c:v>
                </c:pt>
                <c:pt idx="6924">
                  <c:v>121.009722</c:v>
                </c:pt>
                <c:pt idx="6925">
                  <c:v>121.009778</c:v>
                </c:pt>
                <c:pt idx="6926">
                  <c:v>121.008889</c:v>
                </c:pt>
                <c:pt idx="6927">
                  <c:v>121.008861</c:v>
                </c:pt>
                <c:pt idx="6928">
                  <c:v>121.008056</c:v>
                </c:pt>
                <c:pt idx="6929">
                  <c:v>121.008028</c:v>
                </c:pt>
                <c:pt idx="6930">
                  <c:v>121.00725</c:v>
                </c:pt>
                <c:pt idx="6931">
                  <c:v>121.007222</c:v>
                </c:pt>
                <c:pt idx="6932">
                  <c:v>121.006389</c:v>
                </c:pt>
                <c:pt idx="6933">
                  <c:v>121.006417</c:v>
                </c:pt>
                <c:pt idx="6934">
                  <c:v>121.005556</c:v>
                </c:pt>
                <c:pt idx="6935">
                  <c:v>121.005556</c:v>
                </c:pt>
                <c:pt idx="6936">
                  <c:v>121.004694</c:v>
                </c:pt>
                <c:pt idx="6937">
                  <c:v>121.004694</c:v>
                </c:pt>
                <c:pt idx="6938">
                  <c:v>121.003833</c:v>
                </c:pt>
                <c:pt idx="6939">
                  <c:v>121.003917</c:v>
                </c:pt>
                <c:pt idx="6940">
                  <c:v>121.003056</c:v>
                </c:pt>
                <c:pt idx="6941">
                  <c:v>121.003028</c:v>
                </c:pt>
                <c:pt idx="6942">
                  <c:v>121.00225</c:v>
                </c:pt>
                <c:pt idx="6943">
                  <c:v>121.002167</c:v>
                </c:pt>
                <c:pt idx="6944">
                  <c:v>121.003056</c:v>
                </c:pt>
                <c:pt idx="6945">
                  <c:v>121.003</c:v>
                </c:pt>
                <c:pt idx="6946">
                  <c:v>121.002222</c:v>
                </c:pt>
                <c:pt idx="6947">
                  <c:v>121.002222</c:v>
                </c:pt>
                <c:pt idx="6948">
                  <c:v>121.001417</c:v>
                </c:pt>
                <c:pt idx="6949">
                  <c:v>121.001417</c:v>
                </c:pt>
                <c:pt idx="6950">
                  <c:v>121</c:v>
                </c:pt>
                <c:pt idx="6951">
                  <c:v>120.997944</c:v>
                </c:pt>
                <c:pt idx="6952">
                  <c:v>120.997944</c:v>
                </c:pt>
                <c:pt idx="6953">
                  <c:v>120.997111</c:v>
                </c:pt>
                <c:pt idx="6954">
                  <c:v>120.997028</c:v>
                </c:pt>
                <c:pt idx="6955">
                  <c:v>120.99083299999999</c:v>
                </c:pt>
                <c:pt idx="6956">
                  <c:v>120.99</c:v>
                </c:pt>
                <c:pt idx="6957">
                  <c:v>120.9875</c:v>
                </c:pt>
                <c:pt idx="6958">
                  <c:v>120.986667</c:v>
                </c:pt>
                <c:pt idx="6959">
                  <c:v>120.984972</c:v>
                </c:pt>
                <c:pt idx="6960">
                  <c:v>120.984167</c:v>
                </c:pt>
                <c:pt idx="6961">
                  <c:v>120.983306</c:v>
                </c:pt>
                <c:pt idx="6962">
                  <c:v>120.982444</c:v>
                </c:pt>
                <c:pt idx="6963">
                  <c:v>120.974611</c:v>
                </c:pt>
                <c:pt idx="6964">
                  <c:v>120.97455600000001</c:v>
                </c:pt>
                <c:pt idx="6965">
                  <c:v>120.97205599999999</c:v>
                </c:pt>
                <c:pt idx="6966">
                  <c:v>120.97205599999999</c:v>
                </c:pt>
                <c:pt idx="6967">
                  <c:v>120.971278</c:v>
                </c:pt>
                <c:pt idx="6968">
                  <c:v>120.97125</c:v>
                </c:pt>
                <c:pt idx="6969">
                  <c:v>120.970389</c:v>
                </c:pt>
                <c:pt idx="6970">
                  <c:v>120.970389</c:v>
                </c:pt>
                <c:pt idx="6971">
                  <c:v>120.969583</c:v>
                </c:pt>
                <c:pt idx="6972">
                  <c:v>120.969583</c:v>
                </c:pt>
                <c:pt idx="6973">
                  <c:v>120.968778</c:v>
                </c:pt>
                <c:pt idx="6974">
                  <c:v>120.968722</c:v>
                </c:pt>
                <c:pt idx="6975">
                  <c:v>120.967889</c:v>
                </c:pt>
                <c:pt idx="6976">
                  <c:v>120.967917</c:v>
                </c:pt>
                <c:pt idx="6977">
                  <c:v>120.967083</c:v>
                </c:pt>
                <c:pt idx="6978">
                  <c:v>120.967111</c:v>
                </c:pt>
                <c:pt idx="6979">
                  <c:v>120.966222</c:v>
                </c:pt>
                <c:pt idx="6980">
                  <c:v>120.966194</c:v>
                </c:pt>
                <c:pt idx="6981">
                  <c:v>120.965417</c:v>
                </c:pt>
                <c:pt idx="6982">
                  <c:v>120.96544400000001</c:v>
                </c:pt>
                <c:pt idx="6983">
                  <c:v>120.964611</c:v>
                </c:pt>
                <c:pt idx="6984">
                  <c:v>120.964556</c:v>
                </c:pt>
                <c:pt idx="6985">
                  <c:v>120.96375</c:v>
                </c:pt>
                <c:pt idx="6986">
                  <c:v>120.963722</c:v>
                </c:pt>
                <c:pt idx="6987">
                  <c:v>120.96294399999999</c:v>
                </c:pt>
                <c:pt idx="6988">
                  <c:v>120.962889</c:v>
                </c:pt>
                <c:pt idx="6989">
                  <c:v>120.96213899999999</c:v>
                </c:pt>
                <c:pt idx="6990">
                  <c:v>120.962056</c:v>
                </c:pt>
                <c:pt idx="6991">
                  <c:v>120.96122200000001</c:v>
                </c:pt>
                <c:pt idx="6992">
                  <c:v>120.96122200000001</c:v>
                </c:pt>
                <c:pt idx="6993">
                  <c:v>120.960444</c:v>
                </c:pt>
                <c:pt idx="6994">
                  <c:v>120.96036100000001</c:v>
                </c:pt>
                <c:pt idx="6995">
                  <c:v>120.95958299999999</c:v>
                </c:pt>
                <c:pt idx="6996">
                  <c:v>120.959639</c:v>
                </c:pt>
                <c:pt idx="6997">
                  <c:v>120.95874999999999</c:v>
                </c:pt>
                <c:pt idx="6998">
                  <c:v>120.95874999999999</c:v>
                </c:pt>
                <c:pt idx="6999">
                  <c:v>120.95786099999999</c:v>
                </c:pt>
                <c:pt idx="7000">
                  <c:v>120.95788899999999</c:v>
                </c:pt>
                <c:pt idx="7001">
                  <c:v>120.957111</c:v>
                </c:pt>
                <c:pt idx="7002">
                  <c:v>120.957111</c:v>
                </c:pt>
                <c:pt idx="7003">
                  <c:v>120.956278</c:v>
                </c:pt>
                <c:pt idx="7004">
                  <c:v>120.956278</c:v>
                </c:pt>
                <c:pt idx="7005">
                  <c:v>120.955417</c:v>
                </c:pt>
                <c:pt idx="7006">
                  <c:v>120.955361</c:v>
                </c:pt>
                <c:pt idx="7007">
                  <c:v>120.954583</c:v>
                </c:pt>
                <c:pt idx="7008">
                  <c:v>120.954583</c:v>
                </c:pt>
                <c:pt idx="7009">
                  <c:v>120.953722</c:v>
                </c:pt>
                <c:pt idx="7010">
                  <c:v>120.953778</c:v>
                </c:pt>
                <c:pt idx="7011">
                  <c:v>120.952889</c:v>
                </c:pt>
                <c:pt idx="7012">
                  <c:v>120.952917</c:v>
                </c:pt>
                <c:pt idx="7013">
                  <c:v>120.952056</c:v>
                </c:pt>
                <c:pt idx="7014">
                  <c:v>120.952083</c:v>
                </c:pt>
                <c:pt idx="7015">
                  <c:v>120.951222</c:v>
                </c:pt>
                <c:pt idx="7016">
                  <c:v>120.951222</c:v>
                </c:pt>
                <c:pt idx="7017">
                  <c:v>120.950389</c:v>
                </c:pt>
                <c:pt idx="7018">
                  <c:v>120.950389</c:v>
                </c:pt>
                <c:pt idx="7019">
                  <c:v>120.949611</c:v>
                </c:pt>
                <c:pt idx="7020">
                  <c:v>120.949583</c:v>
                </c:pt>
                <c:pt idx="7021">
                  <c:v>120.948778</c:v>
                </c:pt>
                <c:pt idx="7022">
                  <c:v>120.94875</c:v>
                </c:pt>
                <c:pt idx="7023">
                  <c:v>120.947917</c:v>
                </c:pt>
                <c:pt idx="7024">
                  <c:v>120.947917</c:v>
                </c:pt>
                <c:pt idx="7025">
                  <c:v>120.94708300000001</c:v>
                </c:pt>
                <c:pt idx="7026">
                  <c:v>120.947028</c:v>
                </c:pt>
                <c:pt idx="7027">
                  <c:v>120.94625000000001</c:v>
                </c:pt>
                <c:pt idx="7028">
                  <c:v>120.94627800000001</c:v>
                </c:pt>
                <c:pt idx="7029">
                  <c:v>120.94544399999999</c:v>
                </c:pt>
                <c:pt idx="7030">
                  <c:v>120.94541700000001</c:v>
                </c:pt>
                <c:pt idx="7031">
                  <c:v>120.94452800000001</c:v>
                </c:pt>
                <c:pt idx="7032">
                  <c:v>120.94455600000001</c:v>
                </c:pt>
                <c:pt idx="7033">
                  <c:v>120.94377799999999</c:v>
                </c:pt>
                <c:pt idx="7034">
                  <c:v>120.94374999999999</c:v>
                </c:pt>
                <c:pt idx="7035">
                  <c:v>120.94288899999999</c:v>
                </c:pt>
                <c:pt idx="7036">
                  <c:v>120.942944</c:v>
                </c:pt>
                <c:pt idx="7037">
                  <c:v>120.942083</c:v>
                </c:pt>
                <c:pt idx="7038">
                  <c:v>120.94205599999999</c:v>
                </c:pt>
                <c:pt idx="7039">
                  <c:v>120.941194</c:v>
                </c:pt>
                <c:pt idx="7040">
                  <c:v>120.94125</c:v>
                </c:pt>
                <c:pt idx="7041">
                  <c:v>120.940389</c:v>
                </c:pt>
                <c:pt idx="7042">
                  <c:v>120.940389</c:v>
                </c:pt>
                <c:pt idx="7043">
                  <c:v>120.939583</c:v>
                </c:pt>
                <c:pt idx="7044">
                  <c:v>120.939556</c:v>
                </c:pt>
                <c:pt idx="7045">
                  <c:v>120.938722</c:v>
                </c:pt>
                <c:pt idx="7046">
                  <c:v>120.93875</c:v>
                </c:pt>
                <c:pt idx="7047">
                  <c:v>120.937917</c:v>
                </c:pt>
                <c:pt idx="7048">
                  <c:v>120.937917</c:v>
                </c:pt>
                <c:pt idx="7049">
                  <c:v>120.937083</c:v>
                </c:pt>
                <c:pt idx="7050">
                  <c:v>120.937083</c:v>
                </c:pt>
                <c:pt idx="7051">
                  <c:v>120.936222</c:v>
                </c:pt>
                <c:pt idx="7052">
                  <c:v>120.93625</c:v>
                </c:pt>
                <c:pt idx="7053">
                  <c:v>120.935389</c:v>
                </c:pt>
                <c:pt idx="7054">
                  <c:v>120.935389</c:v>
                </c:pt>
                <c:pt idx="7055">
                  <c:v>120.934611</c:v>
                </c:pt>
                <c:pt idx="7056">
                  <c:v>120.934583</c:v>
                </c:pt>
                <c:pt idx="7057">
                  <c:v>120.933694</c:v>
                </c:pt>
                <c:pt idx="7058">
                  <c:v>120.933722</c:v>
                </c:pt>
                <c:pt idx="7059">
                  <c:v>120.932861</c:v>
                </c:pt>
                <c:pt idx="7060">
                  <c:v>120.932889</c:v>
                </c:pt>
                <c:pt idx="7061">
                  <c:v>120.93213900000001</c:v>
                </c:pt>
                <c:pt idx="7062">
                  <c:v>120.932056</c:v>
                </c:pt>
                <c:pt idx="7063">
                  <c:v>120.93122200000001</c:v>
                </c:pt>
                <c:pt idx="7064">
                  <c:v>120.93125000000001</c:v>
                </c:pt>
                <c:pt idx="7065">
                  <c:v>120.93038900000001</c:v>
                </c:pt>
                <c:pt idx="7066">
                  <c:v>120.93041700000001</c:v>
                </c:pt>
                <c:pt idx="7067">
                  <c:v>120.92955600000001</c:v>
                </c:pt>
                <c:pt idx="7068">
                  <c:v>120.92958299999999</c:v>
                </c:pt>
                <c:pt idx="7069">
                  <c:v>120.92874999999999</c:v>
                </c:pt>
                <c:pt idx="7070">
                  <c:v>120.92877799999999</c:v>
                </c:pt>
                <c:pt idx="7071">
                  <c:v>120.92791699999999</c:v>
                </c:pt>
                <c:pt idx="7072">
                  <c:v>120.927944</c:v>
                </c:pt>
                <c:pt idx="7073">
                  <c:v>120.927083</c:v>
                </c:pt>
                <c:pt idx="7074">
                  <c:v>120.92705599999999</c:v>
                </c:pt>
                <c:pt idx="7075">
                  <c:v>120.92625</c:v>
                </c:pt>
                <c:pt idx="7076">
                  <c:v>120.926278</c:v>
                </c:pt>
                <c:pt idx="7077">
                  <c:v>120.925417</c:v>
                </c:pt>
                <c:pt idx="7078">
                  <c:v>120.925417</c:v>
                </c:pt>
                <c:pt idx="7079">
                  <c:v>120.924583</c:v>
                </c:pt>
                <c:pt idx="7080">
                  <c:v>120.924528</c:v>
                </c:pt>
                <c:pt idx="7081">
                  <c:v>120.922889</c:v>
                </c:pt>
                <c:pt idx="7082">
                  <c:v>120.922917</c:v>
                </c:pt>
                <c:pt idx="7083">
                  <c:v>120.922111</c:v>
                </c:pt>
                <c:pt idx="7084">
                  <c:v>120.922056</c:v>
                </c:pt>
                <c:pt idx="7085">
                  <c:v>120.920389</c:v>
                </c:pt>
                <c:pt idx="7086">
                  <c:v>120.920389</c:v>
                </c:pt>
                <c:pt idx="7087">
                  <c:v>120.919583</c:v>
                </c:pt>
                <c:pt idx="7088">
                  <c:v>120.919611</c:v>
                </c:pt>
                <c:pt idx="7089">
                  <c:v>120.91875</c:v>
                </c:pt>
                <c:pt idx="7090">
                  <c:v>120.91875</c:v>
                </c:pt>
                <c:pt idx="7091">
                  <c:v>120.917917</c:v>
                </c:pt>
                <c:pt idx="7092">
                  <c:v>120.917917</c:v>
                </c:pt>
                <c:pt idx="7093">
                  <c:v>120.917056</c:v>
                </c:pt>
                <c:pt idx="7094">
                  <c:v>120.91708300000001</c:v>
                </c:pt>
                <c:pt idx="7095">
                  <c:v>120.916222</c:v>
                </c:pt>
                <c:pt idx="7096">
                  <c:v>120.91625000000001</c:v>
                </c:pt>
                <c:pt idx="7097">
                  <c:v>120.91541700000001</c:v>
                </c:pt>
                <c:pt idx="7098">
                  <c:v>120.91541700000001</c:v>
                </c:pt>
                <c:pt idx="7099">
                  <c:v>120.91461099999999</c:v>
                </c:pt>
                <c:pt idx="7100">
                  <c:v>120.91458299999999</c:v>
                </c:pt>
                <c:pt idx="7101">
                  <c:v>120.91372200000001</c:v>
                </c:pt>
                <c:pt idx="7102">
                  <c:v>120.91374999999999</c:v>
                </c:pt>
                <c:pt idx="7103">
                  <c:v>120.912111</c:v>
                </c:pt>
                <c:pt idx="7104">
                  <c:v>120.91205600000001</c:v>
                </c:pt>
                <c:pt idx="7105">
                  <c:v>120.908722</c:v>
                </c:pt>
                <c:pt idx="7106">
                  <c:v>120.90875</c:v>
                </c:pt>
                <c:pt idx="7107">
                  <c:v>120.907083</c:v>
                </c:pt>
                <c:pt idx="7108">
                  <c:v>120.907083</c:v>
                </c:pt>
                <c:pt idx="7109">
                  <c:v>120.90625</c:v>
                </c:pt>
                <c:pt idx="7110">
                  <c:v>120.906222</c:v>
                </c:pt>
                <c:pt idx="7111">
                  <c:v>120.905417</c:v>
                </c:pt>
                <c:pt idx="7112">
                  <c:v>120.905444</c:v>
                </c:pt>
                <c:pt idx="7113">
                  <c:v>120.904611</c:v>
                </c:pt>
                <c:pt idx="7114">
                  <c:v>120.904583</c:v>
                </c:pt>
                <c:pt idx="7115">
                  <c:v>120.903722</c:v>
                </c:pt>
                <c:pt idx="7116">
                  <c:v>120.903722</c:v>
                </c:pt>
                <c:pt idx="7117">
                  <c:v>120.902889</c:v>
                </c:pt>
                <c:pt idx="7118">
                  <c:v>120.902917</c:v>
                </c:pt>
                <c:pt idx="7119">
                  <c:v>120.902056</c:v>
                </c:pt>
                <c:pt idx="7120">
                  <c:v>120.902028</c:v>
                </c:pt>
                <c:pt idx="7121">
                  <c:v>120.90125</c:v>
                </c:pt>
                <c:pt idx="7122">
                  <c:v>120.901222</c:v>
                </c:pt>
                <c:pt idx="7123">
                  <c:v>120.900389</c:v>
                </c:pt>
                <c:pt idx="7124">
                  <c:v>120.900417</c:v>
                </c:pt>
                <c:pt idx="7125">
                  <c:v>120.894611</c:v>
                </c:pt>
                <c:pt idx="7126">
                  <c:v>120.894611</c:v>
                </c:pt>
                <c:pt idx="7127">
                  <c:v>120.893778</c:v>
                </c:pt>
                <c:pt idx="7128">
                  <c:v>120.89375</c:v>
                </c:pt>
                <c:pt idx="7129">
                  <c:v>120.892861</c:v>
                </c:pt>
                <c:pt idx="7130">
                  <c:v>120.892889</c:v>
                </c:pt>
                <c:pt idx="7131">
                  <c:v>120.892083</c:v>
                </c:pt>
                <c:pt idx="7132">
                  <c:v>120.892111</c:v>
                </c:pt>
                <c:pt idx="7133">
                  <c:v>120.891278</c:v>
                </c:pt>
                <c:pt idx="7134">
                  <c:v>120.891222</c:v>
                </c:pt>
                <c:pt idx="7135">
                  <c:v>120.890361</c:v>
                </c:pt>
                <c:pt idx="7136">
                  <c:v>120.890417</c:v>
                </c:pt>
                <c:pt idx="7137">
                  <c:v>120.889556</c:v>
                </c:pt>
                <c:pt idx="7138">
                  <c:v>120.889583</c:v>
                </c:pt>
                <c:pt idx="7139">
                  <c:v>120.888722</c:v>
                </c:pt>
                <c:pt idx="7140">
                  <c:v>120.88875</c:v>
                </c:pt>
                <c:pt idx="7141">
                  <c:v>120.887889</c:v>
                </c:pt>
                <c:pt idx="7142">
                  <c:v>120.887889</c:v>
                </c:pt>
                <c:pt idx="7143">
                  <c:v>120.887111</c:v>
                </c:pt>
                <c:pt idx="7144">
                  <c:v>120.887056</c:v>
                </c:pt>
                <c:pt idx="7145">
                  <c:v>120.886194</c:v>
                </c:pt>
                <c:pt idx="7146">
                  <c:v>120.886222</c:v>
                </c:pt>
                <c:pt idx="7147">
                  <c:v>120.885417</c:v>
                </c:pt>
                <c:pt idx="7148">
                  <c:v>120.885417</c:v>
                </c:pt>
                <c:pt idx="7149">
                  <c:v>120.884556</c:v>
                </c:pt>
                <c:pt idx="7150">
                  <c:v>120.88458300000001</c:v>
                </c:pt>
                <c:pt idx="7151">
                  <c:v>120.88372200000001</c:v>
                </c:pt>
                <c:pt idx="7152">
                  <c:v>120.88372200000001</c:v>
                </c:pt>
                <c:pt idx="7153">
                  <c:v>120.88294399999999</c:v>
                </c:pt>
                <c:pt idx="7154">
                  <c:v>120.88294399999999</c:v>
                </c:pt>
                <c:pt idx="7155">
                  <c:v>120.88377800000001</c:v>
                </c:pt>
                <c:pt idx="7156">
                  <c:v>120.88375000000001</c:v>
                </c:pt>
                <c:pt idx="7157">
                  <c:v>120.88294399999999</c:v>
                </c:pt>
                <c:pt idx="7158">
                  <c:v>120.88294399999999</c:v>
                </c:pt>
                <c:pt idx="7159">
                  <c:v>120.88372200000001</c:v>
                </c:pt>
                <c:pt idx="7160">
                  <c:v>120.88372200000001</c:v>
                </c:pt>
                <c:pt idx="7161">
                  <c:v>120.88461100000001</c:v>
                </c:pt>
                <c:pt idx="7162">
                  <c:v>120.884556</c:v>
                </c:pt>
                <c:pt idx="7163">
                  <c:v>120.885417</c:v>
                </c:pt>
                <c:pt idx="7164">
                  <c:v>120.885417</c:v>
                </c:pt>
                <c:pt idx="7165">
                  <c:v>120.886278</c:v>
                </c:pt>
                <c:pt idx="7166">
                  <c:v>120.886278</c:v>
                </c:pt>
                <c:pt idx="7167">
                  <c:v>120.887083</c:v>
                </c:pt>
                <c:pt idx="7168">
                  <c:v>120.887056</c:v>
                </c:pt>
                <c:pt idx="7169">
                  <c:v>120.887944</c:v>
                </c:pt>
                <c:pt idx="7170">
                  <c:v>120.887889</c:v>
                </c:pt>
                <c:pt idx="7171">
                  <c:v>120.888722</c:v>
                </c:pt>
                <c:pt idx="7172">
                  <c:v>120.888722</c:v>
                </c:pt>
                <c:pt idx="7173">
                  <c:v>120.889556</c:v>
                </c:pt>
                <c:pt idx="7174">
                  <c:v>120.889556</c:v>
                </c:pt>
                <c:pt idx="7175">
                  <c:v>120.890444</c:v>
                </c:pt>
                <c:pt idx="7176">
                  <c:v>120.890389</c:v>
                </c:pt>
                <c:pt idx="7177">
                  <c:v>120.889611</c:v>
                </c:pt>
                <c:pt idx="7178">
                  <c:v>120.889556</c:v>
                </c:pt>
                <c:pt idx="7179">
                  <c:v>120.886222</c:v>
                </c:pt>
                <c:pt idx="7180">
                  <c:v>120.88625</c:v>
                </c:pt>
                <c:pt idx="7181">
                  <c:v>120.885389</c:v>
                </c:pt>
                <c:pt idx="7182">
                  <c:v>120.885389</c:v>
                </c:pt>
                <c:pt idx="7183">
                  <c:v>120.88458300000001</c:v>
                </c:pt>
                <c:pt idx="7184">
                  <c:v>120.884556</c:v>
                </c:pt>
                <c:pt idx="7185">
                  <c:v>120.885417</c:v>
                </c:pt>
                <c:pt idx="7186">
                  <c:v>120.885417</c:v>
                </c:pt>
                <c:pt idx="7187">
                  <c:v>120.88625</c:v>
                </c:pt>
                <c:pt idx="7188">
                  <c:v>120.88625</c:v>
                </c:pt>
                <c:pt idx="7189">
                  <c:v>120.887056</c:v>
                </c:pt>
                <c:pt idx="7190">
                  <c:v>120.887083</c:v>
                </c:pt>
                <c:pt idx="7191">
                  <c:v>120.886222</c:v>
                </c:pt>
                <c:pt idx="7192">
                  <c:v>120.88625</c:v>
                </c:pt>
                <c:pt idx="7193">
                  <c:v>120.88416700000001</c:v>
                </c:pt>
                <c:pt idx="7194">
                  <c:v>120.883306</c:v>
                </c:pt>
                <c:pt idx="7195">
                  <c:v>120.88124999999999</c:v>
                </c:pt>
                <c:pt idx="7196">
                  <c:v>120.88119399999999</c:v>
                </c:pt>
                <c:pt idx="7197">
                  <c:v>120.88208299999999</c:v>
                </c:pt>
                <c:pt idx="7198">
                  <c:v>120.88208299999999</c:v>
                </c:pt>
                <c:pt idx="7199">
                  <c:v>120.88291700000001</c:v>
                </c:pt>
                <c:pt idx="7200">
                  <c:v>120.88294399999999</c:v>
                </c:pt>
                <c:pt idx="7201">
                  <c:v>120.88377800000001</c:v>
                </c:pt>
                <c:pt idx="7202">
                  <c:v>120.88377800000001</c:v>
                </c:pt>
                <c:pt idx="7203">
                  <c:v>120.886194</c:v>
                </c:pt>
                <c:pt idx="7204">
                  <c:v>120.88458300000001</c:v>
                </c:pt>
                <c:pt idx="7205">
                  <c:v>120.88461100000001</c:v>
                </c:pt>
                <c:pt idx="7206">
                  <c:v>120.885417</c:v>
                </c:pt>
                <c:pt idx="7207">
                  <c:v>120.885417</c:v>
                </c:pt>
                <c:pt idx="7208">
                  <c:v>120.88458300000001</c:v>
                </c:pt>
                <c:pt idx="7209">
                  <c:v>120.884528</c:v>
                </c:pt>
                <c:pt idx="7210">
                  <c:v>120.88375000000001</c:v>
                </c:pt>
                <c:pt idx="7211">
                  <c:v>120.88377800000001</c:v>
                </c:pt>
                <c:pt idx="7212">
                  <c:v>120.88294399999999</c:v>
                </c:pt>
                <c:pt idx="7213">
                  <c:v>120.88294399999999</c:v>
                </c:pt>
                <c:pt idx="7214">
                  <c:v>120.88372200000001</c:v>
                </c:pt>
                <c:pt idx="7215">
                  <c:v>120.88375000000001</c:v>
                </c:pt>
                <c:pt idx="7216">
                  <c:v>120.884556</c:v>
                </c:pt>
                <c:pt idx="7217">
                  <c:v>120.88458300000001</c:v>
                </c:pt>
                <c:pt idx="7218">
                  <c:v>120.885417</c:v>
                </c:pt>
                <c:pt idx="7219">
                  <c:v>120.885389</c:v>
                </c:pt>
                <c:pt idx="7220">
                  <c:v>120.88625</c:v>
                </c:pt>
                <c:pt idx="7221">
                  <c:v>120.885417</c:v>
                </c:pt>
                <c:pt idx="7222">
                  <c:v>120.885417</c:v>
                </c:pt>
                <c:pt idx="7223">
                  <c:v>120.884556</c:v>
                </c:pt>
                <c:pt idx="7224">
                  <c:v>120.88458300000001</c:v>
                </c:pt>
                <c:pt idx="7225">
                  <c:v>120.88372200000001</c:v>
                </c:pt>
                <c:pt idx="7226">
                  <c:v>120.88369400000001</c:v>
                </c:pt>
                <c:pt idx="7227">
                  <c:v>120.88583300000001</c:v>
                </c:pt>
                <c:pt idx="7228">
                  <c:v>120.8875</c:v>
                </c:pt>
                <c:pt idx="7229">
                  <c:v>120.88875</c:v>
                </c:pt>
                <c:pt idx="7230">
                  <c:v>120.888694</c:v>
                </c:pt>
                <c:pt idx="7231">
                  <c:v>120.887917</c:v>
                </c:pt>
                <c:pt idx="7232">
                  <c:v>120.887889</c:v>
                </c:pt>
                <c:pt idx="7233">
                  <c:v>120.884944</c:v>
                </c:pt>
                <c:pt idx="7234">
                  <c:v>120.883306</c:v>
                </c:pt>
                <c:pt idx="7235">
                  <c:v>120.881694</c:v>
                </c:pt>
                <c:pt idx="7236">
                  <c:v>120.880861</c:v>
                </c:pt>
                <c:pt idx="7237">
                  <c:v>120.877111</c:v>
                </c:pt>
                <c:pt idx="7238">
                  <c:v>120.877111</c:v>
                </c:pt>
                <c:pt idx="7239">
                  <c:v>120.877917</c:v>
                </c:pt>
                <c:pt idx="7240">
                  <c:v>120.877917</c:v>
                </c:pt>
                <c:pt idx="7241">
                  <c:v>120.878722</c:v>
                </c:pt>
                <c:pt idx="7242">
                  <c:v>120.878722</c:v>
                </c:pt>
                <c:pt idx="7243">
                  <c:v>120.879583</c:v>
                </c:pt>
                <c:pt idx="7244">
                  <c:v>120.87955599999999</c:v>
                </c:pt>
                <c:pt idx="7245">
                  <c:v>120.880444</c:v>
                </c:pt>
                <c:pt idx="7246">
                  <c:v>120.880472</c:v>
                </c:pt>
                <c:pt idx="7247">
                  <c:v>120.88124999999999</c:v>
                </c:pt>
                <c:pt idx="7248">
                  <c:v>120.88119399999999</c:v>
                </c:pt>
                <c:pt idx="7249">
                  <c:v>120.88291700000001</c:v>
                </c:pt>
                <c:pt idx="7250">
                  <c:v>120.88291700000001</c:v>
                </c:pt>
                <c:pt idx="7251">
                  <c:v>120.88416700000001</c:v>
                </c:pt>
                <c:pt idx="7252">
                  <c:v>120.88500000000001</c:v>
                </c:pt>
                <c:pt idx="7253">
                  <c:v>120.885806</c:v>
                </c:pt>
                <c:pt idx="7254">
                  <c:v>120.886639</c:v>
                </c:pt>
                <c:pt idx="7255">
                  <c:v>120.8875</c:v>
                </c:pt>
                <c:pt idx="7256">
                  <c:v>120.888306</c:v>
                </c:pt>
                <c:pt idx="7257">
                  <c:v>120.889167</c:v>
                </c:pt>
                <c:pt idx="7258">
                  <c:v>120.889972</c:v>
                </c:pt>
                <c:pt idx="7259">
                  <c:v>120.891306</c:v>
                </c:pt>
                <c:pt idx="7260">
                  <c:v>120.891278</c:v>
                </c:pt>
                <c:pt idx="7261">
                  <c:v>120.889556</c:v>
                </c:pt>
                <c:pt idx="7262">
                  <c:v>120.889556</c:v>
                </c:pt>
                <c:pt idx="7263">
                  <c:v>120.888694</c:v>
                </c:pt>
                <c:pt idx="7264">
                  <c:v>120.888722</c:v>
                </c:pt>
                <c:pt idx="7265">
                  <c:v>120.887944</c:v>
                </c:pt>
                <c:pt idx="7266">
                  <c:v>120.887917</c:v>
                </c:pt>
                <c:pt idx="7267">
                  <c:v>120.887056</c:v>
                </c:pt>
                <c:pt idx="7268">
                  <c:v>120.887083</c:v>
                </c:pt>
                <c:pt idx="7269">
                  <c:v>120.885806</c:v>
                </c:pt>
                <c:pt idx="7270">
                  <c:v>120.88500000000001</c:v>
                </c:pt>
                <c:pt idx="7271">
                  <c:v>120.883306</c:v>
                </c:pt>
                <c:pt idx="7272">
                  <c:v>120.88249999999999</c:v>
                </c:pt>
                <c:pt idx="7273">
                  <c:v>120.88208299999999</c:v>
                </c:pt>
                <c:pt idx="7274">
                  <c:v>120.88205600000001</c:v>
                </c:pt>
                <c:pt idx="7275">
                  <c:v>120.88124999999999</c:v>
                </c:pt>
                <c:pt idx="7276">
                  <c:v>120.88119399999999</c:v>
                </c:pt>
                <c:pt idx="7277">
                  <c:v>120.88208299999999</c:v>
                </c:pt>
                <c:pt idx="7278">
                  <c:v>120.88208299999999</c:v>
                </c:pt>
                <c:pt idx="7279">
                  <c:v>120.88294399999999</c:v>
                </c:pt>
                <c:pt idx="7280">
                  <c:v>120.88294399999999</c:v>
                </c:pt>
                <c:pt idx="7281">
                  <c:v>120.88372200000001</c:v>
                </c:pt>
                <c:pt idx="7282">
                  <c:v>120.88372200000001</c:v>
                </c:pt>
                <c:pt idx="7283">
                  <c:v>120.88286100000001</c:v>
                </c:pt>
                <c:pt idx="7284">
                  <c:v>120.88291700000001</c:v>
                </c:pt>
                <c:pt idx="7285">
                  <c:v>120.88375000000001</c:v>
                </c:pt>
                <c:pt idx="7286">
                  <c:v>120.88375000000001</c:v>
                </c:pt>
                <c:pt idx="7287">
                  <c:v>120.884556</c:v>
                </c:pt>
                <c:pt idx="7288">
                  <c:v>120.88458300000001</c:v>
                </c:pt>
                <c:pt idx="7289">
                  <c:v>120.88375000000001</c:v>
                </c:pt>
                <c:pt idx="7290">
                  <c:v>120.88375000000001</c:v>
                </c:pt>
                <c:pt idx="7291">
                  <c:v>120.884556</c:v>
                </c:pt>
                <c:pt idx="7292">
                  <c:v>120.88458300000001</c:v>
                </c:pt>
                <c:pt idx="7293">
                  <c:v>120.886278</c:v>
                </c:pt>
                <c:pt idx="7294">
                  <c:v>120.886278</c:v>
                </c:pt>
                <c:pt idx="7295">
                  <c:v>120.887083</c:v>
                </c:pt>
                <c:pt idx="7296">
                  <c:v>120.887111</c:v>
                </c:pt>
                <c:pt idx="7297">
                  <c:v>120.887917</c:v>
                </c:pt>
                <c:pt idx="7298">
                  <c:v>120.887889</c:v>
                </c:pt>
                <c:pt idx="7299">
                  <c:v>120.88875</c:v>
                </c:pt>
                <c:pt idx="7300">
                  <c:v>120.88875</c:v>
                </c:pt>
                <c:pt idx="7301">
                  <c:v>120.889583</c:v>
                </c:pt>
                <c:pt idx="7302">
                  <c:v>120.889583</c:v>
                </c:pt>
                <c:pt idx="7303">
                  <c:v>120.890417</c:v>
                </c:pt>
                <c:pt idx="7304">
                  <c:v>120.890361</c:v>
                </c:pt>
                <c:pt idx="7305">
                  <c:v>120.890056</c:v>
                </c:pt>
                <c:pt idx="7306">
                  <c:v>120.889139</c:v>
                </c:pt>
                <c:pt idx="7307">
                  <c:v>120.888306</c:v>
                </c:pt>
                <c:pt idx="7308">
                  <c:v>120.887444</c:v>
                </c:pt>
                <c:pt idx="7309">
                  <c:v>120.886667</c:v>
                </c:pt>
                <c:pt idx="7310">
                  <c:v>120.885806</c:v>
                </c:pt>
                <c:pt idx="7311">
                  <c:v>120.880833</c:v>
                </c:pt>
                <c:pt idx="7312">
                  <c:v>120.879972</c:v>
                </c:pt>
                <c:pt idx="7313">
                  <c:v>120.87875</c:v>
                </c:pt>
                <c:pt idx="7314">
                  <c:v>120.878722</c:v>
                </c:pt>
                <c:pt idx="7315">
                  <c:v>120.877917</c:v>
                </c:pt>
                <c:pt idx="7316">
                  <c:v>120.877889</c:v>
                </c:pt>
                <c:pt idx="7317">
                  <c:v>120.87875</c:v>
                </c:pt>
                <c:pt idx="7318">
                  <c:v>120.878722</c:v>
                </c:pt>
                <c:pt idx="7319">
                  <c:v>120.877861</c:v>
                </c:pt>
                <c:pt idx="7320">
                  <c:v>120.877889</c:v>
                </c:pt>
                <c:pt idx="7321">
                  <c:v>120.877472</c:v>
                </c:pt>
                <c:pt idx="7322">
                  <c:v>120.876667</c:v>
                </c:pt>
                <c:pt idx="7323">
                  <c:v>120.874194</c:v>
                </c:pt>
                <c:pt idx="7324">
                  <c:v>120.872528</c:v>
                </c:pt>
                <c:pt idx="7325">
                  <c:v>120.871667</c:v>
                </c:pt>
                <c:pt idx="7326">
                  <c:v>120.870028</c:v>
                </c:pt>
                <c:pt idx="7327">
                  <c:v>120.86875000000001</c:v>
                </c:pt>
                <c:pt idx="7328">
                  <c:v>120.86877800000001</c:v>
                </c:pt>
                <c:pt idx="7329">
                  <c:v>120.86791700000001</c:v>
                </c:pt>
                <c:pt idx="7330">
                  <c:v>120.86791700000001</c:v>
                </c:pt>
                <c:pt idx="7331">
                  <c:v>120.86705600000001</c:v>
                </c:pt>
                <c:pt idx="7332">
                  <c:v>120.86708299999999</c:v>
                </c:pt>
                <c:pt idx="7333">
                  <c:v>120.86663900000001</c:v>
                </c:pt>
                <c:pt idx="7334">
                  <c:v>120.86499999999999</c:v>
                </c:pt>
                <c:pt idx="7335">
                  <c:v>120.86455599999999</c:v>
                </c:pt>
                <c:pt idx="7336">
                  <c:v>120.86413899999999</c:v>
                </c:pt>
                <c:pt idx="7337">
                  <c:v>121.490444</c:v>
                </c:pt>
                <c:pt idx="7338">
                  <c:v>121.49127799999999</c:v>
                </c:pt>
                <c:pt idx="7339">
                  <c:v>121.49127799999999</c:v>
                </c:pt>
                <c:pt idx="7340">
                  <c:v>121.49333300000001</c:v>
                </c:pt>
                <c:pt idx="7341">
                  <c:v>121.495</c:v>
                </c:pt>
                <c:pt idx="7342">
                  <c:v>121.49588900000001</c:v>
                </c:pt>
                <c:pt idx="7343">
                  <c:v>121.498389</c:v>
                </c:pt>
                <c:pt idx="7344">
                  <c:v>121.5</c:v>
                </c:pt>
                <c:pt idx="7345">
                  <c:v>121.500861</c:v>
                </c:pt>
                <c:pt idx="7346">
                  <c:v>121.502528</c:v>
                </c:pt>
                <c:pt idx="7347">
                  <c:v>121.503333</c:v>
                </c:pt>
                <c:pt idx="7348">
                  <c:v>121.504222</c:v>
                </c:pt>
                <c:pt idx="7349">
                  <c:v>121.505</c:v>
                </c:pt>
                <c:pt idx="7350">
                  <c:v>121.505889</c:v>
                </c:pt>
                <c:pt idx="7351">
                  <c:v>121.506694</c:v>
                </c:pt>
                <c:pt idx="7352">
                  <c:v>121.50752799999999</c:v>
                </c:pt>
                <c:pt idx="7353">
                  <c:v>121.51172200000001</c:v>
                </c:pt>
                <c:pt idx="7354">
                  <c:v>121.5125</c:v>
                </c:pt>
                <c:pt idx="7355">
                  <c:v>121.51425</c:v>
                </c:pt>
                <c:pt idx="7356">
                  <c:v>121.515056</c:v>
                </c:pt>
                <c:pt idx="7357">
                  <c:v>121.52</c:v>
                </c:pt>
                <c:pt idx="7358">
                  <c:v>121.52124999999999</c:v>
                </c:pt>
                <c:pt idx="7359">
                  <c:v>121.52124999999999</c:v>
                </c:pt>
                <c:pt idx="7360">
                  <c:v>121.522167</c:v>
                </c:pt>
                <c:pt idx="7361">
                  <c:v>121.522167</c:v>
                </c:pt>
                <c:pt idx="7362">
                  <c:v>121.52252799999999</c:v>
                </c:pt>
                <c:pt idx="7363">
                  <c:v>121.522944</c:v>
                </c:pt>
                <c:pt idx="7364">
                  <c:v>121.522944</c:v>
                </c:pt>
                <c:pt idx="7365">
                  <c:v>121.52422199999999</c:v>
                </c:pt>
                <c:pt idx="7366">
                  <c:v>121.52588900000001</c:v>
                </c:pt>
                <c:pt idx="7367">
                  <c:v>121.52672200000001</c:v>
                </c:pt>
                <c:pt idx="7368">
                  <c:v>121.527528</c:v>
                </c:pt>
                <c:pt idx="7369">
                  <c:v>121.528389</c:v>
                </c:pt>
                <c:pt idx="7370">
                  <c:v>121.53175</c:v>
                </c:pt>
                <c:pt idx="7371">
                  <c:v>121.5325</c:v>
                </c:pt>
                <c:pt idx="7372">
                  <c:v>121.533361</c:v>
                </c:pt>
                <c:pt idx="7373">
                  <c:v>121.534167</c:v>
                </c:pt>
                <c:pt idx="7374">
                  <c:v>121.54</c:v>
                </c:pt>
                <c:pt idx="7375">
                  <c:v>121.54086100000001</c:v>
                </c:pt>
                <c:pt idx="7376">
                  <c:v>121.54425000000001</c:v>
                </c:pt>
                <c:pt idx="7377">
                  <c:v>121.54508300000001</c:v>
                </c:pt>
                <c:pt idx="7378">
                  <c:v>121.546722</c:v>
                </c:pt>
                <c:pt idx="7379">
                  <c:v>121.547556</c:v>
                </c:pt>
                <c:pt idx="7380">
                  <c:v>121.549222</c:v>
                </c:pt>
                <c:pt idx="7381">
                  <c:v>121.55166699999999</c:v>
                </c:pt>
                <c:pt idx="7382">
                  <c:v>121.55249999999999</c:v>
                </c:pt>
                <c:pt idx="7383">
                  <c:v>121.55416700000001</c:v>
                </c:pt>
                <c:pt idx="7384">
                  <c:v>121.55497200000001</c:v>
                </c:pt>
                <c:pt idx="7385">
                  <c:v>121.55583300000001</c:v>
                </c:pt>
                <c:pt idx="7386">
                  <c:v>121.557056</c:v>
                </c:pt>
                <c:pt idx="7387">
                  <c:v>121.557028</c:v>
                </c:pt>
                <c:pt idx="7388">
                  <c:v>121.559167</c:v>
                </c:pt>
                <c:pt idx="7389">
                  <c:v>121.560861</c:v>
                </c:pt>
                <c:pt idx="7390">
                  <c:v>121.561194</c:v>
                </c:pt>
                <c:pt idx="7391">
                  <c:v>121.560417</c:v>
                </c:pt>
                <c:pt idx="7392">
                  <c:v>121.560444</c:v>
                </c:pt>
                <c:pt idx="7393">
                  <c:v>121.562917</c:v>
                </c:pt>
                <c:pt idx="7394">
                  <c:v>121.562889</c:v>
                </c:pt>
                <c:pt idx="7395">
                  <c:v>121.562083</c:v>
                </c:pt>
                <c:pt idx="7396">
                  <c:v>121.562083</c:v>
                </c:pt>
                <c:pt idx="7397">
                  <c:v>121.560417</c:v>
                </c:pt>
                <c:pt idx="7398">
                  <c:v>121.560389</c:v>
                </c:pt>
                <c:pt idx="7399">
                  <c:v>121.56125</c:v>
                </c:pt>
                <c:pt idx="7400">
                  <c:v>121.561194</c:v>
                </c:pt>
                <c:pt idx="7401">
                  <c:v>121.562083</c:v>
                </c:pt>
                <c:pt idx="7402">
                  <c:v>121.562083</c:v>
                </c:pt>
                <c:pt idx="7403">
                  <c:v>121.561222</c:v>
                </c:pt>
                <c:pt idx="7404">
                  <c:v>121.564139</c:v>
                </c:pt>
                <c:pt idx="7405">
                  <c:v>121.565</c:v>
                </c:pt>
                <c:pt idx="7406">
                  <c:v>121.56661099999999</c:v>
                </c:pt>
                <c:pt idx="7407">
                  <c:v>121.567472</c:v>
                </c:pt>
                <c:pt idx="7408">
                  <c:v>121.56872199999999</c:v>
                </c:pt>
                <c:pt idx="7409">
                  <c:v>121.56872199999999</c:v>
                </c:pt>
                <c:pt idx="7410">
                  <c:v>121.56830600000001</c:v>
                </c:pt>
                <c:pt idx="7411">
                  <c:v>121.562472</c:v>
                </c:pt>
                <c:pt idx="7412">
                  <c:v>121.562056</c:v>
                </c:pt>
                <c:pt idx="7413">
                  <c:v>121.562083</c:v>
                </c:pt>
                <c:pt idx="7414">
                  <c:v>121.560861</c:v>
                </c:pt>
                <c:pt idx="7415">
                  <c:v>121.559111</c:v>
                </c:pt>
                <c:pt idx="7416">
                  <c:v>121.55875</c:v>
                </c:pt>
                <c:pt idx="7417">
                  <c:v>121.558694</c:v>
                </c:pt>
                <c:pt idx="7418">
                  <c:v>121.558361</c:v>
                </c:pt>
                <c:pt idx="7419">
                  <c:v>121.557472</c:v>
                </c:pt>
                <c:pt idx="7420">
                  <c:v>121.557056</c:v>
                </c:pt>
                <c:pt idx="7421">
                  <c:v>121.55711100000001</c:v>
                </c:pt>
                <c:pt idx="7422">
                  <c:v>121.55622200000001</c:v>
                </c:pt>
                <c:pt idx="7423">
                  <c:v>121.557889</c:v>
                </c:pt>
                <c:pt idx="7424">
                  <c:v>121.557889</c:v>
                </c:pt>
                <c:pt idx="7425">
                  <c:v>121.559583</c:v>
                </c:pt>
                <c:pt idx="7426">
                  <c:v>121.559583</c:v>
                </c:pt>
                <c:pt idx="7427">
                  <c:v>121.560361</c:v>
                </c:pt>
                <c:pt idx="7428">
                  <c:v>121.560389</c:v>
                </c:pt>
                <c:pt idx="7429">
                  <c:v>121.560833</c:v>
                </c:pt>
                <c:pt idx="7430">
                  <c:v>121.561667</c:v>
                </c:pt>
                <c:pt idx="7431">
                  <c:v>121.562472</c:v>
                </c:pt>
                <c:pt idx="7432">
                  <c:v>121.563306</c:v>
                </c:pt>
                <c:pt idx="7433">
                  <c:v>121.563722</c:v>
                </c:pt>
                <c:pt idx="7434">
                  <c:v>121.563722</c:v>
                </c:pt>
                <c:pt idx="7435">
                  <c:v>121.566639</c:v>
                </c:pt>
                <c:pt idx="7436">
                  <c:v>121.56744399999999</c:v>
                </c:pt>
                <c:pt idx="7437">
                  <c:v>121.569056</c:v>
                </c:pt>
                <c:pt idx="7438">
                  <c:v>121.569917</c:v>
                </c:pt>
                <c:pt idx="7439">
                  <c:v>121.57075</c:v>
                </c:pt>
                <c:pt idx="7440">
                  <c:v>121.571583</c:v>
                </c:pt>
                <c:pt idx="7441">
                  <c:v>121.573278</c:v>
                </c:pt>
                <c:pt idx="7442">
                  <c:v>121.574917</c:v>
                </c:pt>
                <c:pt idx="7443">
                  <c:v>121.57575</c:v>
                </c:pt>
                <c:pt idx="7444">
                  <c:v>121.576639</c:v>
                </c:pt>
                <c:pt idx="7445">
                  <c:v>121.577417</c:v>
                </c:pt>
                <c:pt idx="7446">
                  <c:v>121.578278</c:v>
                </c:pt>
                <c:pt idx="7447">
                  <c:v>121.579111</c:v>
                </c:pt>
                <c:pt idx="7448">
                  <c:v>121.579944</c:v>
                </c:pt>
                <c:pt idx="7449">
                  <c:v>121.58074999999999</c:v>
                </c:pt>
                <c:pt idx="7450">
                  <c:v>121.58327800000001</c:v>
                </c:pt>
                <c:pt idx="7451">
                  <c:v>121.58497199999999</c:v>
                </c:pt>
                <c:pt idx="7452">
                  <c:v>121.58575</c:v>
                </c:pt>
                <c:pt idx="7453">
                  <c:v>121.586611</c:v>
                </c:pt>
                <c:pt idx="7454">
                  <c:v>121.588278</c:v>
                </c:pt>
                <c:pt idx="7455">
                  <c:v>121.591167</c:v>
                </c:pt>
                <c:pt idx="7456">
                  <c:v>121.591167</c:v>
                </c:pt>
                <c:pt idx="7457">
                  <c:v>121.592</c:v>
                </c:pt>
                <c:pt idx="7458">
                  <c:v>121.592</c:v>
                </c:pt>
                <c:pt idx="7459">
                  <c:v>121.5895</c:v>
                </c:pt>
                <c:pt idx="7460">
                  <c:v>121.589528</c:v>
                </c:pt>
                <c:pt idx="7461">
                  <c:v>121.588694</c:v>
                </c:pt>
                <c:pt idx="7462">
                  <c:v>121.588694</c:v>
                </c:pt>
                <c:pt idx="7463">
                  <c:v>121.587833</c:v>
                </c:pt>
                <c:pt idx="7464">
                  <c:v>121.587833</c:v>
                </c:pt>
                <c:pt idx="7465">
                  <c:v>121.586972</c:v>
                </c:pt>
                <c:pt idx="7466">
                  <c:v>121.587</c:v>
                </c:pt>
                <c:pt idx="7467">
                  <c:v>121.586139</c:v>
                </c:pt>
                <c:pt idx="7468">
                  <c:v>121.58619400000001</c:v>
                </c:pt>
                <c:pt idx="7469">
                  <c:v>121.58575</c:v>
                </c:pt>
                <c:pt idx="7470">
                  <c:v>121.584889</c:v>
                </c:pt>
                <c:pt idx="7471">
                  <c:v>121.58408300000001</c:v>
                </c:pt>
                <c:pt idx="7472">
                  <c:v>121.58322200000001</c:v>
                </c:pt>
                <c:pt idx="7473">
                  <c:v>121.582472</c:v>
                </c:pt>
                <c:pt idx="7474">
                  <c:v>121.575778</c:v>
                </c:pt>
                <c:pt idx="7475">
                  <c:v>121.57325</c:v>
                </c:pt>
                <c:pt idx="7476">
                  <c:v>121.572444</c:v>
                </c:pt>
                <c:pt idx="7477">
                  <c:v>121.571583</c:v>
                </c:pt>
                <c:pt idx="7478">
                  <c:v>121.570778</c:v>
                </c:pt>
                <c:pt idx="7479">
                  <c:v>121.564083</c:v>
                </c:pt>
                <c:pt idx="7480">
                  <c:v>121.563222</c:v>
                </c:pt>
                <c:pt idx="7481">
                  <c:v>121.562444</c:v>
                </c:pt>
                <c:pt idx="7482">
                  <c:v>121.560306</c:v>
                </c:pt>
                <c:pt idx="7483">
                  <c:v>121.560278</c:v>
                </c:pt>
                <c:pt idx="7484">
                  <c:v>121.559528</c:v>
                </c:pt>
                <c:pt idx="7485">
                  <c:v>121.559528</c:v>
                </c:pt>
                <c:pt idx="7486">
                  <c:v>121.556972</c:v>
                </c:pt>
                <c:pt idx="7487">
                  <c:v>121.557028</c:v>
                </c:pt>
                <c:pt idx="7488">
                  <c:v>121.556611</c:v>
                </c:pt>
                <c:pt idx="7489">
                  <c:v>121.55575</c:v>
                </c:pt>
                <c:pt idx="7490">
                  <c:v>121.55497200000001</c:v>
                </c:pt>
                <c:pt idx="7491">
                  <c:v>121.55408300000001</c:v>
                </c:pt>
                <c:pt idx="7492">
                  <c:v>121.55372199999999</c:v>
                </c:pt>
                <c:pt idx="7493">
                  <c:v>121.55372199999999</c:v>
                </c:pt>
                <c:pt idx="7494">
                  <c:v>121.550389</c:v>
                </c:pt>
                <c:pt idx="7495">
                  <c:v>121.550389</c:v>
                </c:pt>
                <c:pt idx="7496">
                  <c:v>121.548333</c:v>
                </c:pt>
                <c:pt idx="7497">
                  <c:v>121.547472</c:v>
                </c:pt>
                <c:pt idx="7498">
                  <c:v>121.546667</c:v>
                </c:pt>
                <c:pt idx="7499">
                  <c:v>121.545</c:v>
                </c:pt>
                <c:pt idx="7500">
                  <c:v>121.544139</c:v>
                </c:pt>
                <c:pt idx="7501">
                  <c:v>121.542472</c:v>
                </c:pt>
                <c:pt idx="7502">
                  <c:v>121.541667</c:v>
                </c:pt>
                <c:pt idx="7503">
                  <c:v>121.540806</c:v>
                </c:pt>
                <c:pt idx="7504">
                  <c:v>121.54</c:v>
                </c:pt>
                <c:pt idx="7505">
                  <c:v>121.53916700000001</c:v>
                </c:pt>
                <c:pt idx="7506">
                  <c:v>121.53833299999999</c:v>
                </c:pt>
                <c:pt idx="7507">
                  <c:v>121.53747199999999</c:v>
                </c:pt>
                <c:pt idx="7508">
                  <c:v>121.536694</c:v>
                </c:pt>
                <c:pt idx="7509">
                  <c:v>121.53580599999999</c:v>
                </c:pt>
                <c:pt idx="7510">
                  <c:v>121.535028</c:v>
                </c:pt>
                <c:pt idx="7511">
                  <c:v>121.5325</c:v>
                </c:pt>
                <c:pt idx="7512">
                  <c:v>121.531639</c:v>
                </c:pt>
                <c:pt idx="7513">
                  <c:v>121.528361</c:v>
                </c:pt>
                <c:pt idx="7514">
                  <c:v>121.526639</c:v>
                </c:pt>
                <c:pt idx="7515">
                  <c:v>121.525778</c:v>
                </c:pt>
                <c:pt idx="7516">
                  <c:v>121.525417</c:v>
                </c:pt>
                <c:pt idx="7517">
                  <c:v>121.525417</c:v>
                </c:pt>
                <c:pt idx="7518">
                  <c:v>121.52497200000001</c:v>
                </c:pt>
                <c:pt idx="7519">
                  <c:v>121.52416700000001</c:v>
                </c:pt>
                <c:pt idx="7520">
                  <c:v>121.521694</c:v>
                </c:pt>
                <c:pt idx="7521">
                  <c:v>121.520833</c:v>
                </c:pt>
                <c:pt idx="7522">
                  <c:v>121.518694</c:v>
                </c:pt>
                <c:pt idx="7523">
                  <c:v>121.518694</c:v>
                </c:pt>
                <c:pt idx="7524">
                  <c:v>121.517889</c:v>
                </c:pt>
                <c:pt idx="7525">
                  <c:v>121.517889</c:v>
                </c:pt>
                <c:pt idx="7526">
                  <c:v>121.517083</c:v>
                </c:pt>
                <c:pt idx="7527">
                  <c:v>121.517056</c:v>
                </c:pt>
                <c:pt idx="7528">
                  <c:v>121.514944</c:v>
                </c:pt>
                <c:pt idx="7529">
                  <c:v>121.513278</c:v>
                </c:pt>
                <c:pt idx="7530">
                  <c:v>121.51125</c:v>
                </c:pt>
                <c:pt idx="7531">
                  <c:v>121.511222</c:v>
                </c:pt>
                <c:pt idx="7532">
                  <c:v>121.51086100000001</c:v>
                </c:pt>
                <c:pt idx="7533">
                  <c:v>121.51</c:v>
                </c:pt>
                <c:pt idx="7534">
                  <c:v>121.509556</c:v>
                </c:pt>
                <c:pt idx="7535">
                  <c:v>121.509556</c:v>
                </c:pt>
                <c:pt idx="7536">
                  <c:v>121.508</c:v>
                </c:pt>
                <c:pt idx="7537">
                  <c:v>121.508</c:v>
                </c:pt>
                <c:pt idx="7538">
                  <c:v>121.506694</c:v>
                </c:pt>
                <c:pt idx="7539">
                  <c:v>121.503361</c:v>
                </c:pt>
                <c:pt idx="7540">
                  <c:v>121.502583</c:v>
                </c:pt>
                <c:pt idx="7541">
                  <c:v>121.50175</c:v>
                </c:pt>
                <c:pt idx="7542">
                  <c:v>121.5005</c:v>
                </c:pt>
                <c:pt idx="7543">
                  <c:v>121.500528</c:v>
                </c:pt>
                <c:pt idx="7544">
                  <c:v>121.501306</c:v>
                </c:pt>
                <c:pt idx="7545">
                  <c:v>121.501278</c:v>
                </c:pt>
                <c:pt idx="7546">
                  <c:v>121.502139</c:v>
                </c:pt>
                <c:pt idx="7547">
                  <c:v>121.502139</c:v>
                </c:pt>
                <c:pt idx="7548">
                  <c:v>121.500444</c:v>
                </c:pt>
                <c:pt idx="7549">
                  <c:v>121.500444</c:v>
                </c:pt>
                <c:pt idx="7550">
                  <c:v>121.499639</c:v>
                </c:pt>
                <c:pt idx="7551">
                  <c:v>121.499639</c:v>
                </c:pt>
                <c:pt idx="7552">
                  <c:v>121.49875</c:v>
                </c:pt>
                <c:pt idx="7553">
                  <c:v>121.498806</c:v>
                </c:pt>
                <c:pt idx="7554">
                  <c:v>121.499611</c:v>
                </c:pt>
                <c:pt idx="7555">
                  <c:v>121.499611</c:v>
                </c:pt>
                <c:pt idx="7556">
                  <c:v>121.502111</c:v>
                </c:pt>
                <c:pt idx="7557">
                  <c:v>121.502167</c:v>
                </c:pt>
                <c:pt idx="7558">
                  <c:v>121.501278</c:v>
                </c:pt>
                <c:pt idx="7559">
                  <c:v>121.501278</c:v>
                </c:pt>
                <c:pt idx="7560">
                  <c:v>121.5005</c:v>
                </c:pt>
                <c:pt idx="7561">
                  <c:v>121.5005</c:v>
                </c:pt>
                <c:pt idx="7562">
                  <c:v>121.498778</c:v>
                </c:pt>
                <c:pt idx="7563">
                  <c:v>121.498778</c:v>
                </c:pt>
                <c:pt idx="7564">
                  <c:v>121.497972</c:v>
                </c:pt>
                <c:pt idx="7565">
                  <c:v>121.497944</c:v>
                </c:pt>
                <c:pt idx="7566">
                  <c:v>121.497528</c:v>
                </c:pt>
                <c:pt idx="7567">
                  <c:v>121.49672200000001</c:v>
                </c:pt>
                <c:pt idx="7568">
                  <c:v>121.49588900000001</c:v>
                </c:pt>
                <c:pt idx="7569">
                  <c:v>121.49505600000001</c:v>
                </c:pt>
                <c:pt idx="7570">
                  <c:v>121.49299999999999</c:v>
                </c:pt>
                <c:pt idx="7571">
                  <c:v>121.49299999999999</c:v>
                </c:pt>
                <c:pt idx="7572">
                  <c:v>121.49130599999999</c:v>
                </c:pt>
                <c:pt idx="7573">
                  <c:v>121.49130599999999</c:v>
                </c:pt>
                <c:pt idx="7574">
                  <c:v>121.490444</c:v>
                </c:pt>
                <c:pt idx="7575">
                  <c:v>121.45519400000001</c:v>
                </c:pt>
                <c:pt idx="7576">
                  <c:v>121.45519400000001</c:v>
                </c:pt>
                <c:pt idx="7577">
                  <c:v>121.456417</c:v>
                </c:pt>
                <c:pt idx="7578">
                  <c:v>121.458944</c:v>
                </c:pt>
                <c:pt idx="7579">
                  <c:v>121.459778</c:v>
                </c:pt>
                <c:pt idx="7580">
                  <c:v>121.465583</c:v>
                </c:pt>
                <c:pt idx="7581">
                  <c:v>121.466472</c:v>
                </c:pt>
                <c:pt idx="7582">
                  <c:v>121.46725000000001</c:v>
                </c:pt>
                <c:pt idx="7583">
                  <c:v>121.46808299999999</c:v>
                </c:pt>
                <c:pt idx="7584">
                  <c:v>121.472278</c:v>
                </c:pt>
                <c:pt idx="7585">
                  <c:v>121.474806</c:v>
                </c:pt>
                <c:pt idx="7586">
                  <c:v>121.475583</c:v>
                </c:pt>
                <c:pt idx="7587">
                  <c:v>121.476444</c:v>
                </c:pt>
                <c:pt idx="7588">
                  <c:v>121.481444</c:v>
                </c:pt>
                <c:pt idx="7589">
                  <c:v>121.48224999999999</c:v>
                </c:pt>
                <c:pt idx="7590">
                  <c:v>121.48311099999999</c:v>
                </c:pt>
                <c:pt idx="7591">
                  <c:v>121.48352800000001</c:v>
                </c:pt>
                <c:pt idx="7592">
                  <c:v>121.48350000000001</c:v>
                </c:pt>
                <c:pt idx="7593">
                  <c:v>121.48475000000001</c:v>
                </c:pt>
                <c:pt idx="7594">
                  <c:v>121.487278</c:v>
                </c:pt>
                <c:pt idx="7595">
                  <c:v>121.488111</c:v>
                </c:pt>
                <c:pt idx="7596">
                  <c:v>121.49475</c:v>
                </c:pt>
                <c:pt idx="7597">
                  <c:v>121.495611</c:v>
                </c:pt>
                <c:pt idx="7598">
                  <c:v>121.49641699999999</c:v>
                </c:pt>
                <c:pt idx="7599">
                  <c:v>121.49724999999999</c:v>
                </c:pt>
                <c:pt idx="7600">
                  <c:v>121.50061100000001</c:v>
                </c:pt>
                <c:pt idx="7601">
                  <c:v>121.50186100000001</c:v>
                </c:pt>
                <c:pt idx="7602">
                  <c:v>121.501833</c:v>
                </c:pt>
                <c:pt idx="7603">
                  <c:v>121.50272200000001</c:v>
                </c:pt>
                <c:pt idx="7604">
                  <c:v>121.50269400000001</c:v>
                </c:pt>
                <c:pt idx="7605">
                  <c:v>121.503917</c:v>
                </c:pt>
                <c:pt idx="7606">
                  <c:v>121.504778</c:v>
                </c:pt>
                <c:pt idx="7607">
                  <c:v>121.506056</c:v>
                </c:pt>
                <c:pt idx="7608">
                  <c:v>121.505972</c:v>
                </c:pt>
                <c:pt idx="7609">
                  <c:v>121.505611</c:v>
                </c:pt>
                <c:pt idx="7610">
                  <c:v>121.503944</c:v>
                </c:pt>
                <c:pt idx="7611">
                  <c:v>121.50186100000001</c:v>
                </c:pt>
                <c:pt idx="7612">
                  <c:v>121.50188900000001</c:v>
                </c:pt>
                <c:pt idx="7613">
                  <c:v>121.50102800000001</c:v>
                </c:pt>
                <c:pt idx="7614">
                  <c:v>121.50105600000001</c:v>
                </c:pt>
                <c:pt idx="7615">
                  <c:v>121.50019399999999</c:v>
                </c:pt>
                <c:pt idx="7616">
                  <c:v>121.500139</c:v>
                </c:pt>
                <c:pt idx="7617">
                  <c:v>121.49933299999999</c:v>
                </c:pt>
                <c:pt idx="7618">
                  <c:v>121.49936099999999</c:v>
                </c:pt>
                <c:pt idx="7619">
                  <c:v>121.49980600000001</c:v>
                </c:pt>
                <c:pt idx="7620">
                  <c:v>121.50058300000001</c:v>
                </c:pt>
                <c:pt idx="7621">
                  <c:v>121.50144400000001</c:v>
                </c:pt>
                <c:pt idx="7622">
                  <c:v>121.502667</c:v>
                </c:pt>
                <c:pt idx="7623">
                  <c:v>121.502667</c:v>
                </c:pt>
                <c:pt idx="7624">
                  <c:v>121.501361</c:v>
                </c:pt>
                <c:pt idx="7625">
                  <c:v>121.498833</c:v>
                </c:pt>
                <c:pt idx="7626">
                  <c:v>121.49638899999999</c:v>
                </c:pt>
                <c:pt idx="7627">
                  <c:v>121.494778</c:v>
                </c:pt>
                <c:pt idx="7628">
                  <c:v>121.492639</c:v>
                </c:pt>
                <c:pt idx="7629">
                  <c:v>121.492667</c:v>
                </c:pt>
                <c:pt idx="7630">
                  <c:v>121.491861</c:v>
                </c:pt>
                <c:pt idx="7631">
                  <c:v>121.491833</c:v>
                </c:pt>
                <c:pt idx="7632">
                  <c:v>121.493083</c:v>
                </c:pt>
                <c:pt idx="7633">
                  <c:v>121.493861</c:v>
                </c:pt>
                <c:pt idx="7634">
                  <c:v>121.49680600000001</c:v>
                </c:pt>
                <c:pt idx="7635">
                  <c:v>121.49677800000001</c:v>
                </c:pt>
                <c:pt idx="7636">
                  <c:v>121.49763900000001</c:v>
                </c:pt>
                <c:pt idx="7637">
                  <c:v>121.49763900000001</c:v>
                </c:pt>
                <c:pt idx="7638">
                  <c:v>121.498833</c:v>
                </c:pt>
                <c:pt idx="7639">
                  <c:v>121.49969400000001</c:v>
                </c:pt>
                <c:pt idx="7640">
                  <c:v>121.500944</c:v>
                </c:pt>
                <c:pt idx="7641">
                  <c:v>121.500944</c:v>
                </c:pt>
                <c:pt idx="7642">
                  <c:v>121.49972200000001</c:v>
                </c:pt>
                <c:pt idx="7643">
                  <c:v>121.49719399999999</c:v>
                </c:pt>
                <c:pt idx="7644">
                  <c:v>121.49638899999999</c:v>
                </c:pt>
                <c:pt idx="7645">
                  <c:v>121.494722</c:v>
                </c:pt>
                <c:pt idx="7646">
                  <c:v>121.493833</c:v>
                </c:pt>
                <c:pt idx="7647">
                  <c:v>121.4905</c:v>
                </c:pt>
                <c:pt idx="7648">
                  <c:v>121.489722</c:v>
                </c:pt>
                <c:pt idx="7649">
                  <c:v>121.488833</c:v>
                </c:pt>
                <c:pt idx="7650">
                  <c:v>121.488056</c:v>
                </c:pt>
                <c:pt idx="7651">
                  <c:v>121.485528</c:v>
                </c:pt>
                <c:pt idx="7652">
                  <c:v>121.485139</c:v>
                </c:pt>
                <c:pt idx="7653">
                  <c:v>121.485111</c:v>
                </c:pt>
                <c:pt idx="7654">
                  <c:v>121.484306</c:v>
                </c:pt>
                <c:pt idx="7655">
                  <c:v>121.484306</c:v>
                </c:pt>
                <c:pt idx="7656">
                  <c:v>121.48350000000001</c:v>
                </c:pt>
                <c:pt idx="7657">
                  <c:v>121.48350000000001</c:v>
                </c:pt>
                <c:pt idx="7658">
                  <c:v>121.48227799999999</c:v>
                </c:pt>
                <c:pt idx="7659">
                  <c:v>121.48141699999999</c:v>
                </c:pt>
                <c:pt idx="7660">
                  <c:v>121.480611</c:v>
                </c:pt>
                <c:pt idx="7661">
                  <c:v>121.479778</c:v>
                </c:pt>
                <c:pt idx="7662">
                  <c:v>121.478944</c:v>
                </c:pt>
                <c:pt idx="7663">
                  <c:v>121.478056</c:v>
                </c:pt>
                <c:pt idx="7664">
                  <c:v>121.477278</c:v>
                </c:pt>
                <c:pt idx="7665">
                  <c:v>121.476444</c:v>
                </c:pt>
                <c:pt idx="7666">
                  <c:v>121.475583</c:v>
                </c:pt>
                <c:pt idx="7667">
                  <c:v>121.474806</c:v>
                </c:pt>
                <c:pt idx="7668">
                  <c:v>121.473972</c:v>
                </c:pt>
                <c:pt idx="7669">
                  <c:v>121.472278</c:v>
                </c:pt>
                <c:pt idx="7670">
                  <c:v>121.47144400000001</c:v>
                </c:pt>
                <c:pt idx="7671">
                  <c:v>121.46975</c:v>
                </c:pt>
                <c:pt idx="7672">
                  <c:v>121.46894399999999</c:v>
                </c:pt>
                <c:pt idx="7673">
                  <c:v>121.46727799999999</c:v>
                </c:pt>
                <c:pt idx="7674">
                  <c:v>121.466472</c:v>
                </c:pt>
                <c:pt idx="7675">
                  <c:v>121.464806</c:v>
                </c:pt>
                <c:pt idx="7676">
                  <c:v>121.464361</c:v>
                </c:pt>
                <c:pt idx="7677">
                  <c:v>121.464389</c:v>
                </c:pt>
                <c:pt idx="7678">
                  <c:v>121.46516699999999</c:v>
                </c:pt>
                <c:pt idx="7679">
                  <c:v>121.46513899999999</c:v>
                </c:pt>
                <c:pt idx="7680">
                  <c:v>121.46599999999999</c:v>
                </c:pt>
                <c:pt idx="7681">
                  <c:v>121.46602799999999</c:v>
                </c:pt>
                <c:pt idx="7682">
                  <c:v>121.46525</c:v>
                </c:pt>
                <c:pt idx="7683">
                  <c:v>121.465222</c:v>
                </c:pt>
                <c:pt idx="7684">
                  <c:v>121.462694</c:v>
                </c:pt>
                <c:pt idx="7685">
                  <c:v>121.462694</c:v>
                </c:pt>
                <c:pt idx="7686">
                  <c:v>121.461</c:v>
                </c:pt>
                <c:pt idx="7687">
                  <c:v>121.461</c:v>
                </c:pt>
                <c:pt idx="7688">
                  <c:v>121.45519400000001</c:v>
                </c:pt>
                <c:pt idx="7689">
                  <c:v>120.342889</c:v>
                </c:pt>
                <c:pt idx="7690">
                  <c:v>120.342917</c:v>
                </c:pt>
                <c:pt idx="7691">
                  <c:v>120.34375</c:v>
                </c:pt>
                <c:pt idx="7692">
                  <c:v>120.34375</c:v>
                </c:pt>
                <c:pt idx="7693">
                  <c:v>120.348333</c:v>
                </c:pt>
                <c:pt idx="7694">
                  <c:v>120.34913899999999</c:v>
                </c:pt>
                <c:pt idx="7695">
                  <c:v>120.34955600000001</c:v>
                </c:pt>
                <c:pt idx="7696">
                  <c:v>120.34955600000001</c:v>
                </c:pt>
                <c:pt idx="7697">
                  <c:v>120.35124999999999</c:v>
                </c:pt>
                <c:pt idx="7698">
                  <c:v>120.35122200000001</c:v>
                </c:pt>
                <c:pt idx="7699">
                  <c:v>120.35208299999999</c:v>
                </c:pt>
                <c:pt idx="7700">
                  <c:v>120.352056</c:v>
                </c:pt>
                <c:pt idx="7701">
                  <c:v>120.35291700000001</c:v>
                </c:pt>
                <c:pt idx="7702">
                  <c:v>120.35291700000001</c:v>
                </c:pt>
                <c:pt idx="7703">
                  <c:v>120.35124999999999</c:v>
                </c:pt>
                <c:pt idx="7704">
                  <c:v>120.35122200000001</c:v>
                </c:pt>
                <c:pt idx="7705">
                  <c:v>120.35333300000001</c:v>
                </c:pt>
                <c:pt idx="7706">
                  <c:v>120.354167</c:v>
                </c:pt>
                <c:pt idx="7707">
                  <c:v>120.355</c:v>
                </c:pt>
                <c:pt idx="7708">
                  <c:v>120.355861</c:v>
                </c:pt>
                <c:pt idx="7709">
                  <c:v>120.356639</c:v>
                </c:pt>
                <c:pt idx="7710">
                  <c:v>120.3575</c:v>
                </c:pt>
                <c:pt idx="7711">
                  <c:v>120.358278</c:v>
                </c:pt>
                <c:pt idx="7712">
                  <c:v>120.359139</c:v>
                </c:pt>
                <c:pt idx="7713">
                  <c:v>120.360028</c:v>
                </c:pt>
                <c:pt idx="7714">
                  <c:v>120.360806</c:v>
                </c:pt>
                <c:pt idx="7715">
                  <c:v>120.362528</c:v>
                </c:pt>
                <c:pt idx="7716">
                  <c:v>120.36499999999999</c:v>
                </c:pt>
                <c:pt idx="7717">
                  <c:v>120.36580600000001</c:v>
                </c:pt>
                <c:pt idx="7718">
                  <c:v>120.36747200000001</c:v>
                </c:pt>
                <c:pt idx="7719">
                  <c:v>120.368306</c:v>
                </c:pt>
                <c:pt idx="7720">
                  <c:v>120.371639</c:v>
                </c:pt>
                <c:pt idx="7721">
                  <c:v>120.374139</c:v>
                </c:pt>
                <c:pt idx="7722">
                  <c:v>120.375028</c:v>
                </c:pt>
                <c:pt idx="7723">
                  <c:v>120.375833</c:v>
                </c:pt>
                <c:pt idx="7724">
                  <c:v>120.376639</c:v>
                </c:pt>
                <c:pt idx="7725">
                  <c:v>120.3775</c:v>
                </c:pt>
                <c:pt idx="7726">
                  <c:v>120.37830599999999</c:v>
                </c:pt>
                <c:pt idx="7727">
                  <c:v>120.38124999999999</c:v>
                </c:pt>
                <c:pt idx="7728">
                  <c:v>120.38122199999999</c:v>
                </c:pt>
                <c:pt idx="7729">
                  <c:v>120.380472</c:v>
                </c:pt>
                <c:pt idx="7730">
                  <c:v>120.380444</c:v>
                </c:pt>
                <c:pt idx="7731">
                  <c:v>120.379583</c:v>
                </c:pt>
                <c:pt idx="7732">
                  <c:v>120.379583</c:v>
                </c:pt>
                <c:pt idx="7733">
                  <c:v>120.37875</c:v>
                </c:pt>
                <c:pt idx="7734">
                  <c:v>120.37875</c:v>
                </c:pt>
                <c:pt idx="7735">
                  <c:v>120.377472</c:v>
                </c:pt>
                <c:pt idx="7736">
                  <c:v>120.376611</c:v>
                </c:pt>
                <c:pt idx="7737">
                  <c:v>120.374972</c:v>
                </c:pt>
                <c:pt idx="7738">
                  <c:v>120.374194</c:v>
                </c:pt>
                <c:pt idx="7739">
                  <c:v>120.373361</c:v>
                </c:pt>
                <c:pt idx="7740">
                  <c:v>120.371667</c:v>
                </c:pt>
                <c:pt idx="7741">
                  <c:v>120.369972</c:v>
                </c:pt>
                <c:pt idx="7742">
                  <c:v>120.369111</c:v>
                </c:pt>
                <c:pt idx="7743">
                  <c:v>120.366694</c:v>
                </c:pt>
                <c:pt idx="7744">
                  <c:v>120.36583299999999</c:v>
                </c:pt>
                <c:pt idx="7745">
                  <c:v>120.36375</c:v>
                </c:pt>
                <c:pt idx="7746">
                  <c:v>120.36375</c:v>
                </c:pt>
                <c:pt idx="7747">
                  <c:v>120.360417</c:v>
                </c:pt>
                <c:pt idx="7748">
                  <c:v>120.360389</c:v>
                </c:pt>
                <c:pt idx="7749">
                  <c:v>120.360056</c:v>
                </c:pt>
                <c:pt idx="7750">
                  <c:v>120.359167</c:v>
                </c:pt>
                <c:pt idx="7751">
                  <c:v>120.358722</c:v>
                </c:pt>
                <c:pt idx="7752">
                  <c:v>120.358778</c:v>
                </c:pt>
                <c:pt idx="7753">
                  <c:v>120.358333</c:v>
                </c:pt>
                <c:pt idx="7754">
                  <c:v>120.357472</c:v>
                </c:pt>
                <c:pt idx="7755">
                  <c:v>120.356667</c:v>
                </c:pt>
                <c:pt idx="7756">
                  <c:v>120.355806</c:v>
                </c:pt>
                <c:pt idx="7757">
                  <c:v>120.354972</c:v>
                </c:pt>
                <c:pt idx="7758">
                  <c:v>120.354167</c:v>
                </c:pt>
                <c:pt idx="7759">
                  <c:v>120.353306</c:v>
                </c:pt>
                <c:pt idx="7760">
                  <c:v>120.35</c:v>
                </c:pt>
                <c:pt idx="7761">
                  <c:v>120.34913899999999</c:v>
                </c:pt>
                <c:pt idx="7762">
                  <c:v>120.348333</c:v>
                </c:pt>
                <c:pt idx="7763">
                  <c:v>120.347528</c:v>
                </c:pt>
                <c:pt idx="7764">
                  <c:v>120.345861</c:v>
                </c:pt>
                <c:pt idx="7765">
                  <c:v>120.343722</c:v>
                </c:pt>
                <c:pt idx="7766">
                  <c:v>120.343778</c:v>
                </c:pt>
                <c:pt idx="7767">
                  <c:v>120.342889</c:v>
                </c:pt>
                <c:pt idx="7768">
                  <c:v>120.012056</c:v>
                </c:pt>
                <c:pt idx="7769">
                  <c:v>120.012111</c:v>
                </c:pt>
                <c:pt idx="7770">
                  <c:v>120.012889</c:v>
                </c:pt>
                <c:pt idx="7771">
                  <c:v>120.012944</c:v>
                </c:pt>
                <c:pt idx="7772">
                  <c:v>120.013722</c:v>
                </c:pt>
                <c:pt idx="7773">
                  <c:v>120.01375</c:v>
                </c:pt>
                <c:pt idx="7774">
                  <c:v>120.014528</c:v>
                </c:pt>
                <c:pt idx="7775">
                  <c:v>120.014583</c:v>
                </c:pt>
                <c:pt idx="7776">
                  <c:v>120.015417</c:v>
                </c:pt>
                <c:pt idx="7777">
                  <c:v>120.015389</c:v>
                </c:pt>
                <c:pt idx="7778">
                  <c:v>120.016222</c:v>
                </c:pt>
                <c:pt idx="7779">
                  <c:v>120.016278</c:v>
                </c:pt>
                <c:pt idx="7780">
                  <c:v>120.017111</c:v>
                </c:pt>
                <c:pt idx="7781">
                  <c:v>120.017111</c:v>
                </c:pt>
                <c:pt idx="7782">
                  <c:v>120.017889</c:v>
                </c:pt>
                <c:pt idx="7783">
                  <c:v>120.017917</c:v>
                </c:pt>
                <c:pt idx="7784">
                  <c:v>120.018694</c:v>
                </c:pt>
                <c:pt idx="7785">
                  <c:v>120.018778</c:v>
                </c:pt>
                <c:pt idx="7786">
                  <c:v>120.02458300000001</c:v>
                </c:pt>
                <c:pt idx="7787">
                  <c:v>120.024556</c:v>
                </c:pt>
                <c:pt idx="7788">
                  <c:v>120.02497200000001</c:v>
                </c:pt>
                <c:pt idx="7789">
                  <c:v>120.025778</c:v>
                </c:pt>
                <c:pt idx="7790">
                  <c:v>120.026278</c:v>
                </c:pt>
                <c:pt idx="7791">
                  <c:v>120.02625</c:v>
                </c:pt>
                <c:pt idx="7792">
                  <c:v>120.027889</c:v>
                </c:pt>
                <c:pt idx="7793">
                  <c:v>120.027889</c:v>
                </c:pt>
                <c:pt idx="7794">
                  <c:v>120.028722</c:v>
                </c:pt>
                <c:pt idx="7795">
                  <c:v>120.028778</c:v>
                </c:pt>
                <c:pt idx="7796">
                  <c:v>120.029583</c:v>
                </c:pt>
                <c:pt idx="7797">
                  <c:v>120.029583</c:v>
                </c:pt>
                <c:pt idx="7798">
                  <c:v>120.032083</c:v>
                </c:pt>
                <c:pt idx="7799">
                  <c:v>120.032083</c:v>
                </c:pt>
                <c:pt idx="7800">
                  <c:v>120.033722</c:v>
                </c:pt>
                <c:pt idx="7801">
                  <c:v>120.033694</c:v>
                </c:pt>
                <c:pt idx="7802">
                  <c:v>120.03625</c:v>
                </c:pt>
                <c:pt idx="7803">
                  <c:v>120.036222</c:v>
                </c:pt>
                <c:pt idx="7804">
                  <c:v>120.03872200000001</c:v>
                </c:pt>
                <c:pt idx="7805">
                  <c:v>120.03874999999999</c:v>
                </c:pt>
                <c:pt idx="7806">
                  <c:v>120.03961099999999</c:v>
                </c:pt>
                <c:pt idx="7807">
                  <c:v>120.03958299999999</c:v>
                </c:pt>
                <c:pt idx="7808">
                  <c:v>120.04041700000001</c:v>
                </c:pt>
                <c:pt idx="7809">
                  <c:v>120.04044399999999</c:v>
                </c:pt>
                <c:pt idx="7810">
                  <c:v>120.0425</c:v>
                </c:pt>
                <c:pt idx="7811">
                  <c:v>120.044139</c:v>
                </c:pt>
                <c:pt idx="7812">
                  <c:v>120.045389</c:v>
                </c:pt>
                <c:pt idx="7813">
                  <c:v>120.045389</c:v>
                </c:pt>
                <c:pt idx="7814">
                  <c:v>120.046222</c:v>
                </c:pt>
                <c:pt idx="7815">
                  <c:v>120.046194</c:v>
                </c:pt>
                <c:pt idx="7816">
                  <c:v>120.045417</c:v>
                </c:pt>
                <c:pt idx="7817">
                  <c:v>120.045417</c:v>
                </c:pt>
                <c:pt idx="7818">
                  <c:v>120.044583</c:v>
                </c:pt>
                <c:pt idx="7819">
                  <c:v>120.044556</c:v>
                </c:pt>
                <c:pt idx="7820">
                  <c:v>120.043694</c:v>
                </c:pt>
                <c:pt idx="7821">
                  <c:v>120.043722</c:v>
                </c:pt>
                <c:pt idx="7822">
                  <c:v>120.043278</c:v>
                </c:pt>
                <c:pt idx="7823">
                  <c:v>120.042472</c:v>
                </c:pt>
                <c:pt idx="7824">
                  <c:v>120.042056</c:v>
                </c:pt>
                <c:pt idx="7825">
                  <c:v>120.04208300000001</c:v>
                </c:pt>
                <c:pt idx="7826">
                  <c:v>120.041667</c:v>
                </c:pt>
                <c:pt idx="7827">
                  <c:v>120.04083300000001</c:v>
                </c:pt>
                <c:pt idx="7828">
                  <c:v>120.04041700000001</c:v>
                </c:pt>
                <c:pt idx="7829">
                  <c:v>120.04044399999999</c:v>
                </c:pt>
                <c:pt idx="7830">
                  <c:v>120.04</c:v>
                </c:pt>
                <c:pt idx="7831">
                  <c:v>120.03916700000001</c:v>
                </c:pt>
                <c:pt idx="7832">
                  <c:v>120.03872200000001</c:v>
                </c:pt>
                <c:pt idx="7833">
                  <c:v>120.03872200000001</c:v>
                </c:pt>
                <c:pt idx="7834">
                  <c:v>120.03830600000001</c:v>
                </c:pt>
                <c:pt idx="7835">
                  <c:v>120.03749999999999</c:v>
                </c:pt>
                <c:pt idx="7836">
                  <c:v>120.037083</c:v>
                </c:pt>
                <c:pt idx="7837">
                  <c:v>120.037083</c:v>
                </c:pt>
                <c:pt idx="7838">
                  <c:v>120.032889</c:v>
                </c:pt>
                <c:pt idx="7839">
                  <c:v>120.032917</c:v>
                </c:pt>
                <c:pt idx="7840">
                  <c:v>120.031278</c:v>
                </c:pt>
                <c:pt idx="7841">
                  <c:v>120.031222</c:v>
                </c:pt>
                <c:pt idx="7842">
                  <c:v>120.030389</c:v>
                </c:pt>
                <c:pt idx="7843">
                  <c:v>120.030389</c:v>
                </c:pt>
                <c:pt idx="7844">
                  <c:v>120.029583</c:v>
                </c:pt>
                <c:pt idx="7845">
                  <c:v>120.029611</c:v>
                </c:pt>
                <c:pt idx="7846">
                  <c:v>120.028722</c:v>
                </c:pt>
                <c:pt idx="7847">
                  <c:v>120.028722</c:v>
                </c:pt>
                <c:pt idx="7848">
                  <c:v>120.02794400000001</c:v>
                </c:pt>
                <c:pt idx="7849">
                  <c:v>120.027889</c:v>
                </c:pt>
                <c:pt idx="7850">
                  <c:v>120.027056</c:v>
                </c:pt>
                <c:pt idx="7851">
                  <c:v>120.027056</c:v>
                </c:pt>
                <c:pt idx="7852">
                  <c:v>120.026222</c:v>
                </c:pt>
                <c:pt idx="7853">
                  <c:v>120.026222</c:v>
                </c:pt>
                <c:pt idx="7854">
                  <c:v>120.02544399999999</c:v>
                </c:pt>
                <c:pt idx="7855">
                  <c:v>120.025389</c:v>
                </c:pt>
                <c:pt idx="7856">
                  <c:v>120.02458300000001</c:v>
                </c:pt>
                <c:pt idx="7857">
                  <c:v>120.024528</c:v>
                </c:pt>
                <c:pt idx="7858">
                  <c:v>120.02375000000001</c:v>
                </c:pt>
                <c:pt idx="7859">
                  <c:v>120.02372200000001</c:v>
                </c:pt>
                <c:pt idx="7860">
                  <c:v>120.02291700000001</c:v>
                </c:pt>
                <c:pt idx="7861">
                  <c:v>120.02286100000001</c:v>
                </c:pt>
                <c:pt idx="7862">
                  <c:v>120.02124999999999</c:v>
                </c:pt>
                <c:pt idx="7863">
                  <c:v>120.02124999999999</c:v>
                </c:pt>
                <c:pt idx="7864">
                  <c:v>120.02038899999999</c:v>
                </c:pt>
                <c:pt idx="7865">
                  <c:v>120.02041699999999</c:v>
                </c:pt>
                <c:pt idx="7866">
                  <c:v>120.01955599999999</c:v>
                </c:pt>
                <c:pt idx="7867">
                  <c:v>120.019583</c:v>
                </c:pt>
                <c:pt idx="7868">
                  <c:v>120.017889</c:v>
                </c:pt>
                <c:pt idx="7869">
                  <c:v>120.017889</c:v>
                </c:pt>
                <c:pt idx="7870">
                  <c:v>120.017111</c:v>
                </c:pt>
                <c:pt idx="7871">
                  <c:v>120.017111</c:v>
                </c:pt>
                <c:pt idx="7872">
                  <c:v>120.017861</c:v>
                </c:pt>
                <c:pt idx="7873">
                  <c:v>120.017889</c:v>
                </c:pt>
                <c:pt idx="7874">
                  <c:v>120.01875</c:v>
                </c:pt>
                <c:pt idx="7875">
                  <c:v>120.018778</c:v>
                </c:pt>
                <c:pt idx="7876">
                  <c:v>120.019611</c:v>
                </c:pt>
                <c:pt idx="7877">
                  <c:v>120.019583</c:v>
                </c:pt>
                <c:pt idx="7878">
                  <c:v>120.02038899999999</c:v>
                </c:pt>
                <c:pt idx="7879">
                  <c:v>120.02038899999999</c:v>
                </c:pt>
                <c:pt idx="7880">
                  <c:v>120.02124999999999</c:v>
                </c:pt>
                <c:pt idx="7881">
                  <c:v>120.02124999999999</c:v>
                </c:pt>
                <c:pt idx="7882">
                  <c:v>120.02208299999999</c:v>
                </c:pt>
                <c:pt idx="7883">
                  <c:v>120.02205600000001</c:v>
                </c:pt>
                <c:pt idx="7884">
                  <c:v>120.022944</c:v>
                </c:pt>
                <c:pt idx="7885">
                  <c:v>120.02291700000001</c:v>
                </c:pt>
                <c:pt idx="7886">
                  <c:v>120.02249999999999</c:v>
                </c:pt>
                <c:pt idx="7887">
                  <c:v>120.02080599999999</c:v>
                </c:pt>
                <c:pt idx="7888">
                  <c:v>120.01955599999999</c:v>
                </c:pt>
                <c:pt idx="7889">
                  <c:v>120.019583</c:v>
                </c:pt>
                <c:pt idx="7890">
                  <c:v>120.018778</c:v>
                </c:pt>
                <c:pt idx="7891">
                  <c:v>120.018778</c:v>
                </c:pt>
                <c:pt idx="7892">
                  <c:v>120.017917</c:v>
                </c:pt>
                <c:pt idx="7893">
                  <c:v>120.017889</c:v>
                </c:pt>
                <c:pt idx="7894">
                  <c:v>120.017111</c:v>
                </c:pt>
                <c:pt idx="7895">
                  <c:v>120.017083</c:v>
                </c:pt>
                <c:pt idx="7896">
                  <c:v>120.016278</c:v>
                </c:pt>
                <c:pt idx="7897">
                  <c:v>120.016278</c:v>
                </c:pt>
                <c:pt idx="7898">
                  <c:v>120.015417</c:v>
                </c:pt>
                <c:pt idx="7899">
                  <c:v>120.015389</c:v>
                </c:pt>
                <c:pt idx="7900">
                  <c:v>120.014556</c:v>
                </c:pt>
                <c:pt idx="7901">
                  <c:v>120.014528</c:v>
                </c:pt>
                <c:pt idx="7902">
                  <c:v>120.013806</c:v>
                </c:pt>
                <c:pt idx="7903">
                  <c:v>120.01375</c:v>
                </c:pt>
                <c:pt idx="7904">
                  <c:v>120.014583</c:v>
                </c:pt>
                <c:pt idx="7905">
                  <c:v>120.012889</c:v>
                </c:pt>
                <c:pt idx="7906">
                  <c:v>120.012889</c:v>
                </c:pt>
                <c:pt idx="7907">
                  <c:v>120.012056</c:v>
                </c:pt>
                <c:pt idx="7908">
                  <c:v>119.892528</c:v>
                </c:pt>
                <c:pt idx="7909">
                  <c:v>119.895861</c:v>
                </c:pt>
                <c:pt idx="7910">
                  <c:v>119.89624999999999</c:v>
                </c:pt>
                <c:pt idx="7911">
                  <c:v>119.89624999999999</c:v>
                </c:pt>
                <c:pt idx="7912">
                  <c:v>119.89538899999999</c:v>
                </c:pt>
                <c:pt idx="7913">
                  <c:v>119.89702800000001</c:v>
                </c:pt>
                <c:pt idx="7914">
                  <c:v>119.89708299999999</c:v>
                </c:pt>
                <c:pt idx="7915">
                  <c:v>119.89833299999999</c:v>
                </c:pt>
                <c:pt idx="7916">
                  <c:v>119.900778</c:v>
                </c:pt>
                <c:pt idx="7917">
                  <c:v>119.901222</c:v>
                </c:pt>
                <c:pt idx="7918">
                  <c:v>119.901222</c:v>
                </c:pt>
                <c:pt idx="7919">
                  <c:v>119.900389</c:v>
                </c:pt>
                <c:pt idx="7920">
                  <c:v>119.900417</c:v>
                </c:pt>
                <c:pt idx="7921">
                  <c:v>119.899556</c:v>
                </c:pt>
                <c:pt idx="7922">
                  <c:v>119.900806</c:v>
                </c:pt>
                <c:pt idx="7923">
                  <c:v>119.901611</c:v>
                </c:pt>
                <c:pt idx="7924">
                  <c:v>119.90213900000001</c:v>
                </c:pt>
                <c:pt idx="7925">
                  <c:v>119.902111</c:v>
                </c:pt>
                <c:pt idx="7926">
                  <c:v>119.902889</c:v>
                </c:pt>
                <c:pt idx="7927">
                  <c:v>119.902889</c:v>
                </c:pt>
                <c:pt idx="7928">
                  <c:v>119.901222</c:v>
                </c:pt>
                <c:pt idx="7929">
                  <c:v>119.90125</c:v>
                </c:pt>
                <c:pt idx="7930">
                  <c:v>119.89958300000001</c:v>
                </c:pt>
                <c:pt idx="7931">
                  <c:v>119.899556</c:v>
                </c:pt>
                <c:pt idx="7932">
                  <c:v>119.89916700000001</c:v>
                </c:pt>
                <c:pt idx="7933">
                  <c:v>119.89833299999999</c:v>
                </c:pt>
                <c:pt idx="7934">
                  <c:v>119.89749999999999</c:v>
                </c:pt>
                <c:pt idx="7935">
                  <c:v>119.89580599999999</c:v>
                </c:pt>
                <c:pt idx="7936">
                  <c:v>119.895028</c:v>
                </c:pt>
                <c:pt idx="7937">
                  <c:v>120.27372200000001</c:v>
                </c:pt>
                <c:pt idx="7938">
                  <c:v>120.27377799999999</c:v>
                </c:pt>
                <c:pt idx="7939">
                  <c:v>120.27413900000001</c:v>
                </c:pt>
                <c:pt idx="7940">
                  <c:v>120.282472</c:v>
                </c:pt>
                <c:pt idx="7941">
                  <c:v>120.285861</c:v>
                </c:pt>
                <c:pt idx="7942">
                  <c:v>120.295</c:v>
                </c:pt>
                <c:pt idx="7943">
                  <c:v>120.295833</c:v>
                </c:pt>
                <c:pt idx="7944">
                  <c:v>120.296639</c:v>
                </c:pt>
                <c:pt idx="7945">
                  <c:v>120.297472</c:v>
                </c:pt>
                <c:pt idx="7946">
                  <c:v>120.298333</c:v>
                </c:pt>
                <c:pt idx="7947">
                  <c:v>120.300028</c:v>
                </c:pt>
                <c:pt idx="7948">
                  <c:v>120.30080599999999</c:v>
                </c:pt>
                <c:pt idx="7949">
                  <c:v>120.30163899999999</c:v>
                </c:pt>
                <c:pt idx="7950">
                  <c:v>120.30500000000001</c:v>
                </c:pt>
                <c:pt idx="7951">
                  <c:v>120.30583300000001</c:v>
                </c:pt>
                <c:pt idx="7952">
                  <c:v>120.308306</c:v>
                </c:pt>
                <c:pt idx="7953">
                  <c:v>120.309611</c:v>
                </c:pt>
                <c:pt idx="7954">
                  <c:v>120.309583</c:v>
                </c:pt>
                <c:pt idx="7955">
                  <c:v>120.310361</c:v>
                </c:pt>
                <c:pt idx="7956">
                  <c:v>120.310389</c:v>
                </c:pt>
                <c:pt idx="7957">
                  <c:v>120.309167</c:v>
                </c:pt>
                <c:pt idx="7958">
                  <c:v>120.304194</c:v>
                </c:pt>
                <c:pt idx="7959">
                  <c:v>120.30333299999999</c:v>
                </c:pt>
                <c:pt idx="7960">
                  <c:v>120.302528</c:v>
                </c:pt>
                <c:pt idx="7961">
                  <c:v>120.30166699999999</c:v>
                </c:pt>
                <c:pt idx="7962">
                  <c:v>120.3</c:v>
                </c:pt>
                <c:pt idx="7963">
                  <c:v>120.299139</c:v>
                </c:pt>
                <c:pt idx="7964">
                  <c:v>120.298306</c:v>
                </c:pt>
                <c:pt idx="7965">
                  <c:v>120.297889</c:v>
                </c:pt>
                <c:pt idx="7966">
                  <c:v>120.298333</c:v>
                </c:pt>
                <c:pt idx="7967">
                  <c:v>120.300833</c:v>
                </c:pt>
                <c:pt idx="7968">
                  <c:v>120.301694</c:v>
                </c:pt>
                <c:pt idx="7969">
                  <c:v>120.305806</c:v>
                </c:pt>
                <c:pt idx="7970">
                  <c:v>120.30625000000001</c:v>
                </c:pt>
                <c:pt idx="7971">
                  <c:v>120.30622200000001</c:v>
                </c:pt>
                <c:pt idx="7972">
                  <c:v>120.30502799999999</c:v>
                </c:pt>
                <c:pt idx="7973">
                  <c:v>120.303389</c:v>
                </c:pt>
                <c:pt idx="7974">
                  <c:v>120.30249999999999</c:v>
                </c:pt>
                <c:pt idx="7975">
                  <c:v>120.299139</c:v>
                </c:pt>
                <c:pt idx="7976">
                  <c:v>120.298333</c:v>
                </c:pt>
                <c:pt idx="7977">
                  <c:v>120.294972</c:v>
                </c:pt>
                <c:pt idx="7978">
                  <c:v>120.294139</c:v>
                </c:pt>
                <c:pt idx="7979">
                  <c:v>120.28830600000001</c:v>
                </c:pt>
                <c:pt idx="7980">
                  <c:v>120.279139</c:v>
                </c:pt>
                <c:pt idx="7981">
                  <c:v>120.277444</c:v>
                </c:pt>
                <c:pt idx="7982">
                  <c:v>120.276639</c:v>
                </c:pt>
                <c:pt idx="7983">
                  <c:v>120.275806</c:v>
                </c:pt>
                <c:pt idx="7984">
                  <c:v>120.27500000000001</c:v>
                </c:pt>
                <c:pt idx="7985">
                  <c:v>120.27416700000001</c:v>
                </c:pt>
                <c:pt idx="7986">
                  <c:v>120.27372200000001</c:v>
                </c:pt>
                <c:pt idx="7987">
                  <c:v>121.92786099999999</c:v>
                </c:pt>
                <c:pt idx="7988">
                  <c:v>121.92791699999999</c:v>
                </c:pt>
                <c:pt idx="7989">
                  <c:v>121.92827800000001</c:v>
                </c:pt>
                <c:pt idx="7990">
                  <c:v>121.92997200000001</c:v>
                </c:pt>
                <c:pt idx="7991">
                  <c:v>121.932444</c:v>
                </c:pt>
                <c:pt idx="7992">
                  <c:v>121.933361</c:v>
                </c:pt>
                <c:pt idx="7993">
                  <c:v>121.934167</c:v>
                </c:pt>
                <c:pt idx="7994">
                  <c:v>121.935778</c:v>
                </c:pt>
                <c:pt idx="7995">
                  <c:v>121.937083</c:v>
                </c:pt>
                <c:pt idx="7996">
                  <c:v>121.937083</c:v>
                </c:pt>
                <c:pt idx="7997">
                  <c:v>121.937917</c:v>
                </c:pt>
                <c:pt idx="7998">
                  <c:v>121.937889</c:v>
                </c:pt>
                <c:pt idx="7999">
                  <c:v>121.94080599999999</c:v>
                </c:pt>
                <c:pt idx="8000">
                  <c:v>121.941639</c:v>
                </c:pt>
                <c:pt idx="8001">
                  <c:v>121.9425</c:v>
                </c:pt>
                <c:pt idx="8002">
                  <c:v>121.94497200000001</c:v>
                </c:pt>
                <c:pt idx="8003">
                  <c:v>121.945778</c:v>
                </c:pt>
                <c:pt idx="8004">
                  <c:v>121.948306</c:v>
                </c:pt>
                <c:pt idx="8005">
                  <c:v>121.949167</c:v>
                </c:pt>
                <c:pt idx="8006">
                  <c:v>121.950833</c:v>
                </c:pt>
                <c:pt idx="8007">
                  <c:v>121.952917</c:v>
                </c:pt>
                <c:pt idx="8008">
                  <c:v>121.952917</c:v>
                </c:pt>
                <c:pt idx="8009">
                  <c:v>121.953778</c:v>
                </c:pt>
                <c:pt idx="8010">
                  <c:v>121.953778</c:v>
                </c:pt>
                <c:pt idx="8011">
                  <c:v>121.954583</c:v>
                </c:pt>
                <c:pt idx="8012">
                  <c:v>121.954528</c:v>
                </c:pt>
                <c:pt idx="8013">
                  <c:v>121.955806</c:v>
                </c:pt>
                <c:pt idx="8014">
                  <c:v>121.9575</c:v>
                </c:pt>
                <c:pt idx="8015">
                  <c:v>121.95958299999999</c:v>
                </c:pt>
                <c:pt idx="8016">
                  <c:v>121.959639</c:v>
                </c:pt>
                <c:pt idx="8017">
                  <c:v>121.9575</c:v>
                </c:pt>
                <c:pt idx="8018">
                  <c:v>121.956667</c:v>
                </c:pt>
                <c:pt idx="8019">
                  <c:v>121.955861</c:v>
                </c:pt>
                <c:pt idx="8020">
                  <c:v>121.954167</c:v>
                </c:pt>
                <c:pt idx="8021">
                  <c:v>121.953278</c:v>
                </c:pt>
                <c:pt idx="8022">
                  <c:v>121.951639</c:v>
                </c:pt>
                <c:pt idx="8023">
                  <c:v>121.950806</c:v>
                </c:pt>
                <c:pt idx="8024">
                  <c:v>121.945778</c:v>
                </c:pt>
                <c:pt idx="8025">
                  <c:v>121.94497200000001</c:v>
                </c:pt>
                <c:pt idx="8026">
                  <c:v>121.94</c:v>
                </c:pt>
                <c:pt idx="8027">
                  <c:v>121.939139</c:v>
                </c:pt>
                <c:pt idx="8028">
                  <c:v>121.938333</c:v>
                </c:pt>
                <c:pt idx="8029">
                  <c:v>121.937472</c:v>
                </c:pt>
                <c:pt idx="8030">
                  <c:v>121.935861</c:v>
                </c:pt>
                <c:pt idx="8031">
                  <c:v>121.93122200000001</c:v>
                </c:pt>
                <c:pt idx="8032">
                  <c:v>121.93127800000001</c:v>
                </c:pt>
                <c:pt idx="8033">
                  <c:v>121.929194</c:v>
                </c:pt>
                <c:pt idx="8034">
                  <c:v>121.92830600000001</c:v>
                </c:pt>
                <c:pt idx="8035">
                  <c:v>121.92786099999999</c:v>
                </c:pt>
                <c:pt idx="8036">
                  <c:v>120.028778</c:v>
                </c:pt>
                <c:pt idx="8037">
                  <c:v>120.028722</c:v>
                </c:pt>
                <c:pt idx="8038">
                  <c:v>120.029583</c:v>
                </c:pt>
                <c:pt idx="8039">
                  <c:v>120.029611</c:v>
                </c:pt>
                <c:pt idx="8040">
                  <c:v>120.030444</c:v>
                </c:pt>
                <c:pt idx="8041">
                  <c:v>120.030389</c:v>
                </c:pt>
                <c:pt idx="8042">
                  <c:v>120.032083</c:v>
                </c:pt>
                <c:pt idx="8043">
                  <c:v>120.032083</c:v>
                </c:pt>
                <c:pt idx="8044">
                  <c:v>120.033306</c:v>
                </c:pt>
                <c:pt idx="8045">
                  <c:v>120.034167</c:v>
                </c:pt>
                <c:pt idx="8046">
                  <c:v>120.03455599999999</c:v>
                </c:pt>
                <c:pt idx="8047">
                  <c:v>120.03455599999999</c:v>
                </c:pt>
                <c:pt idx="8048">
                  <c:v>120.035472</c:v>
                </c:pt>
                <c:pt idx="8049">
                  <c:v>120.035444</c:v>
                </c:pt>
                <c:pt idx="8050">
                  <c:v>120.036222</c:v>
                </c:pt>
                <c:pt idx="8051">
                  <c:v>120.036222</c:v>
                </c:pt>
                <c:pt idx="8052">
                  <c:v>120.03702800000001</c:v>
                </c:pt>
                <c:pt idx="8053">
                  <c:v>120.03705600000001</c:v>
                </c:pt>
                <c:pt idx="8054">
                  <c:v>120.03833299999999</c:v>
                </c:pt>
                <c:pt idx="8055">
                  <c:v>120.040806</c:v>
                </c:pt>
                <c:pt idx="8056">
                  <c:v>120.041667</c:v>
                </c:pt>
                <c:pt idx="8057">
                  <c:v>120.043333</c:v>
                </c:pt>
                <c:pt idx="8058">
                  <c:v>120.045417</c:v>
                </c:pt>
                <c:pt idx="8059">
                  <c:v>120.045389</c:v>
                </c:pt>
                <c:pt idx="8060">
                  <c:v>120.046639</c:v>
                </c:pt>
                <c:pt idx="8061">
                  <c:v>120.049111</c:v>
                </c:pt>
                <c:pt idx="8062">
                  <c:v>120.049556</c:v>
                </c:pt>
                <c:pt idx="8063">
                  <c:v>120.049528</c:v>
                </c:pt>
                <c:pt idx="8064">
                  <c:v>120.049167</c:v>
                </c:pt>
                <c:pt idx="8065">
                  <c:v>120.048361</c:v>
                </c:pt>
                <c:pt idx="8066">
                  <c:v>120.046667</c:v>
                </c:pt>
                <c:pt idx="8067">
                  <c:v>120.045806</c:v>
                </c:pt>
                <c:pt idx="8068">
                  <c:v>120.045444</c:v>
                </c:pt>
                <c:pt idx="8069">
                  <c:v>120.045389</c:v>
                </c:pt>
                <c:pt idx="8070">
                  <c:v>120.044556</c:v>
                </c:pt>
                <c:pt idx="8071">
                  <c:v>120.045389</c:v>
                </c:pt>
                <c:pt idx="8072">
                  <c:v>120.045389</c:v>
                </c:pt>
                <c:pt idx="8073">
                  <c:v>120.045056</c:v>
                </c:pt>
                <c:pt idx="8074">
                  <c:v>120.043306</c:v>
                </c:pt>
                <c:pt idx="8075">
                  <c:v>120.04041700000001</c:v>
                </c:pt>
                <c:pt idx="8076">
                  <c:v>120.040361</c:v>
                </c:pt>
                <c:pt idx="8077">
                  <c:v>120.03919399999999</c:v>
                </c:pt>
                <c:pt idx="8078">
                  <c:v>120.03830600000001</c:v>
                </c:pt>
                <c:pt idx="8079">
                  <c:v>120.037944</c:v>
                </c:pt>
                <c:pt idx="8080">
                  <c:v>120.037944</c:v>
                </c:pt>
                <c:pt idx="8081">
                  <c:v>120.034611</c:v>
                </c:pt>
                <c:pt idx="8082">
                  <c:v>120.034583</c:v>
                </c:pt>
                <c:pt idx="8083">
                  <c:v>120.032889</c:v>
                </c:pt>
                <c:pt idx="8084">
                  <c:v>120.032917</c:v>
                </c:pt>
                <c:pt idx="8085">
                  <c:v>120.030389</c:v>
                </c:pt>
                <c:pt idx="8086">
                  <c:v>120.030417</c:v>
                </c:pt>
                <c:pt idx="8087">
                  <c:v>120.029611</c:v>
                </c:pt>
                <c:pt idx="8088">
                  <c:v>120.029611</c:v>
                </c:pt>
                <c:pt idx="8089">
                  <c:v>120.028778</c:v>
                </c:pt>
                <c:pt idx="8090">
                  <c:v>120.035389</c:v>
                </c:pt>
                <c:pt idx="8091">
                  <c:v>120.035472</c:v>
                </c:pt>
                <c:pt idx="8092">
                  <c:v>120.036222</c:v>
                </c:pt>
                <c:pt idx="8093">
                  <c:v>120.036278</c:v>
                </c:pt>
                <c:pt idx="8094">
                  <c:v>120.03705600000001</c:v>
                </c:pt>
                <c:pt idx="8095">
                  <c:v>120.037083</c:v>
                </c:pt>
                <c:pt idx="8096">
                  <c:v>120.037944</c:v>
                </c:pt>
                <c:pt idx="8097">
                  <c:v>120.037944</c:v>
                </c:pt>
                <c:pt idx="8098">
                  <c:v>120.03877799999999</c:v>
                </c:pt>
                <c:pt idx="8099">
                  <c:v>120.03874999999999</c:v>
                </c:pt>
                <c:pt idx="8100">
                  <c:v>120.039528</c:v>
                </c:pt>
                <c:pt idx="8101">
                  <c:v>120.03958299999999</c:v>
                </c:pt>
                <c:pt idx="8102">
                  <c:v>120.04041700000001</c:v>
                </c:pt>
                <c:pt idx="8103">
                  <c:v>120.04041700000001</c:v>
                </c:pt>
                <c:pt idx="8104">
                  <c:v>120.042056</c:v>
                </c:pt>
                <c:pt idx="8105">
                  <c:v>120.04208300000001</c:v>
                </c:pt>
                <c:pt idx="8106">
                  <c:v>120.042917</c:v>
                </c:pt>
                <c:pt idx="8107">
                  <c:v>120.042917</c:v>
                </c:pt>
                <c:pt idx="8108">
                  <c:v>120.043806</c:v>
                </c:pt>
                <c:pt idx="8109">
                  <c:v>120.04375</c:v>
                </c:pt>
                <c:pt idx="8110">
                  <c:v>120.044528</c:v>
                </c:pt>
                <c:pt idx="8111">
                  <c:v>120.044583</c:v>
                </c:pt>
                <c:pt idx="8112">
                  <c:v>120.045417</c:v>
                </c:pt>
                <c:pt idx="8113">
                  <c:v>120.045389</c:v>
                </c:pt>
                <c:pt idx="8114">
                  <c:v>120.046222</c:v>
                </c:pt>
                <c:pt idx="8115">
                  <c:v>120.046222</c:v>
                </c:pt>
                <c:pt idx="8116">
                  <c:v>120.047083</c:v>
                </c:pt>
                <c:pt idx="8117">
                  <c:v>120.047083</c:v>
                </c:pt>
                <c:pt idx="8118">
                  <c:v>120.047944</c:v>
                </c:pt>
                <c:pt idx="8119">
                  <c:v>120.047861</c:v>
                </c:pt>
                <c:pt idx="8120">
                  <c:v>120.04875</c:v>
                </c:pt>
                <c:pt idx="8121">
                  <c:v>120.048778</c:v>
                </c:pt>
                <c:pt idx="8122">
                  <c:v>120.051694</c:v>
                </c:pt>
                <c:pt idx="8123">
                  <c:v>120.05249999999999</c:v>
                </c:pt>
                <c:pt idx="8124">
                  <c:v>120.05333299999999</c:v>
                </c:pt>
                <c:pt idx="8125">
                  <c:v>120.05416700000001</c:v>
                </c:pt>
                <c:pt idx="8126">
                  <c:v>120.05497200000001</c:v>
                </c:pt>
                <c:pt idx="8127">
                  <c:v>120.05541700000001</c:v>
                </c:pt>
                <c:pt idx="8128">
                  <c:v>120.05544399999999</c:v>
                </c:pt>
                <c:pt idx="8129">
                  <c:v>120.05455600000001</c:v>
                </c:pt>
                <c:pt idx="8130">
                  <c:v>120.05458299999999</c:v>
                </c:pt>
                <c:pt idx="8131">
                  <c:v>120.05372199999999</c:v>
                </c:pt>
                <c:pt idx="8132">
                  <c:v>120.05377799999999</c:v>
                </c:pt>
                <c:pt idx="8133">
                  <c:v>120.05291699999999</c:v>
                </c:pt>
                <c:pt idx="8134">
                  <c:v>120.05288899999999</c:v>
                </c:pt>
                <c:pt idx="8135">
                  <c:v>120.052111</c:v>
                </c:pt>
                <c:pt idx="8136">
                  <c:v>120.05205599999999</c:v>
                </c:pt>
                <c:pt idx="8137">
                  <c:v>120.05125</c:v>
                </c:pt>
                <c:pt idx="8138">
                  <c:v>120.05125</c:v>
                </c:pt>
                <c:pt idx="8139">
                  <c:v>120.050417</c:v>
                </c:pt>
                <c:pt idx="8140">
                  <c:v>120.050417</c:v>
                </c:pt>
                <c:pt idx="8141">
                  <c:v>120.049556</c:v>
                </c:pt>
                <c:pt idx="8142">
                  <c:v>120.049556</c:v>
                </c:pt>
                <c:pt idx="8143">
                  <c:v>120.048694</c:v>
                </c:pt>
                <c:pt idx="8144">
                  <c:v>120.048778</c:v>
                </c:pt>
                <c:pt idx="8145">
                  <c:v>120.047917</c:v>
                </c:pt>
                <c:pt idx="8146">
                  <c:v>120.047917</c:v>
                </c:pt>
                <c:pt idx="8147">
                  <c:v>120.047083</c:v>
                </c:pt>
                <c:pt idx="8148">
                  <c:v>120.047056</c:v>
                </c:pt>
                <c:pt idx="8149">
                  <c:v>120.046278</c:v>
                </c:pt>
                <c:pt idx="8150">
                  <c:v>120.046306</c:v>
                </c:pt>
                <c:pt idx="8151">
                  <c:v>120.044583</c:v>
                </c:pt>
                <c:pt idx="8152">
                  <c:v>120.044528</c:v>
                </c:pt>
                <c:pt idx="8153">
                  <c:v>120.04375</c:v>
                </c:pt>
                <c:pt idx="8154">
                  <c:v>120.04375</c:v>
                </c:pt>
                <c:pt idx="8155">
                  <c:v>120.042917</c:v>
                </c:pt>
                <c:pt idx="8156">
                  <c:v>120.04294400000001</c:v>
                </c:pt>
                <c:pt idx="8157">
                  <c:v>120.04041700000001</c:v>
                </c:pt>
                <c:pt idx="8158">
                  <c:v>120.04041700000001</c:v>
                </c:pt>
                <c:pt idx="8159">
                  <c:v>120.03958299999999</c:v>
                </c:pt>
                <c:pt idx="8160">
                  <c:v>120.039556</c:v>
                </c:pt>
                <c:pt idx="8161">
                  <c:v>120.03663899999999</c:v>
                </c:pt>
                <c:pt idx="8162">
                  <c:v>120.035389</c:v>
                </c:pt>
                <c:pt idx="8163">
                  <c:v>120.080417</c:v>
                </c:pt>
                <c:pt idx="8164">
                  <c:v>120.080389</c:v>
                </c:pt>
                <c:pt idx="8165">
                  <c:v>120.081278</c:v>
                </c:pt>
                <c:pt idx="8166">
                  <c:v>120.081278</c:v>
                </c:pt>
                <c:pt idx="8167">
                  <c:v>120.082083</c:v>
                </c:pt>
                <c:pt idx="8168">
                  <c:v>120.082111</c:v>
                </c:pt>
                <c:pt idx="8169">
                  <c:v>120.08288899999999</c:v>
                </c:pt>
                <c:pt idx="8170">
                  <c:v>120.08288899999999</c:v>
                </c:pt>
                <c:pt idx="8171">
                  <c:v>120.08374999999999</c:v>
                </c:pt>
                <c:pt idx="8172">
                  <c:v>120.08374999999999</c:v>
                </c:pt>
                <c:pt idx="8173">
                  <c:v>120.08458299999999</c:v>
                </c:pt>
                <c:pt idx="8174">
                  <c:v>120.08458299999999</c:v>
                </c:pt>
                <c:pt idx="8175">
                  <c:v>120.085444</c:v>
                </c:pt>
                <c:pt idx="8176">
                  <c:v>120.08538900000001</c:v>
                </c:pt>
                <c:pt idx="8177">
                  <c:v>120.08622200000001</c:v>
                </c:pt>
                <c:pt idx="8178">
                  <c:v>120.08622200000001</c:v>
                </c:pt>
                <c:pt idx="8179">
                  <c:v>120.087056</c:v>
                </c:pt>
                <c:pt idx="8180">
                  <c:v>120.08708300000001</c:v>
                </c:pt>
                <c:pt idx="8181">
                  <c:v>120.08794399999999</c:v>
                </c:pt>
                <c:pt idx="8182">
                  <c:v>120.087889</c:v>
                </c:pt>
                <c:pt idx="8183">
                  <c:v>120.087056</c:v>
                </c:pt>
                <c:pt idx="8184">
                  <c:v>120.08713899999999</c:v>
                </c:pt>
                <c:pt idx="8185">
                  <c:v>120.087889</c:v>
                </c:pt>
                <c:pt idx="8186">
                  <c:v>120.087889</c:v>
                </c:pt>
                <c:pt idx="8187">
                  <c:v>120.08838900000001</c:v>
                </c:pt>
                <c:pt idx="8188">
                  <c:v>120.089167</c:v>
                </c:pt>
                <c:pt idx="8189">
                  <c:v>120.089556</c:v>
                </c:pt>
                <c:pt idx="8190">
                  <c:v>120.089556</c:v>
                </c:pt>
                <c:pt idx="8191">
                  <c:v>120.090389</c:v>
                </c:pt>
                <c:pt idx="8192">
                  <c:v>120.090361</c:v>
                </c:pt>
                <c:pt idx="8193">
                  <c:v>120.089611</c:v>
                </c:pt>
                <c:pt idx="8194">
                  <c:v>120.08963900000001</c:v>
                </c:pt>
                <c:pt idx="8195">
                  <c:v>120.08875</c:v>
                </c:pt>
                <c:pt idx="8196">
                  <c:v>120.088778</c:v>
                </c:pt>
                <c:pt idx="8197">
                  <c:v>120.087917</c:v>
                </c:pt>
                <c:pt idx="8198">
                  <c:v>120.087917</c:v>
                </c:pt>
                <c:pt idx="8199">
                  <c:v>120.08708300000001</c:v>
                </c:pt>
                <c:pt idx="8200">
                  <c:v>120.087056</c:v>
                </c:pt>
                <c:pt idx="8201">
                  <c:v>120.08622200000001</c:v>
                </c:pt>
                <c:pt idx="8202">
                  <c:v>120.08622200000001</c:v>
                </c:pt>
                <c:pt idx="8203">
                  <c:v>120.085444</c:v>
                </c:pt>
                <c:pt idx="8204">
                  <c:v>120.08538900000001</c:v>
                </c:pt>
                <c:pt idx="8205">
                  <c:v>120.08452800000001</c:v>
                </c:pt>
                <c:pt idx="8206">
                  <c:v>120.08458299999999</c:v>
                </c:pt>
                <c:pt idx="8207">
                  <c:v>120.08413899999999</c:v>
                </c:pt>
                <c:pt idx="8208">
                  <c:v>120.082528</c:v>
                </c:pt>
                <c:pt idx="8209">
                  <c:v>120.08202799999999</c:v>
                </c:pt>
                <c:pt idx="8210">
                  <c:v>120.08205599999999</c:v>
                </c:pt>
                <c:pt idx="8211">
                  <c:v>120.081278</c:v>
                </c:pt>
                <c:pt idx="8212">
                  <c:v>120.081278</c:v>
                </c:pt>
                <c:pt idx="8213">
                  <c:v>120.080417</c:v>
                </c:pt>
                <c:pt idx="8214">
                  <c:v>120.059583</c:v>
                </c:pt>
                <c:pt idx="8215">
                  <c:v>120.059611</c:v>
                </c:pt>
                <c:pt idx="8216">
                  <c:v>120.061222</c:v>
                </c:pt>
                <c:pt idx="8217">
                  <c:v>120.06125</c:v>
                </c:pt>
                <c:pt idx="8218">
                  <c:v>120.062889</c:v>
                </c:pt>
                <c:pt idx="8219">
                  <c:v>120.062861</c:v>
                </c:pt>
                <c:pt idx="8220">
                  <c:v>120.063722</c:v>
                </c:pt>
                <c:pt idx="8221">
                  <c:v>120.063694</c:v>
                </c:pt>
                <c:pt idx="8222">
                  <c:v>120.065417</c:v>
                </c:pt>
                <c:pt idx="8223">
                  <c:v>120.065389</c:v>
                </c:pt>
                <c:pt idx="8224">
                  <c:v>120.06786099999999</c:v>
                </c:pt>
                <c:pt idx="8225">
                  <c:v>120.067944</c:v>
                </c:pt>
                <c:pt idx="8226">
                  <c:v>120.06877799999999</c:v>
                </c:pt>
                <c:pt idx="8227">
                  <c:v>120.06874999999999</c:v>
                </c:pt>
                <c:pt idx="8228">
                  <c:v>120.06952800000001</c:v>
                </c:pt>
                <c:pt idx="8229">
                  <c:v>120.06958299999999</c:v>
                </c:pt>
                <c:pt idx="8230">
                  <c:v>120.07044399999999</c:v>
                </c:pt>
                <c:pt idx="8231">
                  <c:v>120.07044399999999</c:v>
                </c:pt>
                <c:pt idx="8232">
                  <c:v>120.07127800000001</c:v>
                </c:pt>
                <c:pt idx="8233">
                  <c:v>120.07125000000001</c:v>
                </c:pt>
                <c:pt idx="8234">
                  <c:v>120.072028</c:v>
                </c:pt>
                <c:pt idx="8235">
                  <c:v>120.07208300000001</c:v>
                </c:pt>
                <c:pt idx="8236">
                  <c:v>120.072917</c:v>
                </c:pt>
                <c:pt idx="8237">
                  <c:v>120.072917</c:v>
                </c:pt>
                <c:pt idx="8238">
                  <c:v>120.07375</c:v>
                </c:pt>
                <c:pt idx="8239">
                  <c:v>120.073778</c:v>
                </c:pt>
                <c:pt idx="8240">
                  <c:v>120.074556</c:v>
                </c:pt>
                <c:pt idx="8241">
                  <c:v>120.074556</c:v>
                </c:pt>
                <c:pt idx="8242">
                  <c:v>120.075389</c:v>
                </c:pt>
                <c:pt idx="8243">
                  <c:v>120.075417</c:v>
                </c:pt>
                <c:pt idx="8244">
                  <c:v>120.074583</c:v>
                </c:pt>
                <c:pt idx="8245">
                  <c:v>120.074528</c:v>
                </c:pt>
                <c:pt idx="8246">
                  <c:v>120.075389</c:v>
                </c:pt>
                <c:pt idx="8247">
                  <c:v>120.075444</c:v>
                </c:pt>
                <c:pt idx="8248">
                  <c:v>120.078278</c:v>
                </c:pt>
                <c:pt idx="8249">
                  <c:v>120.079611</c:v>
                </c:pt>
                <c:pt idx="8250">
                  <c:v>120.079556</c:v>
                </c:pt>
                <c:pt idx="8251">
                  <c:v>120.078722</c:v>
                </c:pt>
                <c:pt idx="8252">
                  <c:v>120.078778</c:v>
                </c:pt>
                <c:pt idx="8253">
                  <c:v>120.077917</c:v>
                </c:pt>
                <c:pt idx="8254">
                  <c:v>120.077861</c:v>
                </c:pt>
                <c:pt idx="8255">
                  <c:v>120.077083</c:v>
                </c:pt>
                <c:pt idx="8256">
                  <c:v>120.077111</c:v>
                </c:pt>
                <c:pt idx="8257">
                  <c:v>120.07625</c:v>
                </c:pt>
                <c:pt idx="8258">
                  <c:v>120.07625</c:v>
                </c:pt>
                <c:pt idx="8259">
                  <c:v>120.075389</c:v>
                </c:pt>
                <c:pt idx="8260">
                  <c:v>120.075417</c:v>
                </c:pt>
                <c:pt idx="8261">
                  <c:v>120.074583</c:v>
                </c:pt>
                <c:pt idx="8262">
                  <c:v>120.074583</c:v>
                </c:pt>
                <c:pt idx="8263">
                  <c:v>120.07211100000001</c:v>
                </c:pt>
                <c:pt idx="8264">
                  <c:v>120.072056</c:v>
                </c:pt>
                <c:pt idx="8265">
                  <c:v>120.07127800000001</c:v>
                </c:pt>
                <c:pt idx="8266">
                  <c:v>120.07122200000001</c:v>
                </c:pt>
                <c:pt idx="8267">
                  <c:v>120.06958299999999</c:v>
                </c:pt>
                <c:pt idx="8268">
                  <c:v>120.06961099999999</c:v>
                </c:pt>
                <c:pt idx="8269">
                  <c:v>120.06874999999999</c:v>
                </c:pt>
                <c:pt idx="8270">
                  <c:v>120.06872199999999</c:v>
                </c:pt>
                <c:pt idx="8271">
                  <c:v>120.067083</c:v>
                </c:pt>
                <c:pt idx="8272">
                  <c:v>120.067083</c:v>
                </c:pt>
                <c:pt idx="8273">
                  <c:v>120.06625</c:v>
                </c:pt>
                <c:pt idx="8274">
                  <c:v>120.06625</c:v>
                </c:pt>
                <c:pt idx="8275">
                  <c:v>120.064556</c:v>
                </c:pt>
                <c:pt idx="8276">
                  <c:v>120.064583</c:v>
                </c:pt>
                <c:pt idx="8277">
                  <c:v>120.062944</c:v>
                </c:pt>
                <c:pt idx="8278">
                  <c:v>120.062944</c:v>
                </c:pt>
                <c:pt idx="8279">
                  <c:v>120.062083</c:v>
                </c:pt>
                <c:pt idx="8280">
                  <c:v>120.062083</c:v>
                </c:pt>
                <c:pt idx="8281">
                  <c:v>120.061694</c:v>
                </c:pt>
                <c:pt idx="8282">
                  <c:v>120.060861</c:v>
                </c:pt>
                <c:pt idx="8283">
                  <c:v>120.059583</c:v>
                </c:pt>
                <c:pt idx="8284">
                  <c:v>120.095417</c:v>
                </c:pt>
                <c:pt idx="8285">
                  <c:v>120.095389</c:v>
                </c:pt>
                <c:pt idx="8286">
                  <c:v>120.096639</c:v>
                </c:pt>
                <c:pt idx="8287">
                  <c:v>120.097444</c:v>
                </c:pt>
                <c:pt idx="8288">
                  <c:v>120.09830599999999</c:v>
                </c:pt>
                <c:pt idx="8289">
                  <c:v>120.09911099999999</c:v>
                </c:pt>
                <c:pt idx="8290">
                  <c:v>120.10080600000001</c:v>
                </c:pt>
                <c:pt idx="8291">
                  <c:v>120.10169399999999</c:v>
                </c:pt>
                <c:pt idx="8292">
                  <c:v>120.10461100000001</c:v>
                </c:pt>
                <c:pt idx="8293">
                  <c:v>120.10458300000001</c:v>
                </c:pt>
                <c:pt idx="8294">
                  <c:v>120.107083</c:v>
                </c:pt>
                <c:pt idx="8295">
                  <c:v>120.107028</c:v>
                </c:pt>
                <c:pt idx="8296">
                  <c:v>120.107944</c:v>
                </c:pt>
                <c:pt idx="8297">
                  <c:v>120.107944</c:v>
                </c:pt>
                <c:pt idx="8298">
                  <c:v>120.108722</c:v>
                </c:pt>
                <c:pt idx="8299">
                  <c:v>120.108778</c:v>
                </c:pt>
                <c:pt idx="8300">
                  <c:v>120.109583</c:v>
                </c:pt>
                <c:pt idx="8301">
                  <c:v>120.109583</c:v>
                </c:pt>
                <c:pt idx="8302">
                  <c:v>120.110417</c:v>
                </c:pt>
                <c:pt idx="8303">
                  <c:v>120.110417</c:v>
                </c:pt>
                <c:pt idx="8304">
                  <c:v>120.111194</c:v>
                </c:pt>
                <c:pt idx="8305">
                  <c:v>120.111278</c:v>
                </c:pt>
                <c:pt idx="8306">
                  <c:v>120.112111</c:v>
                </c:pt>
                <c:pt idx="8307">
                  <c:v>120.112056</c:v>
                </c:pt>
                <c:pt idx="8308">
                  <c:v>120.112917</c:v>
                </c:pt>
                <c:pt idx="8309">
                  <c:v>120.112889</c:v>
                </c:pt>
                <c:pt idx="8310">
                  <c:v>120.11375</c:v>
                </c:pt>
                <c:pt idx="8311">
                  <c:v>120.11375</c:v>
                </c:pt>
                <c:pt idx="8312">
                  <c:v>120.11499999999999</c:v>
                </c:pt>
                <c:pt idx="8313">
                  <c:v>120.11580600000001</c:v>
                </c:pt>
                <c:pt idx="8314">
                  <c:v>120.11624999999999</c:v>
                </c:pt>
                <c:pt idx="8315">
                  <c:v>120.11622199999999</c:v>
                </c:pt>
                <c:pt idx="8316">
                  <c:v>120.117028</c:v>
                </c:pt>
                <c:pt idx="8317">
                  <c:v>120.11705600000001</c:v>
                </c:pt>
                <c:pt idx="8318">
                  <c:v>120.11794399999999</c:v>
                </c:pt>
                <c:pt idx="8319">
                  <c:v>120.11791700000001</c:v>
                </c:pt>
                <c:pt idx="8320">
                  <c:v>120.11875000000001</c:v>
                </c:pt>
                <c:pt idx="8321">
                  <c:v>120.11875000000001</c:v>
                </c:pt>
                <c:pt idx="8322">
                  <c:v>120.11961100000001</c:v>
                </c:pt>
                <c:pt idx="8323">
                  <c:v>120.119556</c:v>
                </c:pt>
                <c:pt idx="8324">
                  <c:v>120.119139</c:v>
                </c:pt>
                <c:pt idx="8325">
                  <c:v>120.11833300000001</c:v>
                </c:pt>
                <c:pt idx="8326">
                  <c:v>120.11663900000001</c:v>
                </c:pt>
                <c:pt idx="8327">
                  <c:v>120.115444</c:v>
                </c:pt>
                <c:pt idx="8328">
                  <c:v>120.11541699999999</c:v>
                </c:pt>
                <c:pt idx="8329">
                  <c:v>120.11499999999999</c:v>
                </c:pt>
                <c:pt idx="8330">
                  <c:v>120.11375</c:v>
                </c:pt>
                <c:pt idx="8331">
                  <c:v>120.113722</c:v>
                </c:pt>
                <c:pt idx="8332">
                  <c:v>120.112917</c:v>
                </c:pt>
                <c:pt idx="8333">
                  <c:v>120.112917</c:v>
                </c:pt>
                <c:pt idx="8334">
                  <c:v>120.112056</c:v>
                </c:pt>
                <c:pt idx="8335">
                  <c:v>120.112083</c:v>
                </c:pt>
                <c:pt idx="8336">
                  <c:v>120.111278</c:v>
                </c:pt>
                <c:pt idx="8337">
                  <c:v>120.111194</c:v>
                </c:pt>
                <c:pt idx="8338">
                  <c:v>120.109556</c:v>
                </c:pt>
                <c:pt idx="8339">
                  <c:v>120.109583</c:v>
                </c:pt>
                <c:pt idx="8340">
                  <c:v>120.108722</c:v>
                </c:pt>
                <c:pt idx="8341">
                  <c:v>120.108778</c:v>
                </c:pt>
                <c:pt idx="8342">
                  <c:v>120.107028</c:v>
                </c:pt>
                <c:pt idx="8343">
                  <c:v>120.107056</c:v>
                </c:pt>
                <c:pt idx="8344">
                  <c:v>120.106306</c:v>
                </c:pt>
                <c:pt idx="8345">
                  <c:v>120.106222</c:v>
                </c:pt>
                <c:pt idx="8346">
                  <c:v>120.10375000000001</c:v>
                </c:pt>
                <c:pt idx="8347">
                  <c:v>120.10375000000001</c:v>
                </c:pt>
                <c:pt idx="8348">
                  <c:v>120.10291700000001</c:v>
                </c:pt>
                <c:pt idx="8349">
                  <c:v>120.10291700000001</c:v>
                </c:pt>
                <c:pt idx="8350">
                  <c:v>120.10208299999999</c:v>
                </c:pt>
                <c:pt idx="8351">
                  <c:v>120.10291700000001</c:v>
                </c:pt>
                <c:pt idx="8352">
                  <c:v>120.10291700000001</c:v>
                </c:pt>
                <c:pt idx="8353">
                  <c:v>120.10166700000001</c:v>
                </c:pt>
                <c:pt idx="8354">
                  <c:v>120.09913899999999</c:v>
                </c:pt>
                <c:pt idx="8355">
                  <c:v>120.097889</c:v>
                </c:pt>
                <c:pt idx="8356">
                  <c:v>120.097972</c:v>
                </c:pt>
                <c:pt idx="8357">
                  <c:v>120.0975</c:v>
                </c:pt>
                <c:pt idx="8358">
                  <c:v>120.095806</c:v>
                </c:pt>
                <c:pt idx="8359">
                  <c:v>120.095417</c:v>
                </c:pt>
                <c:pt idx="8360">
                  <c:v>120.330417</c:v>
                </c:pt>
                <c:pt idx="8361">
                  <c:v>120.330389</c:v>
                </c:pt>
                <c:pt idx="8362">
                  <c:v>120.331611</c:v>
                </c:pt>
                <c:pt idx="8363">
                  <c:v>120.3325</c:v>
                </c:pt>
                <c:pt idx="8364">
                  <c:v>120.33327800000001</c:v>
                </c:pt>
                <c:pt idx="8365">
                  <c:v>120.33416699999999</c:v>
                </c:pt>
                <c:pt idx="8366">
                  <c:v>120.33497199999999</c:v>
                </c:pt>
                <c:pt idx="8367">
                  <c:v>120.33583299999999</c:v>
                </c:pt>
                <c:pt idx="8368">
                  <c:v>120.336611</c:v>
                </c:pt>
                <c:pt idx="8369">
                  <c:v>120.344167</c:v>
                </c:pt>
                <c:pt idx="8370">
                  <c:v>120.345</c:v>
                </c:pt>
                <c:pt idx="8371">
                  <c:v>120.34911099999999</c:v>
                </c:pt>
                <c:pt idx="8372">
                  <c:v>120.35</c:v>
                </c:pt>
                <c:pt idx="8373">
                  <c:v>120.35250000000001</c:v>
                </c:pt>
                <c:pt idx="8374">
                  <c:v>120.35333300000001</c:v>
                </c:pt>
                <c:pt idx="8375">
                  <c:v>120.356639</c:v>
                </c:pt>
                <c:pt idx="8376">
                  <c:v>120.357083</c:v>
                </c:pt>
                <c:pt idx="8377">
                  <c:v>120.357083</c:v>
                </c:pt>
                <c:pt idx="8378">
                  <c:v>120.35625</c:v>
                </c:pt>
                <c:pt idx="8379">
                  <c:v>120.356694</c:v>
                </c:pt>
                <c:pt idx="8380">
                  <c:v>120.3575</c:v>
                </c:pt>
                <c:pt idx="8381">
                  <c:v>120.358333</c:v>
                </c:pt>
                <c:pt idx="8382">
                  <c:v>120.359167</c:v>
                </c:pt>
                <c:pt idx="8383">
                  <c:v>120.359611</c:v>
                </c:pt>
                <c:pt idx="8384">
                  <c:v>120.359556</c:v>
                </c:pt>
                <c:pt idx="8385">
                  <c:v>120.358333</c:v>
                </c:pt>
                <c:pt idx="8386">
                  <c:v>120.356639</c:v>
                </c:pt>
                <c:pt idx="8387">
                  <c:v>120.355806</c:v>
                </c:pt>
                <c:pt idx="8388">
                  <c:v>120.35080600000001</c:v>
                </c:pt>
                <c:pt idx="8389">
                  <c:v>120.35002799999999</c:v>
                </c:pt>
                <c:pt idx="8390">
                  <c:v>120.341667</c:v>
                </c:pt>
                <c:pt idx="8391">
                  <c:v>120.340861</c:v>
                </c:pt>
                <c:pt idx="8392">
                  <c:v>120.339167</c:v>
                </c:pt>
                <c:pt idx="8393">
                  <c:v>120.33836100000001</c:v>
                </c:pt>
                <c:pt idx="8394">
                  <c:v>120.330861</c:v>
                </c:pt>
                <c:pt idx="8395">
                  <c:v>120.330417</c:v>
                </c:pt>
                <c:pt idx="8396">
                  <c:v>120.262056</c:v>
                </c:pt>
                <c:pt idx="8397">
                  <c:v>120.262083</c:v>
                </c:pt>
                <c:pt idx="8398">
                  <c:v>120.263361</c:v>
                </c:pt>
                <c:pt idx="8399">
                  <c:v>120.27413900000001</c:v>
                </c:pt>
                <c:pt idx="8400">
                  <c:v>120.27497200000001</c:v>
                </c:pt>
                <c:pt idx="8401">
                  <c:v>120.277472</c:v>
                </c:pt>
                <c:pt idx="8402">
                  <c:v>120.278361</c:v>
                </c:pt>
                <c:pt idx="8403">
                  <c:v>120.279167</c:v>
                </c:pt>
                <c:pt idx="8404">
                  <c:v>120.286222</c:v>
                </c:pt>
                <c:pt idx="8405">
                  <c:v>120.28625</c:v>
                </c:pt>
                <c:pt idx="8406">
                  <c:v>120.285833</c:v>
                </c:pt>
                <c:pt idx="8407">
                  <c:v>120.281639</c:v>
                </c:pt>
                <c:pt idx="8408">
                  <c:v>120.280833</c:v>
                </c:pt>
                <c:pt idx="8409">
                  <c:v>120.28</c:v>
                </c:pt>
                <c:pt idx="8410">
                  <c:v>120.279111</c:v>
                </c:pt>
                <c:pt idx="8411">
                  <c:v>120.278333</c:v>
                </c:pt>
                <c:pt idx="8412">
                  <c:v>120.277472</c:v>
                </c:pt>
                <c:pt idx="8413">
                  <c:v>120.276667</c:v>
                </c:pt>
                <c:pt idx="8414">
                  <c:v>120.27588900000001</c:v>
                </c:pt>
                <c:pt idx="8415">
                  <c:v>120.27497200000001</c:v>
                </c:pt>
                <c:pt idx="8416">
                  <c:v>120.27413900000001</c:v>
                </c:pt>
                <c:pt idx="8417">
                  <c:v>120.273278</c:v>
                </c:pt>
                <c:pt idx="8418">
                  <c:v>120.27249999999999</c:v>
                </c:pt>
                <c:pt idx="8419">
                  <c:v>120.268333</c:v>
                </c:pt>
                <c:pt idx="8420">
                  <c:v>120.267528</c:v>
                </c:pt>
                <c:pt idx="8421">
                  <c:v>120.264944</c:v>
                </c:pt>
                <c:pt idx="8422">
                  <c:v>120.264194</c:v>
                </c:pt>
                <c:pt idx="8423">
                  <c:v>120.2625</c:v>
                </c:pt>
                <c:pt idx="8424">
                  <c:v>120.262056</c:v>
                </c:pt>
                <c:pt idx="8425">
                  <c:v>120.262056</c:v>
                </c:pt>
                <c:pt idx="8426">
                  <c:v>120.262056</c:v>
                </c:pt>
                <c:pt idx="8427">
                  <c:v>120.2625</c:v>
                </c:pt>
                <c:pt idx="8428">
                  <c:v>120.264167</c:v>
                </c:pt>
                <c:pt idx="8429">
                  <c:v>120.264972</c:v>
                </c:pt>
                <c:pt idx="8430">
                  <c:v>120.265833</c:v>
                </c:pt>
                <c:pt idx="8431">
                  <c:v>120.266639</c:v>
                </c:pt>
                <c:pt idx="8432">
                  <c:v>120.271694</c:v>
                </c:pt>
                <c:pt idx="8433">
                  <c:v>120.27249999999999</c:v>
                </c:pt>
                <c:pt idx="8434">
                  <c:v>120.27330600000001</c:v>
                </c:pt>
                <c:pt idx="8435">
                  <c:v>120.27413900000001</c:v>
                </c:pt>
                <c:pt idx="8436">
                  <c:v>120.281694</c:v>
                </c:pt>
                <c:pt idx="8437">
                  <c:v>120.2825</c:v>
                </c:pt>
                <c:pt idx="8438">
                  <c:v>120.284139</c:v>
                </c:pt>
                <c:pt idx="8439">
                  <c:v>120.284583</c:v>
                </c:pt>
                <c:pt idx="8440">
                  <c:v>120.284583</c:v>
                </c:pt>
                <c:pt idx="8441">
                  <c:v>120.281667</c:v>
                </c:pt>
                <c:pt idx="8442">
                  <c:v>120.27330600000001</c:v>
                </c:pt>
                <c:pt idx="8443">
                  <c:v>120.27247199999999</c:v>
                </c:pt>
                <c:pt idx="8444">
                  <c:v>120.269111</c:v>
                </c:pt>
                <c:pt idx="8445">
                  <c:v>120.268333</c:v>
                </c:pt>
                <c:pt idx="8446">
                  <c:v>120.264139</c:v>
                </c:pt>
                <c:pt idx="8447">
                  <c:v>120.262056</c:v>
                </c:pt>
                <c:pt idx="8448">
                  <c:v>122.06705599999999</c:v>
                </c:pt>
                <c:pt idx="8449">
                  <c:v>122.067083</c:v>
                </c:pt>
                <c:pt idx="8450">
                  <c:v>122.068333</c:v>
                </c:pt>
                <c:pt idx="8451">
                  <c:v>122.069194</c:v>
                </c:pt>
                <c:pt idx="8452">
                  <c:v>122.06997200000001</c:v>
                </c:pt>
                <c:pt idx="8453">
                  <c:v>122.077528</c:v>
                </c:pt>
                <c:pt idx="8454">
                  <c:v>122.078306</c:v>
                </c:pt>
                <c:pt idx="8455">
                  <c:v>122.079139</c:v>
                </c:pt>
                <c:pt idx="8456">
                  <c:v>122.079583</c:v>
                </c:pt>
                <c:pt idx="8457">
                  <c:v>122.079583</c:v>
                </c:pt>
                <c:pt idx="8458">
                  <c:v>122.080417</c:v>
                </c:pt>
                <c:pt idx="8459">
                  <c:v>122.080389</c:v>
                </c:pt>
                <c:pt idx="8460">
                  <c:v>122.078306</c:v>
                </c:pt>
                <c:pt idx="8461">
                  <c:v>122.077528</c:v>
                </c:pt>
                <c:pt idx="8462">
                  <c:v>122.077056</c:v>
                </c:pt>
                <c:pt idx="8463">
                  <c:v>122.077083</c:v>
                </c:pt>
                <c:pt idx="8464">
                  <c:v>122.076639</c:v>
                </c:pt>
                <c:pt idx="8465">
                  <c:v>122.07333300000001</c:v>
                </c:pt>
                <c:pt idx="8466">
                  <c:v>122.070806</c:v>
                </c:pt>
                <c:pt idx="8467">
                  <c:v>122.07002799999999</c:v>
                </c:pt>
                <c:pt idx="8468">
                  <c:v>122.06916699999999</c:v>
                </c:pt>
                <c:pt idx="8469">
                  <c:v>122.068333</c:v>
                </c:pt>
                <c:pt idx="8470">
                  <c:v>122.06705599999999</c:v>
                </c:pt>
                <c:pt idx="8471">
                  <c:v>120.110361</c:v>
                </c:pt>
                <c:pt idx="8472">
                  <c:v>120.110417</c:v>
                </c:pt>
                <c:pt idx="8473">
                  <c:v>120.11125</c:v>
                </c:pt>
                <c:pt idx="8474">
                  <c:v>120.111278</c:v>
                </c:pt>
                <c:pt idx="8475">
                  <c:v>120.112111</c:v>
                </c:pt>
                <c:pt idx="8476">
                  <c:v>120.111278</c:v>
                </c:pt>
                <c:pt idx="8477">
                  <c:v>120.112056</c:v>
                </c:pt>
                <c:pt idx="8478">
                  <c:v>120.112083</c:v>
                </c:pt>
                <c:pt idx="8479">
                  <c:v>120.112889</c:v>
                </c:pt>
                <c:pt idx="8480">
                  <c:v>120.112917</c:v>
                </c:pt>
                <c:pt idx="8481">
                  <c:v>120.11455599999999</c:v>
                </c:pt>
                <c:pt idx="8482">
                  <c:v>120.11452800000001</c:v>
                </c:pt>
                <c:pt idx="8483">
                  <c:v>120.11788900000001</c:v>
                </c:pt>
                <c:pt idx="8484">
                  <c:v>120.11791700000001</c:v>
                </c:pt>
                <c:pt idx="8485">
                  <c:v>120.11872200000001</c:v>
                </c:pt>
                <c:pt idx="8486">
                  <c:v>120.11872200000001</c:v>
                </c:pt>
                <c:pt idx="8487">
                  <c:v>120.11963900000001</c:v>
                </c:pt>
                <c:pt idx="8488">
                  <c:v>120.11961100000001</c:v>
                </c:pt>
                <c:pt idx="8489">
                  <c:v>120.12088900000001</c:v>
                </c:pt>
                <c:pt idx="8490">
                  <c:v>120.121667</c:v>
                </c:pt>
                <c:pt idx="8491">
                  <c:v>120.1225</c:v>
                </c:pt>
                <c:pt idx="8492">
                  <c:v>120.123333</c:v>
                </c:pt>
                <c:pt idx="8493">
                  <c:v>120.124139</c:v>
                </c:pt>
                <c:pt idx="8494">
                  <c:v>120.124944</c:v>
                </c:pt>
                <c:pt idx="8495">
                  <c:v>120.125444</c:v>
                </c:pt>
                <c:pt idx="8496">
                  <c:v>120.125417</c:v>
                </c:pt>
                <c:pt idx="8497">
                  <c:v>120.124583</c:v>
                </c:pt>
                <c:pt idx="8498">
                  <c:v>120.124583</c:v>
                </c:pt>
                <c:pt idx="8499">
                  <c:v>120.12375</c:v>
                </c:pt>
                <c:pt idx="8500">
                  <c:v>120.123778</c:v>
                </c:pt>
                <c:pt idx="8501">
                  <c:v>120.122083</c:v>
                </c:pt>
                <c:pt idx="8502">
                  <c:v>120.122111</c:v>
                </c:pt>
                <c:pt idx="8503">
                  <c:v>120.119944</c:v>
                </c:pt>
                <c:pt idx="8504">
                  <c:v>120.119139</c:v>
                </c:pt>
                <c:pt idx="8505">
                  <c:v>120.11872200000001</c:v>
                </c:pt>
                <c:pt idx="8506">
                  <c:v>120.11872200000001</c:v>
                </c:pt>
                <c:pt idx="8507">
                  <c:v>120.11627799999999</c:v>
                </c:pt>
                <c:pt idx="8508">
                  <c:v>120.11622199999999</c:v>
                </c:pt>
                <c:pt idx="8509">
                  <c:v>120.115444</c:v>
                </c:pt>
                <c:pt idx="8510">
                  <c:v>120.11538899999999</c:v>
                </c:pt>
                <c:pt idx="8511">
                  <c:v>120.11455599999999</c:v>
                </c:pt>
                <c:pt idx="8512">
                  <c:v>120.114583</c:v>
                </c:pt>
                <c:pt idx="8513">
                  <c:v>120.112889</c:v>
                </c:pt>
                <c:pt idx="8514">
                  <c:v>120.112917</c:v>
                </c:pt>
                <c:pt idx="8515">
                  <c:v>120.1125</c:v>
                </c:pt>
                <c:pt idx="8516">
                  <c:v>120.110861</c:v>
                </c:pt>
                <c:pt idx="8517">
                  <c:v>120.110361</c:v>
                </c:pt>
                <c:pt idx="8518">
                  <c:v>121.597083</c:v>
                </c:pt>
                <c:pt idx="8519">
                  <c:v>121.597083</c:v>
                </c:pt>
                <c:pt idx="8520">
                  <c:v>121.59830599999999</c:v>
                </c:pt>
                <c:pt idx="8521">
                  <c:v>121.60083299999999</c:v>
                </c:pt>
                <c:pt idx="8522">
                  <c:v>121.60169399999999</c:v>
                </c:pt>
                <c:pt idx="8523">
                  <c:v>121.60247200000001</c:v>
                </c:pt>
                <c:pt idx="8524">
                  <c:v>121.60333300000001</c:v>
                </c:pt>
                <c:pt idx="8525">
                  <c:v>121.604167</c:v>
                </c:pt>
                <c:pt idx="8526">
                  <c:v>121.604972</c:v>
                </c:pt>
                <c:pt idx="8527">
                  <c:v>121.608306</c:v>
                </c:pt>
                <c:pt idx="8528">
                  <c:v>121.608722</c:v>
                </c:pt>
                <c:pt idx="8529">
                  <c:v>121.608778</c:v>
                </c:pt>
                <c:pt idx="8530">
                  <c:v>121.610361</c:v>
                </c:pt>
                <c:pt idx="8531">
                  <c:v>121.610361</c:v>
                </c:pt>
                <c:pt idx="8532">
                  <c:v>121.609528</c:v>
                </c:pt>
                <c:pt idx="8533">
                  <c:v>121.610389</c:v>
                </c:pt>
                <c:pt idx="8534">
                  <c:v>121.610389</c:v>
                </c:pt>
                <c:pt idx="8535">
                  <c:v>121.609556</c:v>
                </c:pt>
                <c:pt idx="8536">
                  <c:v>121.609556</c:v>
                </c:pt>
                <c:pt idx="8537">
                  <c:v>121.608278</c:v>
                </c:pt>
                <c:pt idx="8538">
                  <c:v>121.606639</c:v>
                </c:pt>
                <c:pt idx="8539">
                  <c:v>121.605833</c:v>
                </c:pt>
                <c:pt idx="8540">
                  <c:v>121.60169399999999</c:v>
                </c:pt>
                <c:pt idx="8541">
                  <c:v>121.600444</c:v>
                </c:pt>
                <c:pt idx="8542">
                  <c:v>121.60041699999999</c:v>
                </c:pt>
                <c:pt idx="8543">
                  <c:v>121.597083</c:v>
                </c:pt>
                <c:pt idx="8544">
                  <c:v>120.312917</c:v>
                </c:pt>
                <c:pt idx="8545">
                  <c:v>120.314139</c:v>
                </c:pt>
                <c:pt idx="8546">
                  <c:v>120.315</c:v>
                </c:pt>
                <c:pt idx="8547">
                  <c:v>120.31580599999999</c:v>
                </c:pt>
                <c:pt idx="8548">
                  <c:v>120.32166700000001</c:v>
                </c:pt>
                <c:pt idx="8549">
                  <c:v>120.322472</c:v>
                </c:pt>
                <c:pt idx="8550">
                  <c:v>120.324167</c:v>
                </c:pt>
                <c:pt idx="8551">
                  <c:v>120.325833</c:v>
                </c:pt>
                <c:pt idx="8552">
                  <c:v>120.326639</c:v>
                </c:pt>
                <c:pt idx="8553">
                  <c:v>120.327444</c:v>
                </c:pt>
                <c:pt idx="8554">
                  <c:v>120.328333</c:v>
                </c:pt>
                <c:pt idx="8555">
                  <c:v>120.328722</c:v>
                </c:pt>
                <c:pt idx="8556">
                  <c:v>120.328778</c:v>
                </c:pt>
                <c:pt idx="8557">
                  <c:v>120.328306</c:v>
                </c:pt>
                <c:pt idx="8558">
                  <c:v>120.325</c:v>
                </c:pt>
                <c:pt idx="8559">
                  <c:v>120.324167</c:v>
                </c:pt>
                <c:pt idx="8560">
                  <c:v>120.322472</c:v>
                </c:pt>
                <c:pt idx="8561">
                  <c:v>120.32169399999999</c:v>
                </c:pt>
                <c:pt idx="8562">
                  <c:v>120.315833</c:v>
                </c:pt>
                <c:pt idx="8563">
                  <c:v>120.314972</c:v>
                </c:pt>
                <c:pt idx="8564">
                  <c:v>120.313694</c:v>
                </c:pt>
                <c:pt idx="8565">
                  <c:v>120.31375</c:v>
                </c:pt>
                <c:pt idx="8566">
                  <c:v>120.312917</c:v>
                </c:pt>
                <c:pt idx="8567">
                  <c:v>121.754611</c:v>
                </c:pt>
                <c:pt idx="8568">
                  <c:v>121.754583</c:v>
                </c:pt>
                <c:pt idx="8569">
                  <c:v>121.75494399999999</c:v>
                </c:pt>
                <c:pt idx="8570">
                  <c:v>121.755833</c:v>
                </c:pt>
                <c:pt idx="8571">
                  <c:v>121.75619399999999</c:v>
                </c:pt>
                <c:pt idx="8572">
                  <c:v>121.75619399999999</c:v>
                </c:pt>
                <c:pt idx="8573">
                  <c:v>121.75749999999999</c:v>
                </c:pt>
                <c:pt idx="8574">
                  <c:v>121.762472</c:v>
                </c:pt>
                <c:pt idx="8575">
                  <c:v>121.763361</c:v>
                </c:pt>
                <c:pt idx="8576">
                  <c:v>121.764167</c:v>
                </c:pt>
                <c:pt idx="8577">
                  <c:v>121.764944</c:v>
                </c:pt>
                <c:pt idx="8578">
                  <c:v>121.768333</c:v>
                </c:pt>
                <c:pt idx="8579">
                  <c:v>121.769111</c:v>
                </c:pt>
                <c:pt idx="8580">
                  <c:v>121.77</c:v>
                </c:pt>
                <c:pt idx="8581">
                  <c:v>121.77036099999999</c:v>
                </c:pt>
                <c:pt idx="8582">
                  <c:v>121.77038899999999</c:v>
                </c:pt>
                <c:pt idx="8583">
                  <c:v>121.77</c:v>
                </c:pt>
                <c:pt idx="8584">
                  <c:v>121.766667</c:v>
                </c:pt>
                <c:pt idx="8585">
                  <c:v>121.764194</c:v>
                </c:pt>
                <c:pt idx="8586">
                  <c:v>121.763306</c:v>
                </c:pt>
                <c:pt idx="8587">
                  <c:v>121.7625</c:v>
                </c:pt>
                <c:pt idx="8588">
                  <c:v>121.76002800000001</c:v>
                </c:pt>
                <c:pt idx="8589">
                  <c:v>121.75916700000001</c:v>
                </c:pt>
                <c:pt idx="8590">
                  <c:v>121.75744400000001</c:v>
                </c:pt>
                <c:pt idx="8591">
                  <c:v>121.755861</c:v>
                </c:pt>
                <c:pt idx="8592">
                  <c:v>121.754972</c:v>
                </c:pt>
                <c:pt idx="8593">
                  <c:v>121.754611</c:v>
                </c:pt>
                <c:pt idx="8594">
                  <c:v>120.128722</c:v>
                </c:pt>
                <c:pt idx="8595">
                  <c:v>120.12875</c:v>
                </c:pt>
                <c:pt idx="8596">
                  <c:v>120.12955599999999</c:v>
                </c:pt>
                <c:pt idx="8597">
                  <c:v>120.129583</c:v>
                </c:pt>
                <c:pt idx="8598">
                  <c:v>120.13</c:v>
                </c:pt>
                <c:pt idx="8599">
                  <c:v>120.13161100000001</c:v>
                </c:pt>
                <c:pt idx="8600">
                  <c:v>120.13247200000001</c:v>
                </c:pt>
                <c:pt idx="8601">
                  <c:v>120.13333299999999</c:v>
                </c:pt>
                <c:pt idx="8602">
                  <c:v>120.13416700000001</c:v>
                </c:pt>
                <c:pt idx="8603">
                  <c:v>120.134972</c:v>
                </c:pt>
                <c:pt idx="8604">
                  <c:v>120.13625</c:v>
                </c:pt>
                <c:pt idx="8605">
                  <c:v>120.13625</c:v>
                </c:pt>
                <c:pt idx="8606">
                  <c:v>120.137083</c:v>
                </c:pt>
                <c:pt idx="8607">
                  <c:v>120.137083</c:v>
                </c:pt>
                <c:pt idx="8608">
                  <c:v>120.135806</c:v>
                </c:pt>
                <c:pt idx="8609">
                  <c:v>120.13500000000001</c:v>
                </c:pt>
                <c:pt idx="8610">
                  <c:v>120.13416700000001</c:v>
                </c:pt>
                <c:pt idx="8611">
                  <c:v>120.13252799999999</c:v>
                </c:pt>
                <c:pt idx="8612">
                  <c:v>120.13208299999999</c:v>
                </c:pt>
                <c:pt idx="8613">
                  <c:v>120.13205600000001</c:v>
                </c:pt>
                <c:pt idx="8614">
                  <c:v>120.13161100000001</c:v>
                </c:pt>
                <c:pt idx="8615">
                  <c:v>120.12994399999999</c:v>
                </c:pt>
                <c:pt idx="8616">
                  <c:v>120.129583</c:v>
                </c:pt>
                <c:pt idx="8617">
                  <c:v>120.12955599999999</c:v>
                </c:pt>
                <c:pt idx="8618">
                  <c:v>120.128722</c:v>
                </c:pt>
                <c:pt idx="8619">
                  <c:v>120.879583</c:v>
                </c:pt>
                <c:pt idx="8620">
                  <c:v>120.879583</c:v>
                </c:pt>
                <c:pt idx="8621">
                  <c:v>120.880472</c:v>
                </c:pt>
                <c:pt idx="8622">
                  <c:v>120.880472</c:v>
                </c:pt>
                <c:pt idx="8623">
                  <c:v>120.88211099999999</c:v>
                </c:pt>
                <c:pt idx="8624">
                  <c:v>120.88208299999999</c:v>
                </c:pt>
                <c:pt idx="8625">
                  <c:v>120.88375000000001</c:v>
                </c:pt>
                <c:pt idx="8626">
                  <c:v>120.88375000000001</c:v>
                </c:pt>
                <c:pt idx="8627">
                  <c:v>120.884556</c:v>
                </c:pt>
                <c:pt idx="8628">
                  <c:v>120.88458300000001</c:v>
                </c:pt>
                <c:pt idx="8629">
                  <c:v>120.88583300000001</c:v>
                </c:pt>
                <c:pt idx="8630">
                  <c:v>120.887472</c:v>
                </c:pt>
                <c:pt idx="8631">
                  <c:v>120.888722</c:v>
                </c:pt>
                <c:pt idx="8632">
                  <c:v>120.888694</c:v>
                </c:pt>
                <c:pt idx="8633">
                  <c:v>120.887889</c:v>
                </c:pt>
                <c:pt idx="8634">
                  <c:v>120.887917</c:v>
                </c:pt>
                <c:pt idx="8635">
                  <c:v>120.887056</c:v>
                </c:pt>
                <c:pt idx="8636">
                  <c:v>120.887056</c:v>
                </c:pt>
                <c:pt idx="8637">
                  <c:v>120.886667</c:v>
                </c:pt>
                <c:pt idx="8638">
                  <c:v>120.885806</c:v>
                </c:pt>
                <c:pt idx="8639">
                  <c:v>120.885417</c:v>
                </c:pt>
                <c:pt idx="8640">
                  <c:v>120.885417</c:v>
                </c:pt>
                <c:pt idx="8641">
                  <c:v>120.88294399999999</c:v>
                </c:pt>
                <c:pt idx="8642">
                  <c:v>120.88291700000001</c:v>
                </c:pt>
                <c:pt idx="8643">
                  <c:v>120.881694</c:v>
                </c:pt>
                <c:pt idx="8644">
                  <c:v>120.879972</c:v>
                </c:pt>
                <c:pt idx="8645">
                  <c:v>120.879583</c:v>
                </c:pt>
                <c:pt idx="8646">
                  <c:v>120.12625</c:v>
                </c:pt>
                <c:pt idx="8647">
                  <c:v>120.126278</c:v>
                </c:pt>
                <c:pt idx="8648">
                  <c:v>120.128333</c:v>
                </c:pt>
                <c:pt idx="8649">
                  <c:v>120.129139</c:v>
                </c:pt>
                <c:pt idx="8650">
                  <c:v>120.13</c:v>
                </c:pt>
                <c:pt idx="8651">
                  <c:v>120.13127799999999</c:v>
                </c:pt>
                <c:pt idx="8652">
                  <c:v>120.13124999999999</c:v>
                </c:pt>
                <c:pt idx="8653">
                  <c:v>120.13208299999999</c:v>
                </c:pt>
                <c:pt idx="8654">
                  <c:v>120.13211099999999</c:v>
                </c:pt>
                <c:pt idx="8655">
                  <c:v>120.13369400000001</c:v>
                </c:pt>
                <c:pt idx="8656">
                  <c:v>120.13372200000001</c:v>
                </c:pt>
                <c:pt idx="8657">
                  <c:v>120.13416700000001</c:v>
                </c:pt>
                <c:pt idx="8658">
                  <c:v>120.134972</c:v>
                </c:pt>
                <c:pt idx="8659">
                  <c:v>120.135417</c:v>
                </c:pt>
                <c:pt idx="8660">
                  <c:v>120.135417</c:v>
                </c:pt>
                <c:pt idx="8661">
                  <c:v>120.134972</c:v>
                </c:pt>
                <c:pt idx="8662">
                  <c:v>120.131694</c:v>
                </c:pt>
                <c:pt idx="8663">
                  <c:v>120.130444</c:v>
                </c:pt>
                <c:pt idx="8664">
                  <c:v>120.13038899999999</c:v>
                </c:pt>
                <c:pt idx="8665">
                  <c:v>120.129583</c:v>
                </c:pt>
                <c:pt idx="8666">
                  <c:v>120.12955599999999</c:v>
                </c:pt>
                <c:pt idx="8667">
                  <c:v>120.12625</c:v>
                </c:pt>
                <c:pt idx="8668">
                  <c:v>120.09625</c:v>
                </c:pt>
                <c:pt idx="8669">
                  <c:v>120.09830599999999</c:v>
                </c:pt>
                <c:pt idx="8670">
                  <c:v>120.10169399999999</c:v>
                </c:pt>
                <c:pt idx="8671">
                  <c:v>120.10211099999999</c:v>
                </c:pt>
                <c:pt idx="8672">
                  <c:v>120.10208299999999</c:v>
                </c:pt>
                <c:pt idx="8673">
                  <c:v>120.10291700000001</c:v>
                </c:pt>
                <c:pt idx="8674">
                  <c:v>120.10291700000001</c:v>
                </c:pt>
                <c:pt idx="8675">
                  <c:v>120.10252800000001</c:v>
                </c:pt>
                <c:pt idx="8676">
                  <c:v>120.10083299999999</c:v>
                </c:pt>
                <c:pt idx="8677">
                  <c:v>120.099583</c:v>
                </c:pt>
                <c:pt idx="8678">
                  <c:v>120.09955600000001</c:v>
                </c:pt>
                <c:pt idx="8679">
                  <c:v>120.098722</c:v>
                </c:pt>
                <c:pt idx="8680">
                  <c:v>120.09875</c:v>
                </c:pt>
                <c:pt idx="8681">
                  <c:v>120.09705599999999</c:v>
                </c:pt>
                <c:pt idx="8682">
                  <c:v>120.097083</c:v>
                </c:pt>
                <c:pt idx="8683">
                  <c:v>120.09625</c:v>
                </c:pt>
                <c:pt idx="8684">
                  <c:v>120.13205600000001</c:v>
                </c:pt>
                <c:pt idx="8685">
                  <c:v>120.13208299999999</c:v>
                </c:pt>
                <c:pt idx="8686">
                  <c:v>120.13286100000001</c:v>
                </c:pt>
                <c:pt idx="8687">
                  <c:v>120.13291700000001</c:v>
                </c:pt>
                <c:pt idx="8688">
                  <c:v>120.13205600000001</c:v>
                </c:pt>
                <c:pt idx="8689">
                  <c:v>120.13202800000001</c:v>
                </c:pt>
                <c:pt idx="8690">
                  <c:v>120.13247200000001</c:v>
                </c:pt>
                <c:pt idx="8691">
                  <c:v>120.13333299999999</c:v>
                </c:pt>
                <c:pt idx="8692">
                  <c:v>120.134111</c:v>
                </c:pt>
                <c:pt idx="8693">
                  <c:v>120.134556</c:v>
                </c:pt>
                <c:pt idx="8694">
                  <c:v>120.13458300000001</c:v>
                </c:pt>
                <c:pt idx="8695">
                  <c:v>120.135417</c:v>
                </c:pt>
                <c:pt idx="8696">
                  <c:v>120.135417</c:v>
                </c:pt>
                <c:pt idx="8697">
                  <c:v>120.13458300000001</c:v>
                </c:pt>
                <c:pt idx="8698">
                  <c:v>120.13458300000001</c:v>
                </c:pt>
                <c:pt idx="8699">
                  <c:v>120.133306</c:v>
                </c:pt>
                <c:pt idx="8700">
                  <c:v>120.13205600000001</c:v>
                </c:pt>
                <c:pt idx="8701">
                  <c:v>120.13461100000001</c:v>
                </c:pt>
                <c:pt idx="8702">
                  <c:v>120.13458300000001</c:v>
                </c:pt>
                <c:pt idx="8703">
                  <c:v>120.134944</c:v>
                </c:pt>
                <c:pt idx="8704">
                  <c:v>120.1375</c:v>
                </c:pt>
                <c:pt idx="8705">
                  <c:v>120.137889</c:v>
                </c:pt>
                <c:pt idx="8706">
                  <c:v>120.137917</c:v>
                </c:pt>
                <c:pt idx="8707">
                  <c:v>120.13875</c:v>
                </c:pt>
                <c:pt idx="8708">
                  <c:v>120.13875</c:v>
                </c:pt>
                <c:pt idx="8709">
                  <c:v>120.137472</c:v>
                </c:pt>
                <c:pt idx="8710">
                  <c:v>120.136667</c:v>
                </c:pt>
                <c:pt idx="8711">
                  <c:v>120.135417</c:v>
                </c:pt>
                <c:pt idx="8712">
                  <c:v>120.135389</c:v>
                </c:pt>
                <c:pt idx="8713">
                  <c:v>120.13461100000001</c:v>
                </c:pt>
                <c:pt idx="8714">
                  <c:v>121.407056</c:v>
                </c:pt>
                <c:pt idx="8715">
                  <c:v>121.407083</c:v>
                </c:pt>
                <c:pt idx="8716">
                  <c:v>121.408306</c:v>
                </c:pt>
                <c:pt idx="8717">
                  <c:v>121.409111</c:v>
                </c:pt>
                <c:pt idx="8718">
                  <c:v>121.410389</c:v>
                </c:pt>
                <c:pt idx="8719">
                  <c:v>121.410389</c:v>
                </c:pt>
                <c:pt idx="8720">
                  <c:v>121.411722</c:v>
                </c:pt>
                <c:pt idx="8721">
                  <c:v>121.41330600000001</c:v>
                </c:pt>
                <c:pt idx="8722">
                  <c:v>121.41497200000001</c:v>
                </c:pt>
                <c:pt idx="8723">
                  <c:v>121.41541700000001</c:v>
                </c:pt>
                <c:pt idx="8724">
                  <c:v>121.41541700000001</c:v>
                </c:pt>
                <c:pt idx="8725">
                  <c:v>121.415778</c:v>
                </c:pt>
                <c:pt idx="8726">
                  <c:v>121.418306</c:v>
                </c:pt>
                <c:pt idx="8727">
                  <c:v>121.41875</c:v>
                </c:pt>
                <c:pt idx="8728">
                  <c:v>121.418722</c:v>
                </c:pt>
                <c:pt idx="8729">
                  <c:v>121.418361</c:v>
                </c:pt>
                <c:pt idx="8730">
                  <c:v>121.4175</c:v>
                </c:pt>
                <c:pt idx="8731">
                  <c:v>121.416667</c:v>
                </c:pt>
                <c:pt idx="8732">
                  <c:v>121.41247199999999</c:v>
                </c:pt>
                <c:pt idx="8733">
                  <c:v>121.411694</c:v>
                </c:pt>
                <c:pt idx="8734">
                  <c:v>121.41</c:v>
                </c:pt>
                <c:pt idx="8735">
                  <c:v>121.409139</c:v>
                </c:pt>
                <c:pt idx="8736">
                  <c:v>121.407472</c:v>
                </c:pt>
                <c:pt idx="8737">
                  <c:v>121.407056</c:v>
                </c:pt>
                <c:pt idx="8738">
                  <c:v>122.096194</c:v>
                </c:pt>
                <c:pt idx="8739">
                  <c:v>122.09625</c:v>
                </c:pt>
                <c:pt idx="8740">
                  <c:v>122.096722</c:v>
                </c:pt>
                <c:pt idx="8741">
                  <c:v>122.0975</c:v>
                </c:pt>
                <c:pt idx="8742">
                  <c:v>122.098333</c:v>
                </c:pt>
                <c:pt idx="8743">
                  <c:v>122.10250000000001</c:v>
                </c:pt>
                <c:pt idx="8744">
                  <c:v>122.10294399999999</c:v>
                </c:pt>
                <c:pt idx="8745">
                  <c:v>122.10291700000001</c:v>
                </c:pt>
                <c:pt idx="8746">
                  <c:v>122.10169399999999</c:v>
                </c:pt>
                <c:pt idx="8747">
                  <c:v>122.09913899999999</c:v>
                </c:pt>
                <c:pt idx="8748">
                  <c:v>122.09875</c:v>
                </c:pt>
                <c:pt idx="8749">
                  <c:v>122.09875</c:v>
                </c:pt>
                <c:pt idx="8750">
                  <c:v>122.096194</c:v>
                </c:pt>
                <c:pt idx="8751">
                  <c:v>120.13205600000001</c:v>
                </c:pt>
                <c:pt idx="8752">
                  <c:v>120.13208299999999</c:v>
                </c:pt>
                <c:pt idx="8753">
                  <c:v>120.13416700000001</c:v>
                </c:pt>
                <c:pt idx="8754">
                  <c:v>120.140861</c:v>
                </c:pt>
                <c:pt idx="8755">
                  <c:v>120.141694</c:v>
                </c:pt>
                <c:pt idx="8756">
                  <c:v>120.142528</c:v>
                </c:pt>
                <c:pt idx="8757">
                  <c:v>120.142944</c:v>
                </c:pt>
                <c:pt idx="8758">
                  <c:v>120.142889</c:v>
                </c:pt>
                <c:pt idx="8759">
                  <c:v>120.1425</c:v>
                </c:pt>
                <c:pt idx="8760">
                  <c:v>120.141667</c:v>
                </c:pt>
                <c:pt idx="8761">
                  <c:v>120.140806</c:v>
                </c:pt>
                <c:pt idx="8762">
                  <c:v>120.137444</c:v>
                </c:pt>
                <c:pt idx="8763">
                  <c:v>120.136667</c:v>
                </c:pt>
                <c:pt idx="8764">
                  <c:v>120.13249999999999</c:v>
                </c:pt>
                <c:pt idx="8765">
                  <c:v>120.13205600000001</c:v>
                </c:pt>
                <c:pt idx="8766">
                  <c:v>120.297889</c:v>
                </c:pt>
                <c:pt idx="8767">
                  <c:v>120.297861</c:v>
                </c:pt>
                <c:pt idx="8768">
                  <c:v>120.298361</c:v>
                </c:pt>
                <c:pt idx="8769">
                  <c:v>120.300028</c:v>
                </c:pt>
                <c:pt idx="8770">
                  <c:v>120.300833</c:v>
                </c:pt>
                <c:pt idx="8771">
                  <c:v>120.30413900000001</c:v>
                </c:pt>
                <c:pt idx="8772">
                  <c:v>120.30583300000001</c:v>
                </c:pt>
                <c:pt idx="8773">
                  <c:v>120.306667</c:v>
                </c:pt>
                <c:pt idx="8774">
                  <c:v>120.3075</c:v>
                </c:pt>
                <c:pt idx="8775">
                  <c:v>120.309167</c:v>
                </c:pt>
                <c:pt idx="8776">
                  <c:v>120.310389</c:v>
                </c:pt>
                <c:pt idx="8777">
                  <c:v>120.309167</c:v>
                </c:pt>
                <c:pt idx="8778">
                  <c:v>120.307472</c:v>
                </c:pt>
                <c:pt idx="8779">
                  <c:v>120.306639</c:v>
                </c:pt>
                <c:pt idx="8780">
                  <c:v>120.30497200000001</c:v>
                </c:pt>
                <c:pt idx="8781">
                  <c:v>120.304194</c:v>
                </c:pt>
                <c:pt idx="8782">
                  <c:v>120.3</c:v>
                </c:pt>
                <c:pt idx="8783">
                  <c:v>120.299139</c:v>
                </c:pt>
                <c:pt idx="8784">
                  <c:v>120.298333</c:v>
                </c:pt>
                <c:pt idx="8785">
                  <c:v>120.297889</c:v>
                </c:pt>
                <c:pt idx="8786">
                  <c:v>120.081278</c:v>
                </c:pt>
                <c:pt idx="8787">
                  <c:v>120.08125</c:v>
                </c:pt>
                <c:pt idx="8788">
                  <c:v>120.0825</c:v>
                </c:pt>
                <c:pt idx="8789">
                  <c:v>120.08411099999999</c:v>
                </c:pt>
                <c:pt idx="8790">
                  <c:v>120.08538900000001</c:v>
                </c:pt>
                <c:pt idx="8791">
                  <c:v>120.08536100000001</c:v>
                </c:pt>
                <c:pt idx="8792">
                  <c:v>120.08458299999999</c:v>
                </c:pt>
                <c:pt idx="8793">
                  <c:v>120.084639</c:v>
                </c:pt>
                <c:pt idx="8794">
                  <c:v>120.083333</c:v>
                </c:pt>
                <c:pt idx="8795">
                  <c:v>120.081278</c:v>
                </c:pt>
                <c:pt idx="8796">
                  <c:v>119.92955600000001</c:v>
                </c:pt>
                <c:pt idx="8797">
                  <c:v>119.92955600000001</c:v>
                </c:pt>
                <c:pt idx="8798">
                  <c:v>119.93044399999999</c:v>
                </c:pt>
                <c:pt idx="8799">
                  <c:v>119.93041700000001</c:v>
                </c:pt>
                <c:pt idx="8800">
                  <c:v>119.93125000000001</c:v>
                </c:pt>
                <c:pt idx="8801">
                  <c:v>119.93122200000001</c:v>
                </c:pt>
                <c:pt idx="8802">
                  <c:v>119.931667</c:v>
                </c:pt>
                <c:pt idx="8803">
                  <c:v>119.9325</c:v>
                </c:pt>
                <c:pt idx="8804">
                  <c:v>119.933361</c:v>
                </c:pt>
                <c:pt idx="8805">
                  <c:v>119.934583</c:v>
                </c:pt>
                <c:pt idx="8806">
                  <c:v>119.934611</c:v>
                </c:pt>
                <c:pt idx="8807">
                  <c:v>119.933694</c:v>
                </c:pt>
                <c:pt idx="8808">
                  <c:v>119.933694</c:v>
                </c:pt>
                <c:pt idx="8809">
                  <c:v>119.933306</c:v>
                </c:pt>
                <c:pt idx="8810">
                  <c:v>119.92997200000001</c:v>
                </c:pt>
                <c:pt idx="8811">
                  <c:v>119.92955600000001</c:v>
                </c:pt>
                <c:pt idx="8812">
                  <c:v>120.137083</c:v>
                </c:pt>
                <c:pt idx="8813">
                  <c:v>120.137083</c:v>
                </c:pt>
                <c:pt idx="8814">
                  <c:v>120.138333</c:v>
                </c:pt>
                <c:pt idx="8815">
                  <c:v>120.139972</c:v>
                </c:pt>
                <c:pt idx="8816">
                  <c:v>120.142056</c:v>
                </c:pt>
                <c:pt idx="8817">
                  <c:v>120.142083</c:v>
                </c:pt>
                <c:pt idx="8818">
                  <c:v>120.142917</c:v>
                </c:pt>
                <c:pt idx="8819">
                  <c:v>120.142889</c:v>
                </c:pt>
                <c:pt idx="8820">
                  <c:v>120.142528</c:v>
                </c:pt>
                <c:pt idx="8821">
                  <c:v>120.138278</c:v>
                </c:pt>
                <c:pt idx="8822">
                  <c:v>120.137083</c:v>
                </c:pt>
                <c:pt idx="8823">
                  <c:v>120.346222</c:v>
                </c:pt>
                <c:pt idx="8824">
                  <c:v>120.34625</c:v>
                </c:pt>
                <c:pt idx="8825">
                  <c:v>120.346639</c:v>
                </c:pt>
                <c:pt idx="8826">
                  <c:v>120.35336100000001</c:v>
                </c:pt>
                <c:pt idx="8827">
                  <c:v>120.354139</c:v>
                </c:pt>
                <c:pt idx="8828">
                  <c:v>120.355</c:v>
                </c:pt>
                <c:pt idx="8829">
                  <c:v>120.355389</c:v>
                </c:pt>
                <c:pt idx="8830">
                  <c:v>120.355417</c:v>
                </c:pt>
                <c:pt idx="8831">
                  <c:v>120.356222</c:v>
                </c:pt>
                <c:pt idx="8832">
                  <c:v>120.356222</c:v>
                </c:pt>
                <c:pt idx="8833">
                  <c:v>120.355806</c:v>
                </c:pt>
                <c:pt idx="8834">
                  <c:v>120.354139</c:v>
                </c:pt>
                <c:pt idx="8835">
                  <c:v>120.35336100000001</c:v>
                </c:pt>
                <c:pt idx="8836">
                  <c:v>120.35169399999999</c:v>
                </c:pt>
                <c:pt idx="8837">
                  <c:v>120.35077800000001</c:v>
                </c:pt>
                <c:pt idx="8838">
                  <c:v>120.346667</c:v>
                </c:pt>
                <c:pt idx="8839">
                  <c:v>120.346222</c:v>
                </c:pt>
                <c:pt idx="8840">
                  <c:v>120.140444</c:v>
                </c:pt>
                <c:pt idx="8841">
                  <c:v>120.140389</c:v>
                </c:pt>
                <c:pt idx="8842">
                  <c:v>120.1425</c:v>
                </c:pt>
                <c:pt idx="8843">
                  <c:v>120.144139</c:v>
                </c:pt>
                <c:pt idx="8844">
                  <c:v>120.144583</c:v>
                </c:pt>
                <c:pt idx="8845">
                  <c:v>120.14455599999999</c:v>
                </c:pt>
                <c:pt idx="8846">
                  <c:v>120.14375</c:v>
                </c:pt>
                <c:pt idx="8847">
                  <c:v>120.14375</c:v>
                </c:pt>
                <c:pt idx="8848">
                  <c:v>120.143306</c:v>
                </c:pt>
                <c:pt idx="8849">
                  <c:v>120.142528</c:v>
                </c:pt>
                <c:pt idx="8850">
                  <c:v>120.141639</c:v>
                </c:pt>
                <c:pt idx="8851">
                  <c:v>120.140444</c:v>
                </c:pt>
                <c:pt idx="8852">
                  <c:v>121.777056</c:v>
                </c:pt>
                <c:pt idx="8853">
                  <c:v>121.777028</c:v>
                </c:pt>
                <c:pt idx="8854">
                  <c:v>121.779167</c:v>
                </c:pt>
                <c:pt idx="8855">
                  <c:v>121.779972</c:v>
                </c:pt>
                <c:pt idx="8856">
                  <c:v>121.781611</c:v>
                </c:pt>
                <c:pt idx="8857">
                  <c:v>121.783306</c:v>
                </c:pt>
                <c:pt idx="8858">
                  <c:v>121.784583</c:v>
                </c:pt>
                <c:pt idx="8859">
                  <c:v>121.784583</c:v>
                </c:pt>
                <c:pt idx="8860">
                  <c:v>121.783722</c:v>
                </c:pt>
                <c:pt idx="8861">
                  <c:v>121.783722</c:v>
                </c:pt>
                <c:pt idx="8862">
                  <c:v>121.783306</c:v>
                </c:pt>
                <c:pt idx="8863">
                  <c:v>121.782528</c:v>
                </c:pt>
                <c:pt idx="8864">
                  <c:v>121.781639</c:v>
                </c:pt>
                <c:pt idx="8865">
                  <c:v>121.779944</c:v>
                </c:pt>
                <c:pt idx="8866">
                  <c:v>121.779139</c:v>
                </c:pt>
                <c:pt idx="8867">
                  <c:v>121.778333</c:v>
                </c:pt>
                <c:pt idx="8868">
                  <c:v>121.7775</c:v>
                </c:pt>
                <c:pt idx="8869">
                  <c:v>121.777056</c:v>
                </c:pt>
                <c:pt idx="8870">
                  <c:v>120.137083</c:v>
                </c:pt>
                <c:pt idx="8871">
                  <c:v>120.137083</c:v>
                </c:pt>
                <c:pt idx="8872">
                  <c:v>120.137917</c:v>
                </c:pt>
                <c:pt idx="8873">
                  <c:v>120.137889</c:v>
                </c:pt>
                <c:pt idx="8874">
                  <c:v>120.138306</c:v>
                </c:pt>
                <c:pt idx="8875">
                  <c:v>120.139194</c:v>
                </c:pt>
                <c:pt idx="8876">
                  <c:v>120.139972</c:v>
                </c:pt>
                <c:pt idx="8877">
                  <c:v>120.140833</c:v>
                </c:pt>
                <c:pt idx="8878">
                  <c:v>120.141222</c:v>
                </c:pt>
                <c:pt idx="8879">
                  <c:v>120.141222</c:v>
                </c:pt>
                <c:pt idx="8880">
                  <c:v>120.139139</c:v>
                </c:pt>
                <c:pt idx="8881">
                  <c:v>120.137472</c:v>
                </c:pt>
                <c:pt idx="8882">
                  <c:v>120.137083</c:v>
                </c:pt>
                <c:pt idx="8883">
                  <c:v>120.16627800000001</c:v>
                </c:pt>
                <c:pt idx="8884">
                  <c:v>120.16625000000001</c:v>
                </c:pt>
                <c:pt idx="8885">
                  <c:v>120.167028</c:v>
                </c:pt>
                <c:pt idx="8886">
                  <c:v>120.16708300000001</c:v>
                </c:pt>
                <c:pt idx="8887">
                  <c:v>120.167917</c:v>
                </c:pt>
                <c:pt idx="8888">
                  <c:v>120.167917</c:v>
                </c:pt>
                <c:pt idx="8889">
                  <c:v>120.168333</c:v>
                </c:pt>
                <c:pt idx="8890">
                  <c:v>120.169139</c:v>
                </c:pt>
                <c:pt idx="8891">
                  <c:v>120.170417</c:v>
                </c:pt>
                <c:pt idx="8892">
                  <c:v>120.170389</c:v>
                </c:pt>
                <c:pt idx="8893">
                  <c:v>120.168333</c:v>
                </c:pt>
                <c:pt idx="8894">
                  <c:v>120.166667</c:v>
                </c:pt>
                <c:pt idx="8895">
                  <c:v>120.16627800000001</c:v>
                </c:pt>
                <c:pt idx="8896">
                  <c:v>120.315417</c:v>
                </c:pt>
                <c:pt idx="8897">
                  <c:v>120.315389</c:v>
                </c:pt>
                <c:pt idx="8898">
                  <c:v>120.31580599999999</c:v>
                </c:pt>
                <c:pt idx="8899">
                  <c:v>120.318361</c:v>
                </c:pt>
                <c:pt idx="8900">
                  <c:v>120.31916699999999</c:v>
                </c:pt>
                <c:pt idx="8901">
                  <c:v>120.32166700000001</c:v>
                </c:pt>
                <c:pt idx="8902">
                  <c:v>120.32208300000001</c:v>
                </c:pt>
                <c:pt idx="8903">
                  <c:v>120.322056</c:v>
                </c:pt>
                <c:pt idx="8904">
                  <c:v>120.32083299999999</c:v>
                </c:pt>
                <c:pt idx="8905">
                  <c:v>120.31997200000001</c:v>
                </c:pt>
                <c:pt idx="8906">
                  <c:v>120.31830600000001</c:v>
                </c:pt>
                <c:pt idx="8907">
                  <c:v>120.316639</c:v>
                </c:pt>
                <c:pt idx="8908">
                  <c:v>120.315417</c:v>
                </c:pt>
                <c:pt idx="8909">
                  <c:v>120.330389</c:v>
                </c:pt>
                <c:pt idx="8910">
                  <c:v>120.330806</c:v>
                </c:pt>
                <c:pt idx="8911">
                  <c:v>120.331667</c:v>
                </c:pt>
                <c:pt idx="8912">
                  <c:v>120.3325</c:v>
                </c:pt>
                <c:pt idx="8913">
                  <c:v>120.33497199999999</c:v>
                </c:pt>
                <c:pt idx="8914">
                  <c:v>120.33588899999999</c:v>
                </c:pt>
                <c:pt idx="8915">
                  <c:v>120.33836100000001</c:v>
                </c:pt>
                <c:pt idx="8916">
                  <c:v>120.339139</c:v>
                </c:pt>
                <c:pt idx="8917">
                  <c:v>120.341639</c:v>
                </c:pt>
                <c:pt idx="8918">
                  <c:v>120.342111</c:v>
                </c:pt>
                <c:pt idx="8919">
                  <c:v>120.342111</c:v>
                </c:pt>
                <c:pt idx="8920">
                  <c:v>120.341667</c:v>
                </c:pt>
                <c:pt idx="8921">
                  <c:v>120.340861</c:v>
                </c:pt>
                <c:pt idx="8922">
                  <c:v>120.34</c:v>
                </c:pt>
                <c:pt idx="8923">
                  <c:v>120.331639</c:v>
                </c:pt>
                <c:pt idx="8924">
                  <c:v>120.330389</c:v>
                </c:pt>
                <c:pt idx="8925">
                  <c:v>121.825389</c:v>
                </c:pt>
                <c:pt idx="8926">
                  <c:v>121.825444</c:v>
                </c:pt>
                <c:pt idx="8927">
                  <c:v>121.825806</c:v>
                </c:pt>
                <c:pt idx="8928">
                  <c:v>121.828333</c:v>
                </c:pt>
                <c:pt idx="8929">
                  <c:v>121.828694</c:v>
                </c:pt>
                <c:pt idx="8930">
                  <c:v>121.828778</c:v>
                </c:pt>
                <c:pt idx="8931">
                  <c:v>121.827444</c:v>
                </c:pt>
                <c:pt idx="8932">
                  <c:v>121.825806</c:v>
                </c:pt>
                <c:pt idx="8933">
                  <c:v>121.825389</c:v>
                </c:pt>
                <c:pt idx="8934">
                  <c:v>120.298778</c:v>
                </c:pt>
                <c:pt idx="8935">
                  <c:v>120.299139</c:v>
                </c:pt>
                <c:pt idx="8936">
                  <c:v>120.300028</c:v>
                </c:pt>
                <c:pt idx="8937">
                  <c:v>120.30077799999999</c:v>
                </c:pt>
                <c:pt idx="8938">
                  <c:v>120.30497200000001</c:v>
                </c:pt>
                <c:pt idx="8939">
                  <c:v>120.30541700000001</c:v>
                </c:pt>
                <c:pt idx="8940">
                  <c:v>120.30538900000001</c:v>
                </c:pt>
                <c:pt idx="8941">
                  <c:v>120.30502799999999</c:v>
                </c:pt>
                <c:pt idx="8942">
                  <c:v>120.30413900000001</c:v>
                </c:pt>
                <c:pt idx="8943">
                  <c:v>120.303389</c:v>
                </c:pt>
                <c:pt idx="8944">
                  <c:v>120.300028</c:v>
                </c:pt>
                <c:pt idx="8945">
                  <c:v>120.299528</c:v>
                </c:pt>
                <c:pt idx="8946">
                  <c:v>120.299583</c:v>
                </c:pt>
                <c:pt idx="8947">
                  <c:v>120.298778</c:v>
                </c:pt>
                <c:pt idx="8948">
                  <c:v>120.25875000000001</c:v>
                </c:pt>
                <c:pt idx="8949">
                  <c:v>120.25872200000001</c:v>
                </c:pt>
                <c:pt idx="8950">
                  <c:v>120.25916700000001</c:v>
                </c:pt>
                <c:pt idx="8951">
                  <c:v>120.262472</c:v>
                </c:pt>
                <c:pt idx="8952">
                  <c:v>120.263361</c:v>
                </c:pt>
                <c:pt idx="8953">
                  <c:v>120.264167</c:v>
                </c:pt>
                <c:pt idx="8954">
                  <c:v>120.264611</c:v>
                </c:pt>
                <c:pt idx="8955">
                  <c:v>120.264556</c:v>
                </c:pt>
                <c:pt idx="8956">
                  <c:v>120.263361</c:v>
                </c:pt>
                <c:pt idx="8957">
                  <c:v>120.260806</c:v>
                </c:pt>
                <c:pt idx="8958">
                  <c:v>120.25875000000001</c:v>
                </c:pt>
                <c:pt idx="8959">
                  <c:v>120.92705599999999</c:v>
                </c:pt>
                <c:pt idx="8960">
                  <c:v>120.927083</c:v>
                </c:pt>
                <c:pt idx="8961">
                  <c:v>120.92749999999999</c:v>
                </c:pt>
                <c:pt idx="8962">
                  <c:v>120.92997200000001</c:v>
                </c:pt>
                <c:pt idx="8963">
                  <c:v>120.93125000000001</c:v>
                </c:pt>
                <c:pt idx="8964">
                  <c:v>120.93125000000001</c:v>
                </c:pt>
                <c:pt idx="8965">
                  <c:v>120.930806</c:v>
                </c:pt>
                <c:pt idx="8966">
                  <c:v>120.928389</c:v>
                </c:pt>
                <c:pt idx="8967">
                  <c:v>120.92791699999999</c:v>
                </c:pt>
                <c:pt idx="8968">
                  <c:v>120.92788899999999</c:v>
                </c:pt>
                <c:pt idx="8969">
                  <c:v>120.92705599999999</c:v>
                </c:pt>
                <c:pt idx="8970">
                  <c:v>119.963694</c:v>
                </c:pt>
                <c:pt idx="8971">
                  <c:v>119.96375</c:v>
                </c:pt>
                <c:pt idx="8972">
                  <c:v>119.964139</c:v>
                </c:pt>
                <c:pt idx="8973">
                  <c:v>119.965028</c:v>
                </c:pt>
                <c:pt idx="8974">
                  <c:v>119.965778</c:v>
                </c:pt>
                <c:pt idx="8975">
                  <c:v>119.969194</c:v>
                </c:pt>
                <c:pt idx="8976">
                  <c:v>119.969583</c:v>
                </c:pt>
                <c:pt idx="8977">
                  <c:v>119.969583</c:v>
                </c:pt>
                <c:pt idx="8978">
                  <c:v>119.969139</c:v>
                </c:pt>
                <c:pt idx="8979">
                  <c:v>119.966694</c:v>
                </c:pt>
                <c:pt idx="8980">
                  <c:v>119.965778</c:v>
                </c:pt>
                <c:pt idx="8981">
                  <c:v>119.964139</c:v>
                </c:pt>
                <c:pt idx="8982">
                  <c:v>119.963694</c:v>
                </c:pt>
                <c:pt idx="8983">
                  <c:v>120.119556</c:v>
                </c:pt>
                <c:pt idx="8984">
                  <c:v>120.121611</c:v>
                </c:pt>
                <c:pt idx="8985">
                  <c:v>120.123333</c:v>
                </c:pt>
                <c:pt idx="8986">
                  <c:v>120.124583</c:v>
                </c:pt>
                <c:pt idx="8987">
                  <c:v>120.124583</c:v>
                </c:pt>
                <c:pt idx="8988">
                  <c:v>120.124167</c:v>
                </c:pt>
                <c:pt idx="8989">
                  <c:v>120.123361</c:v>
                </c:pt>
                <c:pt idx="8990">
                  <c:v>120.121639</c:v>
                </c:pt>
                <c:pt idx="8991">
                  <c:v>120.120861</c:v>
                </c:pt>
                <c:pt idx="8992">
                  <c:v>120.120389</c:v>
                </c:pt>
                <c:pt idx="8993">
                  <c:v>120.120389</c:v>
                </c:pt>
                <c:pt idx="8994">
                  <c:v>120.119556</c:v>
                </c:pt>
                <c:pt idx="8995">
                  <c:v>120.05458299999999</c:v>
                </c:pt>
                <c:pt idx="8996">
                  <c:v>120.05455600000001</c:v>
                </c:pt>
                <c:pt idx="8997">
                  <c:v>120.055806</c:v>
                </c:pt>
                <c:pt idx="8998">
                  <c:v>120.0575</c:v>
                </c:pt>
                <c:pt idx="8999">
                  <c:v>120.057889</c:v>
                </c:pt>
                <c:pt idx="9000">
                  <c:v>120.057889</c:v>
                </c:pt>
                <c:pt idx="9001">
                  <c:v>120.057472</c:v>
                </c:pt>
                <c:pt idx="9002">
                  <c:v>120.05497200000001</c:v>
                </c:pt>
                <c:pt idx="9003">
                  <c:v>120.05458299999999</c:v>
                </c:pt>
                <c:pt idx="9004">
                  <c:v>121.75705600000001</c:v>
                </c:pt>
                <c:pt idx="9005">
                  <c:v>121.75872200000001</c:v>
                </c:pt>
                <c:pt idx="9006">
                  <c:v>121.75872200000001</c:v>
                </c:pt>
                <c:pt idx="9007">
                  <c:v>121.75916700000001</c:v>
                </c:pt>
                <c:pt idx="9008">
                  <c:v>121.760806</c:v>
                </c:pt>
                <c:pt idx="9009">
                  <c:v>121.762889</c:v>
                </c:pt>
                <c:pt idx="9010">
                  <c:v>121.761667</c:v>
                </c:pt>
                <c:pt idx="9011">
                  <c:v>121.75749999999999</c:v>
                </c:pt>
                <c:pt idx="9012">
                  <c:v>121.75705600000001</c:v>
                </c:pt>
                <c:pt idx="9013">
                  <c:v>120.13124999999999</c:v>
                </c:pt>
                <c:pt idx="9014">
                  <c:v>120.13124999999999</c:v>
                </c:pt>
                <c:pt idx="9015">
                  <c:v>120.13252799999999</c:v>
                </c:pt>
                <c:pt idx="9016">
                  <c:v>120.13372200000001</c:v>
                </c:pt>
                <c:pt idx="9017">
                  <c:v>120.13375000000001</c:v>
                </c:pt>
                <c:pt idx="9018">
                  <c:v>120.13333299999999</c:v>
                </c:pt>
                <c:pt idx="9019">
                  <c:v>120.13247200000001</c:v>
                </c:pt>
                <c:pt idx="9020">
                  <c:v>120.13124999999999</c:v>
                </c:pt>
                <c:pt idx="9021">
                  <c:v>120.324583</c:v>
                </c:pt>
                <c:pt idx="9022">
                  <c:v>120.324556</c:v>
                </c:pt>
                <c:pt idx="9023">
                  <c:v>120.324972</c:v>
                </c:pt>
                <c:pt idx="9024">
                  <c:v>120.328333</c:v>
                </c:pt>
                <c:pt idx="9025">
                  <c:v>120.329194</c:v>
                </c:pt>
                <c:pt idx="9026">
                  <c:v>120.329583</c:v>
                </c:pt>
                <c:pt idx="9027">
                  <c:v>120.329556</c:v>
                </c:pt>
                <c:pt idx="9028">
                  <c:v>120.329111</c:v>
                </c:pt>
                <c:pt idx="9029">
                  <c:v>120.328306</c:v>
                </c:pt>
                <c:pt idx="9030">
                  <c:v>120.327472</c:v>
                </c:pt>
                <c:pt idx="9031">
                  <c:v>120.324972</c:v>
                </c:pt>
                <c:pt idx="9032">
                  <c:v>120.324583</c:v>
                </c:pt>
                <c:pt idx="9033">
                  <c:v>120.274556</c:v>
                </c:pt>
                <c:pt idx="9034">
                  <c:v>120.27458300000001</c:v>
                </c:pt>
                <c:pt idx="9035">
                  <c:v>120.27500000000001</c:v>
                </c:pt>
                <c:pt idx="9036">
                  <c:v>120.2775</c:v>
                </c:pt>
                <c:pt idx="9037">
                  <c:v>120.279611</c:v>
                </c:pt>
                <c:pt idx="9038">
                  <c:v>120.279167</c:v>
                </c:pt>
                <c:pt idx="9039">
                  <c:v>120.27500000000001</c:v>
                </c:pt>
                <c:pt idx="9040">
                  <c:v>120.274556</c:v>
                </c:pt>
                <c:pt idx="9041">
                  <c:v>121.816222</c:v>
                </c:pt>
                <c:pt idx="9042">
                  <c:v>121.816222</c:v>
                </c:pt>
                <c:pt idx="9043">
                  <c:v>121.817472</c:v>
                </c:pt>
                <c:pt idx="9044">
                  <c:v>121.820806</c:v>
                </c:pt>
                <c:pt idx="9045">
                  <c:v>121.82125000000001</c:v>
                </c:pt>
                <c:pt idx="9046">
                  <c:v>121.82125000000001</c:v>
                </c:pt>
                <c:pt idx="9047">
                  <c:v>121.820806</c:v>
                </c:pt>
                <c:pt idx="9048">
                  <c:v>121.82</c:v>
                </c:pt>
                <c:pt idx="9049">
                  <c:v>121.81911100000001</c:v>
                </c:pt>
                <c:pt idx="9050">
                  <c:v>121.816694</c:v>
                </c:pt>
                <c:pt idx="9051">
                  <c:v>121.816222</c:v>
                </c:pt>
                <c:pt idx="9052">
                  <c:v>120.134528</c:v>
                </c:pt>
                <c:pt idx="9053">
                  <c:v>120.13458300000001</c:v>
                </c:pt>
                <c:pt idx="9054">
                  <c:v>120.13502800000001</c:v>
                </c:pt>
                <c:pt idx="9055">
                  <c:v>120.13583300000001</c:v>
                </c:pt>
                <c:pt idx="9056">
                  <c:v>120.137083</c:v>
                </c:pt>
                <c:pt idx="9057">
                  <c:v>120.137083</c:v>
                </c:pt>
                <c:pt idx="9058">
                  <c:v>120.136667</c:v>
                </c:pt>
                <c:pt idx="9059">
                  <c:v>120.134972</c:v>
                </c:pt>
                <c:pt idx="9060">
                  <c:v>120.134528</c:v>
                </c:pt>
                <c:pt idx="9061">
                  <c:v>121.455389</c:v>
                </c:pt>
                <c:pt idx="9062">
                  <c:v>121.455389</c:v>
                </c:pt>
                <c:pt idx="9063">
                  <c:v>121.456611</c:v>
                </c:pt>
                <c:pt idx="9064">
                  <c:v>121.45827800000001</c:v>
                </c:pt>
                <c:pt idx="9065">
                  <c:v>121.45874999999999</c:v>
                </c:pt>
                <c:pt idx="9066">
                  <c:v>121.45872199999999</c:v>
                </c:pt>
                <c:pt idx="9067">
                  <c:v>121.458333</c:v>
                </c:pt>
                <c:pt idx="9068">
                  <c:v>121.456639</c:v>
                </c:pt>
                <c:pt idx="9069">
                  <c:v>121.455389</c:v>
                </c:pt>
                <c:pt idx="9070">
                  <c:v>121.939556</c:v>
                </c:pt>
                <c:pt idx="9071">
                  <c:v>121.939556</c:v>
                </c:pt>
                <c:pt idx="9072">
                  <c:v>121.94</c:v>
                </c:pt>
                <c:pt idx="9073">
                  <c:v>121.941639</c:v>
                </c:pt>
                <c:pt idx="9074">
                  <c:v>121.94288899999999</c:v>
                </c:pt>
                <c:pt idx="9075">
                  <c:v>121.942944</c:v>
                </c:pt>
                <c:pt idx="9076">
                  <c:v>121.942472</c:v>
                </c:pt>
                <c:pt idx="9077">
                  <c:v>121.940833</c:v>
                </c:pt>
                <c:pt idx="9078">
                  <c:v>121.939556</c:v>
                </c:pt>
                <c:pt idx="9079">
                  <c:v>120.359583</c:v>
                </c:pt>
                <c:pt idx="9080">
                  <c:v>120.359556</c:v>
                </c:pt>
                <c:pt idx="9081">
                  <c:v>120.360028</c:v>
                </c:pt>
                <c:pt idx="9082">
                  <c:v>120.3625</c:v>
                </c:pt>
                <c:pt idx="9083">
                  <c:v>120.363722</c:v>
                </c:pt>
                <c:pt idx="9084">
                  <c:v>120.3625</c:v>
                </c:pt>
                <c:pt idx="9085">
                  <c:v>120.359972</c:v>
                </c:pt>
                <c:pt idx="9086">
                  <c:v>120.359583</c:v>
                </c:pt>
                <c:pt idx="9087">
                  <c:v>121.501</c:v>
                </c:pt>
                <c:pt idx="9088">
                  <c:v>121.501</c:v>
                </c:pt>
                <c:pt idx="9089">
                  <c:v>121.502278</c:v>
                </c:pt>
                <c:pt idx="9090">
                  <c:v>121.503083</c:v>
                </c:pt>
                <c:pt idx="9091">
                  <c:v>121.503944</c:v>
                </c:pt>
                <c:pt idx="9092">
                  <c:v>121.504333</c:v>
                </c:pt>
                <c:pt idx="9093">
                  <c:v>121.504361</c:v>
                </c:pt>
                <c:pt idx="9094">
                  <c:v>121.503917</c:v>
                </c:pt>
                <c:pt idx="9095">
                  <c:v>121.50225</c:v>
                </c:pt>
                <c:pt idx="9096">
                  <c:v>121.501</c:v>
                </c:pt>
                <c:pt idx="9097">
                  <c:v>119.914556</c:v>
                </c:pt>
                <c:pt idx="9098">
                  <c:v>119.91458299999999</c:v>
                </c:pt>
                <c:pt idx="9099">
                  <c:v>119.91497200000001</c:v>
                </c:pt>
                <c:pt idx="9100">
                  <c:v>119.9175</c:v>
                </c:pt>
                <c:pt idx="9101">
                  <c:v>119.91794400000001</c:v>
                </c:pt>
                <c:pt idx="9102">
                  <c:v>119.917917</c:v>
                </c:pt>
                <c:pt idx="9103">
                  <c:v>119.916639</c:v>
                </c:pt>
                <c:pt idx="9104">
                  <c:v>119.91497200000001</c:v>
                </c:pt>
                <c:pt idx="9105">
                  <c:v>119.914556</c:v>
                </c:pt>
                <c:pt idx="9106">
                  <c:v>119.957944</c:v>
                </c:pt>
                <c:pt idx="9107">
                  <c:v>119.95788899999999</c:v>
                </c:pt>
                <c:pt idx="9108">
                  <c:v>119.95911099999999</c:v>
                </c:pt>
                <c:pt idx="9109">
                  <c:v>119.96083299999999</c:v>
                </c:pt>
                <c:pt idx="9110">
                  <c:v>119.96122200000001</c:v>
                </c:pt>
                <c:pt idx="9111">
                  <c:v>119.96122200000001</c:v>
                </c:pt>
                <c:pt idx="9112">
                  <c:v>119.96083299999999</c:v>
                </c:pt>
                <c:pt idx="9113">
                  <c:v>119.95830599999999</c:v>
                </c:pt>
                <c:pt idx="9114">
                  <c:v>119.957944</c:v>
                </c:pt>
                <c:pt idx="9115">
                  <c:v>119.914556</c:v>
                </c:pt>
                <c:pt idx="9116">
                  <c:v>119.91458299999999</c:v>
                </c:pt>
                <c:pt idx="9117">
                  <c:v>119.915806</c:v>
                </c:pt>
                <c:pt idx="9118">
                  <c:v>119.916667</c:v>
                </c:pt>
                <c:pt idx="9119">
                  <c:v>119.917889</c:v>
                </c:pt>
                <c:pt idx="9120">
                  <c:v>119.917917</c:v>
                </c:pt>
                <c:pt idx="9121">
                  <c:v>119.917444</c:v>
                </c:pt>
                <c:pt idx="9122">
                  <c:v>119.91500000000001</c:v>
                </c:pt>
                <c:pt idx="9123">
                  <c:v>119.914556</c:v>
                </c:pt>
                <c:pt idx="9124">
                  <c:v>120.294556</c:v>
                </c:pt>
                <c:pt idx="9125">
                  <c:v>120.294528</c:v>
                </c:pt>
                <c:pt idx="9126">
                  <c:v>120.295056</c:v>
                </c:pt>
                <c:pt idx="9127">
                  <c:v>120.297556</c:v>
                </c:pt>
                <c:pt idx="9128">
                  <c:v>120.297917</c:v>
                </c:pt>
                <c:pt idx="9129">
                  <c:v>120.297917</c:v>
                </c:pt>
                <c:pt idx="9130">
                  <c:v>120.297528</c:v>
                </c:pt>
                <c:pt idx="9131">
                  <c:v>120.295</c:v>
                </c:pt>
                <c:pt idx="9132">
                  <c:v>120.294556</c:v>
                </c:pt>
                <c:pt idx="9133">
                  <c:v>119.967889</c:v>
                </c:pt>
                <c:pt idx="9134">
                  <c:v>119.967917</c:v>
                </c:pt>
                <c:pt idx="9135">
                  <c:v>119.969139</c:v>
                </c:pt>
                <c:pt idx="9136">
                  <c:v>119.970028</c:v>
                </c:pt>
                <c:pt idx="9137">
                  <c:v>119.970389</c:v>
                </c:pt>
                <c:pt idx="9138">
                  <c:v>119.970417</c:v>
                </c:pt>
                <c:pt idx="9139">
                  <c:v>119.969944</c:v>
                </c:pt>
                <c:pt idx="9140">
                  <c:v>119.968333</c:v>
                </c:pt>
                <c:pt idx="9141">
                  <c:v>119.967889</c:v>
                </c:pt>
                <c:pt idx="9142">
                  <c:v>120.135389</c:v>
                </c:pt>
                <c:pt idx="9143">
                  <c:v>120.136667</c:v>
                </c:pt>
                <c:pt idx="9144">
                  <c:v>120.1375</c:v>
                </c:pt>
                <c:pt idx="9145">
                  <c:v>120.138722</c:v>
                </c:pt>
                <c:pt idx="9146">
                  <c:v>120.1375</c:v>
                </c:pt>
                <c:pt idx="9147">
                  <c:v>120.136667</c:v>
                </c:pt>
                <c:pt idx="9148">
                  <c:v>120.135389</c:v>
                </c:pt>
                <c:pt idx="9149">
                  <c:v>120.02038899999999</c:v>
                </c:pt>
                <c:pt idx="9150">
                  <c:v>120.02041699999999</c:v>
                </c:pt>
                <c:pt idx="9151">
                  <c:v>120.020833</c:v>
                </c:pt>
                <c:pt idx="9152">
                  <c:v>120.02166699999999</c:v>
                </c:pt>
                <c:pt idx="9153">
                  <c:v>120.02288900000001</c:v>
                </c:pt>
                <c:pt idx="9154">
                  <c:v>120.02291700000001</c:v>
                </c:pt>
                <c:pt idx="9155">
                  <c:v>120.02247199999999</c:v>
                </c:pt>
                <c:pt idx="9156">
                  <c:v>120.02077800000001</c:v>
                </c:pt>
                <c:pt idx="9157">
                  <c:v>120.02038899999999</c:v>
                </c:pt>
                <c:pt idx="9158">
                  <c:v>119.908694</c:v>
                </c:pt>
                <c:pt idx="9159">
                  <c:v>119.90875</c:v>
                </c:pt>
                <c:pt idx="9160">
                  <c:v>119.909139</c:v>
                </c:pt>
                <c:pt idx="9161">
                  <c:v>119.91</c:v>
                </c:pt>
                <c:pt idx="9162">
                  <c:v>119.91119399999999</c:v>
                </c:pt>
                <c:pt idx="9163">
                  <c:v>119.911222</c:v>
                </c:pt>
                <c:pt idx="9164">
                  <c:v>119.91077799999999</c:v>
                </c:pt>
                <c:pt idx="9165">
                  <c:v>119.909139</c:v>
                </c:pt>
                <c:pt idx="9166">
                  <c:v>119.908694</c:v>
                </c:pt>
                <c:pt idx="9167">
                  <c:v>119.902889</c:v>
                </c:pt>
                <c:pt idx="9168">
                  <c:v>119.902889</c:v>
                </c:pt>
                <c:pt idx="9169">
                  <c:v>119.903361</c:v>
                </c:pt>
                <c:pt idx="9170">
                  <c:v>119.904167</c:v>
                </c:pt>
                <c:pt idx="9171">
                  <c:v>119.904528</c:v>
                </c:pt>
                <c:pt idx="9172">
                  <c:v>119.904611</c:v>
                </c:pt>
                <c:pt idx="9173">
                  <c:v>119.904139</c:v>
                </c:pt>
                <c:pt idx="9174">
                  <c:v>119.903361</c:v>
                </c:pt>
                <c:pt idx="9175">
                  <c:v>119.902889</c:v>
                </c:pt>
                <c:pt idx="9176">
                  <c:v>120.01125</c:v>
                </c:pt>
                <c:pt idx="9177">
                  <c:v>120.011222</c:v>
                </c:pt>
                <c:pt idx="9178">
                  <c:v>120.012444</c:v>
                </c:pt>
                <c:pt idx="9179">
                  <c:v>120.01375</c:v>
                </c:pt>
                <c:pt idx="9180">
                  <c:v>120.013722</c:v>
                </c:pt>
                <c:pt idx="9181">
                  <c:v>120.013306</c:v>
                </c:pt>
                <c:pt idx="9182">
                  <c:v>120.012444</c:v>
                </c:pt>
                <c:pt idx="9183">
                  <c:v>120.011667</c:v>
                </c:pt>
                <c:pt idx="9184">
                  <c:v>120.01125</c:v>
                </c:pt>
                <c:pt idx="9185">
                  <c:v>121.59705599999999</c:v>
                </c:pt>
                <c:pt idx="9186">
                  <c:v>121.59705599999999</c:v>
                </c:pt>
                <c:pt idx="9187">
                  <c:v>121.597944</c:v>
                </c:pt>
                <c:pt idx="9188">
                  <c:v>121.597944</c:v>
                </c:pt>
                <c:pt idx="9189">
                  <c:v>121.59827799999999</c:v>
                </c:pt>
                <c:pt idx="9190">
                  <c:v>121.59913899999999</c:v>
                </c:pt>
                <c:pt idx="9191">
                  <c:v>121.599583</c:v>
                </c:pt>
                <c:pt idx="9192">
                  <c:v>121.59952800000001</c:v>
                </c:pt>
                <c:pt idx="9193">
                  <c:v>121.59866700000001</c:v>
                </c:pt>
                <c:pt idx="9194">
                  <c:v>121.59869399999999</c:v>
                </c:pt>
                <c:pt idx="9195">
                  <c:v>121.59830599999999</c:v>
                </c:pt>
                <c:pt idx="9196">
                  <c:v>121.5975</c:v>
                </c:pt>
                <c:pt idx="9197">
                  <c:v>121.59705599999999</c:v>
                </c:pt>
                <c:pt idx="9198">
                  <c:v>119.895</c:v>
                </c:pt>
                <c:pt idx="9199">
                  <c:v>119.89580599999999</c:v>
                </c:pt>
                <c:pt idx="9200">
                  <c:v>119.89624999999999</c:v>
                </c:pt>
                <c:pt idx="9201">
                  <c:v>119.89624999999999</c:v>
                </c:pt>
                <c:pt idx="9202">
                  <c:v>119.895</c:v>
                </c:pt>
                <c:pt idx="9203">
                  <c:v>121.50269400000001</c:v>
                </c:pt>
                <c:pt idx="9204">
                  <c:v>121.503917</c:v>
                </c:pt>
                <c:pt idx="9205">
                  <c:v>121.504778</c:v>
                </c:pt>
                <c:pt idx="9206">
                  <c:v>121.505222</c:v>
                </c:pt>
                <c:pt idx="9207">
                  <c:v>121.505222</c:v>
                </c:pt>
                <c:pt idx="9208">
                  <c:v>121.50475</c:v>
                </c:pt>
                <c:pt idx="9209">
                  <c:v>121.503944</c:v>
                </c:pt>
                <c:pt idx="9210">
                  <c:v>121.50269400000001</c:v>
                </c:pt>
                <c:pt idx="9211">
                  <c:v>119.914556</c:v>
                </c:pt>
                <c:pt idx="9212">
                  <c:v>119.91502800000001</c:v>
                </c:pt>
                <c:pt idx="9213">
                  <c:v>119.91583300000001</c:v>
                </c:pt>
                <c:pt idx="9214">
                  <c:v>119.916639</c:v>
                </c:pt>
                <c:pt idx="9215">
                  <c:v>119.91711100000001</c:v>
                </c:pt>
                <c:pt idx="9216">
                  <c:v>119.91708300000001</c:v>
                </c:pt>
                <c:pt idx="9217">
                  <c:v>119.917917</c:v>
                </c:pt>
                <c:pt idx="9218">
                  <c:v>119.9175</c:v>
                </c:pt>
                <c:pt idx="9219">
                  <c:v>119.915806</c:v>
                </c:pt>
                <c:pt idx="9220">
                  <c:v>119.914556</c:v>
                </c:pt>
                <c:pt idx="9221">
                  <c:v>121.49855599999999</c:v>
                </c:pt>
                <c:pt idx="9222">
                  <c:v>121.49852799999999</c:v>
                </c:pt>
                <c:pt idx="9223">
                  <c:v>121.49897199999999</c:v>
                </c:pt>
                <c:pt idx="9224">
                  <c:v>121.49975000000001</c:v>
                </c:pt>
                <c:pt idx="9225">
                  <c:v>121.50019399999999</c:v>
                </c:pt>
                <c:pt idx="9226">
                  <c:v>121.50019399999999</c:v>
                </c:pt>
                <c:pt idx="9227">
                  <c:v>121.50102800000001</c:v>
                </c:pt>
                <c:pt idx="9228">
                  <c:v>121.50058300000001</c:v>
                </c:pt>
                <c:pt idx="9229">
                  <c:v>121.49894399999999</c:v>
                </c:pt>
                <c:pt idx="9230">
                  <c:v>121.49855599999999</c:v>
                </c:pt>
                <c:pt idx="9231">
                  <c:v>120.003722</c:v>
                </c:pt>
                <c:pt idx="9232">
                  <c:v>120.004972</c:v>
                </c:pt>
                <c:pt idx="9233">
                  <c:v>120.005833</c:v>
                </c:pt>
                <c:pt idx="9234">
                  <c:v>120.00622199999999</c:v>
                </c:pt>
                <c:pt idx="9235">
                  <c:v>120.00627799999999</c:v>
                </c:pt>
                <c:pt idx="9236">
                  <c:v>120.00577800000001</c:v>
                </c:pt>
                <c:pt idx="9237">
                  <c:v>120.004972</c:v>
                </c:pt>
                <c:pt idx="9238">
                  <c:v>120.003722</c:v>
                </c:pt>
                <c:pt idx="9239">
                  <c:v>119.92958299999999</c:v>
                </c:pt>
                <c:pt idx="9240">
                  <c:v>119.930806</c:v>
                </c:pt>
                <c:pt idx="9241">
                  <c:v>119.93213900000001</c:v>
                </c:pt>
                <c:pt idx="9242">
                  <c:v>119.93211100000001</c:v>
                </c:pt>
                <c:pt idx="9243">
                  <c:v>119.93169399999999</c:v>
                </c:pt>
                <c:pt idx="9244">
                  <c:v>119.930806</c:v>
                </c:pt>
                <c:pt idx="9245">
                  <c:v>119.92958299999999</c:v>
                </c:pt>
                <c:pt idx="9246">
                  <c:v>121.925417</c:v>
                </c:pt>
                <c:pt idx="9247">
                  <c:v>121.925389</c:v>
                </c:pt>
                <c:pt idx="9248">
                  <c:v>121.92663899999999</c:v>
                </c:pt>
                <c:pt idx="9249">
                  <c:v>121.92791699999999</c:v>
                </c:pt>
                <c:pt idx="9250">
                  <c:v>121.92661099999999</c:v>
                </c:pt>
                <c:pt idx="9251">
                  <c:v>121.92577799999999</c:v>
                </c:pt>
                <c:pt idx="9252">
                  <c:v>121.925417</c:v>
                </c:pt>
                <c:pt idx="9253">
                  <c:v>121.45125</c:v>
                </c:pt>
                <c:pt idx="9254">
                  <c:v>121.451639</c:v>
                </c:pt>
                <c:pt idx="9255">
                  <c:v>121.453278</c:v>
                </c:pt>
                <c:pt idx="9256">
                  <c:v>121.453722</c:v>
                </c:pt>
                <c:pt idx="9257">
                  <c:v>121.453722</c:v>
                </c:pt>
                <c:pt idx="9258">
                  <c:v>121.453306</c:v>
                </c:pt>
                <c:pt idx="9259">
                  <c:v>121.452528</c:v>
                </c:pt>
                <c:pt idx="9260">
                  <c:v>121.45125</c:v>
                </c:pt>
                <c:pt idx="9261">
                  <c:v>121.406194</c:v>
                </c:pt>
                <c:pt idx="9262">
                  <c:v>121.40625</c:v>
                </c:pt>
                <c:pt idx="9263">
                  <c:v>121.406667</c:v>
                </c:pt>
                <c:pt idx="9264">
                  <c:v>121.407472</c:v>
                </c:pt>
                <c:pt idx="9265">
                  <c:v>121.407861</c:v>
                </c:pt>
                <c:pt idx="9266">
                  <c:v>121.407861</c:v>
                </c:pt>
                <c:pt idx="9267">
                  <c:v>121.4075</c:v>
                </c:pt>
                <c:pt idx="9268">
                  <c:v>121.406694</c:v>
                </c:pt>
                <c:pt idx="9269">
                  <c:v>121.406194</c:v>
                </c:pt>
                <c:pt idx="9270">
                  <c:v>121.907861</c:v>
                </c:pt>
                <c:pt idx="9271">
                  <c:v>121.908306</c:v>
                </c:pt>
                <c:pt idx="9272">
                  <c:v>121.91</c:v>
                </c:pt>
                <c:pt idx="9273">
                  <c:v>121.910389</c:v>
                </c:pt>
                <c:pt idx="9274">
                  <c:v>121.91</c:v>
                </c:pt>
                <c:pt idx="9275">
                  <c:v>121.908306</c:v>
                </c:pt>
                <c:pt idx="9276">
                  <c:v>121.907861</c:v>
                </c:pt>
                <c:pt idx="9277">
                  <c:v>120.94708300000001</c:v>
                </c:pt>
                <c:pt idx="9278">
                  <c:v>120.947056</c:v>
                </c:pt>
                <c:pt idx="9279">
                  <c:v>120.94750000000001</c:v>
                </c:pt>
                <c:pt idx="9280">
                  <c:v>120.948306</c:v>
                </c:pt>
                <c:pt idx="9281">
                  <c:v>120.94875</c:v>
                </c:pt>
                <c:pt idx="9282">
                  <c:v>120.94752800000001</c:v>
                </c:pt>
                <c:pt idx="9283">
                  <c:v>120.94708300000001</c:v>
                </c:pt>
                <c:pt idx="9284">
                  <c:v>121.419528</c:v>
                </c:pt>
                <c:pt idx="9285">
                  <c:v>121.419583</c:v>
                </c:pt>
                <c:pt idx="9286">
                  <c:v>121.42</c:v>
                </c:pt>
                <c:pt idx="9287">
                  <c:v>121.421194</c:v>
                </c:pt>
                <c:pt idx="9288">
                  <c:v>121.420833</c:v>
                </c:pt>
                <c:pt idx="9289">
                  <c:v>121.419972</c:v>
                </c:pt>
                <c:pt idx="9290">
                  <c:v>121.419528</c:v>
                </c:pt>
              </c:numCache>
            </c:numRef>
          </c:xVal>
          <c:yVal>
            <c:numRef>
              <c:f>'[1]taiwan coss'!$B$1:$B$9291</c:f>
              <c:numCache>
                <c:formatCode>General</c:formatCode>
                <c:ptCount val="9291"/>
                <c:pt idx="0">
                  <c:v>21.999583000000001</c:v>
                </c:pt>
                <c:pt idx="1">
                  <c:v>21.999583000000001</c:v>
                </c:pt>
                <c:pt idx="2">
                  <c:v>21.998694</c:v>
                </c:pt>
                <c:pt idx="3">
                  <c:v>21.998694</c:v>
                </c:pt>
                <c:pt idx="4">
                  <c:v>21.997056000000001</c:v>
                </c:pt>
                <c:pt idx="5">
                  <c:v>21.997056000000001</c:v>
                </c:pt>
                <c:pt idx="6">
                  <c:v>21.99625</c:v>
                </c:pt>
                <c:pt idx="7">
                  <c:v>21.996221999999999</c:v>
                </c:pt>
                <c:pt idx="8">
                  <c:v>21.995417</c:v>
                </c:pt>
                <c:pt idx="9">
                  <c:v>21.995388999999999</c:v>
                </c:pt>
                <c:pt idx="10">
                  <c:v>21.993722000000002</c:v>
                </c:pt>
                <c:pt idx="11">
                  <c:v>21.993749999999999</c:v>
                </c:pt>
                <c:pt idx="12">
                  <c:v>21.992889000000002</c:v>
                </c:pt>
                <c:pt idx="13">
                  <c:v>21.992889000000002</c:v>
                </c:pt>
                <c:pt idx="14">
                  <c:v>21.992083000000001</c:v>
                </c:pt>
                <c:pt idx="15">
                  <c:v>21.992083000000001</c:v>
                </c:pt>
                <c:pt idx="16">
                  <c:v>21.99</c:v>
                </c:pt>
                <c:pt idx="17">
                  <c:v>21.989139000000002</c:v>
                </c:pt>
                <c:pt idx="18">
                  <c:v>21.988333000000001</c:v>
                </c:pt>
                <c:pt idx="19">
                  <c:v>21.986667000000001</c:v>
                </c:pt>
                <c:pt idx="20">
                  <c:v>21.985861</c:v>
                </c:pt>
                <c:pt idx="21">
                  <c:v>21.984999999999999</c:v>
                </c:pt>
                <c:pt idx="22">
                  <c:v>21.984138999999999</c:v>
                </c:pt>
                <c:pt idx="23">
                  <c:v>21.975833000000002</c:v>
                </c:pt>
                <c:pt idx="24">
                  <c:v>21.975000000000001</c:v>
                </c:pt>
                <c:pt idx="25">
                  <c:v>21.9725</c:v>
                </c:pt>
                <c:pt idx="26">
                  <c:v>21.971667</c:v>
                </c:pt>
                <c:pt idx="27">
                  <c:v>21.970806</c:v>
                </c:pt>
                <c:pt idx="28">
                  <c:v>21.97</c:v>
                </c:pt>
                <c:pt idx="29">
                  <c:v>21.968278000000002</c:v>
                </c:pt>
                <c:pt idx="30">
                  <c:v>21.967528000000001</c:v>
                </c:pt>
                <c:pt idx="31">
                  <c:v>21.966667000000001</c:v>
                </c:pt>
                <c:pt idx="32">
                  <c:v>21.965806000000001</c:v>
                </c:pt>
                <c:pt idx="33">
                  <c:v>21.952500000000001</c:v>
                </c:pt>
                <c:pt idx="34">
                  <c:v>21.951639</c:v>
                </c:pt>
                <c:pt idx="35">
                  <c:v>21.949971999999999</c:v>
                </c:pt>
                <c:pt idx="36">
                  <c:v>21.949138999999999</c:v>
                </c:pt>
                <c:pt idx="37">
                  <c:v>21.947472000000001</c:v>
                </c:pt>
                <c:pt idx="38">
                  <c:v>21.945833</c:v>
                </c:pt>
                <c:pt idx="39">
                  <c:v>21.945028000000001</c:v>
                </c:pt>
                <c:pt idx="40">
                  <c:v>21.944167</c:v>
                </c:pt>
                <c:pt idx="41">
                  <c:v>21.942499999999999</c:v>
                </c:pt>
                <c:pt idx="42">
                  <c:v>21.941666999999999</c:v>
                </c:pt>
                <c:pt idx="43">
                  <c:v>21.940805999999998</c:v>
                </c:pt>
                <c:pt idx="44">
                  <c:v>21.939944000000001</c:v>
                </c:pt>
                <c:pt idx="45">
                  <c:v>21.938333</c:v>
                </c:pt>
                <c:pt idx="46">
                  <c:v>21.9375</c:v>
                </c:pt>
                <c:pt idx="47">
                  <c:v>21.936639</c:v>
                </c:pt>
                <c:pt idx="48">
                  <c:v>21.934611</c:v>
                </c:pt>
                <c:pt idx="49">
                  <c:v>21.934556000000001</c:v>
                </c:pt>
                <c:pt idx="50">
                  <c:v>21.931667000000001</c:v>
                </c:pt>
                <c:pt idx="51">
                  <c:v>21.930806</c:v>
                </c:pt>
                <c:pt idx="52">
                  <c:v>21.929167</c:v>
                </c:pt>
                <c:pt idx="53">
                  <c:v>21.928305999999999</c:v>
                </c:pt>
                <c:pt idx="54">
                  <c:v>21.926666999999998</c:v>
                </c:pt>
                <c:pt idx="55">
                  <c:v>21.925806000000001</c:v>
                </c:pt>
                <c:pt idx="56">
                  <c:v>21.924167000000001</c:v>
                </c:pt>
                <c:pt idx="57">
                  <c:v>21.923306</c:v>
                </c:pt>
                <c:pt idx="58">
                  <c:v>21.920805999999999</c:v>
                </c:pt>
                <c:pt idx="59">
                  <c:v>21.916694</c:v>
                </c:pt>
                <c:pt idx="60">
                  <c:v>21.915806</c:v>
                </c:pt>
                <c:pt idx="61">
                  <c:v>21.911694000000001</c:v>
                </c:pt>
                <c:pt idx="62">
                  <c:v>21.910833</c:v>
                </c:pt>
                <c:pt idx="63">
                  <c:v>21.909167</c:v>
                </c:pt>
                <c:pt idx="64">
                  <c:v>21.906222</c:v>
                </c:pt>
                <c:pt idx="65">
                  <c:v>21.90625</c:v>
                </c:pt>
                <c:pt idx="66">
                  <c:v>21.905778000000002</c:v>
                </c:pt>
                <c:pt idx="67">
                  <c:v>21.903333</c:v>
                </c:pt>
                <c:pt idx="68">
                  <c:v>21.902916999999999</c:v>
                </c:pt>
                <c:pt idx="69">
                  <c:v>21.902888999999998</c:v>
                </c:pt>
                <c:pt idx="70">
                  <c:v>21.901222000000001</c:v>
                </c:pt>
                <c:pt idx="71">
                  <c:v>21.901194</c:v>
                </c:pt>
                <c:pt idx="72">
                  <c:v>21.900389000000001</c:v>
                </c:pt>
                <c:pt idx="73">
                  <c:v>21.900417000000001</c:v>
                </c:pt>
                <c:pt idx="74">
                  <c:v>21.899611</c:v>
                </c:pt>
                <c:pt idx="75">
                  <c:v>21.899583</c:v>
                </c:pt>
                <c:pt idx="76">
                  <c:v>21.900389000000001</c:v>
                </c:pt>
                <c:pt idx="77">
                  <c:v>21.900389000000001</c:v>
                </c:pt>
                <c:pt idx="78">
                  <c:v>21.904111</c:v>
                </c:pt>
                <c:pt idx="79">
                  <c:v>21.904972000000001</c:v>
                </c:pt>
                <c:pt idx="80">
                  <c:v>21.905833000000001</c:v>
                </c:pt>
                <c:pt idx="81">
                  <c:v>21.908306</c:v>
                </c:pt>
                <c:pt idx="82">
                  <c:v>21.909139</c:v>
                </c:pt>
                <c:pt idx="83">
                  <c:v>21.914999999999999</c:v>
                </c:pt>
                <c:pt idx="84">
                  <c:v>21.915778</c:v>
                </c:pt>
                <c:pt idx="85">
                  <c:v>21.916639</c:v>
                </c:pt>
                <c:pt idx="86">
                  <c:v>21.917055999999999</c:v>
                </c:pt>
                <c:pt idx="87">
                  <c:v>21.917027999999998</c:v>
                </c:pt>
                <c:pt idx="88">
                  <c:v>21.917888999999999</c:v>
                </c:pt>
                <c:pt idx="89">
                  <c:v>21.917888999999999</c:v>
                </c:pt>
                <c:pt idx="90">
                  <c:v>21.918749999999999</c:v>
                </c:pt>
                <c:pt idx="91">
                  <c:v>21.918721999999999</c:v>
                </c:pt>
                <c:pt idx="92">
                  <c:v>21.922528</c:v>
                </c:pt>
                <c:pt idx="93">
                  <c:v>21.923306</c:v>
                </c:pt>
                <c:pt idx="94">
                  <c:v>21.924167000000001</c:v>
                </c:pt>
                <c:pt idx="95">
                  <c:v>21.925833000000001</c:v>
                </c:pt>
                <c:pt idx="96">
                  <c:v>21.927083</c:v>
                </c:pt>
                <c:pt idx="97">
                  <c:v>21.927056</c:v>
                </c:pt>
                <c:pt idx="98">
                  <c:v>21.927472000000002</c:v>
                </c:pt>
                <c:pt idx="99">
                  <c:v>21.928332999999999</c:v>
                </c:pt>
                <c:pt idx="100">
                  <c:v>21.932917</c:v>
                </c:pt>
                <c:pt idx="101">
                  <c:v>21.932888999999999</c:v>
                </c:pt>
                <c:pt idx="102">
                  <c:v>21.933278000000001</c:v>
                </c:pt>
                <c:pt idx="103">
                  <c:v>21.934138999999998</c:v>
                </c:pt>
                <c:pt idx="104">
                  <c:v>21.937888999999998</c:v>
                </c:pt>
                <c:pt idx="105">
                  <c:v>21.937861000000002</c:v>
                </c:pt>
                <c:pt idx="106">
                  <c:v>21.937111000000002</c:v>
                </c:pt>
                <c:pt idx="107">
                  <c:v>21.937083000000001</c:v>
                </c:pt>
                <c:pt idx="108">
                  <c:v>21.937916999999999</c:v>
                </c:pt>
                <c:pt idx="109">
                  <c:v>21.937916999999999</c:v>
                </c:pt>
                <c:pt idx="110">
                  <c:v>21.938749999999999</c:v>
                </c:pt>
                <c:pt idx="111">
                  <c:v>21.938749999999999</c:v>
                </c:pt>
                <c:pt idx="112">
                  <c:v>21.941638999999999</c:v>
                </c:pt>
                <c:pt idx="113">
                  <c:v>21.942499999999999</c:v>
                </c:pt>
                <c:pt idx="114">
                  <c:v>21.943750000000001</c:v>
                </c:pt>
                <c:pt idx="115">
                  <c:v>21.942471999999999</c:v>
                </c:pt>
                <c:pt idx="116">
                  <c:v>21.941666999999999</c:v>
                </c:pt>
                <c:pt idx="117">
                  <c:v>21.94125</c:v>
                </c:pt>
                <c:pt idx="118">
                  <c:v>21.941193999999999</c:v>
                </c:pt>
                <c:pt idx="119">
                  <c:v>21.941638999999999</c:v>
                </c:pt>
                <c:pt idx="120">
                  <c:v>21.944972</c:v>
                </c:pt>
                <c:pt idx="121">
                  <c:v>21.947056</c:v>
                </c:pt>
                <c:pt idx="122">
                  <c:v>21.947111</c:v>
                </c:pt>
                <c:pt idx="123">
                  <c:v>21.947889</c:v>
                </c:pt>
                <c:pt idx="124">
                  <c:v>21.947889</c:v>
                </c:pt>
                <c:pt idx="125">
                  <c:v>21.947056</c:v>
                </c:pt>
                <c:pt idx="126">
                  <c:v>21.947056</c:v>
                </c:pt>
                <c:pt idx="127">
                  <c:v>21.947889</c:v>
                </c:pt>
                <c:pt idx="128">
                  <c:v>21.947917</c:v>
                </c:pt>
                <c:pt idx="129">
                  <c:v>21.947028</c:v>
                </c:pt>
                <c:pt idx="130">
                  <c:v>21.947082999999999</c:v>
                </c:pt>
                <c:pt idx="131">
                  <c:v>21.947861</c:v>
                </c:pt>
                <c:pt idx="132">
                  <c:v>21.947917</c:v>
                </c:pt>
                <c:pt idx="133">
                  <c:v>21.951639</c:v>
                </c:pt>
                <c:pt idx="134">
                  <c:v>21.952444</c:v>
                </c:pt>
                <c:pt idx="135">
                  <c:v>21.952888999999999</c:v>
                </c:pt>
                <c:pt idx="136">
                  <c:v>21.952888999999999</c:v>
                </c:pt>
                <c:pt idx="137">
                  <c:v>21.953721999999999</c:v>
                </c:pt>
                <c:pt idx="138">
                  <c:v>21.953749999999999</c:v>
                </c:pt>
                <c:pt idx="139">
                  <c:v>21.956638999999999</c:v>
                </c:pt>
                <c:pt idx="140">
                  <c:v>21.9575</c:v>
                </c:pt>
                <c:pt idx="141">
                  <c:v>21.959139</c:v>
                </c:pt>
                <c:pt idx="142">
                  <c:v>21.96</c:v>
                </c:pt>
                <c:pt idx="143">
                  <c:v>21.962083</c:v>
                </c:pt>
                <c:pt idx="144">
                  <c:v>21.962083</c:v>
                </c:pt>
                <c:pt idx="145">
                  <c:v>21.96125</c:v>
                </c:pt>
                <c:pt idx="146">
                  <c:v>21.96125</c:v>
                </c:pt>
                <c:pt idx="147">
                  <c:v>21.959555999999999</c:v>
                </c:pt>
                <c:pt idx="148">
                  <c:v>21.959555999999999</c:v>
                </c:pt>
                <c:pt idx="149">
                  <c:v>21.957056000000001</c:v>
                </c:pt>
                <c:pt idx="150">
                  <c:v>21.957028000000001</c:v>
                </c:pt>
                <c:pt idx="151">
                  <c:v>21.955417000000001</c:v>
                </c:pt>
                <c:pt idx="152">
                  <c:v>21.955389</c:v>
                </c:pt>
                <c:pt idx="153">
                  <c:v>21.954999999999998</c:v>
                </c:pt>
                <c:pt idx="154">
                  <c:v>21.954139000000001</c:v>
                </c:pt>
                <c:pt idx="155">
                  <c:v>21.951639</c:v>
                </c:pt>
                <c:pt idx="156">
                  <c:v>21.949971999999999</c:v>
                </c:pt>
                <c:pt idx="157">
                  <c:v>21.948333000000002</c:v>
                </c:pt>
                <c:pt idx="158">
                  <c:v>21.946667000000001</c:v>
                </c:pt>
                <c:pt idx="159">
                  <c:v>21.945806000000001</c:v>
                </c:pt>
                <c:pt idx="160">
                  <c:v>21.944139</c:v>
                </c:pt>
                <c:pt idx="161">
                  <c:v>21.943360999999999</c:v>
                </c:pt>
                <c:pt idx="162">
                  <c:v>21.940833000000001</c:v>
                </c:pt>
                <c:pt idx="163">
                  <c:v>21.939972000000001</c:v>
                </c:pt>
                <c:pt idx="164">
                  <c:v>21.937528</c:v>
                </c:pt>
                <c:pt idx="165">
                  <c:v>21.934138999999998</c:v>
                </c:pt>
                <c:pt idx="166">
                  <c:v>21.932472000000001</c:v>
                </c:pt>
                <c:pt idx="167">
                  <c:v>21.931249999999999</c:v>
                </c:pt>
                <c:pt idx="168">
                  <c:v>21.931249999999999</c:v>
                </c:pt>
                <c:pt idx="169">
                  <c:v>21.929167</c:v>
                </c:pt>
                <c:pt idx="170">
                  <c:v>21.928305999999999</c:v>
                </c:pt>
                <c:pt idx="171">
                  <c:v>21.927499999999998</c:v>
                </c:pt>
                <c:pt idx="172">
                  <c:v>21.924194</c:v>
                </c:pt>
                <c:pt idx="173">
                  <c:v>21.922889000000001</c:v>
                </c:pt>
                <c:pt idx="174">
                  <c:v>21.922917000000002</c:v>
                </c:pt>
                <c:pt idx="175">
                  <c:v>21.922028000000001</c:v>
                </c:pt>
                <c:pt idx="176">
                  <c:v>21.922083000000001</c:v>
                </c:pt>
                <c:pt idx="177">
                  <c:v>21.922889000000001</c:v>
                </c:pt>
                <c:pt idx="178">
                  <c:v>21.922056000000001</c:v>
                </c:pt>
                <c:pt idx="179">
                  <c:v>21.922111000000001</c:v>
                </c:pt>
                <c:pt idx="180">
                  <c:v>21.923749999999998</c:v>
                </c:pt>
                <c:pt idx="181">
                  <c:v>21.923722000000001</c:v>
                </c:pt>
                <c:pt idx="182">
                  <c:v>21.927527999999999</c:v>
                </c:pt>
                <c:pt idx="183">
                  <c:v>21.928305999999999</c:v>
                </c:pt>
                <c:pt idx="184">
                  <c:v>21.929167</c:v>
                </c:pt>
                <c:pt idx="185">
                  <c:v>21.929971999999999</c:v>
                </c:pt>
                <c:pt idx="186">
                  <c:v>21.930806</c:v>
                </c:pt>
                <c:pt idx="187">
                  <c:v>21.934944000000002</c:v>
                </c:pt>
                <c:pt idx="188">
                  <c:v>21.937888999999998</c:v>
                </c:pt>
                <c:pt idx="189">
                  <c:v>21.937916999999999</c:v>
                </c:pt>
                <c:pt idx="190">
                  <c:v>21.937055999999998</c:v>
                </c:pt>
                <c:pt idx="191">
                  <c:v>21.937083000000001</c:v>
                </c:pt>
                <c:pt idx="192">
                  <c:v>21.937472</c:v>
                </c:pt>
                <c:pt idx="193">
                  <c:v>21.940805999999998</c:v>
                </c:pt>
                <c:pt idx="194">
                  <c:v>21.941638999999999</c:v>
                </c:pt>
                <c:pt idx="195">
                  <c:v>21.944972</c:v>
                </c:pt>
                <c:pt idx="196">
                  <c:v>21.945833</c:v>
                </c:pt>
                <c:pt idx="197">
                  <c:v>21.949166999999999</c:v>
                </c:pt>
                <c:pt idx="198">
                  <c:v>21.949971999999999</c:v>
                </c:pt>
                <c:pt idx="199">
                  <c:v>21.954972000000001</c:v>
                </c:pt>
                <c:pt idx="200">
                  <c:v>21.955832999999998</c:v>
                </c:pt>
                <c:pt idx="201">
                  <c:v>21.962499999999999</c:v>
                </c:pt>
                <c:pt idx="202">
                  <c:v>21.963332999999999</c:v>
                </c:pt>
                <c:pt idx="203">
                  <c:v>21.964943999999999</c:v>
                </c:pt>
                <c:pt idx="204">
                  <c:v>21.965806000000001</c:v>
                </c:pt>
                <c:pt idx="205">
                  <c:v>21.969944000000002</c:v>
                </c:pt>
                <c:pt idx="206">
                  <c:v>21.970806</c:v>
                </c:pt>
                <c:pt idx="207">
                  <c:v>21.971667</c:v>
                </c:pt>
                <c:pt idx="208">
                  <c:v>21.9725</c:v>
                </c:pt>
                <c:pt idx="209">
                  <c:v>21.974139000000001</c:v>
                </c:pt>
                <c:pt idx="210">
                  <c:v>21.975833000000002</c:v>
                </c:pt>
                <c:pt idx="211">
                  <c:v>21.979972</c:v>
                </c:pt>
                <c:pt idx="212">
                  <c:v>21.980806000000001</c:v>
                </c:pt>
                <c:pt idx="213">
                  <c:v>21.982472000000001</c:v>
                </c:pt>
                <c:pt idx="214">
                  <c:v>21.983332999999998</c:v>
                </c:pt>
                <c:pt idx="215">
                  <c:v>21.984999999999999</c:v>
                </c:pt>
                <c:pt idx="216">
                  <c:v>21.985778</c:v>
                </c:pt>
                <c:pt idx="217">
                  <c:v>21.986639</c:v>
                </c:pt>
                <c:pt idx="218">
                  <c:v>21.987500000000001</c:v>
                </c:pt>
                <c:pt idx="219">
                  <c:v>21.988278000000001</c:v>
                </c:pt>
                <c:pt idx="220">
                  <c:v>21.989528</c:v>
                </c:pt>
                <c:pt idx="221">
                  <c:v>21.989556</c:v>
                </c:pt>
                <c:pt idx="222">
                  <c:v>21.989972000000002</c:v>
                </c:pt>
                <c:pt idx="223">
                  <c:v>21.990832999999999</c:v>
                </c:pt>
                <c:pt idx="224">
                  <c:v>21.991667</c:v>
                </c:pt>
                <c:pt idx="225">
                  <c:v>21.993278</c:v>
                </c:pt>
                <c:pt idx="226">
                  <c:v>21.994139000000001</c:v>
                </c:pt>
                <c:pt idx="227">
                  <c:v>21.995000000000001</c:v>
                </c:pt>
                <c:pt idx="228">
                  <c:v>21.997083</c:v>
                </c:pt>
                <c:pt idx="229">
                  <c:v>21.997111</c:v>
                </c:pt>
                <c:pt idx="230">
                  <c:v>21.997889000000001</c:v>
                </c:pt>
                <c:pt idx="231">
                  <c:v>21.997944</c:v>
                </c:pt>
                <c:pt idx="232">
                  <c:v>21.999583000000001</c:v>
                </c:pt>
                <c:pt idx="233">
                  <c:v>21.999555999999998</c:v>
                </c:pt>
                <c:pt idx="234">
                  <c:v>22</c:v>
                </c:pt>
                <c:pt idx="235">
                  <c:v>22.000444000000002</c:v>
                </c:pt>
                <c:pt idx="236">
                  <c:v>22.000416999999999</c:v>
                </c:pt>
                <c:pt idx="237">
                  <c:v>22.001221999999999</c:v>
                </c:pt>
                <c:pt idx="238">
                  <c:v>22.001249999999999</c:v>
                </c:pt>
                <c:pt idx="239">
                  <c:v>22.002110999999999</c:v>
                </c:pt>
                <c:pt idx="240">
                  <c:v>22.002082999999999</c:v>
                </c:pt>
                <c:pt idx="241">
                  <c:v>22.003333000000001</c:v>
                </c:pt>
                <c:pt idx="242">
                  <c:v>22.004138999999999</c:v>
                </c:pt>
                <c:pt idx="243">
                  <c:v>22.004971999999999</c:v>
                </c:pt>
                <c:pt idx="244">
                  <c:v>22.005832999999999</c:v>
                </c:pt>
                <c:pt idx="245">
                  <c:v>22.006639</c:v>
                </c:pt>
                <c:pt idx="246">
                  <c:v>22.008306000000001</c:v>
                </c:pt>
                <c:pt idx="247">
                  <c:v>22.009139000000001</c:v>
                </c:pt>
                <c:pt idx="248">
                  <c:v>22.011666999999999</c:v>
                </c:pt>
                <c:pt idx="249">
                  <c:v>22.012528</c:v>
                </c:pt>
                <c:pt idx="250">
                  <c:v>22.013306</c:v>
                </c:pt>
                <c:pt idx="251">
                  <c:v>22.015806000000001</c:v>
                </c:pt>
                <c:pt idx="252">
                  <c:v>22.017472000000001</c:v>
                </c:pt>
                <c:pt idx="253">
                  <c:v>22.018305999999999</c:v>
                </c:pt>
                <c:pt idx="254">
                  <c:v>22.019971999999999</c:v>
                </c:pt>
                <c:pt idx="255">
                  <c:v>22.021611</c:v>
                </c:pt>
                <c:pt idx="256">
                  <c:v>22.022472</c:v>
                </c:pt>
                <c:pt idx="257">
                  <c:v>22.023333000000001</c:v>
                </c:pt>
                <c:pt idx="258">
                  <c:v>22.029972000000001</c:v>
                </c:pt>
                <c:pt idx="259">
                  <c:v>22.030861000000002</c:v>
                </c:pt>
                <c:pt idx="260">
                  <c:v>22.032444000000002</c:v>
                </c:pt>
                <c:pt idx="261">
                  <c:v>22.033332999999999</c:v>
                </c:pt>
                <c:pt idx="262">
                  <c:v>22.034139</c:v>
                </c:pt>
                <c:pt idx="263">
                  <c:v>22.037500000000001</c:v>
                </c:pt>
                <c:pt idx="264">
                  <c:v>22.038305999999999</c:v>
                </c:pt>
                <c:pt idx="265">
                  <c:v>22.040389000000001</c:v>
                </c:pt>
                <c:pt idx="266">
                  <c:v>22.040417000000001</c:v>
                </c:pt>
                <c:pt idx="267">
                  <c:v>22.041222000000001</c:v>
                </c:pt>
                <c:pt idx="268">
                  <c:v>22.041250000000002</c:v>
                </c:pt>
                <c:pt idx="269">
                  <c:v>22.041667</c:v>
                </c:pt>
                <c:pt idx="270">
                  <c:v>22.042528000000001</c:v>
                </c:pt>
                <c:pt idx="271">
                  <c:v>22.043333000000001</c:v>
                </c:pt>
                <c:pt idx="272">
                  <c:v>22.045805999999999</c:v>
                </c:pt>
                <c:pt idx="273">
                  <c:v>22.049944</c:v>
                </c:pt>
                <c:pt idx="274">
                  <c:v>22.050806000000001</c:v>
                </c:pt>
                <c:pt idx="275">
                  <c:v>22.052472000000002</c:v>
                </c:pt>
                <c:pt idx="276">
                  <c:v>22.053360999999999</c:v>
                </c:pt>
                <c:pt idx="277">
                  <c:v>22.054167</c:v>
                </c:pt>
                <c:pt idx="278">
                  <c:v>22.054971999999999</c:v>
                </c:pt>
                <c:pt idx="279">
                  <c:v>22.055833</c:v>
                </c:pt>
                <c:pt idx="280">
                  <c:v>22.056222000000002</c:v>
                </c:pt>
                <c:pt idx="281">
                  <c:v>22.056249999999999</c:v>
                </c:pt>
                <c:pt idx="282">
                  <c:v>22.056667000000001</c:v>
                </c:pt>
                <c:pt idx="283">
                  <c:v>22.057472000000001</c:v>
                </c:pt>
                <c:pt idx="284">
                  <c:v>22.058333000000001</c:v>
                </c:pt>
                <c:pt idx="285">
                  <c:v>22.059138999999998</c:v>
                </c:pt>
                <c:pt idx="286">
                  <c:v>22.060027999999999</c:v>
                </c:pt>
                <c:pt idx="287">
                  <c:v>22.070861000000001</c:v>
                </c:pt>
                <c:pt idx="288">
                  <c:v>22.071639000000001</c:v>
                </c:pt>
                <c:pt idx="289">
                  <c:v>22.073305999999999</c:v>
                </c:pt>
                <c:pt idx="290">
                  <c:v>22.074166999999999</c:v>
                </c:pt>
                <c:pt idx="291">
                  <c:v>22.075806</c:v>
                </c:pt>
                <c:pt idx="292">
                  <c:v>22.076667</c:v>
                </c:pt>
                <c:pt idx="293">
                  <c:v>22.077472</c:v>
                </c:pt>
                <c:pt idx="294">
                  <c:v>22.078306000000001</c:v>
                </c:pt>
                <c:pt idx="295">
                  <c:v>22.079972000000001</c:v>
                </c:pt>
                <c:pt idx="296">
                  <c:v>22.081666999999999</c:v>
                </c:pt>
                <c:pt idx="297">
                  <c:v>22.085806000000002</c:v>
                </c:pt>
                <c:pt idx="298">
                  <c:v>22.086278</c:v>
                </c:pt>
                <c:pt idx="299">
                  <c:v>22.086221999999999</c:v>
                </c:pt>
                <c:pt idx="300">
                  <c:v>22.087056</c:v>
                </c:pt>
                <c:pt idx="301">
                  <c:v>22.087083</c:v>
                </c:pt>
                <c:pt idx="302">
                  <c:v>22.087889000000001</c:v>
                </c:pt>
                <c:pt idx="303">
                  <c:v>22.087917000000001</c:v>
                </c:pt>
                <c:pt idx="304">
                  <c:v>22.088722000000001</c:v>
                </c:pt>
                <c:pt idx="305">
                  <c:v>22.088750000000001</c:v>
                </c:pt>
                <c:pt idx="306">
                  <c:v>22.089556000000002</c:v>
                </c:pt>
                <c:pt idx="307">
                  <c:v>22.089583000000001</c:v>
                </c:pt>
                <c:pt idx="308">
                  <c:v>22.090388999999998</c:v>
                </c:pt>
                <c:pt idx="309">
                  <c:v>22.090388999999998</c:v>
                </c:pt>
                <c:pt idx="310">
                  <c:v>22.093305999999998</c:v>
                </c:pt>
                <c:pt idx="311">
                  <c:v>22.095832999999999</c:v>
                </c:pt>
                <c:pt idx="312">
                  <c:v>22.096610999999999</c:v>
                </c:pt>
                <c:pt idx="313">
                  <c:v>22.104139</c:v>
                </c:pt>
                <c:pt idx="314">
                  <c:v>22.105833000000001</c:v>
                </c:pt>
                <c:pt idx="315">
                  <c:v>22.106639000000001</c:v>
                </c:pt>
                <c:pt idx="316">
                  <c:v>22.107472000000001</c:v>
                </c:pt>
                <c:pt idx="317">
                  <c:v>22.108332999999998</c:v>
                </c:pt>
                <c:pt idx="318">
                  <c:v>22.109138999999999</c:v>
                </c:pt>
                <c:pt idx="319">
                  <c:v>22.113306000000001</c:v>
                </c:pt>
                <c:pt idx="320">
                  <c:v>22.114166999999998</c:v>
                </c:pt>
                <c:pt idx="321">
                  <c:v>22.114972000000002</c:v>
                </c:pt>
                <c:pt idx="322">
                  <c:v>22.116667</c:v>
                </c:pt>
                <c:pt idx="323">
                  <c:v>22.117471999999999</c:v>
                </c:pt>
                <c:pt idx="324">
                  <c:v>22.118306</c:v>
                </c:pt>
                <c:pt idx="325">
                  <c:v>22.123305999999999</c:v>
                </c:pt>
                <c:pt idx="326">
                  <c:v>22.124943999999999</c:v>
                </c:pt>
                <c:pt idx="327">
                  <c:v>22.125806000000001</c:v>
                </c:pt>
                <c:pt idx="328">
                  <c:v>22.126639000000001</c:v>
                </c:pt>
                <c:pt idx="329">
                  <c:v>22.127444000000001</c:v>
                </c:pt>
                <c:pt idx="330">
                  <c:v>22.129556000000001</c:v>
                </c:pt>
                <c:pt idx="331">
                  <c:v>22.129528000000001</c:v>
                </c:pt>
                <c:pt idx="332">
                  <c:v>22.131694</c:v>
                </c:pt>
                <c:pt idx="333">
                  <c:v>22.134139000000001</c:v>
                </c:pt>
                <c:pt idx="334">
                  <c:v>22.134972000000001</c:v>
                </c:pt>
                <c:pt idx="335">
                  <c:v>22.137499999999999</c:v>
                </c:pt>
                <c:pt idx="336">
                  <c:v>22.137889000000001</c:v>
                </c:pt>
                <c:pt idx="337">
                  <c:v>22.137917000000002</c:v>
                </c:pt>
                <c:pt idx="338">
                  <c:v>22.138694000000001</c:v>
                </c:pt>
                <c:pt idx="339">
                  <c:v>22.138750000000002</c:v>
                </c:pt>
                <c:pt idx="340">
                  <c:v>22.14</c:v>
                </c:pt>
                <c:pt idx="341">
                  <c:v>22.142472000000001</c:v>
                </c:pt>
                <c:pt idx="342">
                  <c:v>22.143305999999999</c:v>
                </c:pt>
                <c:pt idx="343">
                  <c:v>22.144166999999999</c:v>
                </c:pt>
                <c:pt idx="344">
                  <c:v>22.144971999999999</c:v>
                </c:pt>
                <c:pt idx="345">
                  <c:v>22.145778</c:v>
                </c:pt>
                <c:pt idx="346">
                  <c:v>22.147472</c:v>
                </c:pt>
                <c:pt idx="347">
                  <c:v>22.150805999999999</c:v>
                </c:pt>
                <c:pt idx="348">
                  <c:v>22.1525</c:v>
                </c:pt>
                <c:pt idx="349">
                  <c:v>22.153306000000001</c:v>
                </c:pt>
                <c:pt idx="350">
                  <c:v>22.155000000000001</c:v>
                </c:pt>
                <c:pt idx="351">
                  <c:v>22.163305999999999</c:v>
                </c:pt>
                <c:pt idx="352">
                  <c:v>22.164166999999999</c:v>
                </c:pt>
                <c:pt idx="353">
                  <c:v>22.165806</c:v>
                </c:pt>
                <c:pt idx="354">
                  <c:v>22.166667</c:v>
                </c:pt>
                <c:pt idx="355">
                  <c:v>22.168333000000001</c:v>
                </c:pt>
                <c:pt idx="356">
                  <c:v>22.169111000000001</c:v>
                </c:pt>
                <c:pt idx="357">
                  <c:v>22.171638999999999</c:v>
                </c:pt>
                <c:pt idx="358">
                  <c:v>22.172499999999999</c:v>
                </c:pt>
                <c:pt idx="359">
                  <c:v>22.178332999999999</c:v>
                </c:pt>
                <c:pt idx="360">
                  <c:v>22.179971999999999</c:v>
                </c:pt>
                <c:pt idx="361">
                  <c:v>22.180778</c:v>
                </c:pt>
                <c:pt idx="362">
                  <c:v>22.181639000000001</c:v>
                </c:pt>
                <c:pt idx="363">
                  <c:v>22.184138999999998</c:v>
                </c:pt>
                <c:pt idx="364">
                  <c:v>22.184999999999999</c:v>
                </c:pt>
                <c:pt idx="365">
                  <c:v>22.186667</c:v>
                </c:pt>
                <c:pt idx="366">
                  <c:v>22.187443999999999</c:v>
                </c:pt>
                <c:pt idx="367">
                  <c:v>22.188306000000001</c:v>
                </c:pt>
                <c:pt idx="368">
                  <c:v>22.189167000000001</c:v>
                </c:pt>
                <c:pt idx="369">
                  <c:v>22.189972000000001</c:v>
                </c:pt>
                <c:pt idx="370">
                  <c:v>22.192499999999999</c:v>
                </c:pt>
                <c:pt idx="371">
                  <c:v>22.193306</c:v>
                </c:pt>
                <c:pt idx="372">
                  <c:v>22.194944</c:v>
                </c:pt>
                <c:pt idx="373">
                  <c:v>22.196667000000001</c:v>
                </c:pt>
                <c:pt idx="374">
                  <c:v>22.197472000000001</c:v>
                </c:pt>
                <c:pt idx="375">
                  <c:v>22.201639</c:v>
                </c:pt>
                <c:pt idx="376">
                  <c:v>22.202472</c:v>
                </c:pt>
                <c:pt idx="377">
                  <c:v>22.203333000000001</c:v>
                </c:pt>
                <c:pt idx="378">
                  <c:v>22.204139000000001</c:v>
                </c:pt>
                <c:pt idx="379">
                  <c:v>22.204999999999998</c:v>
                </c:pt>
                <c:pt idx="380">
                  <c:v>22.205805999999999</c:v>
                </c:pt>
                <c:pt idx="381">
                  <c:v>22.207471999999999</c:v>
                </c:pt>
                <c:pt idx="382">
                  <c:v>22.208333</c:v>
                </c:pt>
                <c:pt idx="383">
                  <c:v>22.209194</c:v>
                </c:pt>
                <c:pt idx="384">
                  <c:v>22.209972</c:v>
                </c:pt>
                <c:pt idx="385">
                  <c:v>22.211639000000002</c:v>
                </c:pt>
                <c:pt idx="386">
                  <c:v>22.213332999999999</c:v>
                </c:pt>
                <c:pt idx="387">
                  <c:v>22.214138999999999</c:v>
                </c:pt>
                <c:pt idx="388">
                  <c:v>22.214971999999999</c:v>
                </c:pt>
                <c:pt idx="389">
                  <c:v>22.215833</c:v>
                </c:pt>
                <c:pt idx="390">
                  <c:v>22.218333000000001</c:v>
                </c:pt>
                <c:pt idx="391">
                  <c:v>22.219138999999998</c:v>
                </c:pt>
                <c:pt idx="392">
                  <c:v>22.219971999999999</c:v>
                </c:pt>
                <c:pt idx="393">
                  <c:v>22.220832999999999</c:v>
                </c:pt>
                <c:pt idx="394">
                  <c:v>22.222472</c:v>
                </c:pt>
                <c:pt idx="395">
                  <c:v>22.224944000000001</c:v>
                </c:pt>
                <c:pt idx="396">
                  <c:v>22.225805999999999</c:v>
                </c:pt>
                <c:pt idx="397">
                  <c:v>22.226638999999999</c:v>
                </c:pt>
                <c:pt idx="398">
                  <c:v>22.227499999999999</c:v>
                </c:pt>
                <c:pt idx="399">
                  <c:v>22.229972</c:v>
                </c:pt>
                <c:pt idx="400">
                  <c:v>22.230416999999999</c:v>
                </c:pt>
                <c:pt idx="401">
                  <c:v>22.230416999999999</c:v>
                </c:pt>
                <c:pt idx="402">
                  <c:v>22.230806000000001</c:v>
                </c:pt>
                <c:pt idx="403">
                  <c:v>22.232472000000001</c:v>
                </c:pt>
                <c:pt idx="404">
                  <c:v>22.233305999999999</c:v>
                </c:pt>
                <c:pt idx="405">
                  <c:v>22.234166999999999</c:v>
                </c:pt>
                <c:pt idx="406">
                  <c:v>22.247917000000001</c:v>
                </c:pt>
                <c:pt idx="407">
                  <c:v>22.247889000000001</c:v>
                </c:pt>
                <c:pt idx="408">
                  <c:v>22.250388999999998</c:v>
                </c:pt>
                <c:pt idx="409">
                  <c:v>22.250416999999999</c:v>
                </c:pt>
                <c:pt idx="410">
                  <c:v>22.251221999999999</c:v>
                </c:pt>
                <c:pt idx="411">
                  <c:v>22.251194000000002</c:v>
                </c:pt>
                <c:pt idx="412">
                  <c:v>22.254138999999999</c:v>
                </c:pt>
                <c:pt idx="413">
                  <c:v>22.254999999999999</c:v>
                </c:pt>
                <c:pt idx="414">
                  <c:v>22.255806</c:v>
                </c:pt>
                <c:pt idx="415">
                  <c:v>22.2575</c:v>
                </c:pt>
                <c:pt idx="416">
                  <c:v>22.258333</c:v>
                </c:pt>
                <c:pt idx="417">
                  <c:v>22.260805999999999</c:v>
                </c:pt>
                <c:pt idx="418">
                  <c:v>22.261666999999999</c:v>
                </c:pt>
                <c:pt idx="419">
                  <c:v>22.265000000000001</c:v>
                </c:pt>
                <c:pt idx="420">
                  <c:v>22.265806000000001</c:v>
                </c:pt>
                <c:pt idx="421">
                  <c:v>22.27</c:v>
                </c:pt>
                <c:pt idx="422">
                  <c:v>22.270833</c:v>
                </c:pt>
                <c:pt idx="423">
                  <c:v>22.271639</c:v>
                </c:pt>
                <c:pt idx="424">
                  <c:v>22.272500000000001</c:v>
                </c:pt>
                <c:pt idx="425">
                  <c:v>22.273361000000001</c:v>
                </c:pt>
                <c:pt idx="426">
                  <c:v>22.274139000000002</c:v>
                </c:pt>
                <c:pt idx="427">
                  <c:v>22.275805999999999</c:v>
                </c:pt>
                <c:pt idx="428">
                  <c:v>22.276638999999999</c:v>
                </c:pt>
                <c:pt idx="429">
                  <c:v>22.279972000000001</c:v>
                </c:pt>
                <c:pt idx="430">
                  <c:v>22.280833000000001</c:v>
                </c:pt>
                <c:pt idx="431">
                  <c:v>22.281638999999998</c:v>
                </c:pt>
                <c:pt idx="432">
                  <c:v>22.282471999999999</c:v>
                </c:pt>
                <c:pt idx="433">
                  <c:v>22.284139</c:v>
                </c:pt>
                <c:pt idx="434">
                  <c:v>22.285833</c:v>
                </c:pt>
                <c:pt idx="435">
                  <c:v>22.286639000000001</c:v>
                </c:pt>
                <c:pt idx="436">
                  <c:v>22.287472000000001</c:v>
                </c:pt>
                <c:pt idx="437">
                  <c:v>22.29</c:v>
                </c:pt>
                <c:pt idx="438">
                  <c:v>22.290806</c:v>
                </c:pt>
                <c:pt idx="439">
                  <c:v>22.299972</c:v>
                </c:pt>
                <c:pt idx="440">
                  <c:v>22.300806000000001</c:v>
                </c:pt>
                <c:pt idx="441">
                  <c:v>22.302472000000002</c:v>
                </c:pt>
                <c:pt idx="442">
                  <c:v>22.303332999999999</c:v>
                </c:pt>
                <c:pt idx="443">
                  <c:v>22.305</c:v>
                </c:pt>
                <c:pt idx="444">
                  <c:v>22.305778</c:v>
                </c:pt>
                <c:pt idx="445">
                  <c:v>22.306639000000001</c:v>
                </c:pt>
                <c:pt idx="446">
                  <c:v>22.311667</c:v>
                </c:pt>
                <c:pt idx="447">
                  <c:v>22.312472</c:v>
                </c:pt>
                <c:pt idx="448">
                  <c:v>22.317499999999999</c:v>
                </c:pt>
                <c:pt idx="449">
                  <c:v>22.318306</c:v>
                </c:pt>
                <c:pt idx="450">
                  <c:v>22.318694000000001</c:v>
                </c:pt>
                <c:pt idx="451">
                  <c:v>22.318750000000001</c:v>
                </c:pt>
                <c:pt idx="452">
                  <c:v>22.319139</c:v>
                </c:pt>
                <c:pt idx="453">
                  <c:v>22.32</c:v>
                </c:pt>
                <c:pt idx="454">
                  <c:v>22.324583000000001</c:v>
                </c:pt>
                <c:pt idx="455">
                  <c:v>22.324556000000001</c:v>
                </c:pt>
                <c:pt idx="456">
                  <c:v>22.325806</c:v>
                </c:pt>
                <c:pt idx="457">
                  <c:v>22.326667</c:v>
                </c:pt>
                <c:pt idx="458">
                  <c:v>22.327916999999999</c:v>
                </c:pt>
                <c:pt idx="459">
                  <c:v>22.327888999999999</c:v>
                </c:pt>
                <c:pt idx="460">
                  <c:v>22.330389</c:v>
                </c:pt>
                <c:pt idx="461">
                  <c:v>22.330361</c:v>
                </c:pt>
                <c:pt idx="462">
                  <c:v>22.335388999999999</c:v>
                </c:pt>
                <c:pt idx="463">
                  <c:v>22.335388999999999</c:v>
                </c:pt>
                <c:pt idx="464">
                  <c:v>22.337083</c:v>
                </c:pt>
                <c:pt idx="465">
                  <c:v>22.337056</c:v>
                </c:pt>
                <c:pt idx="466">
                  <c:v>22.339167</c:v>
                </c:pt>
                <c:pt idx="467">
                  <c:v>22.339971999999999</c:v>
                </c:pt>
                <c:pt idx="468">
                  <c:v>22.340806000000001</c:v>
                </c:pt>
                <c:pt idx="469">
                  <c:v>22.341667000000001</c:v>
                </c:pt>
                <c:pt idx="470">
                  <c:v>22.343305999999998</c:v>
                </c:pt>
                <c:pt idx="471">
                  <c:v>22.345832999999999</c:v>
                </c:pt>
                <c:pt idx="472">
                  <c:v>22.346610999999999</c:v>
                </c:pt>
                <c:pt idx="473">
                  <c:v>22.347472</c:v>
                </c:pt>
                <c:pt idx="474">
                  <c:v>22.348333</c:v>
                </c:pt>
                <c:pt idx="475">
                  <c:v>22.349194000000001</c:v>
                </c:pt>
                <c:pt idx="476">
                  <c:v>22.349972000000001</c:v>
                </c:pt>
                <c:pt idx="477">
                  <c:v>22.350777999999998</c:v>
                </c:pt>
                <c:pt idx="478">
                  <c:v>22.351638999999999</c:v>
                </c:pt>
                <c:pt idx="479">
                  <c:v>22.353278</c:v>
                </c:pt>
                <c:pt idx="480">
                  <c:v>22.355</c:v>
                </c:pt>
                <c:pt idx="481">
                  <c:v>22.355833000000001</c:v>
                </c:pt>
                <c:pt idx="482">
                  <c:v>22.356639000000001</c:v>
                </c:pt>
                <c:pt idx="483">
                  <c:v>22.357500000000002</c:v>
                </c:pt>
                <c:pt idx="484">
                  <c:v>22.360833</c:v>
                </c:pt>
                <c:pt idx="485">
                  <c:v>22.361639</c:v>
                </c:pt>
                <c:pt idx="486">
                  <c:v>22.362472</c:v>
                </c:pt>
                <c:pt idx="487">
                  <c:v>22.363333000000001</c:v>
                </c:pt>
                <c:pt idx="488">
                  <c:v>22.363721999999999</c:v>
                </c:pt>
                <c:pt idx="489">
                  <c:v>22.363721999999999</c:v>
                </c:pt>
                <c:pt idx="490">
                  <c:v>22.370388999999999</c:v>
                </c:pt>
                <c:pt idx="491">
                  <c:v>22.370443999999999</c:v>
                </c:pt>
                <c:pt idx="492">
                  <c:v>22.372861</c:v>
                </c:pt>
                <c:pt idx="493">
                  <c:v>22.372917000000001</c:v>
                </c:pt>
                <c:pt idx="494">
                  <c:v>22.377082999999999</c:v>
                </c:pt>
                <c:pt idx="495">
                  <c:v>22.377082999999999</c:v>
                </c:pt>
                <c:pt idx="496">
                  <c:v>22.377917</c:v>
                </c:pt>
                <c:pt idx="497">
                  <c:v>22.377917</c:v>
                </c:pt>
                <c:pt idx="498">
                  <c:v>22.37875</c:v>
                </c:pt>
                <c:pt idx="499">
                  <c:v>22.37875</c:v>
                </c:pt>
                <c:pt idx="500">
                  <c:v>22.382083000000002</c:v>
                </c:pt>
                <c:pt idx="501">
                  <c:v>22.382055999999999</c:v>
                </c:pt>
                <c:pt idx="502">
                  <c:v>22.384611</c:v>
                </c:pt>
                <c:pt idx="503">
                  <c:v>22.384582999999999</c:v>
                </c:pt>
                <c:pt idx="504">
                  <c:v>22.385389</c:v>
                </c:pt>
                <c:pt idx="505">
                  <c:v>22.385417</c:v>
                </c:pt>
                <c:pt idx="506">
                  <c:v>22.387056000000001</c:v>
                </c:pt>
                <c:pt idx="507">
                  <c:v>22.387056000000001</c:v>
                </c:pt>
                <c:pt idx="508">
                  <c:v>22.388750000000002</c:v>
                </c:pt>
                <c:pt idx="509">
                  <c:v>22.388722000000001</c:v>
                </c:pt>
                <c:pt idx="510">
                  <c:v>22.390360999999999</c:v>
                </c:pt>
                <c:pt idx="511">
                  <c:v>22.390416999999999</c:v>
                </c:pt>
                <c:pt idx="512">
                  <c:v>22.391193999999999</c:v>
                </c:pt>
                <c:pt idx="513">
                  <c:v>22.391249999999999</c:v>
                </c:pt>
                <c:pt idx="514">
                  <c:v>22.392889</c:v>
                </c:pt>
                <c:pt idx="515">
                  <c:v>22.392861</c:v>
                </c:pt>
                <c:pt idx="516">
                  <c:v>22.394556000000001</c:v>
                </c:pt>
                <c:pt idx="517">
                  <c:v>22.394556000000001</c:v>
                </c:pt>
                <c:pt idx="518">
                  <c:v>22.395416999999998</c:v>
                </c:pt>
                <c:pt idx="519">
                  <c:v>22.395389000000002</c:v>
                </c:pt>
                <c:pt idx="520">
                  <c:v>22.396249999999998</c:v>
                </c:pt>
                <c:pt idx="521">
                  <c:v>22.396222000000002</c:v>
                </c:pt>
                <c:pt idx="522">
                  <c:v>22.397082999999999</c:v>
                </c:pt>
                <c:pt idx="523">
                  <c:v>22.397055999999999</c:v>
                </c:pt>
                <c:pt idx="524">
                  <c:v>22.399556</c:v>
                </c:pt>
                <c:pt idx="525">
                  <c:v>22.399583</c:v>
                </c:pt>
                <c:pt idx="526">
                  <c:v>22.400417000000001</c:v>
                </c:pt>
                <c:pt idx="527">
                  <c:v>22.400417000000001</c:v>
                </c:pt>
                <c:pt idx="528">
                  <c:v>22.401250000000001</c:v>
                </c:pt>
                <c:pt idx="529">
                  <c:v>22.401250000000001</c:v>
                </c:pt>
                <c:pt idx="530">
                  <c:v>22.402083000000001</c:v>
                </c:pt>
                <c:pt idx="531">
                  <c:v>22.402083000000001</c:v>
                </c:pt>
                <c:pt idx="532">
                  <c:v>22.402916999999999</c:v>
                </c:pt>
                <c:pt idx="533">
                  <c:v>22.402888999999998</c:v>
                </c:pt>
                <c:pt idx="534">
                  <c:v>22.404527999999999</c:v>
                </c:pt>
                <c:pt idx="535">
                  <c:v>22.404555999999999</c:v>
                </c:pt>
                <c:pt idx="536">
                  <c:v>22.405417</c:v>
                </c:pt>
                <c:pt idx="537">
                  <c:v>22.405417</c:v>
                </c:pt>
                <c:pt idx="538">
                  <c:v>22.40625</c:v>
                </c:pt>
                <c:pt idx="539">
                  <c:v>22.40625</c:v>
                </c:pt>
                <c:pt idx="540">
                  <c:v>22.407083</c:v>
                </c:pt>
                <c:pt idx="541">
                  <c:v>22.407056000000001</c:v>
                </c:pt>
                <c:pt idx="542">
                  <c:v>22.408750000000001</c:v>
                </c:pt>
                <c:pt idx="543">
                  <c:v>22.408722000000001</c:v>
                </c:pt>
                <c:pt idx="544">
                  <c:v>22.409555999999998</c:v>
                </c:pt>
                <c:pt idx="545">
                  <c:v>22.409555999999998</c:v>
                </c:pt>
                <c:pt idx="546">
                  <c:v>22.410388999999999</c:v>
                </c:pt>
                <c:pt idx="547">
                  <c:v>22.410388999999999</c:v>
                </c:pt>
                <c:pt idx="548">
                  <c:v>22.410833</c:v>
                </c:pt>
                <c:pt idx="549">
                  <c:v>22.411639000000001</c:v>
                </c:pt>
                <c:pt idx="550">
                  <c:v>22.412056</c:v>
                </c:pt>
                <c:pt idx="551">
                  <c:v>22.412056</c:v>
                </c:pt>
                <c:pt idx="552">
                  <c:v>22.412472000000001</c:v>
                </c:pt>
                <c:pt idx="553">
                  <c:v>22.413333000000002</c:v>
                </c:pt>
                <c:pt idx="554">
                  <c:v>22.414138999999999</c:v>
                </c:pt>
                <c:pt idx="555">
                  <c:v>22.414999999999999</c:v>
                </c:pt>
                <c:pt idx="556">
                  <c:v>22.415806</c:v>
                </c:pt>
                <c:pt idx="557">
                  <c:v>22.417472</c:v>
                </c:pt>
                <c:pt idx="558">
                  <c:v>22.418306000000001</c:v>
                </c:pt>
                <c:pt idx="559">
                  <c:v>22.420027999999999</c:v>
                </c:pt>
                <c:pt idx="560">
                  <c:v>22.421638999999999</c:v>
                </c:pt>
                <c:pt idx="561">
                  <c:v>22.425833000000001</c:v>
                </c:pt>
                <c:pt idx="562">
                  <c:v>22.426221999999999</c:v>
                </c:pt>
                <c:pt idx="563">
                  <c:v>22.425806000000001</c:v>
                </c:pt>
                <c:pt idx="564">
                  <c:v>22.423306</c:v>
                </c:pt>
                <c:pt idx="565">
                  <c:v>22.422471999999999</c:v>
                </c:pt>
                <c:pt idx="566">
                  <c:v>22.421610999999999</c:v>
                </c:pt>
                <c:pt idx="567">
                  <c:v>22.42</c:v>
                </c:pt>
                <c:pt idx="568">
                  <c:v>22.419139000000001</c:v>
                </c:pt>
                <c:pt idx="569">
                  <c:v>22.418306000000001</c:v>
                </c:pt>
                <c:pt idx="570">
                  <c:v>22.417444</c:v>
                </c:pt>
                <c:pt idx="571">
                  <c:v>22.416639</c:v>
                </c:pt>
                <c:pt idx="572">
                  <c:v>22.415832999999999</c:v>
                </c:pt>
                <c:pt idx="573">
                  <c:v>22.413333000000002</c:v>
                </c:pt>
                <c:pt idx="574">
                  <c:v>22.412472000000001</c:v>
                </c:pt>
                <c:pt idx="575">
                  <c:v>22.412056</c:v>
                </c:pt>
                <c:pt idx="576">
                  <c:v>22.412027999999999</c:v>
                </c:pt>
                <c:pt idx="577">
                  <c:v>22.413722</c:v>
                </c:pt>
                <c:pt idx="578">
                  <c:v>22.413722</c:v>
                </c:pt>
                <c:pt idx="579">
                  <c:v>22.416250000000002</c:v>
                </c:pt>
                <c:pt idx="580">
                  <c:v>22.416250000000002</c:v>
                </c:pt>
                <c:pt idx="581">
                  <c:v>22.419582999999999</c:v>
                </c:pt>
                <c:pt idx="582">
                  <c:v>22.419556</c:v>
                </c:pt>
                <c:pt idx="583">
                  <c:v>22.421250000000001</c:v>
                </c:pt>
                <c:pt idx="584">
                  <c:v>22.421222</c:v>
                </c:pt>
                <c:pt idx="585">
                  <c:v>22.422083000000001</c:v>
                </c:pt>
                <c:pt idx="586">
                  <c:v>22.422056000000001</c:v>
                </c:pt>
                <c:pt idx="587">
                  <c:v>22.422917000000002</c:v>
                </c:pt>
                <c:pt idx="588">
                  <c:v>22.422889000000001</c:v>
                </c:pt>
                <c:pt idx="589">
                  <c:v>22.423749999999998</c:v>
                </c:pt>
                <c:pt idx="590">
                  <c:v>22.423749999999998</c:v>
                </c:pt>
                <c:pt idx="591">
                  <c:v>22.424582999999998</c:v>
                </c:pt>
                <c:pt idx="592">
                  <c:v>22.424582999999998</c:v>
                </c:pt>
                <c:pt idx="593">
                  <c:v>22.425416999999999</c:v>
                </c:pt>
                <c:pt idx="594">
                  <c:v>22.425416999999999</c:v>
                </c:pt>
                <c:pt idx="595">
                  <c:v>22.42625</c:v>
                </c:pt>
                <c:pt idx="596">
                  <c:v>22.42625</c:v>
                </c:pt>
                <c:pt idx="597">
                  <c:v>22.427083</c:v>
                </c:pt>
                <c:pt idx="598">
                  <c:v>22.427083</c:v>
                </c:pt>
                <c:pt idx="599">
                  <c:v>22.427917000000001</c:v>
                </c:pt>
                <c:pt idx="600">
                  <c:v>22.427889</c:v>
                </c:pt>
                <c:pt idx="601">
                  <c:v>22.428750000000001</c:v>
                </c:pt>
                <c:pt idx="602">
                  <c:v>22.428722</c:v>
                </c:pt>
                <c:pt idx="603">
                  <c:v>22.429583000000001</c:v>
                </c:pt>
                <c:pt idx="604">
                  <c:v>22.429556000000002</c:v>
                </c:pt>
                <c:pt idx="605">
                  <c:v>22.431249999999999</c:v>
                </c:pt>
                <c:pt idx="606">
                  <c:v>22.431222000000002</c:v>
                </c:pt>
                <c:pt idx="607">
                  <c:v>22.432055999999999</c:v>
                </c:pt>
                <c:pt idx="608">
                  <c:v>22.432055999999999</c:v>
                </c:pt>
                <c:pt idx="609">
                  <c:v>22.43375</c:v>
                </c:pt>
                <c:pt idx="610">
                  <c:v>22.433721999999999</c:v>
                </c:pt>
                <c:pt idx="611">
                  <c:v>22.434583</c:v>
                </c:pt>
                <c:pt idx="612">
                  <c:v>22.434556000000001</c:v>
                </c:pt>
                <c:pt idx="613">
                  <c:v>22.435417000000001</c:v>
                </c:pt>
                <c:pt idx="614">
                  <c:v>22.435389000000001</c:v>
                </c:pt>
                <c:pt idx="615">
                  <c:v>22.436250000000001</c:v>
                </c:pt>
                <c:pt idx="616">
                  <c:v>22.436222000000001</c:v>
                </c:pt>
                <c:pt idx="617">
                  <c:v>22.437083000000001</c:v>
                </c:pt>
                <c:pt idx="618">
                  <c:v>22.437055999999998</c:v>
                </c:pt>
                <c:pt idx="619">
                  <c:v>22.437916999999999</c:v>
                </c:pt>
                <c:pt idx="620">
                  <c:v>22.437888999999998</c:v>
                </c:pt>
                <c:pt idx="621">
                  <c:v>22.439582999999999</c:v>
                </c:pt>
                <c:pt idx="622">
                  <c:v>22.439582999999999</c:v>
                </c:pt>
                <c:pt idx="623">
                  <c:v>22.440417</c:v>
                </c:pt>
                <c:pt idx="624">
                  <c:v>22.440417</c:v>
                </c:pt>
                <c:pt idx="625">
                  <c:v>22.442111000000001</c:v>
                </c:pt>
                <c:pt idx="626">
                  <c:v>22.442083</c:v>
                </c:pt>
                <c:pt idx="627">
                  <c:v>22.444583000000002</c:v>
                </c:pt>
                <c:pt idx="628">
                  <c:v>22.444555999999999</c:v>
                </c:pt>
                <c:pt idx="629">
                  <c:v>22.449193999999999</c:v>
                </c:pt>
                <c:pt idx="630">
                  <c:v>22.45</c:v>
                </c:pt>
                <c:pt idx="631">
                  <c:v>22.450389000000001</c:v>
                </c:pt>
                <c:pt idx="632">
                  <c:v>22.450361000000001</c:v>
                </c:pt>
                <c:pt idx="633">
                  <c:v>22.450832999999999</c:v>
                </c:pt>
                <c:pt idx="634">
                  <c:v>22.451639</c:v>
                </c:pt>
                <c:pt idx="635">
                  <c:v>22.454944000000001</c:v>
                </c:pt>
                <c:pt idx="636">
                  <c:v>22.455805999999999</c:v>
                </c:pt>
                <c:pt idx="637">
                  <c:v>22.456222</c:v>
                </c:pt>
                <c:pt idx="638">
                  <c:v>22.456194</c:v>
                </c:pt>
                <c:pt idx="639">
                  <c:v>22.456638999999999</c:v>
                </c:pt>
                <c:pt idx="640">
                  <c:v>22.4575</c:v>
                </c:pt>
                <c:pt idx="641">
                  <c:v>22.460778000000001</c:v>
                </c:pt>
                <c:pt idx="642">
                  <c:v>22.462499999999999</c:v>
                </c:pt>
                <c:pt idx="643">
                  <c:v>22.463277999999999</c:v>
                </c:pt>
                <c:pt idx="644">
                  <c:v>22.464138999999999</c:v>
                </c:pt>
                <c:pt idx="645">
                  <c:v>22.467889</c:v>
                </c:pt>
                <c:pt idx="646">
                  <c:v>22.467889</c:v>
                </c:pt>
                <c:pt idx="647">
                  <c:v>22.468305999999998</c:v>
                </c:pt>
                <c:pt idx="648">
                  <c:v>22.472472</c:v>
                </c:pt>
                <c:pt idx="649">
                  <c:v>22.472888999999999</c:v>
                </c:pt>
                <c:pt idx="650">
                  <c:v>22.472861000000002</c:v>
                </c:pt>
                <c:pt idx="651">
                  <c:v>22.471639</c:v>
                </c:pt>
                <c:pt idx="652">
                  <c:v>22.471250000000001</c:v>
                </c:pt>
                <c:pt idx="653">
                  <c:v>22.471250000000001</c:v>
                </c:pt>
                <c:pt idx="654">
                  <c:v>22.470806</c:v>
                </c:pt>
                <c:pt idx="655">
                  <c:v>22.469944000000002</c:v>
                </c:pt>
                <c:pt idx="656">
                  <c:v>22.467917</c:v>
                </c:pt>
                <c:pt idx="657">
                  <c:v>22.467889</c:v>
                </c:pt>
                <c:pt idx="658">
                  <c:v>22.470832999999999</c:v>
                </c:pt>
                <c:pt idx="659">
                  <c:v>22.471639</c:v>
                </c:pt>
                <c:pt idx="660">
                  <c:v>22.472861000000002</c:v>
                </c:pt>
                <c:pt idx="661">
                  <c:v>22.472916999999999</c:v>
                </c:pt>
                <c:pt idx="662">
                  <c:v>22.473721999999999</c:v>
                </c:pt>
                <c:pt idx="663">
                  <c:v>22.473749999999999</c:v>
                </c:pt>
                <c:pt idx="664">
                  <c:v>22.474527999999999</c:v>
                </c:pt>
                <c:pt idx="665">
                  <c:v>22.474582999999999</c:v>
                </c:pt>
                <c:pt idx="666">
                  <c:v>22.475417</c:v>
                </c:pt>
                <c:pt idx="667">
                  <c:v>22.475389</c:v>
                </c:pt>
                <c:pt idx="668">
                  <c:v>22.47625</c:v>
                </c:pt>
                <c:pt idx="669">
                  <c:v>22.476222</c:v>
                </c:pt>
                <c:pt idx="670">
                  <c:v>22.477083</c:v>
                </c:pt>
                <c:pt idx="671">
                  <c:v>22.477056000000001</c:v>
                </c:pt>
                <c:pt idx="672">
                  <c:v>22.477499999999999</c:v>
                </c:pt>
                <c:pt idx="673">
                  <c:v>22.478306</c:v>
                </c:pt>
                <c:pt idx="674">
                  <c:v>22.479167</c:v>
                </c:pt>
                <c:pt idx="675">
                  <c:v>22.479972</c:v>
                </c:pt>
                <c:pt idx="676">
                  <c:v>22.480806000000001</c:v>
                </c:pt>
                <c:pt idx="677">
                  <c:v>22.482472000000001</c:v>
                </c:pt>
                <c:pt idx="678">
                  <c:v>22.484166999999999</c:v>
                </c:pt>
                <c:pt idx="679">
                  <c:v>22.484971999999999</c:v>
                </c:pt>
                <c:pt idx="680">
                  <c:v>22.486667000000001</c:v>
                </c:pt>
                <c:pt idx="681">
                  <c:v>22.487472</c:v>
                </c:pt>
                <c:pt idx="682">
                  <c:v>22.488306000000001</c:v>
                </c:pt>
                <c:pt idx="683">
                  <c:v>22.489166999999998</c:v>
                </c:pt>
                <c:pt idx="684">
                  <c:v>22.489944000000001</c:v>
                </c:pt>
                <c:pt idx="685">
                  <c:v>22.491667</c:v>
                </c:pt>
                <c:pt idx="686">
                  <c:v>22.4925</c:v>
                </c:pt>
                <c:pt idx="687">
                  <c:v>22.493306</c:v>
                </c:pt>
                <c:pt idx="688">
                  <c:v>22.494972000000001</c:v>
                </c:pt>
                <c:pt idx="689">
                  <c:v>22.501639000000001</c:v>
                </c:pt>
                <c:pt idx="690">
                  <c:v>22.502444000000001</c:v>
                </c:pt>
                <c:pt idx="691">
                  <c:v>22.503305999999998</c:v>
                </c:pt>
                <c:pt idx="692">
                  <c:v>22.50375</c:v>
                </c:pt>
                <c:pt idx="693">
                  <c:v>22.502472000000001</c:v>
                </c:pt>
                <c:pt idx="694">
                  <c:v>22.495833000000001</c:v>
                </c:pt>
                <c:pt idx="695">
                  <c:v>22.494555999999999</c:v>
                </c:pt>
                <c:pt idx="696">
                  <c:v>22.494582999999999</c:v>
                </c:pt>
                <c:pt idx="697">
                  <c:v>22.495000000000001</c:v>
                </c:pt>
                <c:pt idx="698">
                  <c:v>22.499972</c:v>
                </c:pt>
                <c:pt idx="699">
                  <c:v>22.500833</c:v>
                </c:pt>
                <c:pt idx="700">
                  <c:v>22.502472000000001</c:v>
                </c:pt>
                <c:pt idx="701">
                  <c:v>22.503333000000001</c:v>
                </c:pt>
                <c:pt idx="702">
                  <c:v>22.504138999999999</c:v>
                </c:pt>
                <c:pt idx="703">
                  <c:v>22.505361000000001</c:v>
                </c:pt>
                <c:pt idx="704">
                  <c:v>22.504971999999999</c:v>
                </c:pt>
                <c:pt idx="705">
                  <c:v>22.503305999999998</c:v>
                </c:pt>
                <c:pt idx="706">
                  <c:v>22.502472000000001</c:v>
                </c:pt>
                <c:pt idx="707">
                  <c:v>22.501667000000001</c:v>
                </c:pt>
                <c:pt idx="708">
                  <c:v>22.500806000000001</c:v>
                </c:pt>
                <c:pt idx="709">
                  <c:v>22.498332999999999</c:v>
                </c:pt>
                <c:pt idx="710">
                  <c:v>22.497499999999999</c:v>
                </c:pt>
                <c:pt idx="711">
                  <c:v>22.494111</c:v>
                </c:pt>
                <c:pt idx="712">
                  <c:v>22.493333</c:v>
                </c:pt>
                <c:pt idx="713">
                  <c:v>22.481639000000001</c:v>
                </c:pt>
                <c:pt idx="714">
                  <c:v>22.48</c:v>
                </c:pt>
                <c:pt idx="715">
                  <c:v>22.479139</c:v>
                </c:pt>
                <c:pt idx="716">
                  <c:v>22.478332999999999</c:v>
                </c:pt>
                <c:pt idx="717">
                  <c:v>22.476666999999999</c:v>
                </c:pt>
                <c:pt idx="718">
                  <c:v>22.475389</c:v>
                </c:pt>
                <c:pt idx="719">
                  <c:v>22.475417</c:v>
                </c:pt>
                <c:pt idx="720">
                  <c:v>22.476278000000001</c:v>
                </c:pt>
                <c:pt idx="721">
                  <c:v>22.47625</c:v>
                </c:pt>
                <c:pt idx="722">
                  <c:v>22.477083</c:v>
                </c:pt>
                <c:pt idx="723">
                  <c:v>22.477056000000001</c:v>
                </c:pt>
                <c:pt idx="724">
                  <c:v>22.477889000000001</c:v>
                </c:pt>
                <c:pt idx="725">
                  <c:v>22.477889000000001</c:v>
                </c:pt>
                <c:pt idx="726">
                  <c:v>22.478722000000001</c:v>
                </c:pt>
                <c:pt idx="727">
                  <c:v>22.478722000000001</c:v>
                </c:pt>
                <c:pt idx="728">
                  <c:v>22.482056</c:v>
                </c:pt>
                <c:pt idx="729">
                  <c:v>22.482082999999999</c:v>
                </c:pt>
                <c:pt idx="730">
                  <c:v>22.483722</c:v>
                </c:pt>
                <c:pt idx="731">
                  <c:v>22.483750000000001</c:v>
                </c:pt>
                <c:pt idx="732">
                  <c:v>22.485389000000001</c:v>
                </c:pt>
                <c:pt idx="733">
                  <c:v>22.485389000000001</c:v>
                </c:pt>
                <c:pt idx="734">
                  <c:v>22.486222000000001</c:v>
                </c:pt>
                <c:pt idx="735">
                  <c:v>22.486222000000001</c:v>
                </c:pt>
                <c:pt idx="736">
                  <c:v>22.487916999999999</c:v>
                </c:pt>
                <c:pt idx="737">
                  <c:v>22.487888999999999</c:v>
                </c:pt>
                <c:pt idx="738">
                  <c:v>22.489583</c:v>
                </c:pt>
                <c:pt idx="739">
                  <c:v>22.489556</c:v>
                </c:pt>
                <c:pt idx="740">
                  <c:v>22.491250000000001</c:v>
                </c:pt>
                <c:pt idx="741">
                  <c:v>22.491250000000001</c:v>
                </c:pt>
                <c:pt idx="742">
                  <c:v>22.492083000000001</c:v>
                </c:pt>
                <c:pt idx="743">
                  <c:v>22.492083000000001</c:v>
                </c:pt>
                <c:pt idx="744">
                  <c:v>22.492916999999998</c:v>
                </c:pt>
                <c:pt idx="745">
                  <c:v>22.492916999999998</c:v>
                </c:pt>
                <c:pt idx="746">
                  <c:v>22.493749999999999</c:v>
                </c:pt>
                <c:pt idx="747">
                  <c:v>22.493749999999999</c:v>
                </c:pt>
                <c:pt idx="748">
                  <c:v>22.494582999999999</c:v>
                </c:pt>
                <c:pt idx="749">
                  <c:v>22.494582999999999</c:v>
                </c:pt>
                <c:pt idx="750">
                  <c:v>22.497917000000001</c:v>
                </c:pt>
                <c:pt idx="751">
                  <c:v>22.497889000000001</c:v>
                </c:pt>
                <c:pt idx="752">
                  <c:v>22.500361000000002</c:v>
                </c:pt>
                <c:pt idx="753">
                  <c:v>22.500361000000002</c:v>
                </c:pt>
                <c:pt idx="754">
                  <c:v>22.502500000000001</c:v>
                </c:pt>
                <c:pt idx="755">
                  <c:v>22.503305999999998</c:v>
                </c:pt>
                <c:pt idx="756">
                  <c:v>22.50375</c:v>
                </c:pt>
                <c:pt idx="757">
                  <c:v>22.50375</c:v>
                </c:pt>
                <c:pt idx="758">
                  <c:v>22.506222000000001</c:v>
                </c:pt>
                <c:pt idx="759">
                  <c:v>22.506222000000001</c:v>
                </c:pt>
                <c:pt idx="760">
                  <c:v>22.507055999999999</c:v>
                </c:pt>
                <c:pt idx="761">
                  <c:v>22.506250000000001</c:v>
                </c:pt>
                <c:pt idx="762">
                  <c:v>22.506222000000001</c:v>
                </c:pt>
                <c:pt idx="763">
                  <c:v>22.507472</c:v>
                </c:pt>
                <c:pt idx="764">
                  <c:v>22.508278000000001</c:v>
                </c:pt>
                <c:pt idx="765">
                  <c:v>22.509139000000001</c:v>
                </c:pt>
                <c:pt idx="766">
                  <c:v>22.51</c:v>
                </c:pt>
                <c:pt idx="767">
                  <c:v>22.510805999999999</c:v>
                </c:pt>
                <c:pt idx="768">
                  <c:v>22.513722000000001</c:v>
                </c:pt>
                <c:pt idx="769">
                  <c:v>22.513722000000001</c:v>
                </c:pt>
                <c:pt idx="770">
                  <c:v>22.517028</c:v>
                </c:pt>
                <c:pt idx="771">
                  <c:v>22.517083</c:v>
                </c:pt>
                <c:pt idx="772">
                  <c:v>22.521249999999998</c:v>
                </c:pt>
                <c:pt idx="773">
                  <c:v>22.521249999999998</c:v>
                </c:pt>
                <c:pt idx="774">
                  <c:v>22.522472</c:v>
                </c:pt>
                <c:pt idx="775">
                  <c:v>22.523333000000001</c:v>
                </c:pt>
                <c:pt idx="776">
                  <c:v>22.526222000000001</c:v>
                </c:pt>
                <c:pt idx="777">
                  <c:v>22.526194</c:v>
                </c:pt>
                <c:pt idx="778">
                  <c:v>22.528749999999999</c:v>
                </c:pt>
                <c:pt idx="779">
                  <c:v>22.528721999999998</c:v>
                </c:pt>
                <c:pt idx="780">
                  <c:v>22.529582999999999</c:v>
                </c:pt>
                <c:pt idx="781">
                  <c:v>22.529555999999999</c:v>
                </c:pt>
                <c:pt idx="782">
                  <c:v>22.536667000000001</c:v>
                </c:pt>
                <c:pt idx="783">
                  <c:v>22.537472000000001</c:v>
                </c:pt>
                <c:pt idx="784">
                  <c:v>22.537860999999999</c:v>
                </c:pt>
                <c:pt idx="785">
                  <c:v>22.537917</c:v>
                </c:pt>
                <c:pt idx="786">
                  <c:v>22.538305999999999</c:v>
                </c:pt>
                <c:pt idx="787">
                  <c:v>22.539166999999999</c:v>
                </c:pt>
                <c:pt idx="788">
                  <c:v>22.542472</c:v>
                </c:pt>
                <c:pt idx="789">
                  <c:v>22.543278000000001</c:v>
                </c:pt>
                <c:pt idx="790">
                  <c:v>22.544972000000001</c:v>
                </c:pt>
                <c:pt idx="791">
                  <c:v>22.545832999999998</c:v>
                </c:pt>
                <c:pt idx="792">
                  <c:v>22.547861000000001</c:v>
                </c:pt>
                <c:pt idx="793">
                  <c:v>22.547917000000002</c:v>
                </c:pt>
                <c:pt idx="794">
                  <c:v>22.550833000000001</c:v>
                </c:pt>
                <c:pt idx="795">
                  <c:v>22.551639000000002</c:v>
                </c:pt>
                <c:pt idx="796">
                  <c:v>22.552028</c:v>
                </c:pt>
                <c:pt idx="797">
                  <c:v>22.552083</c:v>
                </c:pt>
                <c:pt idx="798">
                  <c:v>22.552472000000002</c:v>
                </c:pt>
                <c:pt idx="799">
                  <c:v>22.553277999999999</c:v>
                </c:pt>
                <c:pt idx="800">
                  <c:v>22.558306000000002</c:v>
                </c:pt>
                <c:pt idx="801">
                  <c:v>22.559166999999999</c:v>
                </c:pt>
                <c:pt idx="802">
                  <c:v>22.564111</c:v>
                </c:pt>
                <c:pt idx="803">
                  <c:v>22.564972000000001</c:v>
                </c:pt>
                <c:pt idx="804">
                  <c:v>22.565417</c:v>
                </c:pt>
                <c:pt idx="805">
                  <c:v>22.565417</c:v>
                </c:pt>
                <c:pt idx="806">
                  <c:v>22.566666999999999</c:v>
                </c:pt>
                <c:pt idx="807">
                  <c:v>22.567443999999998</c:v>
                </c:pt>
                <c:pt idx="808">
                  <c:v>22.57</c:v>
                </c:pt>
                <c:pt idx="809">
                  <c:v>22.570861000000001</c:v>
                </c:pt>
                <c:pt idx="810">
                  <c:v>22.571249999999999</c:v>
                </c:pt>
                <c:pt idx="811">
                  <c:v>22.571221999999999</c:v>
                </c:pt>
                <c:pt idx="812">
                  <c:v>22.571694000000001</c:v>
                </c:pt>
                <c:pt idx="813">
                  <c:v>22.572500000000002</c:v>
                </c:pt>
                <c:pt idx="814">
                  <c:v>22.574971999999999</c:v>
                </c:pt>
                <c:pt idx="815">
                  <c:v>22.575832999999999</c:v>
                </c:pt>
                <c:pt idx="816">
                  <c:v>22.578306000000001</c:v>
                </c:pt>
                <c:pt idx="817">
                  <c:v>22.579167000000002</c:v>
                </c:pt>
                <c:pt idx="818">
                  <c:v>22.580805999999999</c:v>
                </c:pt>
                <c:pt idx="819">
                  <c:v>22.581666999999999</c:v>
                </c:pt>
                <c:pt idx="820">
                  <c:v>22.584139</c:v>
                </c:pt>
                <c:pt idx="821">
                  <c:v>22.585000000000001</c:v>
                </c:pt>
                <c:pt idx="822">
                  <c:v>22.585388999999999</c:v>
                </c:pt>
                <c:pt idx="823">
                  <c:v>22.585443999999999</c:v>
                </c:pt>
                <c:pt idx="824">
                  <c:v>22.586611000000001</c:v>
                </c:pt>
                <c:pt idx="825">
                  <c:v>22.587472000000002</c:v>
                </c:pt>
                <c:pt idx="826">
                  <c:v>22.594138999999998</c:v>
                </c:pt>
                <c:pt idx="827">
                  <c:v>22.594999999999999</c:v>
                </c:pt>
                <c:pt idx="828">
                  <c:v>22.596610999999999</c:v>
                </c:pt>
                <c:pt idx="829">
                  <c:v>22.597472</c:v>
                </c:pt>
                <c:pt idx="830">
                  <c:v>22.597888999999999</c:v>
                </c:pt>
                <c:pt idx="831">
                  <c:v>22.597861000000002</c:v>
                </c:pt>
                <c:pt idx="832">
                  <c:v>22.598306000000001</c:v>
                </c:pt>
                <c:pt idx="833">
                  <c:v>22.599167000000001</c:v>
                </c:pt>
                <c:pt idx="834">
                  <c:v>22.599556</c:v>
                </c:pt>
                <c:pt idx="835">
                  <c:v>22.599556</c:v>
                </c:pt>
                <c:pt idx="836">
                  <c:v>22.6</c:v>
                </c:pt>
                <c:pt idx="837">
                  <c:v>22.600805999999999</c:v>
                </c:pt>
                <c:pt idx="838">
                  <c:v>22.605833000000001</c:v>
                </c:pt>
                <c:pt idx="839">
                  <c:v>22.606639000000001</c:v>
                </c:pt>
                <c:pt idx="840">
                  <c:v>22.608305999999999</c:v>
                </c:pt>
                <c:pt idx="841">
                  <c:v>22.609971999999999</c:v>
                </c:pt>
                <c:pt idx="842">
                  <c:v>22.611222000000001</c:v>
                </c:pt>
                <c:pt idx="843">
                  <c:v>22.609528000000001</c:v>
                </c:pt>
                <c:pt idx="844">
                  <c:v>22.609556000000001</c:v>
                </c:pt>
                <c:pt idx="845">
                  <c:v>22.61</c:v>
                </c:pt>
                <c:pt idx="846">
                  <c:v>22.613278000000001</c:v>
                </c:pt>
                <c:pt idx="847">
                  <c:v>22.614556</c:v>
                </c:pt>
                <c:pt idx="848">
                  <c:v>22.614583</c:v>
                </c:pt>
                <c:pt idx="849">
                  <c:v>22.613721999999999</c:v>
                </c:pt>
                <c:pt idx="850">
                  <c:v>22.61375</c:v>
                </c:pt>
                <c:pt idx="851">
                  <c:v>22.610028</c:v>
                </c:pt>
                <c:pt idx="852">
                  <c:v>22.609166999999999</c:v>
                </c:pt>
                <c:pt idx="853">
                  <c:v>22.608277999999999</c:v>
                </c:pt>
                <c:pt idx="854">
                  <c:v>22.607111</c:v>
                </c:pt>
                <c:pt idx="855">
                  <c:v>22.607861</c:v>
                </c:pt>
                <c:pt idx="856">
                  <c:v>22.607889</c:v>
                </c:pt>
                <c:pt idx="857">
                  <c:v>22.606639000000001</c:v>
                </c:pt>
                <c:pt idx="858">
                  <c:v>22.605833000000001</c:v>
                </c:pt>
                <c:pt idx="859">
                  <c:v>22.603306</c:v>
                </c:pt>
                <c:pt idx="860">
                  <c:v>22.601638999999999</c:v>
                </c:pt>
                <c:pt idx="861">
                  <c:v>22.600860999999998</c:v>
                </c:pt>
                <c:pt idx="862">
                  <c:v>22.598333</c:v>
                </c:pt>
                <c:pt idx="863">
                  <c:v>22.597472</c:v>
                </c:pt>
                <c:pt idx="864">
                  <c:v>22.596610999999999</c:v>
                </c:pt>
                <c:pt idx="865">
                  <c:v>22.593361000000002</c:v>
                </c:pt>
                <c:pt idx="866">
                  <c:v>22.592500000000001</c:v>
                </c:pt>
                <c:pt idx="867">
                  <c:v>22.589943999999999</c:v>
                </c:pt>
                <c:pt idx="868">
                  <c:v>22.589167</c:v>
                </c:pt>
                <c:pt idx="869">
                  <c:v>22.588750000000001</c:v>
                </c:pt>
                <c:pt idx="870">
                  <c:v>22.588722000000001</c:v>
                </c:pt>
                <c:pt idx="871">
                  <c:v>22.587472000000002</c:v>
                </c:pt>
                <c:pt idx="872">
                  <c:v>22.585806000000002</c:v>
                </c:pt>
                <c:pt idx="873">
                  <c:v>22.5825</c:v>
                </c:pt>
                <c:pt idx="874">
                  <c:v>22.580832999999998</c:v>
                </c:pt>
                <c:pt idx="875">
                  <c:v>22.580444</c:v>
                </c:pt>
                <c:pt idx="876">
                  <c:v>22.580389</c:v>
                </c:pt>
                <c:pt idx="877">
                  <c:v>22.578306000000001</c:v>
                </c:pt>
                <c:pt idx="878">
                  <c:v>22.577444</c:v>
                </c:pt>
                <c:pt idx="879">
                  <c:v>22.575806</c:v>
                </c:pt>
                <c:pt idx="880">
                  <c:v>22.574999999999999</c:v>
                </c:pt>
                <c:pt idx="881">
                  <c:v>22.574556000000001</c:v>
                </c:pt>
                <c:pt idx="882">
                  <c:v>22.574583000000001</c:v>
                </c:pt>
                <c:pt idx="883">
                  <c:v>22.574138999999999</c:v>
                </c:pt>
                <c:pt idx="884">
                  <c:v>22.572472000000001</c:v>
                </c:pt>
                <c:pt idx="885">
                  <c:v>22.57</c:v>
                </c:pt>
                <c:pt idx="886">
                  <c:v>22.569139</c:v>
                </c:pt>
                <c:pt idx="887">
                  <c:v>22.567056000000001</c:v>
                </c:pt>
                <c:pt idx="888">
                  <c:v>22.567056000000001</c:v>
                </c:pt>
                <c:pt idx="889">
                  <c:v>22.563333</c:v>
                </c:pt>
                <c:pt idx="890">
                  <c:v>22.560805999999999</c:v>
                </c:pt>
                <c:pt idx="891">
                  <c:v>22.560417000000001</c:v>
                </c:pt>
                <c:pt idx="892">
                  <c:v>22.560444</c:v>
                </c:pt>
                <c:pt idx="893">
                  <c:v>22.558306000000002</c:v>
                </c:pt>
                <c:pt idx="894">
                  <c:v>22.557500000000001</c:v>
                </c:pt>
                <c:pt idx="895">
                  <c:v>22.555806</c:v>
                </c:pt>
                <c:pt idx="896">
                  <c:v>22.555</c:v>
                </c:pt>
                <c:pt idx="897">
                  <c:v>22.554556000000002</c:v>
                </c:pt>
                <c:pt idx="898">
                  <c:v>22.554556000000002</c:v>
                </c:pt>
                <c:pt idx="899">
                  <c:v>22.552472000000002</c:v>
                </c:pt>
                <c:pt idx="900">
                  <c:v>22.551666999999998</c:v>
                </c:pt>
                <c:pt idx="901">
                  <c:v>22.551221999999999</c:v>
                </c:pt>
                <c:pt idx="902">
                  <c:v>22.551221999999999</c:v>
                </c:pt>
                <c:pt idx="903">
                  <c:v>22.550833000000001</c:v>
                </c:pt>
                <c:pt idx="904">
                  <c:v>22.549972</c:v>
                </c:pt>
                <c:pt idx="905">
                  <c:v>22.549139</c:v>
                </c:pt>
                <c:pt idx="906">
                  <c:v>22.548333</c:v>
                </c:pt>
                <c:pt idx="907">
                  <c:v>22.547083000000001</c:v>
                </c:pt>
                <c:pt idx="908">
                  <c:v>22.547056000000001</c:v>
                </c:pt>
                <c:pt idx="909">
                  <c:v>22.541639</c:v>
                </c:pt>
                <c:pt idx="910">
                  <c:v>22.539971999999999</c:v>
                </c:pt>
                <c:pt idx="911">
                  <c:v>22.537889</c:v>
                </c:pt>
                <c:pt idx="912">
                  <c:v>22.537889</c:v>
                </c:pt>
                <c:pt idx="913">
                  <c:v>22.539528000000001</c:v>
                </c:pt>
                <c:pt idx="914">
                  <c:v>22.539556000000001</c:v>
                </c:pt>
                <c:pt idx="915">
                  <c:v>22.541639</c:v>
                </c:pt>
                <c:pt idx="916">
                  <c:v>22.5425</c:v>
                </c:pt>
                <c:pt idx="917">
                  <c:v>22.543306000000001</c:v>
                </c:pt>
                <c:pt idx="918">
                  <c:v>22.544139000000001</c:v>
                </c:pt>
                <c:pt idx="919">
                  <c:v>22.545000000000002</c:v>
                </c:pt>
                <c:pt idx="920">
                  <c:v>22.545832999999998</c:v>
                </c:pt>
                <c:pt idx="921">
                  <c:v>22.546666999999999</c:v>
                </c:pt>
                <c:pt idx="922">
                  <c:v>22.547443999999999</c:v>
                </c:pt>
                <c:pt idx="923">
                  <c:v>22.548306</c:v>
                </c:pt>
                <c:pt idx="924">
                  <c:v>22.549527999999999</c:v>
                </c:pt>
                <c:pt idx="925">
                  <c:v>22.549555999999999</c:v>
                </c:pt>
                <c:pt idx="926">
                  <c:v>22.550028000000001</c:v>
                </c:pt>
                <c:pt idx="927">
                  <c:v>22.550806000000001</c:v>
                </c:pt>
                <c:pt idx="928">
                  <c:v>22.551666999999998</c:v>
                </c:pt>
                <c:pt idx="929">
                  <c:v>22.552472000000002</c:v>
                </c:pt>
                <c:pt idx="930">
                  <c:v>22.553305999999999</c:v>
                </c:pt>
                <c:pt idx="931">
                  <c:v>22.554167</c:v>
                </c:pt>
                <c:pt idx="932">
                  <c:v>22.555806</c:v>
                </c:pt>
                <c:pt idx="933">
                  <c:v>22.557472000000001</c:v>
                </c:pt>
                <c:pt idx="934">
                  <c:v>22.557917</c:v>
                </c:pt>
                <c:pt idx="935">
                  <c:v>22.557917</c:v>
                </c:pt>
                <c:pt idx="936">
                  <c:v>22.55875</c:v>
                </c:pt>
                <c:pt idx="937">
                  <c:v>22.55875</c:v>
                </c:pt>
                <c:pt idx="938">
                  <c:v>22.559583</c:v>
                </c:pt>
                <c:pt idx="939">
                  <c:v>22.559583</c:v>
                </c:pt>
                <c:pt idx="940">
                  <c:v>22.559166999999999</c:v>
                </c:pt>
                <c:pt idx="941">
                  <c:v>22.558306000000002</c:v>
                </c:pt>
                <c:pt idx="942">
                  <c:v>22.557082999999999</c:v>
                </c:pt>
                <c:pt idx="943">
                  <c:v>22.557055999999999</c:v>
                </c:pt>
                <c:pt idx="944">
                  <c:v>22.561222000000001</c:v>
                </c:pt>
                <c:pt idx="945">
                  <c:v>22.561222000000001</c:v>
                </c:pt>
                <c:pt idx="946">
                  <c:v>22.563306000000001</c:v>
                </c:pt>
                <c:pt idx="947">
                  <c:v>22.564167000000001</c:v>
                </c:pt>
                <c:pt idx="948">
                  <c:v>22.565000000000001</c:v>
                </c:pt>
                <c:pt idx="949">
                  <c:v>22.566666999999999</c:v>
                </c:pt>
                <c:pt idx="950">
                  <c:v>22.567889000000001</c:v>
                </c:pt>
                <c:pt idx="951">
                  <c:v>22.567889000000001</c:v>
                </c:pt>
                <c:pt idx="952">
                  <c:v>22.569139</c:v>
                </c:pt>
                <c:pt idx="953">
                  <c:v>22.57</c:v>
                </c:pt>
                <c:pt idx="954">
                  <c:v>22.570388999999999</c:v>
                </c:pt>
                <c:pt idx="955">
                  <c:v>22.569555999999999</c:v>
                </c:pt>
                <c:pt idx="956">
                  <c:v>22.569583000000002</c:v>
                </c:pt>
                <c:pt idx="957">
                  <c:v>22.57</c:v>
                </c:pt>
                <c:pt idx="958">
                  <c:v>22.571639000000001</c:v>
                </c:pt>
                <c:pt idx="959">
                  <c:v>22.572056</c:v>
                </c:pt>
                <c:pt idx="960">
                  <c:v>22.572028</c:v>
                </c:pt>
                <c:pt idx="961">
                  <c:v>22.570388999999999</c:v>
                </c:pt>
                <c:pt idx="962">
                  <c:v>22.570416999999999</c:v>
                </c:pt>
                <c:pt idx="963">
                  <c:v>22.577472</c:v>
                </c:pt>
                <c:pt idx="964">
                  <c:v>22.578333000000001</c:v>
                </c:pt>
                <c:pt idx="965">
                  <c:v>22.585833000000001</c:v>
                </c:pt>
                <c:pt idx="966">
                  <c:v>22.586639000000002</c:v>
                </c:pt>
                <c:pt idx="967">
                  <c:v>22.588332999999999</c:v>
                </c:pt>
                <c:pt idx="968">
                  <c:v>22.589193999999999</c:v>
                </c:pt>
                <c:pt idx="969">
                  <c:v>22.589971999999999</c:v>
                </c:pt>
                <c:pt idx="970">
                  <c:v>22.590833</c:v>
                </c:pt>
                <c:pt idx="971">
                  <c:v>22.593305999999998</c:v>
                </c:pt>
                <c:pt idx="972">
                  <c:v>22.594166999999999</c:v>
                </c:pt>
                <c:pt idx="973">
                  <c:v>22.595806</c:v>
                </c:pt>
                <c:pt idx="974">
                  <c:v>22.597472</c:v>
                </c:pt>
                <c:pt idx="975">
                  <c:v>22.599167000000001</c:v>
                </c:pt>
                <c:pt idx="976">
                  <c:v>22.600833000000002</c:v>
                </c:pt>
                <c:pt idx="977">
                  <c:v>22.602499999999999</c:v>
                </c:pt>
                <c:pt idx="978">
                  <c:v>22.603306</c:v>
                </c:pt>
                <c:pt idx="979">
                  <c:v>22.605</c:v>
                </c:pt>
                <c:pt idx="980">
                  <c:v>22.605806000000001</c:v>
                </c:pt>
                <c:pt idx="981">
                  <c:v>22.607444000000001</c:v>
                </c:pt>
                <c:pt idx="982">
                  <c:v>22.609971999999999</c:v>
                </c:pt>
                <c:pt idx="983">
                  <c:v>22.610361000000001</c:v>
                </c:pt>
                <c:pt idx="984">
                  <c:v>22.610389000000001</c:v>
                </c:pt>
                <c:pt idx="985">
                  <c:v>22.609528000000001</c:v>
                </c:pt>
                <c:pt idx="986">
                  <c:v>22.609556000000001</c:v>
                </c:pt>
                <c:pt idx="987">
                  <c:v>22.608722</c:v>
                </c:pt>
                <c:pt idx="988">
                  <c:v>22.608722</c:v>
                </c:pt>
                <c:pt idx="989">
                  <c:v>22.607889</c:v>
                </c:pt>
                <c:pt idx="990">
                  <c:v>22.607917</c:v>
                </c:pt>
                <c:pt idx="991">
                  <c:v>22.607056</c:v>
                </c:pt>
                <c:pt idx="992">
                  <c:v>22.607082999999999</c:v>
                </c:pt>
                <c:pt idx="993">
                  <c:v>22.606221999999999</c:v>
                </c:pt>
                <c:pt idx="994">
                  <c:v>22.606249999999999</c:v>
                </c:pt>
                <c:pt idx="995">
                  <c:v>22.605861000000001</c:v>
                </c:pt>
                <c:pt idx="996">
                  <c:v>22.605</c:v>
                </c:pt>
                <c:pt idx="997">
                  <c:v>22.604139</c:v>
                </c:pt>
                <c:pt idx="998">
                  <c:v>22.602471999999999</c:v>
                </c:pt>
                <c:pt idx="999">
                  <c:v>22.601638999999999</c:v>
                </c:pt>
                <c:pt idx="1000">
                  <c:v>22.599167000000001</c:v>
                </c:pt>
                <c:pt idx="1001">
                  <c:v>22.596639</c:v>
                </c:pt>
                <c:pt idx="1002">
                  <c:v>22.595832999999999</c:v>
                </c:pt>
                <c:pt idx="1003">
                  <c:v>22.594971999999999</c:v>
                </c:pt>
                <c:pt idx="1004">
                  <c:v>22.594138999999998</c:v>
                </c:pt>
                <c:pt idx="1005">
                  <c:v>22.593278000000002</c:v>
                </c:pt>
                <c:pt idx="1006">
                  <c:v>22.592472000000001</c:v>
                </c:pt>
                <c:pt idx="1007">
                  <c:v>22.592082999999999</c:v>
                </c:pt>
                <c:pt idx="1008">
                  <c:v>22.593305999999998</c:v>
                </c:pt>
                <c:pt idx="1009">
                  <c:v>22.594138999999998</c:v>
                </c:pt>
                <c:pt idx="1010">
                  <c:v>22.594944000000002</c:v>
                </c:pt>
                <c:pt idx="1011">
                  <c:v>22.595806</c:v>
                </c:pt>
                <c:pt idx="1012">
                  <c:v>22.596667</c:v>
                </c:pt>
                <c:pt idx="1013">
                  <c:v>22.5975</c:v>
                </c:pt>
                <c:pt idx="1014">
                  <c:v>22.599111000000001</c:v>
                </c:pt>
                <c:pt idx="1015">
                  <c:v>22.599944000000001</c:v>
                </c:pt>
                <c:pt idx="1016">
                  <c:v>22.601666999999999</c:v>
                </c:pt>
                <c:pt idx="1017">
                  <c:v>22.602471999999999</c:v>
                </c:pt>
                <c:pt idx="1018">
                  <c:v>22.605778000000001</c:v>
                </c:pt>
                <c:pt idx="1019">
                  <c:v>22.606639000000001</c:v>
                </c:pt>
                <c:pt idx="1020">
                  <c:v>22.607500000000002</c:v>
                </c:pt>
                <c:pt idx="1021">
                  <c:v>22.608722</c:v>
                </c:pt>
                <c:pt idx="1022">
                  <c:v>22.608722</c:v>
                </c:pt>
                <c:pt idx="1023">
                  <c:v>22.610417000000002</c:v>
                </c:pt>
                <c:pt idx="1024">
                  <c:v>22.610389000000001</c:v>
                </c:pt>
                <c:pt idx="1025">
                  <c:v>22.611639</c:v>
                </c:pt>
                <c:pt idx="1026">
                  <c:v>22.614166999999998</c:v>
                </c:pt>
                <c:pt idx="1027">
                  <c:v>22.614972000000002</c:v>
                </c:pt>
                <c:pt idx="1028">
                  <c:v>22.6175</c:v>
                </c:pt>
                <c:pt idx="1029">
                  <c:v>22.617889000000002</c:v>
                </c:pt>
                <c:pt idx="1030">
                  <c:v>22.616667</c:v>
                </c:pt>
                <c:pt idx="1031">
                  <c:v>22.613333000000001</c:v>
                </c:pt>
                <c:pt idx="1032">
                  <c:v>22.612055999999999</c:v>
                </c:pt>
                <c:pt idx="1033">
                  <c:v>22.612082999999998</c:v>
                </c:pt>
                <c:pt idx="1034">
                  <c:v>22.612943999999999</c:v>
                </c:pt>
                <c:pt idx="1035">
                  <c:v>22.612916999999999</c:v>
                </c:pt>
                <c:pt idx="1036">
                  <c:v>22.613778</c:v>
                </c:pt>
                <c:pt idx="1037">
                  <c:v>22.61375</c:v>
                </c:pt>
                <c:pt idx="1038">
                  <c:v>22.614611</c:v>
                </c:pt>
                <c:pt idx="1039">
                  <c:v>22.614583</c:v>
                </c:pt>
                <c:pt idx="1040">
                  <c:v>22.615444</c:v>
                </c:pt>
                <c:pt idx="1041">
                  <c:v>22.615417000000001</c:v>
                </c:pt>
                <c:pt idx="1042">
                  <c:v>22.616250000000001</c:v>
                </c:pt>
                <c:pt idx="1043">
                  <c:v>22.616250000000001</c:v>
                </c:pt>
                <c:pt idx="1044">
                  <c:v>22.617083000000001</c:v>
                </c:pt>
                <c:pt idx="1045">
                  <c:v>22.617083000000001</c:v>
                </c:pt>
                <c:pt idx="1046">
                  <c:v>22.617916999999998</c:v>
                </c:pt>
                <c:pt idx="1047">
                  <c:v>22.617916999999998</c:v>
                </c:pt>
                <c:pt idx="1048">
                  <c:v>22.617083000000001</c:v>
                </c:pt>
                <c:pt idx="1049">
                  <c:v>22.617056000000002</c:v>
                </c:pt>
                <c:pt idx="1050">
                  <c:v>22.616250000000001</c:v>
                </c:pt>
                <c:pt idx="1051">
                  <c:v>22.616250000000001</c:v>
                </c:pt>
                <c:pt idx="1052">
                  <c:v>22.616638999999999</c:v>
                </c:pt>
                <c:pt idx="1053">
                  <c:v>22.617443999999999</c:v>
                </c:pt>
                <c:pt idx="1054">
                  <c:v>22.618333</c:v>
                </c:pt>
                <c:pt idx="1055">
                  <c:v>22.619972000000001</c:v>
                </c:pt>
                <c:pt idx="1056">
                  <c:v>22.620833000000001</c:v>
                </c:pt>
                <c:pt idx="1057">
                  <c:v>22.622499999999999</c:v>
                </c:pt>
                <c:pt idx="1058">
                  <c:v>22.623277999999999</c:v>
                </c:pt>
                <c:pt idx="1059">
                  <c:v>22.625806000000001</c:v>
                </c:pt>
                <c:pt idx="1060">
                  <c:v>22.626639000000001</c:v>
                </c:pt>
                <c:pt idx="1061">
                  <c:v>22.627500000000001</c:v>
                </c:pt>
                <c:pt idx="1062">
                  <c:v>22.628361000000002</c:v>
                </c:pt>
                <c:pt idx="1063">
                  <c:v>22.629943999999998</c:v>
                </c:pt>
                <c:pt idx="1064">
                  <c:v>22.631250000000001</c:v>
                </c:pt>
                <c:pt idx="1065">
                  <c:v>22.631250000000001</c:v>
                </c:pt>
                <c:pt idx="1066">
                  <c:v>22.634556</c:v>
                </c:pt>
                <c:pt idx="1067">
                  <c:v>22.634556</c:v>
                </c:pt>
                <c:pt idx="1068">
                  <c:v>22.635000000000002</c:v>
                </c:pt>
                <c:pt idx="1069">
                  <c:v>22.635805999999999</c:v>
                </c:pt>
                <c:pt idx="1070">
                  <c:v>22.637499999999999</c:v>
                </c:pt>
                <c:pt idx="1071">
                  <c:v>22.639167</c:v>
                </c:pt>
                <c:pt idx="1072">
                  <c:v>22.639944</c:v>
                </c:pt>
                <c:pt idx="1073">
                  <c:v>22.640806000000001</c:v>
                </c:pt>
                <c:pt idx="1074">
                  <c:v>22.641639000000001</c:v>
                </c:pt>
                <c:pt idx="1075">
                  <c:v>22.642499999999998</c:v>
                </c:pt>
                <c:pt idx="1076">
                  <c:v>22.643305999999999</c:v>
                </c:pt>
                <c:pt idx="1077">
                  <c:v>22.644166999999999</c:v>
                </c:pt>
                <c:pt idx="1078">
                  <c:v>22.645</c:v>
                </c:pt>
                <c:pt idx="1079">
                  <c:v>22.649139000000002</c:v>
                </c:pt>
                <c:pt idx="1080">
                  <c:v>22.649972000000002</c:v>
                </c:pt>
                <c:pt idx="1081">
                  <c:v>22.6525</c:v>
                </c:pt>
                <c:pt idx="1082">
                  <c:v>22.653306000000001</c:v>
                </c:pt>
                <c:pt idx="1083">
                  <c:v>22.656638999999998</c:v>
                </c:pt>
                <c:pt idx="1084">
                  <c:v>22.657471999999999</c:v>
                </c:pt>
                <c:pt idx="1085">
                  <c:v>22.658277999999999</c:v>
                </c:pt>
                <c:pt idx="1086">
                  <c:v>22.659167</c:v>
                </c:pt>
                <c:pt idx="1087">
                  <c:v>22.660833</c:v>
                </c:pt>
                <c:pt idx="1088">
                  <c:v>22.661639000000001</c:v>
                </c:pt>
                <c:pt idx="1089">
                  <c:v>22.662500000000001</c:v>
                </c:pt>
                <c:pt idx="1090">
                  <c:v>22.663305999999999</c:v>
                </c:pt>
                <c:pt idx="1091">
                  <c:v>22.664166999999999</c:v>
                </c:pt>
                <c:pt idx="1092">
                  <c:v>22.669528</c:v>
                </c:pt>
                <c:pt idx="1093">
                  <c:v>22.669582999999999</c:v>
                </c:pt>
                <c:pt idx="1094">
                  <c:v>22.67</c:v>
                </c:pt>
                <c:pt idx="1095">
                  <c:v>22.670805999999999</c:v>
                </c:pt>
                <c:pt idx="1096">
                  <c:v>22.674167000000001</c:v>
                </c:pt>
                <c:pt idx="1097">
                  <c:v>22.684138999999998</c:v>
                </c:pt>
                <c:pt idx="1098">
                  <c:v>22.684999999999999</c:v>
                </c:pt>
                <c:pt idx="1099">
                  <c:v>22.688333</c:v>
                </c:pt>
                <c:pt idx="1100">
                  <c:v>22.689111</c:v>
                </c:pt>
                <c:pt idx="1101">
                  <c:v>22.689582999999999</c:v>
                </c:pt>
                <c:pt idx="1102">
                  <c:v>22.689556</c:v>
                </c:pt>
                <c:pt idx="1103">
                  <c:v>22.688333</c:v>
                </c:pt>
                <c:pt idx="1104">
                  <c:v>22.687472</c:v>
                </c:pt>
                <c:pt idx="1105">
                  <c:v>22.686610999999999</c:v>
                </c:pt>
                <c:pt idx="1106">
                  <c:v>22.684138999999998</c:v>
                </c:pt>
                <c:pt idx="1107">
                  <c:v>22.683306000000002</c:v>
                </c:pt>
                <c:pt idx="1108">
                  <c:v>22.679971999999999</c:v>
                </c:pt>
                <c:pt idx="1109">
                  <c:v>22.679583000000001</c:v>
                </c:pt>
                <c:pt idx="1110">
                  <c:v>22.679556000000002</c:v>
                </c:pt>
                <c:pt idx="1111">
                  <c:v>22.682055999999999</c:v>
                </c:pt>
                <c:pt idx="1112">
                  <c:v>22.682055999999999</c:v>
                </c:pt>
                <c:pt idx="1113">
                  <c:v>22.682472000000001</c:v>
                </c:pt>
                <c:pt idx="1114">
                  <c:v>22.684138999999998</c:v>
                </c:pt>
                <c:pt idx="1115">
                  <c:v>22.686667</c:v>
                </c:pt>
                <c:pt idx="1116">
                  <c:v>22.687472</c:v>
                </c:pt>
                <c:pt idx="1117">
                  <c:v>22.687888999999998</c:v>
                </c:pt>
                <c:pt idx="1118">
                  <c:v>22.687888999999998</c:v>
                </c:pt>
                <c:pt idx="1119">
                  <c:v>22.688306000000001</c:v>
                </c:pt>
                <c:pt idx="1120">
                  <c:v>22.689111</c:v>
                </c:pt>
                <c:pt idx="1121">
                  <c:v>22.690805999999998</c:v>
                </c:pt>
                <c:pt idx="1122">
                  <c:v>22.691666999999999</c:v>
                </c:pt>
                <c:pt idx="1123">
                  <c:v>22.693750000000001</c:v>
                </c:pt>
                <c:pt idx="1124">
                  <c:v>22.693722000000001</c:v>
                </c:pt>
                <c:pt idx="1125">
                  <c:v>22.694167</c:v>
                </c:pt>
                <c:pt idx="1126">
                  <c:v>22.694972</c:v>
                </c:pt>
                <c:pt idx="1127">
                  <c:v>22.695388999999999</c:v>
                </c:pt>
                <c:pt idx="1128">
                  <c:v>22.695443999999998</c:v>
                </c:pt>
                <c:pt idx="1129">
                  <c:v>22.695833</c:v>
                </c:pt>
                <c:pt idx="1130">
                  <c:v>22.696221999999999</c:v>
                </c:pt>
                <c:pt idx="1131">
                  <c:v>22.696249999999999</c:v>
                </c:pt>
                <c:pt idx="1132">
                  <c:v>22.696639000000001</c:v>
                </c:pt>
                <c:pt idx="1133">
                  <c:v>22.698305999999999</c:v>
                </c:pt>
                <c:pt idx="1134">
                  <c:v>22.7</c:v>
                </c:pt>
                <c:pt idx="1135">
                  <c:v>22.700806</c:v>
                </c:pt>
                <c:pt idx="1136">
                  <c:v>22.702027999999999</c:v>
                </c:pt>
                <c:pt idx="1137">
                  <c:v>22.702055999999999</c:v>
                </c:pt>
                <c:pt idx="1138">
                  <c:v>22.701639</c:v>
                </c:pt>
                <c:pt idx="1139">
                  <c:v>22.700832999999999</c:v>
                </c:pt>
                <c:pt idx="1140">
                  <c:v>22.7</c:v>
                </c:pt>
                <c:pt idx="1141">
                  <c:v>22.699138999999999</c:v>
                </c:pt>
                <c:pt idx="1142">
                  <c:v>22.697500000000002</c:v>
                </c:pt>
                <c:pt idx="1143">
                  <c:v>22.694972</c:v>
                </c:pt>
                <c:pt idx="1144">
                  <c:v>22.693750000000001</c:v>
                </c:pt>
                <c:pt idx="1145">
                  <c:v>22.693750000000001</c:v>
                </c:pt>
                <c:pt idx="1146">
                  <c:v>22.692861000000001</c:v>
                </c:pt>
                <c:pt idx="1147">
                  <c:v>22.692889000000001</c:v>
                </c:pt>
                <c:pt idx="1148">
                  <c:v>22.693306</c:v>
                </c:pt>
                <c:pt idx="1149">
                  <c:v>22.695</c:v>
                </c:pt>
                <c:pt idx="1150">
                  <c:v>22.695416999999999</c:v>
                </c:pt>
                <c:pt idx="1151">
                  <c:v>22.695388999999999</c:v>
                </c:pt>
                <c:pt idx="1152">
                  <c:v>22.696667000000001</c:v>
                </c:pt>
                <c:pt idx="1153">
                  <c:v>22.699193999999999</c:v>
                </c:pt>
                <c:pt idx="1154">
                  <c:v>22.699971999999999</c:v>
                </c:pt>
                <c:pt idx="1155">
                  <c:v>22.702500000000001</c:v>
                </c:pt>
                <c:pt idx="1156">
                  <c:v>22.703333000000001</c:v>
                </c:pt>
                <c:pt idx="1157">
                  <c:v>22.704139000000001</c:v>
                </c:pt>
                <c:pt idx="1158">
                  <c:v>22.704972000000001</c:v>
                </c:pt>
                <c:pt idx="1159">
                  <c:v>22.706638999999999</c:v>
                </c:pt>
                <c:pt idx="1160">
                  <c:v>22.708278</c:v>
                </c:pt>
                <c:pt idx="1161">
                  <c:v>22.709139</c:v>
                </c:pt>
                <c:pt idx="1162">
                  <c:v>22.709972</c:v>
                </c:pt>
                <c:pt idx="1163">
                  <c:v>22.710778000000001</c:v>
                </c:pt>
                <c:pt idx="1164">
                  <c:v>22.712472000000002</c:v>
                </c:pt>
                <c:pt idx="1165">
                  <c:v>22.713332999999999</c:v>
                </c:pt>
                <c:pt idx="1166">
                  <c:v>22.714193999999999</c:v>
                </c:pt>
                <c:pt idx="1167">
                  <c:v>22.715778</c:v>
                </c:pt>
                <c:pt idx="1168">
                  <c:v>22.716639000000001</c:v>
                </c:pt>
                <c:pt idx="1169">
                  <c:v>22.717500000000001</c:v>
                </c:pt>
                <c:pt idx="1170">
                  <c:v>22.718333000000001</c:v>
                </c:pt>
                <c:pt idx="1171">
                  <c:v>22.72</c:v>
                </c:pt>
                <c:pt idx="1172">
                  <c:v>22.720860999999999</c:v>
                </c:pt>
                <c:pt idx="1173">
                  <c:v>22.722083000000001</c:v>
                </c:pt>
                <c:pt idx="1174">
                  <c:v>22.722083000000001</c:v>
                </c:pt>
                <c:pt idx="1175">
                  <c:v>22.7225</c:v>
                </c:pt>
                <c:pt idx="1176">
                  <c:v>22.725833000000002</c:v>
                </c:pt>
                <c:pt idx="1177">
                  <c:v>22.727056000000001</c:v>
                </c:pt>
                <c:pt idx="1178">
                  <c:v>22.725360999999999</c:v>
                </c:pt>
                <c:pt idx="1179">
                  <c:v>22.725417</c:v>
                </c:pt>
                <c:pt idx="1180">
                  <c:v>22.727499999999999</c:v>
                </c:pt>
                <c:pt idx="1181">
                  <c:v>22.729167</c:v>
                </c:pt>
                <c:pt idx="1182">
                  <c:v>22.730778000000001</c:v>
                </c:pt>
                <c:pt idx="1183">
                  <c:v>22.732444000000001</c:v>
                </c:pt>
                <c:pt idx="1184">
                  <c:v>22.733305999999999</c:v>
                </c:pt>
                <c:pt idx="1185">
                  <c:v>22.734166999999999</c:v>
                </c:pt>
                <c:pt idx="1186">
                  <c:v>22.734999999999999</c:v>
                </c:pt>
                <c:pt idx="1187">
                  <c:v>22.736611</c:v>
                </c:pt>
                <c:pt idx="1188">
                  <c:v>22.737444</c:v>
                </c:pt>
                <c:pt idx="1189">
                  <c:v>22.739166999999998</c:v>
                </c:pt>
                <c:pt idx="1190">
                  <c:v>22.739972000000002</c:v>
                </c:pt>
                <c:pt idx="1191">
                  <c:v>22.740832999999999</c:v>
                </c:pt>
                <c:pt idx="1192">
                  <c:v>22.741667</c:v>
                </c:pt>
                <c:pt idx="1193">
                  <c:v>22.742471999999999</c:v>
                </c:pt>
                <c:pt idx="1194">
                  <c:v>22.743306</c:v>
                </c:pt>
                <c:pt idx="1195">
                  <c:v>22.744111</c:v>
                </c:pt>
                <c:pt idx="1196">
                  <c:v>22.744972000000001</c:v>
                </c:pt>
                <c:pt idx="1197">
                  <c:v>22.745833000000001</c:v>
                </c:pt>
                <c:pt idx="1198">
                  <c:v>22.746666999999999</c:v>
                </c:pt>
                <c:pt idx="1199">
                  <c:v>22.747471999999998</c:v>
                </c:pt>
                <c:pt idx="1200">
                  <c:v>22.748305999999999</c:v>
                </c:pt>
                <c:pt idx="1201">
                  <c:v>22.749167</c:v>
                </c:pt>
                <c:pt idx="1202">
                  <c:v>22.750028</c:v>
                </c:pt>
                <c:pt idx="1203">
                  <c:v>22.750833</c:v>
                </c:pt>
                <c:pt idx="1204">
                  <c:v>22.751611</c:v>
                </c:pt>
                <c:pt idx="1205">
                  <c:v>22.752472000000001</c:v>
                </c:pt>
                <c:pt idx="1206">
                  <c:v>22.754166999999999</c:v>
                </c:pt>
                <c:pt idx="1207">
                  <c:v>22.754971999999999</c:v>
                </c:pt>
                <c:pt idx="1208">
                  <c:v>22.755806</c:v>
                </c:pt>
                <c:pt idx="1209">
                  <c:v>22.756667</c:v>
                </c:pt>
                <c:pt idx="1210">
                  <c:v>22.7575</c:v>
                </c:pt>
                <c:pt idx="1211">
                  <c:v>22.758306000000001</c:v>
                </c:pt>
                <c:pt idx="1212">
                  <c:v>22.759167000000001</c:v>
                </c:pt>
                <c:pt idx="1213">
                  <c:v>22.759972000000001</c:v>
                </c:pt>
                <c:pt idx="1214">
                  <c:v>22.760805999999999</c:v>
                </c:pt>
                <c:pt idx="1215">
                  <c:v>22.761666999999999</c:v>
                </c:pt>
                <c:pt idx="1216">
                  <c:v>22.762443999999999</c:v>
                </c:pt>
                <c:pt idx="1217">
                  <c:v>22.764167</c:v>
                </c:pt>
                <c:pt idx="1218">
                  <c:v>22.764972</c:v>
                </c:pt>
                <c:pt idx="1219">
                  <c:v>22.766639000000001</c:v>
                </c:pt>
                <c:pt idx="1220">
                  <c:v>22.767472000000001</c:v>
                </c:pt>
                <c:pt idx="1221">
                  <c:v>22.768332999999998</c:v>
                </c:pt>
                <c:pt idx="1222">
                  <c:v>22.769166999999999</c:v>
                </c:pt>
                <c:pt idx="1223">
                  <c:v>22.771639</c:v>
                </c:pt>
                <c:pt idx="1224">
                  <c:v>22.772472</c:v>
                </c:pt>
                <c:pt idx="1225">
                  <c:v>22.774139000000002</c:v>
                </c:pt>
                <c:pt idx="1226">
                  <c:v>22.774999999999999</c:v>
                </c:pt>
                <c:pt idx="1227">
                  <c:v>22.776667</c:v>
                </c:pt>
                <c:pt idx="1228">
                  <c:v>22.7775</c:v>
                </c:pt>
                <c:pt idx="1229">
                  <c:v>22.778306000000001</c:v>
                </c:pt>
                <c:pt idx="1230">
                  <c:v>22.779139000000001</c:v>
                </c:pt>
                <c:pt idx="1231">
                  <c:v>22.779944</c:v>
                </c:pt>
                <c:pt idx="1232">
                  <c:v>22.780805999999998</c:v>
                </c:pt>
                <c:pt idx="1233">
                  <c:v>22.781666999999999</c:v>
                </c:pt>
                <c:pt idx="1234">
                  <c:v>22.782499999999999</c:v>
                </c:pt>
                <c:pt idx="1235">
                  <c:v>22.783306</c:v>
                </c:pt>
                <c:pt idx="1236">
                  <c:v>22.784139</c:v>
                </c:pt>
                <c:pt idx="1237">
                  <c:v>22.785</c:v>
                </c:pt>
                <c:pt idx="1238">
                  <c:v>22.785861000000001</c:v>
                </c:pt>
                <c:pt idx="1239">
                  <c:v>22.786667000000001</c:v>
                </c:pt>
                <c:pt idx="1240">
                  <c:v>22.787444000000001</c:v>
                </c:pt>
                <c:pt idx="1241">
                  <c:v>22.788305999999999</c:v>
                </c:pt>
                <c:pt idx="1242">
                  <c:v>22.789138999999999</c:v>
                </c:pt>
                <c:pt idx="1243">
                  <c:v>22.790806</c:v>
                </c:pt>
                <c:pt idx="1244">
                  <c:v>22.791667</c:v>
                </c:pt>
                <c:pt idx="1245">
                  <c:v>22.792528000000001</c:v>
                </c:pt>
                <c:pt idx="1246">
                  <c:v>22.793306000000001</c:v>
                </c:pt>
                <c:pt idx="1247">
                  <c:v>22.794972000000001</c:v>
                </c:pt>
                <c:pt idx="1248">
                  <c:v>22.795805999999999</c:v>
                </c:pt>
                <c:pt idx="1249">
                  <c:v>22.796666999999999</c:v>
                </c:pt>
                <c:pt idx="1250">
                  <c:v>22.797471999999999</c:v>
                </c:pt>
                <c:pt idx="1251">
                  <c:v>22.799167000000001</c:v>
                </c:pt>
                <c:pt idx="1252">
                  <c:v>22.799972</c:v>
                </c:pt>
                <c:pt idx="1253">
                  <c:v>22.802499999999998</c:v>
                </c:pt>
                <c:pt idx="1254">
                  <c:v>22.803332999999999</c:v>
                </c:pt>
                <c:pt idx="1255">
                  <c:v>22.804138999999999</c:v>
                </c:pt>
                <c:pt idx="1256">
                  <c:v>22.805833</c:v>
                </c:pt>
                <c:pt idx="1257">
                  <c:v>22.806694</c:v>
                </c:pt>
                <c:pt idx="1258">
                  <c:v>22.807472000000001</c:v>
                </c:pt>
                <c:pt idx="1259">
                  <c:v>22.808278000000001</c:v>
                </c:pt>
                <c:pt idx="1260">
                  <c:v>22.809111000000001</c:v>
                </c:pt>
                <c:pt idx="1261">
                  <c:v>22.809971999999998</c:v>
                </c:pt>
                <c:pt idx="1262">
                  <c:v>22.810832999999999</c:v>
                </c:pt>
                <c:pt idx="1263">
                  <c:v>22.811639</c:v>
                </c:pt>
                <c:pt idx="1264">
                  <c:v>22.812472</c:v>
                </c:pt>
                <c:pt idx="1265">
                  <c:v>22.813333</c:v>
                </c:pt>
                <c:pt idx="1266">
                  <c:v>22.814167000000001</c:v>
                </c:pt>
                <c:pt idx="1267">
                  <c:v>22.815778000000002</c:v>
                </c:pt>
                <c:pt idx="1268">
                  <c:v>22.816638999999999</c:v>
                </c:pt>
                <c:pt idx="1269">
                  <c:v>22.817499999999999</c:v>
                </c:pt>
                <c:pt idx="1270">
                  <c:v>22.818332999999999</c:v>
                </c:pt>
                <c:pt idx="1271">
                  <c:v>22.82</c:v>
                </c:pt>
                <c:pt idx="1272">
                  <c:v>22.820833</c:v>
                </c:pt>
                <c:pt idx="1273">
                  <c:v>22.821639000000001</c:v>
                </c:pt>
                <c:pt idx="1274">
                  <c:v>22.822500000000002</c:v>
                </c:pt>
                <c:pt idx="1275">
                  <c:v>22.824138999999999</c:v>
                </c:pt>
                <c:pt idx="1276">
                  <c:v>22.824999999999999</c:v>
                </c:pt>
                <c:pt idx="1277">
                  <c:v>22.826667</c:v>
                </c:pt>
                <c:pt idx="1278">
                  <c:v>22.827500000000001</c:v>
                </c:pt>
                <c:pt idx="1279">
                  <c:v>22.828306000000001</c:v>
                </c:pt>
                <c:pt idx="1280">
                  <c:v>22.829139000000001</c:v>
                </c:pt>
                <c:pt idx="1281">
                  <c:v>22.830805999999999</c:v>
                </c:pt>
                <c:pt idx="1282">
                  <c:v>22.831666999999999</c:v>
                </c:pt>
                <c:pt idx="1283">
                  <c:v>22.832471999999999</c:v>
                </c:pt>
                <c:pt idx="1284">
                  <c:v>22.833306</c:v>
                </c:pt>
                <c:pt idx="1285">
                  <c:v>22.834972</c:v>
                </c:pt>
                <c:pt idx="1286">
                  <c:v>22.835806000000002</c:v>
                </c:pt>
                <c:pt idx="1287">
                  <c:v>22.837472000000002</c:v>
                </c:pt>
                <c:pt idx="1288">
                  <c:v>22.838305999999999</c:v>
                </c:pt>
                <c:pt idx="1289">
                  <c:v>22.840833</c:v>
                </c:pt>
                <c:pt idx="1290">
                  <c:v>22.841694</c:v>
                </c:pt>
                <c:pt idx="1291">
                  <c:v>22.843278000000002</c:v>
                </c:pt>
                <c:pt idx="1292">
                  <c:v>22.844138999999998</c:v>
                </c:pt>
                <c:pt idx="1293">
                  <c:v>22.844999999999999</c:v>
                </c:pt>
                <c:pt idx="1294">
                  <c:v>22.845832999999999</c:v>
                </c:pt>
                <c:pt idx="1295">
                  <c:v>22.8475</c:v>
                </c:pt>
                <c:pt idx="1296">
                  <c:v>22.848721999999999</c:v>
                </c:pt>
                <c:pt idx="1297">
                  <c:v>22.846639</c:v>
                </c:pt>
                <c:pt idx="1298">
                  <c:v>22.845832999999999</c:v>
                </c:pt>
                <c:pt idx="1299">
                  <c:v>22.844999999999999</c:v>
                </c:pt>
                <c:pt idx="1300">
                  <c:v>22.842472000000001</c:v>
                </c:pt>
                <c:pt idx="1301">
                  <c:v>22.841639000000001</c:v>
                </c:pt>
                <c:pt idx="1302">
                  <c:v>22.839971999999999</c:v>
                </c:pt>
                <c:pt idx="1303">
                  <c:v>22.838722000000001</c:v>
                </c:pt>
                <c:pt idx="1304">
                  <c:v>22.839138999999999</c:v>
                </c:pt>
                <c:pt idx="1305">
                  <c:v>22.841667000000001</c:v>
                </c:pt>
                <c:pt idx="1306">
                  <c:v>22.842500000000001</c:v>
                </c:pt>
                <c:pt idx="1307">
                  <c:v>22.844166999999999</c:v>
                </c:pt>
                <c:pt idx="1308">
                  <c:v>22.844999999999999</c:v>
                </c:pt>
                <c:pt idx="1309">
                  <c:v>22.848333</c:v>
                </c:pt>
                <c:pt idx="1310">
                  <c:v>22.849972000000001</c:v>
                </c:pt>
                <c:pt idx="1311">
                  <c:v>22.850833000000002</c:v>
                </c:pt>
                <c:pt idx="1312">
                  <c:v>22.851610999999998</c:v>
                </c:pt>
                <c:pt idx="1313">
                  <c:v>22.852889000000001</c:v>
                </c:pt>
                <c:pt idx="1314">
                  <c:v>22.852889000000001</c:v>
                </c:pt>
                <c:pt idx="1315">
                  <c:v>22.852028000000001</c:v>
                </c:pt>
                <c:pt idx="1316">
                  <c:v>22.852083</c:v>
                </c:pt>
                <c:pt idx="1317">
                  <c:v>22.851638999999999</c:v>
                </c:pt>
                <c:pt idx="1318">
                  <c:v>22.850833000000002</c:v>
                </c:pt>
                <c:pt idx="1319">
                  <c:v>22.85</c:v>
                </c:pt>
                <c:pt idx="1320">
                  <c:v>22.847472</c:v>
                </c:pt>
                <c:pt idx="1321">
                  <c:v>22.846610999999999</c:v>
                </c:pt>
                <c:pt idx="1322">
                  <c:v>22.845806</c:v>
                </c:pt>
                <c:pt idx="1323">
                  <c:v>22.845417000000001</c:v>
                </c:pt>
                <c:pt idx="1324">
                  <c:v>22.845417000000001</c:v>
                </c:pt>
                <c:pt idx="1325">
                  <c:v>22.845777999999999</c:v>
                </c:pt>
                <c:pt idx="1326">
                  <c:v>22.847472</c:v>
                </c:pt>
                <c:pt idx="1327">
                  <c:v>22.848333</c:v>
                </c:pt>
                <c:pt idx="1328">
                  <c:v>22.849972000000001</c:v>
                </c:pt>
                <c:pt idx="1329">
                  <c:v>22.850833000000002</c:v>
                </c:pt>
                <c:pt idx="1330">
                  <c:v>22.851666999999999</c:v>
                </c:pt>
                <c:pt idx="1331">
                  <c:v>22.855</c:v>
                </c:pt>
                <c:pt idx="1332">
                  <c:v>22.855833000000001</c:v>
                </c:pt>
                <c:pt idx="1333">
                  <c:v>22.857500000000002</c:v>
                </c:pt>
                <c:pt idx="1334">
                  <c:v>22.858722</c:v>
                </c:pt>
                <c:pt idx="1335">
                  <c:v>22.858694</c:v>
                </c:pt>
                <c:pt idx="1336">
                  <c:v>22.859528000000001</c:v>
                </c:pt>
                <c:pt idx="1337">
                  <c:v>22.859583000000001</c:v>
                </c:pt>
                <c:pt idx="1338">
                  <c:v>22.861222000000001</c:v>
                </c:pt>
                <c:pt idx="1339">
                  <c:v>22.861194000000001</c:v>
                </c:pt>
                <c:pt idx="1340">
                  <c:v>22.863721999999999</c:v>
                </c:pt>
                <c:pt idx="1341">
                  <c:v>22.863721999999999</c:v>
                </c:pt>
                <c:pt idx="1342">
                  <c:v>22.864166999999998</c:v>
                </c:pt>
                <c:pt idx="1343">
                  <c:v>22.864972000000002</c:v>
                </c:pt>
                <c:pt idx="1344">
                  <c:v>22.866222</c:v>
                </c:pt>
                <c:pt idx="1345">
                  <c:v>22.866250000000001</c:v>
                </c:pt>
                <c:pt idx="1346">
                  <c:v>22.869972000000001</c:v>
                </c:pt>
                <c:pt idx="1347">
                  <c:v>22.871638999999998</c:v>
                </c:pt>
                <c:pt idx="1348">
                  <c:v>22.872471999999998</c:v>
                </c:pt>
                <c:pt idx="1349">
                  <c:v>22.873360999999999</c:v>
                </c:pt>
                <c:pt idx="1350">
                  <c:v>22.874943999999999</c:v>
                </c:pt>
                <c:pt idx="1351">
                  <c:v>22.875833</c:v>
                </c:pt>
                <c:pt idx="1352">
                  <c:v>22.879166999999999</c:v>
                </c:pt>
                <c:pt idx="1353">
                  <c:v>22.879556000000001</c:v>
                </c:pt>
                <c:pt idx="1354">
                  <c:v>22.879583</c:v>
                </c:pt>
                <c:pt idx="1355">
                  <c:v>22.878722</c:v>
                </c:pt>
                <c:pt idx="1356">
                  <c:v>22.878693999999999</c:v>
                </c:pt>
                <c:pt idx="1357">
                  <c:v>22.877056</c:v>
                </c:pt>
                <c:pt idx="1358">
                  <c:v>22.877056</c:v>
                </c:pt>
                <c:pt idx="1359">
                  <c:v>22.876221999999999</c:v>
                </c:pt>
                <c:pt idx="1360">
                  <c:v>22.876194000000002</c:v>
                </c:pt>
                <c:pt idx="1361">
                  <c:v>22.877056</c:v>
                </c:pt>
                <c:pt idx="1362">
                  <c:v>22.875833</c:v>
                </c:pt>
                <c:pt idx="1363">
                  <c:v>22.874167</c:v>
                </c:pt>
                <c:pt idx="1364">
                  <c:v>22.873332999999999</c:v>
                </c:pt>
                <c:pt idx="1365">
                  <c:v>22.872527999999999</c:v>
                </c:pt>
                <c:pt idx="1366">
                  <c:v>22.871666999999999</c:v>
                </c:pt>
                <c:pt idx="1367">
                  <c:v>22.870806000000002</c:v>
                </c:pt>
                <c:pt idx="1368">
                  <c:v>22.869972000000001</c:v>
                </c:pt>
                <c:pt idx="1369">
                  <c:v>22.869167000000001</c:v>
                </c:pt>
                <c:pt idx="1370">
                  <c:v>22.868333</c:v>
                </c:pt>
                <c:pt idx="1371">
                  <c:v>22.866667</c:v>
                </c:pt>
                <c:pt idx="1372">
                  <c:v>22.865805999999999</c:v>
                </c:pt>
                <c:pt idx="1373">
                  <c:v>22.864139000000002</c:v>
                </c:pt>
                <c:pt idx="1374">
                  <c:v>22.863306000000001</c:v>
                </c:pt>
                <c:pt idx="1375">
                  <c:v>22.861639</c:v>
                </c:pt>
                <c:pt idx="1376">
                  <c:v>22.860806</c:v>
                </c:pt>
                <c:pt idx="1377">
                  <c:v>22.858332999999998</c:v>
                </c:pt>
                <c:pt idx="1378">
                  <c:v>22.857500000000002</c:v>
                </c:pt>
                <c:pt idx="1379">
                  <c:v>22.849972000000001</c:v>
                </c:pt>
                <c:pt idx="1380">
                  <c:v>22.849582999999999</c:v>
                </c:pt>
                <c:pt idx="1381">
                  <c:v>22.849556</c:v>
                </c:pt>
                <c:pt idx="1382">
                  <c:v>22.850805999999999</c:v>
                </c:pt>
                <c:pt idx="1383">
                  <c:v>22.851666999999999</c:v>
                </c:pt>
                <c:pt idx="1384">
                  <c:v>22.852499999999999</c:v>
                </c:pt>
                <c:pt idx="1385">
                  <c:v>22.854972</c:v>
                </c:pt>
                <c:pt idx="1386">
                  <c:v>22.855806000000001</c:v>
                </c:pt>
                <c:pt idx="1387">
                  <c:v>22.856611000000001</c:v>
                </c:pt>
                <c:pt idx="1388">
                  <c:v>22.857444000000001</c:v>
                </c:pt>
                <c:pt idx="1389">
                  <c:v>22.859971999999999</c:v>
                </c:pt>
                <c:pt idx="1390">
                  <c:v>22.860833</c:v>
                </c:pt>
                <c:pt idx="1391">
                  <c:v>22.862500000000001</c:v>
                </c:pt>
                <c:pt idx="1392">
                  <c:v>22.863333000000001</c:v>
                </c:pt>
                <c:pt idx="1393">
                  <c:v>22.864139000000002</c:v>
                </c:pt>
                <c:pt idx="1394">
                  <c:v>22.864972000000002</c:v>
                </c:pt>
                <c:pt idx="1395">
                  <c:v>22.866638999999999</c:v>
                </c:pt>
                <c:pt idx="1396">
                  <c:v>22.8675</c:v>
                </c:pt>
                <c:pt idx="1397">
                  <c:v>22.868333</c:v>
                </c:pt>
                <c:pt idx="1398">
                  <c:v>22.869139000000001</c:v>
                </c:pt>
                <c:pt idx="1399">
                  <c:v>22.872444000000002</c:v>
                </c:pt>
                <c:pt idx="1400">
                  <c:v>22.873305999999999</c:v>
                </c:pt>
                <c:pt idx="1401">
                  <c:v>22.874167</c:v>
                </c:pt>
                <c:pt idx="1402">
                  <c:v>22.875</c:v>
                </c:pt>
                <c:pt idx="1403">
                  <c:v>22.877472000000001</c:v>
                </c:pt>
                <c:pt idx="1404">
                  <c:v>22.878305999999998</c:v>
                </c:pt>
                <c:pt idx="1405">
                  <c:v>22.879166999999999</c:v>
                </c:pt>
                <c:pt idx="1406">
                  <c:v>22.879971999999999</c:v>
                </c:pt>
                <c:pt idx="1407">
                  <c:v>22.880832999999999</c:v>
                </c:pt>
                <c:pt idx="1408">
                  <c:v>22.881667</c:v>
                </c:pt>
                <c:pt idx="1409">
                  <c:v>22.882472</c:v>
                </c:pt>
                <c:pt idx="1410">
                  <c:v>22.883306000000001</c:v>
                </c:pt>
                <c:pt idx="1411">
                  <c:v>22.884111000000001</c:v>
                </c:pt>
                <c:pt idx="1412">
                  <c:v>22.884972000000001</c:v>
                </c:pt>
                <c:pt idx="1413">
                  <c:v>22.886638999999999</c:v>
                </c:pt>
                <c:pt idx="1414">
                  <c:v>22.887471999999999</c:v>
                </c:pt>
                <c:pt idx="1415">
                  <c:v>22.888332999999999</c:v>
                </c:pt>
                <c:pt idx="1416">
                  <c:v>22.889167</c:v>
                </c:pt>
                <c:pt idx="1417">
                  <c:v>22.890778000000001</c:v>
                </c:pt>
                <c:pt idx="1418">
                  <c:v>22.891611000000001</c:v>
                </c:pt>
                <c:pt idx="1419">
                  <c:v>22.893277999999999</c:v>
                </c:pt>
                <c:pt idx="1420">
                  <c:v>22.894138999999999</c:v>
                </c:pt>
                <c:pt idx="1421">
                  <c:v>22.895861</c:v>
                </c:pt>
                <c:pt idx="1422">
                  <c:v>22.896639</c:v>
                </c:pt>
                <c:pt idx="1423">
                  <c:v>22.898306000000002</c:v>
                </c:pt>
                <c:pt idx="1424">
                  <c:v>22.899139000000002</c:v>
                </c:pt>
                <c:pt idx="1425">
                  <c:v>22.900805999999999</c:v>
                </c:pt>
                <c:pt idx="1426">
                  <c:v>22.901667</c:v>
                </c:pt>
                <c:pt idx="1427">
                  <c:v>22.9025</c:v>
                </c:pt>
                <c:pt idx="1428">
                  <c:v>22.903306000000001</c:v>
                </c:pt>
                <c:pt idx="1429">
                  <c:v>22.906611000000002</c:v>
                </c:pt>
                <c:pt idx="1430">
                  <c:v>22.907471999999999</c:v>
                </c:pt>
                <c:pt idx="1431">
                  <c:v>22.91</c:v>
                </c:pt>
                <c:pt idx="1432">
                  <c:v>22.910778000000001</c:v>
                </c:pt>
                <c:pt idx="1433">
                  <c:v>22.913305999999999</c:v>
                </c:pt>
                <c:pt idx="1434">
                  <c:v>22.914138999999999</c:v>
                </c:pt>
                <c:pt idx="1435">
                  <c:v>22.914999999999999</c:v>
                </c:pt>
                <c:pt idx="1436">
                  <c:v>22.915861</c:v>
                </c:pt>
                <c:pt idx="1437">
                  <c:v>22.918306000000001</c:v>
                </c:pt>
                <c:pt idx="1438">
                  <c:v>22.919139000000001</c:v>
                </c:pt>
                <c:pt idx="1439">
                  <c:v>22.92</c:v>
                </c:pt>
                <c:pt idx="1440">
                  <c:v>22.920805999999999</c:v>
                </c:pt>
                <c:pt idx="1441">
                  <c:v>22.923333</c:v>
                </c:pt>
                <c:pt idx="1442">
                  <c:v>22.924139</c:v>
                </c:pt>
                <c:pt idx="1443">
                  <c:v>22.93</c:v>
                </c:pt>
                <c:pt idx="1444">
                  <c:v>22.930806</c:v>
                </c:pt>
                <c:pt idx="1445">
                  <c:v>22.932472000000001</c:v>
                </c:pt>
                <c:pt idx="1446">
                  <c:v>22.933306000000002</c:v>
                </c:pt>
                <c:pt idx="1447">
                  <c:v>22.935832999999999</c:v>
                </c:pt>
                <c:pt idx="1448">
                  <c:v>22.936693999999999</c:v>
                </c:pt>
                <c:pt idx="1449">
                  <c:v>22.939139000000001</c:v>
                </c:pt>
                <c:pt idx="1450">
                  <c:v>22.94</c:v>
                </c:pt>
                <c:pt idx="1451">
                  <c:v>22.942527999999999</c:v>
                </c:pt>
                <c:pt idx="1452">
                  <c:v>22.943306</c:v>
                </c:pt>
                <c:pt idx="1453">
                  <c:v>22.944167</c:v>
                </c:pt>
                <c:pt idx="1454">
                  <c:v>22.944944</c:v>
                </c:pt>
                <c:pt idx="1455">
                  <c:v>22.947472000000001</c:v>
                </c:pt>
                <c:pt idx="1456">
                  <c:v>22.948305999999999</c:v>
                </c:pt>
                <c:pt idx="1457">
                  <c:v>22.951639</c:v>
                </c:pt>
                <c:pt idx="1458">
                  <c:v>22.952472</c:v>
                </c:pt>
                <c:pt idx="1459">
                  <c:v>22.953278000000001</c:v>
                </c:pt>
                <c:pt idx="1460">
                  <c:v>22.954139000000001</c:v>
                </c:pt>
                <c:pt idx="1461">
                  <c:v>22.956666999999999</c:v>
                </c:pt>
                <c:pt idx="1462">
                  <c:v>22.957443999999999</c:v>
                </c:pt>
                <c:pt idx="1463">
                  <c:v>22.958306</c:v>
                </c:pt>
                <c:pt idx="1464">
                  <c:v>22.959139</c:v>
                </c:pt>
                <c:pt idx="1465">
                  <c:v>22.96</c:v>
                </c:pt>
                <c:pt idx="1466">
                  <c:v>22.960806000000002</c:v>
                </c:pt>
                <c:pt idx="1467">
                  <c:v>22.961666999999998</c:v>
                </c:pt>
                <c:pt idx="1468">
                  <c:v>22.964193999999999</c:v>
                </c:pt>
                <c:pt idx="1469">
                  <c:v>22.965806000000001</c:v>
                </c:pt>
                <c:pt idx="1470">
                  <c:v>22.967472000000001</c:v>
                </c:pt>
                <c:pt idx="1471">
                  <c:v>22.968333000000001</c:v>
                </c:pt>
                <c:pt idx="1472">
                  <c:v>22.969971999999999</c:v>
                </c:pt>
                <c:pt idx="1473">
                  <c:v>22.970832999999999</c:v>
                </c:pt>
                <c:pt idx="1474">
                  <c:v>22.971667</c:v>
                </c:pt>
                <c:pt idx="1475">
                  <c:v>22.972472</c:v>
                </c:pt>
                <c:pt idx="1476">
                  <c:v>22.974111000000001</c:v>
                </c:pt>
                <c:pt idx="1477">
                  <c:v>22.974972000000001</c:v>
                </c:pt>
                <c:pt idx="1478">
                  <c:v>22.978306</c:v>
                </c:pt>
                <c:pt idx="1479">
                  <c:v>22.979139</c:v>
                </c:pt>
                <c:pt idx="1480">
                  <c:v>22.981639000000001</c:v>
                </c:pt>
                <c:pt idx="1481">
                  <c:v>22.982500000000002</c:v>
                </c:pt>
                <c:pt idx="1482">
                  <c:v>22.982889</c:v>
                </c:pt>
                <c:pt idx="1483">
                  <c:v>22.982917</c:v>
                </c:pt>
                <c:pt idx="1484">
                  <c:v>22.983305999999999</c:v>
                </c:pt>
                <c:pt idx="1485">
                  <c:v>22.984110999999999</c:v>
                </c:pt>
                <c:pt idx="1486">
                  <c:v>22.988278000000001</c:v>
                </c:pt>
                <c:pt idx="1487">
                  <c:v>22.989139000000002</c:v>
                </c:pt>
                <c:pt idx="1488">
                  <c:v>22.991667</c:v>
                </c:pt>
                <c:pt idx="1489">
                  <c:v>22.992471999999999</c:v>
                </c:pt>
                <c:pt idx="1490">
                  <c:v>22.993722000000002</c:v>
                </c:pt>
                <c:pt idx="1491">
                  <c:v>22.993694000000001</c:v>
                </c:pt>
                <c:pt idx="1492">
                  <c:v>22.994555999999999</c:v>
                </c:pt>
                <c:pt idx="1493">
                  <c:v>22.994582999999999</c:v>
                </c:pt>
                <c:pt idx="1494">
                  <c:v>22.994972000000001</c:v>
                </c:pt>
                <c:pt idx="1495">
                  <c:v>22.998305999999999</c:v>
                </c:pt>
                <c:pt idx="1496">
                  <c:v>23</c:v>
                </c:pt>
                <c:pt idx="1497">
                  <c:v>23.000416999999999</c:v>
                </c:pt>
                <c:pt idx="1498">
                  <c:v>23.000361000000002</c:v>
                </c:pt>
                <c:pt idx="1499">
                  <c:v>23.001249999999999</c:v>
                </c:pt>
                <c:pt idx="1500">
                  <c:v>23.001221999999999</c:v>
                </c:pt>
                <c:pt idx="1501">
                  <c:v>23.002082999999999</c:v>
                </c:pt>
                <c:pt idx="1502">
                  <c:v>23.002110999999999</c:v>
                </c:pt>
                <c:pt idx="1503">
                  <c:v>23.002860999999999</c:v>
                </c:pt>
                <c:pt idx="1504">
                  <c:v>23.002889</c:v>
                </c:pt>
                <c:pt idx="1505">
                  <c:v>23.004971999999999</c:v>
                </c:pt>
                <c:pt idx="1506">
                  <c:v>23.005832999999999</c:v>
                </c:pt>
                <c:pt idx="1507">
                  <c:v>23.007888999999999</c:v>
                </c:pt>
                <c:pt idx="1508">
                  <c:v>23.007888999999999</c:v>
                </c:pt>
                <c:pt idx="1509">
                  <c:v>23.008721999999999</c:v>
                </c:pt>
                <c:pt idx="1510">
                  <c:v>23.008721999999999</c:v>
                </c:pt>
                <c:pt idx="1511">
                  <c:v>23.009556</c:v>
                </c:pt>
                <c:pt idx="1512">
                  <c:v>23.009556</c:v>
                </c:pt>
                <c:pt idx="1513">
                  <c:v>23.008693999999998</c:v>
                </c:pt>
                <c:pt idx="1514">
                  <c:v>23.008749999999999</c:v>
                </c:pt>
                <c:pt idx="1515">
                  <c:v>23.007888999999999</c:v>
                </c:pt>
                <c:pt idx="1516">
                  <c:v>23.007916999999999</c:v>
                </c:pt>
                <c:pt idx="1517">
                  <c:v>23.007083000000002</c:v>
                </c:pt>
                <c:pt idx="1518">
                  <c:v>23.007110999999998</c:v>
                </c:pt>
                <c:pt idx="1519">
                  <c:v>23.006250000000001</c:v>
                </c:pt>
                <c:pt idx="1520">
                  <c:v>23.006222000000001</c:v>
                </c:pt>
                <c:pt idx="1521">
                  <c:v>23.005444000000001</c:v>
                </c:pt>
                <c:pt idx="1522">
                  <c:v>23.005361000000001</c:v>
                </c:pt>
                <c:pt idx="1523">
                  <c:v>23.004583</c:v>
                </c:pt>
                <c:pt idx="1524">
                  <c:v>23.004556000000001</c:v>
                </c:pt>
                <c:pt idx="1525">
                  <c:v>23.003693999999999</c:v>
                </c:pt>
                <c:pt idx="1526">
                  <c:v>23.003722</c:v>
                </c:pt>
                <c:pt idx="1527">
                  <c:v>23.002860999999999</c:v>
                </c:pt>
                <c:pt idx="1528">
                  <c:v>23.002917</c:v>
                </c:pt>
                <c:pt idx="1529">
                  <c:v>23.003722</c:v>
                </c:pt>
                <c:pt idx="1530">
                  <c:v>23.003778000000001</c:v>
                </c:pt>
                <c:pt idx="1531">
                  <c:v>23.004528000000001</c:v>
                </c:pt>
                <c:pt idx="1532">
                  <c:v>23.004556000000001</c:v>
                </c:pt>
                <c:pt idx="1533">
                  <c:v>23.004971999999999</c:v>
                </c:pt>
                <c:pt idx="1534">
                  <c:v>23.017472000000001</c:v>
                </c:pt>
                <c:pt idx="1535">
                  <c:v>23.018305999999999</c:v>
                </c:pt>
                <c:pt idx="1536">
                  <c:v>23.022500000000001</c:v>
                </c:pt>
                <c:pt idx="1537">
                  <c:v>23.023278000000001</c:v>
                </c:pt>
                <c:pt idx="1538">
                  <c:v>23.026667</c:v>
                </c:pt>
                <c:pt idx="1539">
                  <c:v>23.0275</c:v>
                </c:pt>
                <c:pt idx="1540">
                  <c:v>23.028306000000001</c:v>
                </c:pt>
                <c:pt idx="1541">
                  <c:v>23.029167000000001</c:v>
                </c:pt>
                <c:pt idx="1542">
                  <c:v>23.030805999999998</c:v>
                </c:pt>
                <c:pt idx="1543">
                  <c:v>23.031666999999999</c:v>
                </c:pt>
                <c:pt idx="1544">
                  <c:v>23.034193999999999</c:v>
                </c:pt>
                <c:pt idx="1545">
                  <c:v>23.034972</c:v>
                </c:pt>
                <c:pt idx="1546">
                  <c:v>23.040028</c:v>
                </c:pt>
                <c:pt idx="1547">
                  <c:v>23.040417000000001</c:v>
                </c:pt>
                <c:pt idx="1548">
                  <c:v>23.040389000000001</c:v>
                </c:pt>
                <c:pt idx="1549">
                  <c:v>23.039583</c:v>
                </c:pt>
                <c:pt idx="1550">
                  <c:v>23.039556000000001</c:v>
                </c:pt>
                <c:pt idx="1551">
                  <c:v>23.03875</c:v>
                </c:pt>
                <c:pt idx="1552">
                  <c:v>23.038722</c:v>
                </c:pt>
                <c:pt idx="1553">
                  <c:v>23.039583</c:v>
                </c:pt>
                <c:pt idx="1554">
                  <c:v>23.039528000000001</c:v>
                </c:pt>
                <c:pt idx="1555">
                  <c:v>23.040389000000001</c:v>
                </c:pt>
                <c:pt idx="1556">
                  <c:v>23.040417000000001</c:v>
                </c:pt>
                <c:pt idx="1557">
                  <c:v>23.039583</c:v>
                </c:pt>
                <c:pt idx="1558">
                  <c:v>23.039583</c:v>
                </c:pt>
                <c:pt idx="1559">
                  <c:v>23.040389000000001</c:v>
                </c:pt>
                <c:pt idx="1560">
                  <c:v>23.040389000000001</c:v>
                </c:pt>
                <c:pt idx="1561">
                  <c:v>23.039971999999999</c:v>
                </c:pt>
                <c:pt idx="1562">
                  <c:v>23.039138999999999</c:v>
                </c:pt>
                <c:pt idx="1563">
                  <c:v>23.037500000000001</c:v>
                </c:pt>
                <c:pt idx="1564">
                  <c:v>23.036694000000001</c:v>
                </c:pt>
                <c:pt idx="1565">
                  <c:v>23.032083</c:v>
                </c:pt>
                <c:pt idx="1566">
                  <c:v>23.032056000000001</c:v>
                </c:pt>
                <c:pt idx="1567">
                  <c:v>23.03125</c:v>
                </c:pt>
                <c:pt idx="1568">
                  <c:v>23.031222</c:v>
                </c:pt>
                <c:pt idx="1569">
                  <c:v>23.030389</c:v>
                </c:pt>
                <c:pt idx="1570">
                  <c:v>23.030389</c:v>
                </c:pt>
                <c:pt idx="1571">
                  <c:v>23.032083</c:v>
                </c:pt>
                <c:pt idx="1572">
                  <c:v>23.031666999999999</c:v>
                </c:pt>
                <c:pt idx="1573">
                  <c:v>23.030805999999998</c:v>
                </c:pt>
                <c:pt idx="1574">
                  <c:v>23.029972000000001</c:v>
                </c:pt>
                <c:pt idx="1575">
                  <c:v>23.027528</c:v>
                </c:pt>
                <c:pt idx="1576">
                  <c:v>23.026250000000001</c:v>
                </c:pt>
                <c:pt idx="1577">
                  <c:v>23.026222000000001</c:v>
                </c:pt>
                <c:pt idx="1578">
                  <c:v>23.025832999999999</c:v>
                </c:pt>
                <c:pt idx="1579">
                  <c:v>23.025389000000001</c:v>
                </c:pt>
                <c:pt idx="1580">
                  <c:v>23.025417000000001</c:v>
                </c:pt>
                <c:pt idx="1581">
                  <c:v>23.024944000000001</c:v>
                </c:pt>
                <c:pt idx="1582">
                  <c:v>23.023361000000001</c:v>
                </c:pt>
                <c:pt idx="1583">
                  <c:v>23.022500000000001</c:v>
                </c:pt>
                <c:pt idx="1584">
                  <c:v>23.019110999999999</c:v>
                </c:pt>
                <c:pt idx="1585">
                  <c:v>23.018722</c:v>
                </c:pt>
                <c:pt idx="1586">
                  <c:v>23.018694</c:v>
                </c:pt>
                <c:pt idx="1587">
                  <c:v>23.019556000000001</c:v>
                </c:pt>
                <c:pt idx="1588">
                  <c:v>23.019556000000001</c:v>
                </c:pt>
                <c:pt idx="1589">
                  <c:v>23.020389000000002</c:v>
                </c:pt>
                <c:pt idx="1590">
                  <c:v>23.020416999999998</c:v>
                </c:pt>
                <c:pt idx="1591">
                  <c:v>23.021667000000001</c:v>
                </c:pt>
                <c:pt idx="1592">
                  <c:v>23.022472</c:v>
                </c:pt>
                <c:pt idx="1593">
                  <c:v>23.023306000000002</c:v>
                </c:pt>
                <c:pt idx="1594">
                  <c:v>23.026638999999999</c:v>
                </c:pt>
                <c:pt idx="1595">
                  <c:v>23.027916999999999</c:v>
                </c:pt>
                <c:pt idx="1596">
                  <c:v>23.027916999999999</c:v>
                </c:pt>
                <c:pt idx="1597">
                  <c:v>23.030389</c:v>
                </c:pt>
                <c:pt idx="1598">
                  <c:v>23.030360999999999</c:v>
                </c:pt>
                <c:pt idx="1599">
                  <c:v>23.032056000000001</c:v>
                </c:pt>
                <c:pt idx="1600">
                  <c:v>23.032056000000001</c:v>
                </c:pt>
                <c:pt idx="1601">
                  <c:v>23.032889000000001</c:v>
                </c:pt>
                <c:pt idx="1602">
                  <c:v>23.032889000000001</c:v>
                </c:pt>
                <c:pt idx="1603">
                  <c:v>23.033722000000001</c:v>
                </c:pt>
                <c:pt idx="1604">
                  <c:v>23.032028</c:v>
                </c:pt>
                <c:pt idx="1605">
                  <c:v>23.032083</c:v>
                </c:pt>
                <c:pt idx="1606">
                  <c:v>23.03125</c:v>
                </c:pt>
                <c:pt idx="1607">
                  <c:v>23.031193999999999</c:v>
                </c:pt>
                <c:pt idx="1608">
                  <c:v>23.032499999999999</c:v>
                </c:pt>
                <c:pt idx="1609">
                  <c:v>23.034139</c:v>
                </c:pt>
                <c:pt idx="1610">
                  <c:v>23.035</c:v>
                </c:pt>
                <c:pt idx="1611">
                  <c:v>23.038333000000002</c:v>
                </c:pt>
                <c:pt idx="1612">
                  <c:v>23.039110999999998</c:v>
                </c:pt>
                <c:pt idx="1613">
                  <c:v>23.039583</c:v>
                </c:pt>
                <c:pt idx="1614">
                  <c:v>23.032111</c:v>
                </c:pt>
                <c:pt idx="1615">
                  <c:v>23.032056000000001</c:v>
                </c:pt>
                <c:pt idx="1616">
                  <c:v>23.031666999999999</c:v>
                </c:pt>
                <c:pt idx="1617">
                  <c:v>23.029582999999999</c:v>
                </c:pt>
                <c:pt idx="1618">
                  <c:v>23.029582999999999</c:v>
                </c:pt>
                <c:pt idx="1619">
                  <c:v>23.026222000000001</c:v>
                </c:pt>
                <c:pt idx="1620">
                  <c:v>23.026222000000001</c:v>
                </c:pt>
                <c:pt idx="1621">
                  <c:v>23.025832999999999</c:v>
                </c:pt>
                <c:pt idx="1622">
                  <c:v>23.024972000000002</c:v>
                </c:pt>
                <c:pt idx="1623">
                  <c:v>23.024583</c:v>
                </c:pt>
                <c:pt idx="1624">
                  <c:v>23.024583</c:v>
                </c:pt>
                <c:pt idx="1625">
                  <c:v>23.02375</c:v>
                </c:pt>
                <c:pt idx="1626">
                  <c:v>23.023721999999999</c:v>
                </c:pt>
                <c:pt idx="1627">
                  <c:v>23.022082999999999</c:v>
                </c:pt>
                <c:pt idx="1628">
                  <c:v>23.022055999999999</c:v>
                </c:pt>
                <c:pt idx="1629">
                  <c:v>23.014944</c:v>
                </c:pt>
                <c:pt idx="1630">
                  <c:v>23.013306</c:v>
                </c:pt>
                <c:pt idx="1631">
                  <c:v>23.012443999999999</c:v>
                </c:pt>
                <c:pt idx="1632">
                  <c:v>23.011222</c:v>
                </c:pt>
                <c:pt idx="1633">
                  <c:v>23.011194</c:v>
                </c:pt>
                <c:pt idx="1634">
                  <c:v>23.012028000000001</c:v>
                </c:pt>
                <c:pt idx="1635">
                  <c:v>23.012056000000001</c:v>
                </c:pt>
                <c:pt idx="1636">
                  <c:v>23.017083</c:v>
                </c:pt>
                <c:pt idx="1637">
                  <c:v>23.017056</c:v>
                </c:pt>
                <c:pt idx="1638">
                  <c:v>23.018750000000001</c:v>
                </c:pt>
                <c:pt idx="1639">
                  <c:v>23.018722</c:v>
                </c:pt>
                <c:pt idx="1640">
                  <c:v>23.021222000000002</c:v>
                </c:pt>
                <c:pt idx="1641">
                  <c:v>23.021249999999998</c:v>
                </c:pt>
                <c:pt idx="1642">
                  <c:v>23.023721999999999</c:v>
                </c:pt>
                <c:pt idx="1643">
                  <c:v>23.023721999999999</c:v>
                </c:pt>
                <c:pt idx="1644">
                  <c:v>23.027944000000002</c:v>
                </c:pt>
                <c:pt idx="1645">
                  <c:v>23.027888999999998</c:v>
                </c:pt>
                <c:pt idx="1646">
                  <c:v>23.032056000000001</c:v>
                </c:pt>
                <c:pt idx="1647">
                  <c:v>23.032056000000001</c:v>
                </c:pt>
                <c:pt idx="1648">
                  <c:v>23.033750000000001</c:v>
                </c:pt>
                <c:pt idx="1649">
                  <c:v>23.033722000000001</c:v>
                </c:pt>
                <c:pt idx="1650">
                  <c:v>23.034555999999998</c:v>
                </c:pt>
                <c:pt idx="1651">
                  <c:v>23.034583000000001</c:v>
                </c:pt>
                <c:pt idx="1652">
                  <c:v>23.036221999999999</c:v>
                </c:pt>
                <c:pt idx="1653">
                  <c:v>23.036277999999999</c:v>
                </c:pt>
                <c:pt idx="1654">
                  <c:v>23.037056</c:v>
                </c:pt>
                <c:pt idx="1655">
                  <c:v>23.037110999999999</c:v>
                </c:pt>
                <c:pt idx="1656">
                  <c:v>23.038722</c:v>
                </c:pt>
                <c:pt idx="1657">
                  <c:v>23.038778000000001</c:v>
                </c:pt>
                <c:pt idx="1658">
                  <c:v>23.039556000000001</c:v>
                </c:pt>
                <c:pt idx="1659">
                  <c:v>23.039611000000001</c:v>
                </c:pt>
                <c:pt idx="1660">
                  <c:v>23.040389000000001</c:v>
                </c:pt>
                <c:pt idx="1661">
                  <c:v>23.040417000000001</c:v>
                </c:pt>
                <c:pt idx="1662">
                  <c:v>23.041277999999998</c:v>
                </c:pt>
                <c:pt idx="1663">
                  <c:v>23.041250000000002</c:v>
                </c:pt>
                <c:pt idx="1664">
                  <c:v>23.042888999999999</c:v>
                </c:pt>
                <c:pt idx="1665">
                  <c:v>23.042943999999999</c:v>
                </c:pt>
                <c:pt idx="1666">
                  <c:v>23.043721999999999</c:v>
                </c:pt>
                <c:pt idx="1667">
                  <c:v>23.043749999999999</c:v>
                </c:pt>
                <c:pt idx="1668">
                  <c:v>23.045389</c:v>
                </c:pt>
                <c:pt idx="1669">
                  <c:v>23.045444</c:v>
                </c:pt>
                <c:pt idx="1670">
                  <c:v>23.046222</c:v>
                </c:pt>
                <c:pt idx="1671">
                  <c:v>23.046250000000001</c:v>
                </c:pt>
                <c:pt idx="1672">
                  <c:v>23.047111000000001</c:v>
                </c:pt>
                <c:pt idx="1673">
                  <c:v>23.047056000000001</c:v>
                </c:pt>
                <c:pt idx="1674">
                  <c:v>23.046638999999999</c:v>
                </c:pt>
                <c:pt idx="1675">
                  <c:v>23.045832999999998</c:v>
                </c:pt>
                <c:pt idx="1676">
                  <c:v>23.044611</c:v>
                </c:pt>
                <c:pt idx="1677">
                  <c:v>23.044556</c:v>
                </c:pt>
                <c:pt idx="1678">
                  <c:v>23.044944000000001</c:v>
                </c:pt>
                <c:pt idx="1679">
                  <c:v>23.047471999999999</c:v>
                </c:pt>
                <c:pt idx="1680">
                  <c:v>23.049167000000001</c:v>
                </c:pt>
                <c:pt idx="1681">
                  <c:v>23.049972</c:v>
                </c:pt>
                <c:pt idx="1682">
                  <c:v>23.050443999999999</c:v>
                </c:pt>
                <c:pt idx="1683">
                  <c:v>23.050388999999999</c:v>
                </c:pt>
                <c:pt idx="1684">
                  <c:v>23.051221999999999</c:v>
                </c:pt>
                <c:pt idx="1685">
                  <c:v>23.05125</c:v>
                </c:pt>
                <c:pt idx="1686">
                  <c:v>23.052083</c:v>
                </c:pt>
                <c:pt idx="1687">
                  <c:v>23.052083</c:v>
                </c:pt>
                <c:pt idx="1688">
                  <c:v>23.052499999999998</c:v>
                </c:pt>
                <c:pt idx="1689">
                  <c:v>23.053305999999999</c:v>
                </c:pt>
                <c:pt idx="1690">
                  <c:v>23.054167</c:v>
                </c:pt>
                <c:pt idx="1691">
                  <c:v>23.054971999999999</c:v>
                </c:pt>
                <c:pt idx="1692">
                  <c:v>23.056667000000001</c:v>
                </c:pt>
                <c:pt idx="1693">
                  <c:v>23.057472000000001</c:v>
                </c:pt>
                <c:pt idx="1694">
                  <c:v>23.066222</c:v>
                </c:pt>
                <c:pt idx="1695">
                  <c:v>23.06625</c:v>
                </c:pt>
                <c:pt idx="1696">
                  <c:v>23.069583000000002</c:v>
                </c:pt>
                <c:pt idx="1697">
                  <c:v>23.069583000000002</c:v>
                </c:pt>
                <c:pt idx="1698">
                  <c:v>23.070416999999999</c:v>
                </c:pt>
                <c:pt idx="1699">
                  <c:v>23.070360999999998</c:v>
                </c:pt>
                <c:pt idx="1700">
                  <c:v>23.077082999999998</c:v>
                </c:pt>
                <c:pt idx="1701">
                  <c:v>23.077027999999999</c:v>
                </c:pt>
                <c:pt idx="1702">
                  <c:v>23.077500000000001</c:v>
                </c:pt>
                <c:pt idx="1703">
                  <c:v>23.078306000000001</c:v>
                </c:pt>
                <c:pt idx="1704">
                  <c:v>23.079139000000001</c:v>
                </c:pt>
                <c:pt idx="1705">
                  <c:v>23.08</c:v>
                </c:pt>
                <c:pt idx="1706">
                  <c:v>23.080444</c:v>
                </c:pt>
                <c:pt idx="1707">
                  <c:v>23.080417000000001</c:v>
                </c:pt>
                <c:pt idx="1708">
                  <c:v>23.079583</c:v>
                </c:pt>
                <c:pt idx="1709">
                  <c:v>23.079583</c:v>
                </c:pt>
                <c:pt idx="1710">
                  <c:v>23.077055999999999</c:v>
                </c:pt>
                <c:pt idx="1711">
                  <c:v>23.077055999999999</c:v>
                </c:pt>
                <c:pt idx="1712">
                  <c:v>23.074583000000001</c:v>
                </c:pt>
                <c:pt idx="1713">
                  <c:v>23.074583000000001</c:v>
                </c:pt>
                <c:pt idx="1714">
                  <c:v>23.072056</c:v>
                </c:pt>
                <c:pt idx="1715">
                  <c:v>23.072056</c:v>
                </c:pt>
                <c:pt idx="1716">
                  <c:v>23.070416999999999</c:v>
                </c:pt>
                <c:pt idx="1717">
                  <c:v>23.070388999999999</c:v>
                </c:pt>
                <c:pt idx="1718">
                  <c:v>23.069583000000002</c:v>
                </c:pt>
                <c:pt idx="1719">
                  <c:v>23.069555999999999</c:v>
                </c:pt>
                <c:pt idx="1720">
                  <c:v>23.068750000000001</c:v>
                </c:pt>
                <c:pt idx="1721">
                  <c:v>23.068722000000001</c:v>
                </c:pt>
                <c:pt idx="1722">
                  <c:v>23.065417</c:v>
                </c:pt>
                <c:pt idx="1723">
                  <c:v>23.065389</c:v>
                </c:pt>
                <c:pt idx="1724">
                  <c:v>23.063749999999999</c:v>
                </c:pt>
                <c:pt idx="1725">
                  <c:v>23.063721999999999</c:v>
                </c:pt>
                <c:pt idx="1726">
                  <c:v>23.062916999999999</c:v>
                </c:pt>
                <c:pt idx="1727">
                  <c:v>23.062888999999998</c:v>
                </c:pt>
                <c:pt idx="1728">
                  <c:v>23.062055999999998</c:v>
                </c:pt>
                <c:pt idx="1729">
                  <c:v>23.062055999999998</c:v>
                </c:pt>
                <c:pt idx="1730">
                  <c:v>23.061222000000001</c:v>
                </c:pt>
                <c:pt idx="1731">
                  <c:v>23.061250000000001</c:v>
                </c:pt>
                <c:pt idx="1732">
                  <c:v>23.060389000000001</c:v>
                </c:pt>
                <c:pt idx="1733">
                  <c:v>23.060361</c:v>
                </c:pt>
                <c:pt idx="1734">
                  <c:v>23.060832999999999</c:v>
                </c:pt>
                <c:pt idx="1735">
                  <c:v>23.063278</c:v>
                </c:pt>
                <c:pt idx="1736">
                  <c:v>23.064139000000001</c:v>
                </c:pt>
                <c:pt idx="1737">
                  <c:v>23.068306</c:v>
                </c:pt>
                <c:pt idx="1738">
                  <c:v>23.069167</c:v>
                </c:pt>
                <c:pt idx="1739">
                  <c:v>23.071667000000001</c:v>
                </c:pt>
                <c:pt idx="1740">
                  <c:v>23.072472000000001</c:v>
                </c:pt>
                <c:pt idx="1741">
                  <c:v>23.074193999999999</c:v>
                </c:pt>
                <c:pt idx="1742">
                  <c:v>23.075832999999999</c:v>
                </c:pt>
                <c:pt idx="1743">
                  <c:v>23.076611</c:v>
                </c:pt>
                <c:pt idx="1744">
                  <c:v>23.077082999999998</c:v>
                </c:pt>
                <c:pt idx="1745">
                  <c:v>23.077082999999998</c:v>
                </c:pt>
                <c:pt idx="1746">
                  <c:v>23.079167000000002</c:v>
                </c:pt>
                <c:pt idx="1747">
                  <c:v>23.080832999999998</c:v>
                </c:pt>
                <c:pt idx="1748">
                  <c:v>23.081222</c:v>
                </c:pt>
                <c:pt idx="1749">
                  <c:v>23.081194</c:v>
                </c:pt>
                <c:pt idx="1750">
                  <c:v>23.082056000000001</c:v>
                </c:pt>
                <c:pt idx="1751">
                  <c:v>23.082083000000001</c:v>
                </c:pt>
                <c:pt idx="1752">
                  <c:v>23.081250000000001</c:v>
                </c:pt>
                <c:pt idx="1753">
                  <c:v>23.081194</c:v>
                </c:pt>
                <c:pt idx="1754">
                  <c:v>23.079167000000002</c:v>
                </c:pt>
                <c:pt idx="1755">
                  <c:v>23.076639</c:v>
                </c:pt>
                <c:pt idx="1756">
                  <c:v>23.075417000000002</c:v>
                </c:pt>
                <c:pt idx="1757">
                  <c:v>23.075806</c:v>
                </c:pt>
                <c:pt idx="1758">
                  <c:v>23.077472</c:v>
                </c:pt>
                <c:pt idx="1759">
                  <c:v>23.078306000000001</c:v>
                </c:pt>
                <c:pt idx="1760">
                  <c:v>23.0825</c:v>
                </c:pt>
                <c:pt idx="1761">
                  <c:v>23.083306</c:v>
                </c:pt>
                <c:pt idx="1762">
                  <c:v>23.084972</c:v>
                </c:pt>
                <c:pt idx="1763">
                  <c:v>23.085806000000002</c:v>
                </c:pt>
                <c:pt idx="1764">
                  <c:v>23.09</c:v>
                </c:pt>
                <c:pt idx="1765">
                  <c:v>23.090833</c:v>
                </c:pt>
                <c:pt idx="1766">
                  <c:v>23.095832999999999</c:v>
                </c:pt>
                <c:pt idx="1767">
                  <c:v>23.096667</c:v>
                </c:pt>
                <c:pt idx="1768">
                  <c:v>23.108305999999999</c:v>
                </c:pt>
                <c:pt idx="1769">
                  <c:v>23.109138999999999</c:v>
                </c:pt>
                <c:pt idx="1770">
                  <c:v>23.110778</c:v>
                </c:pt>
                <c:pt idx="1771">
                  <c:v>23.111667000000001</c:v>
                </c:pt>
                <c:pt idx="1772">
                  <c:v>23.112472</c:v>
                </c:pt>
                <c:pt idx="1773">
                  <c:v>23.115389</c:v>
                </c:pt>
                <c:pt idx="1774">
                  <c:v>23.115389</c:v>
                </c:pt>
                <c:pt idx="1775">
                  <c:v>23.116222</c:v>
                </c:pt>
                <c:pt idx="1776">
                  <c:v>23.116278000000001</c:v>
                </c:pt>
                <c:pt idx="1777">
                  <c:v>23.117028000000001</c:v>
                </c:pt>
                <c:pt idx="1778">
                  <c:v>23.117083000000001</c:v>
                </c:pt>
                <c:pt idx="1779">
                  <c:v>23.117889000000002</c:v>
                </c:pt>
                <c:pt idx="1780">
                  <c:v>23.117916999999998</c:v>
                </c:pt>
                <c:pt idx="1781">
                  <c:v>23.118749999999999</c:v>
                </c:pt>
                <c:pt idx="1782">
                  <c:v>23.118694000000001</c:v>
                </c:pt>
                <c:pt idx="1783">
                  <c:v>23.119167000000001</c:v>
                </c:pt>
                <c:pt idx="1784">
                  <c:v>23.119972000000001</c:v>
                </c:pt>
                <c:pt idx="1785">
                  <c:v>23.122889000000001</c:v>
                </c:pt>
                <c:pt idx="1786">
                  <c:v>23.122917000000001</c:v>
                </c:pt>
                <c:pt idx="1787">
                  <c:v>23.121666999999999</c:v>
                </c:pt>
                <c:pt idx="1788">
                  <c:v>23.120806000000002</c:v>
                </c:pt>
                <c:pt idx="1789">
                  <c:v>23.119111</c:v>
                </c:pt>
                <c:pt idx="1790">
                  <c:v>23.118306</c:v>
                </c:pt>
                <c:pt idx="1791">
                  <c:v>23.1175</c:v>
                </c:pt>
                <c:pt idx="1792">
                  <c:v>23.116638999999999</c:v>
                </c:pt>
                <c:pt idx="1793">
                  <c:v>23.116222</c:v>
                </c:pt>
                <c:pt idx="1794">
                  <c:v>23.116278000000001</c:v>
                </c:pt>
                <c:pt idx="1795">
                  <c:v>23.114583</c:v>
                </c:pt>
                <c:pt idx="1796">
                  <c:v>23.114556</c:v>
                </c:pt>
                <c:pt idx="1797">
                  <c:v>23.11375</c:v>
                </c:pt>
                <c:pt idx="1798">
                  <c:v>23.113721999999999</c:v>
                </c:pt>
                <c:pt idx="1799">
                  <c:v>23.112500000000001</c:v>
                </c:pt>
                <c:pt idx="1800">
                  <c:v>23.111639</c:v>
                </c:pt>
                <c:pt idx="1801">
                  <c:v>23.110833</c:v>
                </c:pt>
                <c:pt idx="1802">
                  <c:v>23.109971999999999</c:v>
                </c:pt>
                <c:pt idx="1803">
                  <c:v>23.108332999999998</c:v>
                </c:pt>
                <c:pt idx="1804">
                  <c:v>23.106667000000002</c:v>
                </c:pt>
                <c:pt idx="1805">
                  <c:v>23.105833000000001</c:v>
                </c:pt>
                <c:pt idx="1806">
                  <c:v>23.105</c:v>
                </c:pt>
                <c:pt idx="1807">
                  <c:v>23.104111</c:v>
                </c:pt>
                <c:pt idx="1808">
                  <c:v>23.103306</c:v>
                </c:pt>
                <c:pt idx="1809">
                  <c:v>23.102499999999999</c:v>
                </c:pt>
                <c:pt idx="1810">
                  <c:v>23.100833000000002</c:v>
                </c:pt>
                <c:pt idx="1811">
                  <c:v>23.099944000000001</c:v>
                </c:pt>
                <c:pt idx="1812">
                  <c:v>23.098361000000001</c:v>
                </c:pt>
                <c:pt idx="1813">
                  <c:v>23.097472</c:v>
                </c:pt>
                <c:pt idx="1814">
                  <c:v>23.093361000000002</c:v>
                </c:pt>
                <c:pt idx="1815">
                  <c:v>23.092500000000001</c:v>
                </c:pt>
                <c:pt idx="1816">
                  <c:v>23.086666999999998</c:v>
                </c:pt>
                <c:pt idx="1817">
                  <c:v>23.085360999999999</c:v>
                </c:pt>
                <c:pt idx="1818">
                  <c:v>23.085388999999999</c:v>
                </c:pt>
                <c:pt idx="1819">
                  <c:v>23.084555999999999</c:v>
                </c:pt>
                <c:pt idx="1820">
                  <c:v>23.084555999999999</c:v>
                </c:pt>
                <c:pt idx="1821">
                  <c:v>23.085417</c:v>
                </c:pt>
                <c:pt idx="1822">
                  <c:v>23.085388999999999</c:v>
                </c:pt>
                <c:pt idx="1823">
                  <c:v>23.08625</c:v>
                </c:pt>
                <c:pt idx="1824">
                  <c:v>23.08625</c:v>
                </c:pt>
                <c:pt idx="1825">
                  <c:v>23.087056</c:v>
                </c:pt>
                <c:pt idx="1826">
                  <c:v>23.087083</c:v>
                </c:pt>
                <c:pt idx="1827">
                  <c:v>23.087889000000001</c:v>
                </c:pt>
                <c:pt idx="1828">
                  <c:v>23.087917000000001</c:v>
                </c:pt>
                <c:pt idx="1829">
                  <c:v>23.088750000000001</c:v>
                </c:pt>
                <c:pt idx="1830">
                  <c:v>23.088694</c:v>
                </c:pt>
                <c:pt idx="1831">
                  <c:v>23.089583000000001</c:v>
                </c:pt>
                <c:pt idx="1832">
                  <c:v>23.089556000000002</c:v>
                </c:pt>
                <c:pt idx="1833">
                  <c:v>23.090416999999999</c:v>
                </c:pt>
                <c:pt idx="1834">
                  <c:v>23.090388999999998</c:v>
                </c:pt>
                <c:pt idx="1835">
                  <c:v>23.091221999999998</c:v>
                </c:pt>
                <c:pt idx="1836">
                  <c:v>23.091249999999999</c:v>
                </c:pt>
                <c:pt idx="1837">
                  <c:v>23.092082999999999</c:v>
                </c:pt>
                <c:pt idx="1838">
                  <c:v>23.092055999999999</c:v>
                </c:pt>
                <c:pt idx="1839">
                  <c:v>23.093333000000001</c:v>
                </c:pt>
                <c:pt idx="1840">
                  <c:v>23.094138999999998</c:v>
                </c:pt>
                <c:pt idx="1841">
                  <c:v>23.094971999999999</c:v>
                </c:pt>
                <c:pt idx="1842">
                  <c:v>23.095832999999999</c:v>
                </c:pt>
                <c:pt idx="1843">
                  <c:v>23.097055999999998</c:v>
                </c:pt>
                <c:pt idx="1844">
                  <c:v>23.097083000000001</c:v>
                </c:pt>
                <c:pt idx="1845">
                  <c:v>23.096250000000001</c:v>
                </c:pt>
                <c:pt idx="1846">
                  <c:v>23.096222000000001</c:v>
                </c:pt>
                <c:pt idx="1847">
                  <c:v>23.095389000000001</c:v>
                </c:pt>
                <c:pt idx="1848">
                  <c:v>23.095417000000001</c:v>
                </c:pt>
                <c:pt idx="1849">
                  <c:v>23.095832999999999</c:v>
                </c:pt>
                <c:pt idx="1850">
                  <c:v>23.096639</c:v>
                </c:pt>
                <c:pt idx="1851">
                  <c:v>23.097028000000002</c:v>
                </c:pt>
                <c:pt idx="1852">
                  <c:v>23.097083000000001</c:v>
                </c:pt>
                <c:pt idx="1853">
                  <c:v>23.097472</c:v>
                </c:pt>
                <c:pt idx="1854">
                  <c:v>23.100777999999998</c:v>
                </c:pt>
                <c:pt idx="1855">
                  <c:v>23.101666999999999</c:v>
                </c:pt>
                <c:pt idx="1856">
                  <c:v>23.103332999999999</c:v>
                </c:pt>
                <c:pt idx="1857">
                  <c:v>23.103722000000001</c:v>
                </c:pt>
                <c:pt idx="1858">
                  <c:v>23.103750000000002</c:v>
                </c:pt>
                <c:pt idx="1859">
                  <c:v>23.104583000000002</c:v>
                </c:pt>
                <c:pt idx="1860">
                  <c:v>23.104610999999998</c:v>
                </c:pt>
                <c:pt idx="1861">
                  <c:v>23.105</c:v>
                </c:pt>
                <c:pt idx="1862">
                  <c:v>23.106667000000002</c:v>
                </c:pt>
                <c:pt idx="1863">
                  <c:v>23.107889</c:v>
                </c:pt>
                <c:pt idx="1864">
                  <c:v>23.107917</c:v>
                </c:pt>
                <c:pt idx="1865">
                  <c:v>23.108722</c:v>
                </c:pt>
                <c:pt idx="1866">
                  <c:v>23.108722</c:v>
                </c:pt>
                <c:pt idx="1867">
                  <c:v>23.110417000000002</c:v>
                </c:pt>
                <c:pt idx="1868">
                  <c:v>23.110417000000002</c:v>
                </c:pt>
                <c:pt idx="1869">
                  <c:v>23.111249999999998</c:v>
                </c:pt>
                <c:pt idx="1870">
                  <c:v>23.111194000000001</c:v>
                </c:pt>
                <c:pt idx="1871">
                  <c:v>23.112082999999998</c:v>
                </c:pt>
                <c:pt idx="1872">
                  <c:v>23.112082999999998</c:v>
                </c:pt>
                <c:pt idx="1873">
                  <c:v>23.112888999999999</c:v>
                </c:pt>
                <c:pt idx="1874">
                  <c:v>23.112888999999999</c:v>
                </c:pt>
                <c:pt idx="1875">
                  <c:v>23.113778</c:v>
                </c:pt>
                <c:pt idx="1876">
                  <c:v>23.11375</c:v>
                </c:pt>
                <c:pt idx="1877">
                  <c:v>23.112916999999999</c:v>
                </c:pt>
                <c:pt idx="1878">
                  <c:v>23.114139000000002</c:v>
                </c:pt>
                <c:pt idx="1879">
                  <c:v>23.115805999999999</c:v>
                </c:pt>
                <c:pt idx="1880">
                  <c:v>23.118722000000002</c:v>
                </c:pt>
                <c:pt idx="1881">
                  <c:v>23.118749999999999</c:v>
                </c:pt>
                <c:pt idx="1882">
                  <c:v>23.119527999999999</c:v>
                </c:pt>
                <c:pt idx="1883">
                  <c:v>23.119555999999999</c:v>
                </c:pt>
                <c:pt idx="1884">
                  <c:v>23.118722000000002</c:v>
                </c:pt>
                <c:pt idx="1885">
                  <c:v>23.119972000000001</c:v>
                </c:pt>
                <c:pt idx="1886">
                  <c:v>23.123305999999999</c:v>
                </c:pt>
                <c:pt idx="1887">
                  <c:v>23.124167</c:v>
                </c:pt>
                <c:pt idx="1888">
                  <c:v>23.124972</c:v>
                </c:pt>
                <c:pt idx="1889">
                  <c:v>23.125778</c:v>
                </c:pt>
                <c:pt idx="1890">
                  <c:v>23.126639000000001</c:v>
                </c:pt>
                <c:pt idx="1891">
                  <c:v>23.127110999999999</c:v>
                </c:pt>
                <c:pt idx="1892">
                  <c:v>23.127082999999999</c:v>
                </c:pt>
                <c:pt idx="1893">
                  <c:v>23.126194000000002</c:v>
                </c:pt>
                <c:pt idx="1894">
                  <c:v>23.126249999999999</c:v>
                </c:pt>
                <c:pt idx="1895">
                  <c:v>23.127027999999999</c:v>
                </c:pt>
                <c:pt idx="1896">
                  <c:v>23.127082999999999</c:v>
                </c:pt>
                <c:pt idx="1897">
                  <c:v>23.127472000000001</c:v>
                </c:pt>
                <c:pt idx="1898">
                  <c:v>23.128333000000001</c:v>
                </c:pt>
                <c:pt idx="1899">
                  <c:v>23.129166999999999</c:v>
                </c:pt>
                <c:pt idx="1900">
                  <c:v>23.129971999999999</c:v>
                </c:pt>
                <c:pt idx="1901">
                  <c:v>23.130806</c:v>
                </c:pt>
                <c:pt idx="1902">
                  <c:v>23.131667</c:v>
                </c:pt>
                <c:pt idx="1903">
                  <c:v>23.132472</c:v>
                </c:pt>
                <c:pt idx="1904">
                  <c:v>23.134139000000001</c:v>
                </c:pt>
                <c:pt idx="1905">
                  <c:v>23.134972000000001</c:v>
                </c:pt>
                <c:pt idx="1906">
                  <c:v>23.138306</c:v>
                </c:pt>
                <c:pt idx="1907">
                  <c:v>23.14</c:v>
                </c:pt>
                <c:pt idx="1908">
                  <c:v>23.143305999999999</c:v>
                </c:pt>
                <c:pt idx="1909">
                  <c:v>23.144166999999999</c:v>
                </c:pt>
                <c:pt idx="1910">
                  <c:v>23.145028</c:v>
                </c:pt>
                <c:pt idx="1911">
                  <c:v>23.145806</c:v>
                </c:pt>
                <c:pt idx="1912">
                  <c:v>23.146611</c:v>
                </c:pt>
                <c:pt idx="1913">
                  <c:v>23.147444</c:v>
                </c:pt>
                <c:pt idx="1914">
                  <c:v>23.148306000000002</c:v>
                </c:pt>
                <c:pt idx="1915">
                  <c:v>23.149556</c:v>
                </c:pt>
                <c:pt idx="1916">
                  <c:v>23.149139000000002</c:v>
                </c:pt>
                <c:pt idx="1917">
                  <c:v>23.145833</c:v>
                </c:pt>
                <c:pt idx="1918">
                  <c:v>23.145416999999998</c:v>
                </c:pt>
                <c:pt idx="1919">
                  <c:v>23.145416999999998</c:v>
                </c:pt>
                <c:pt idx="1920">
                  <c:v>23.146667000000001</c:v>
                </c:pt>
                <c:pt idx="1921">
                  <c:v>23.147472</c:v>
                </c:pt>
                <c:pt idx="1922">
                  <c:v>23.148306000000002</c:v>
                </c:pt>
                <c:pt idx="1923">
                  <c:v>23.1525</c:v>
                </c:pt>
                <c:pt idx="1924">
                  <c:v>23.152888999999998</c:v>
                </c:pt>
                <c:pt idx="1925">
                  <c:v>23.152916999999999</c:v>
                </c:pt>
                <c:pt idx="1926">
                  <c:v>23.153777999999999</c:v>
                </c:pt>
                <c:pt idx="1927">
                  <c:v>23.153721999999998</c:v>
                </c:pt>
                <c:pt idx="1928">
                  <c:v>23.153333</c:v>
                </c:pt>
                <c:pt idx="1929">
                  <c:v>23.152471999999999</c:v>
                </c:pt>
                <c:pt idx="1930">
                  <c:v>23.151638999999999</c:v>
                </c:pt>
                <c:pt idx="1931">
                  <c:v>23.150832999999999</c:v>
                </c:pt>
                <c:pt idx="1932">
                  <c:v>23.149972000000002</c:v>
                </c:pt>
                <c:pt idx="1933">
                  <c:v>23.149166999999998</c:v>
                </c:pt>
                <c:pt idx="1934">
                  <c:v>23.147055999999999</c:v>
                </c:pt>
                <c:pt idx="1935">
                  <c:v>23.147082999999999</c:v>
                </c:pt>
                <c:pt idx="1936">
                  <c:v>23.147472</c:v>
                </c:pt>
                <c:pt idx="1937">
                  <c:v>23.174167000000001</c:v>
                </c:pt>
                <c:pt idx="1938">
                  <c:v>23.174527999999999</c:v>
                </c:pt>
                <c:pt idx="1939">
                  <c:v>23.174582999999998</c:v>
                </c:pt>
                <c:pt idx="1940">
                  <c:v>23.175388999999999</c:v>
                </c:pt>
                <c:pt idx="1941">
                  <c:v>23.175388999999999</c:v>
                </c:pt>
                <c:pt idx="1942">
                  <c:v>23.177499999999998</c:v>
                </c:pt>
                <c:pt idx="1943">
                  <c:v>23.178277999999999</c:v>
                </c:pt>
                <c:pt idx="1944">
                  <c:v>23.179138999999999</c:v>
                </c:pt>
                <c:pt idx="1945">
                  <c:v>23.18</c:v>
                </c:pt>
                <c:pt idx="1946">
                  <c:v>23.182500000000001</c:v>
                </c:pt>
                <c:pt idx="1947">
                  <c:v>23.183333000000001</c:v>
                </c:pt>
                <c:pt idx="1948">
                  <c:v>23.191638999999999</c:v>
                </c:pt>
                <c:pt idx="1949">
                  <c:v>23.192028000000001</c:v>
                </c:pt>
                <c:pt idx="1950">
                  <c:v>23.192083</c:v>
                </c:pt>
                <c:pt idx="1951">
                  <c:v>23.190389</c:v>
                </c:pt>
                <c:pt idx="1952">
                  <c:v>23.190417</c:v>
                </c:pt>
                <c:pt idx="1953">
                  <c:v>23.192499999999999</c:v>
                </c:pt>
                <c:pt idx="1954">
                  <c:v>23.193306</c:v>
                </c:pt>
                <c:pt idx="1955">
                  <c:v>23.193694000000001</c:v>
                </c:pt>
                <c:pt idx="1956">
                  <c:v>23.193722000000001</c:v>
                </c:pt>
                <c:pt idx="1957">
                  <c:v>23.194527999999998</c:v>
                </c:pt>
                <c:pt idx="1958">
                  <c:v>23.194527999999998</c:v>
                </c:pt>
                <c:pt idx="1959">
                  <c:v>23.195416999999999</c:v>
                </c:pt>
                <c:pt idx="1960">
                  <c:v>23.195388999999999</c:v>
                </c:pt>
                <c:pt idx="1961">
                  <c:v>23.196667000000001</c:v>
                </c:pt>
                <c:pt idx="1962">
                  <c:v>23.203306000000001</c:v>
                </c:pt>
                <c:pt idx="1963">
                  <c:v>23.204528</c:v>
                </c:pt>
                <c:pt idx="1964">
                  <c:v>23.203749999999999</c:v>
                </c:pt>
                <c:pt idx="1965">
                  <c:v>23.203721999999999</c:v>
                </c:pt>
                <c:pt idx="1966">
                  <c:v>23.204999999999998</c:v>
                </c:pt>
                <c:pt idx="1967">
                  <c:v>23.217500000000001</c:v>
                </c:pt>
                <c:pt idx="1968">
                  <c:v>23.217889</c:v>
                </c:pt>
                <c:pt idx="1969">
                  <c:v>23.217860999999999</c:v>
                </c:pt>
                <c:pt idx="1970">
                  <c:v>23.217110999999999</c:v>
                </c:pt>
                <c:pt idx="1971">
                  <c:v>23.217055999999999</c:v>
                </c:pt>
                <c:pt idx="1972">
                  <c:v>23.217444</c:v>
                </c:pt>
                <c:pt idx="1973">
                  <c:v>23.219971999999999</c:v>
                </c:pt>
                <c:pt idx="1974">
                  <c:v>23.223306000000001</c:v>
                </c:pt>
                <c:pt idx="1975">
                  <c:v>23.224167000000001</c:v>
                </c:pt>
                <c:pt idx="1976">
                  <c:v>23.224972000000001</c:v>
                </c:pt>
                <c:pt idx="1977">
                  <c:v>23.228306</c:v>
                </c:pt>
                <c:pt idx="1978">
                  <c:v>23.228722000000001</c:v>
                </c:pt>
                <c:pt idx="1979">
                  <c:v>23.228722000000001</c:v>
                </c:pt>
                <c:pt idx="1980">
                  <c:v>23.225417</c:v>
                </c:pt>
                <c:pt idx="1981">
                  <c:v>23.225389</c:v>
                </c:pt>
                <c:pt idx="1982">
                  <c:v>23.22625</c:v>
                </c:pt>
                <c:pt idx="1983">
                  <c:v>23.226222</c:v>
                </c:pt>
                <c:pt idx="1984">
                  <c:v>23.227111000000001</c:v>
                </c:pt>
                <c:pt idx="1985">
                  <c:v>23.227083</c:v>
                </c:pt>
                <c:pt idx="1986">
                  <c:v>23.227889000000001</c:v>
                </c:pt>
                <c:pt idx="1987">
                  <c:v>23.227917000000001</c:v>
                </c:pt>
                <c:pt idx="1988">
                  <c:v>23.229167</c:v>
                </c:pt>
                <c:pt idx="1989">
                  <c:v>23.229555999999999</c:v>
                </c:pt>
                <c:pt idx="1990">
                  <c:v>23.229527999999998</c:v>
                </c:pt>
                <c:pt idx="1991">
                  <c:v>23.230388999999999</c:v>
                </c:pt>
                <c:pt idx="1992">
                  <c:v>23.230360999999998</c:v>
                </c:pt>
                <c:pt idx="1993">
                  <c:v>23.231193999999999</c:v>
                </c:pt>
                <c:pt idx="1994">
                  <c:v>23.231221999999999</c:v>
                </c:pt>
                <c:pt idx="1995">
                  <c:v>23.232861</c:v>
                </c:pt>
                <c:pt idx="1996">
                  <c:v>23.232917</c:v>
                </c:pt>
                <c:pt idx="1997">
                  <c:v>23.233750000000001</c:v>
                </c:pt>
                <c:pt idx="1998">
                  <c:v>23.233694</c:v>
                </c:pt>
                <c:pt idx="1999">
                  <c:v>23.235389000000001</c:v>
                </c:pt>
                <c:pt idx="2000">
                  <c:v>23.235361000000001</c:v>
                </c:pt>
                <c:pt idx="2001">
                  <c:v>23.236222000000001</c:v>
                </c:pt>
                <c:pt idx="2002">
                  <c:v>23.235389000000001</c:v>
                </c:pt>
                <c:pt idx="2003">
                  <c:v>23.235417000000002</c:v>
                </c:pt>
                <c:pt idx="2004">
                  <c:v>23.234583000000001</c:v>
                </c:pt>
                <c:pt idx="2005">
                  <c:v>23.234556000000001</c:v>
                </c:pt>
                <c:pt idx="2006">
                  <c:v>23.236694</c:v>
                </c:pt>
                <c:pt idx="2007">
                  <c:v>23.237472</c:v>
                </c:pt>
                <c:pt idx="2008">
                  <c:v>23.237888999999999</c:v>
                </c:pt>
                <c:pt idx="2009">
                  <c:v>23.237916999999999</c:v>
                </c:pt>
                <c:pt idx="2010">
                  <c:v>23.238721999999999</c:v>
                </c:pt>
                <c:pt idx="2011">
                  <c:v>23.238693999999999</c:v>
                </c:pt>
                <c:pt idx="2012">
                  <c:v>23.239583</c:v>
                </c:pt>
                <c:pt idx="2013">
                  <c:v>23.239556</c:v>
                </c:pt>
                <c:pt idx="2014">
                  <c:v>23.240444</c:v>
                </c:pt>
                <c:pt idx="2015">
                  <c:v>23.240417000000001</c:v>
                </c:pt>
                <c:pt idx="2016">
                  <c:v>23.241222</c:v>
                </c:pt>
                <c:pt idx="2017">
                  <c:v>23.241222</c:v>
                </c:pt>
                <c:pt idx="2018">
                  <c:v>23.242083000000001</c:v>
                </c:pt>
                <c:pt idx="2019">
                  <c:v>23.242056000000002</c:v>
                </c:pt>
                <c:pt idx="2020">
                  <c:v>23.242861000000001</c:v>
                </c:pt>
                <c:pt idx="2021">
                  <c:v>23.242889000000002</c:v>
                </c:pt>
                <c:pt idx="2022">
                  <c:v>23.245833000000001</c:v>
                </c:pt>
                <c:pt idx="2023">
                  <c:v>23.250806000000001</c:v>
                </c:pt>
                <c:pt idx="2024">
                  <c:v>23.251221999999999</c:v>
                </c:pt>
                <c:pt idx="2025">
                  <c:v>23.251249999999999</c:v>
                </c:pt>
                <c:pt idx="2026">
                  <c:v>23.252056</c:v>
                </c:pt>
                <c:pt idx="2027">
                  <c:v>23.252056</c:v>
                </c:pt>
                <c:pt idx="2028">
                  <c:v>23.252472000000001</c:v>
                </c:pt>
                <c:pt idx="2029">
                  <c:v>23.254138999999999</c:v>
                </c:pt>
                <c:pt idx="2030">
                  <c:v>23.254971999999999</c:v>
                </c:pt>
                <c:pt idx="2031">
                  <c:v>23.258306000000001</c:v>
                </c:pt>
                <c:pt idx="2032">
                  <c:v>23.259556</c:v>
                </c:pt>
                <c:pt idx="2033">
                  <c:v>23.259528</c:v>
                </c:pt>
                <c:pt idx="2034">
                  <c:v>23.260361</c:v>
                </c:pt>
                <c:pt idx="2035">
                  <c:v>23.260361</c:v>
                </c:pt>
                <c:pt idx="2036">
                  <c:v>23.261194</c:v>
                </c:pt>
                <c:pt idx="2037">
                  <c:v>23.26125</c:v>
                </c:pt>
                <c:pt idx="2038">
                  <c:v>23.260389</c:v>
                </c:pt>
                <c:pt idx="2039">
                  <c:v>23.260361</c:v>
                </c:pt>
                <c:pt idx="2040">
                  <c:v>23.261666999999999</c:v>
                </c:pt>
                <c:pt idx="2041">
                  <c:v>23.269971999999999</c:v>
                </c:pt>
                <c:pt idx="2042">
                  <c:v>23.270833</c:v>
                </c:pt>
                <c:pt idx="2043">
                  <c:v>23.271639</c:v>
                </c:pt>
                <c:pt idx="2044">
                  <c:v>23.272917</c:v>
                </c:pt>
                <c:pt idx="2045">
                  <c:v>23.272888999999999</c:v>
                </c:pt>
                <c:pt idx="2046">
                  <c:v>23.273721999999999</c:v>
                </c:pt>
                <c:pt idx="2047">
                  <c:v>23.273693999999999</c:v>
                </c:pt>
                <c:pt idx="2048">
                  <c:v>23.272917</c:v>
                </c:pt>
                <c:pt idx="2049">
                  <c:v>23.272860999999999</c:v>
                </c:pt>
                <c:pt idx="2050">
                  <c:v>23.272082999999999</c:v>
                </c:pt>
                <c:pt idx="2051">
                  <c:v>23.274111000000001</c:v>
                </c:pt>
                <c:pt idx="2052">
                  <c:v>23.2775</c:v>
                </c:pt>
                <c:pt idx="2053">
                  <c:v>23.279610999999999</c:v>
                </c:pt>
                <c:pt idx="2054">
                  <c:v>23.279555999999999</c:v>
                </c:pt>
                <c:pt idx="2055">
                  <c:v>23.280389</c:v>
                </c:pt>
                <c:pt idx="2056">
                  <c:v>23.280389</c:v>
                </c:pt>
                <c:pt idx="2057">
                  <c:v>23.281222</c:v>
                </c:pt>
                <c:pt idx="2058">
                  <c:v>23.281222</c:v>
                </c:pt>
                <c:pt idx="2059">
                  <c:v>23.286667000000001</c:v>
                </c:pt>
                <c:pt idx="2060">
                  <c:v>23.287527999999998</c:v>
                </c:pt>
                <c:pt idx="2061">
                  <c:v>23.287917</c:v>
                </c:pt>
                <c:pt idx="2062">
                  <c:v>23.287889</c:v>
                </c:pt>
                <c:pt idx="2063">
                  <c:v>23.290389000000001</c:v>
                </c:pt>
                <c:pt idx="2064">
                  <c:v>23.290417000000001</c:v>
                </c:pt>
                <c:pt idx="2065">
                  <c:v>23.291222000000001</c:v>
                </c:pt>
                <c:pt idx="2066">
                  <c:v>23.291250000000002</c:v>
                </c:pt>
                <c:pt idx="2067">
                  <c:v>23.291639</c:v>
                </c:pt>
                <c:pt idx="2068">
                  <c:v>23.292888999999999</c:v>
                </c:pt>
                <c:pt idx="2069">
                  <c:v>23.292916999999999</c:v>
                </c:pt>
                <c:pt idx="2070">
                  <c:v>23.293306000000001</c:v>
                </c:pt>
                <c:pt idx="2071">
                  <c:v>23.296693999999999</c:v>
                </c:pt>
                <c:pt idx="2072">
                  <c:v>23.297443999999999</c:v>
                </c:pt>
                <c:pt idx="2073">
                  <c:v>23.298306</c:v>
                </c:pt>
                <c:pt idx="2074">
                  <c:v>23.301221999999999</c:v>
                </c:pt>
                <c:pt idx="2075">
                  <c:v>23.30125</c:v>
                </c:pt>
                <c:pt idx="2076">
                  <c:v>23.302056</c:v>
                </c:pt>
                <c:pt idx="2077">
                  <c:v>23.302056</c:v>
                </c:pt>
                <c:pt idx="2078">
                  <c:v>23.304167</c:v>
                </c:pt>
                <c:pt idx="2079">
                  <c:v>23.305806</c:v>
                </c:pt>
                <c:pt idx="2080">
                  <c:v>23.306639000000001</c:v>
                </c:pt>
                <c:pt idx="2081">
                  <c:v>23.307500000000001</c:v>
                </c:pt>
                <c:pt idx="2082">
                  <c:v>23.308306000000002</c:v>
                </c:pt>
                <c:pt idx="2083">
                  <c:v>23.309166999999999</c:v>
                </c:pt>
                <c:pt idx="2084">
                  <c:v>23.31</c:v>
                </c:pt>
                <c:pt idx="2085">
                  <c:v>23.310805999999999</c:v>
                </c:pt>
                <c:pt idx="2086">
                  <c:v>23.311667</c:v>
                </c:pt>
                <c:pt idx="2087">
                  <c:v>23.312472</c:v>
                </c:pt>
                <c:pt idx="2088">
                  <c:v>23.313333</c:v>
                </c:pt>
                <c:pt idx="2089">
                  <c:v>23.315805999999998</c:v>
                </c:pt>
                <c:pt idx="2090">
                  <c:v>23.31625</c:v>
                </c:pt>
                <c:pt idx="2091">
                  <c:v>23.31625</c:v>
                </c:pt>
                <c:pt idx="2092">
                  <c:v>23.318722000000001</c:v>
                </c:pt>
                <c:pt idx="2093">
                  <c:v>23.318750000000001</c:v>
                </c:pt>
                <c:pt idx="2094">
                  <c:v>23.319555999999999</c:v>
                </c:pt>
                <c:pt idx="2095">
                  <c:v>23.319583000000002</c:v>
                </c:pt>
                <c:pt idx="2096">
                  <c:v>23.320388999999999</c:v>
                </c:pt>
                <c:pt idx="2097">
                  <c:v>23.320388999999999</c:v>
                </c:pt>
                <c:pt idx="2098">
                  <c:v>23.320833</c:v>
                </c:pt>
                <c:pt idx="2099">
                  <c:v>23.321639000000001</c:v>
                </c:pt>
                <c:pt idx="2100">
                  <c:v>23.322472000000001</c:v>
                </c:pt>
                <c:pt idx="2101">
                  <c:v>23.323778000000001</c:v>
                </c:pt>
                <c:pt idx="2102">
                  <c:v>23.323722</c:v>
                </c:pt>
                <c:pt idx="2103">
                  <c:v>23.324556000000001</c:v>
                </c:pt>
                <c:pt idx="2104">
                  <c:v>23.324556000000001</c:v>
                </c:pt>
                <c:pt idx="2105">
                  <c:v>23.322944</c:v>
                </c:pt>
                <c:pt idx="2106">
                  <c:v>23.322889</c:v>
                </c:pt>
                <c:pt idx="2107">
                  <c:v>23.321249999999999</c:v>
                </c:pt>
                <c:pt idx="2108">
                  <c:v>23.321221999999999</c:v>
                </c:pt>
                <c:pt idx="2109">
                  <c:v>23.320443999999998</c:v>
                </c:pt>
                <c:pt idx="2110">
                  <c:v>23.320388999999999</c:v>
                </c:pt>
                <c:pt idx="2111">
                  <c:v>23.319610999999998</c:v>
                </c:pt>
                <c:pt idx="2112">
                  <c:v>23.319555999999999</c:v>
                </c:pt>
                <c:pt idx="2113">
                  <c:v>23.318777999999998</c:v>
                </c:pt>
                <c:pt idx="2114">
                  <c:v>23.318722000000001</c:v>
                </c:pt>
                <c:pt idx="2115">
                  <c:v>23.317889000000001</c:v>
                </c:pt>
                <c:pt idx="2116">
                  <c:v>23.317917000000001</c:v>
                </c:pt>
                <c:pt idx="2117">
                  <c:v>23.318306</c:v>
                </c:pt>
                <c:pt idx="2118">
                  <c:v>23.319972</c:v>
                </c:pt>
                <c:pt idx="2119">
                  <c:v>23.320861000000001</c:v>
                </c:pt>
                <c:pt idx="2120">
                  <c:v>23.321667000000001</c:v>
                </c:pt>
                <c:pt idx="2121">
                  <c:v>23.322472000000001</c:v>
                </c:pt>
                <c:pt idx="2122">
                  <c:v>23.323333000000002</c:v>
                </c:pt>
                <c:pt idx="2123">
                  <c:v>23.324138999999999</c:v>
                </c:pt>
                <c:pt idx="2124">
                  <c:v>23.324999999999999</c:v>
                </c:pt>
                <c:pt idx="2125">
                  <c:v>23.325832999999999</c:v>
                </c:pt>
                <c:pt idx="2126">
                  <c:v>23.327500000000001</c:v>
                </c:pt>
                <c:pt idx="2127">
                  <c:v>23.328306000000001</c:v>
                </c:pt>
                <c:pt idx="2128">
                  <c:v>23.329167000000002</c:v>
                </c:pt>
                <c:pt idx="2129">
                  <c:v>23.329972000000001</c:v>
                </c:pt>
                <c:pt idx="2130">
                  <c:v>23.330777999999999</c:v>
                </c:pt>
                <c:pt idx="2131">
                  <c:v>23.331666999999999</c:v>
                </c:pt>
                <c:pt idx="2132">
                  <c:v>23.333333</c:v>
                </c:pt>
                <c:pt idx="2133">
                  <c:v>23.334555999999999</c:v>
                </c:pt>
                <c:pt idx="2134">
                  <c:v>23.334582999999999</c:v>
                </c:pt>
                <c:pt idx="2135">
                  <c:v>23.334111</c:v>
                </c:pt>
                <c:pt idx="2136">
                  <c:v>23.333306</c:v>
                </c:pt>
                <c:pt idx="2137">
                  <c:v>23.3325</c:v>
                </c:pt>
                <c:pt idx="2138">
                  <c:v>23.329972000000001</c:v>
                </c:pt>
                <c:pt idx="2139">
                  <c:v>23.329556</c:v>
                </c:pt>
                <c:pt idx="2140">
                  <c:v>23.329583</c:v>
                </c:pt>
                <c:pt idx="2141">
                  <c:v>23.330832999999998</c:v>
                </c:pt>
                <c:pt idx="2142">
                  <c:v>23.335028000000001</c:v>
                </c:pt>
                <c:pt idx="2143">
                  <c:v>23.335417</c:v>
                </c:pt>
                <c:pt idx="2144">
                  <c:v>23.335388999999999</c:v>
                </c:pt>
                <c:pt idx="2145">
                  <c:v>23.335861000000001</c:v>
                </c:pt>
                <c:pt idx="2146">
                  <c:v>23.339971999999999</c:v>
                </c:pt>
                <c:pt idx="2147">
                  <c:v>23.340361000000001</c:v>
                </c:pt>
                <c:pt idx="2148">
                  <c:v>23.340388999999998</c:v>
                </c:pt>
                <c:pt idx="2149">
                  <c:v>23.339583000000001</c:v>
                </c:pt>
                <c:pt idx="2150">
                  <c:v>23.340416999999999</c:v>
                </c:pt>
                <c:pt idx="2151">
                  <c:v>23.340416999999999</c:v>
                </c:pt>
                <c:pt idx="2152">
                  <c:v>23.342500000000001</c:v>
                </c:pt>
                <c:pt idx="2153">
                  <c:v>23.343278000000002</c:v>
                </c:pt>
                <c:pt idx="2154">
                  <c:v>23.344138999999998</c:v>
                </c:pt>
                <c:pt idx="2155">
                  <c:v>23.345860999999999</c:v>
                </c:pt>
                <c:pt idx="2156">
                  <c:v>23.349194000000001</c:v>
                </c:pt>
                <c:pt idx="2157">
                  <c:v>23.349972000000001</c:v>
                </c:pt>
                <c:pt idx="2158">
                  <c:v>23.352917000000001</c:v>
                </c:pt>
                <c:pt idx="2159">
                  <c:v>23.352917000000001</c:v>
                </c:pt>
                <c:pt idx="2160">
                  <c:v>23.352083</c:v>
                </c:pt>
                <c:pt idx="2161">
                  <c:v>23.352083</c:v>
                </c:pt>
                <c:pt idx="2162">
                  <c:v>23.353306</c:v>
                </c:pt>
                <c:pt idx="2163">
                  <c:v>23.354167</c:v>
                </c:pt>
                <c:pt idx="2164">
                  <c:v>23.354972</c:v>
                </c:pt>
                <c:pt idx="2165">
                  <c:v>23.355833000000001</c:v>
                </c:pt>
                <c:pt idx="2166">
                  <c:v>23.356667000000002</c:v>
                </c:pt>
                <c:pt idx="2167">
                  <c:v>23.357472000000001</c:v>
                </c:pt>
                <c:pt idx="2168">
                  <c:v>23.358305999999999</c:v>
                </c:pt>
                <c:pt idx="2169">
                  <c:v>23.363306000000001</c:v>
                </c:pt>
                <c:pt idx="2170">
                  <c:v>23.364139000000002</c:v>
                </c:pt>
                <c:pt idx="2171">
                  <c:v>23.369194</c:v>
                </c:pt>
                <c:pt idx="2172">
                  <c:v>23.369972000000001</c:v>
                </c:pt>
                <c:pt idx="2173">
                  <c:v>23.380806</c:v>
                </c:pt>
                <c:pt idx="2174">
                  <c:v>23.381610999999999</c:v>
                </c:pt>
                <c:pt idx="2175">
                  <c:v>23.383333</c:v>
                </c:pt>
                <c:pt idx="2176">
                  <c:v>23.384167000000001</c:v>
                </c:pt>
                <c:pt idx="2177">
                  <c:v>23.385833000000002</c:v>
                </c:pt>
                <c:pt idx="2178">
                  <c:v>23.387443999999999</c:v>
                </c:pt>
                <c:pt idx="2179">
                  <c:v>23.389167</c:v>
                </c:pt>
                <c:pt idx="2180">
                  <c:v>23.390806000000001</c:v>
                </c:pt>
                <c:pt idx="2181">
                  <c:v>23.391667000000002</c:v>
                </c:pt>
                <c:pt idx="2182">
                  <c:v>23.392499999999998</c:v>
                </c:pt>
                <c:pt idx="2183">
                  <c:v>23.393360999999999</c:v>
                </c:pt>
                <c:pt idx="2184">
                  <c:v>23.394166999999999</c:v>
                </c:pt>
                <c:pt idx="2185">
                  <c:v>23.394971999999999</c:v>
                </c:pt>
                <c:pt idx="2186">
                  <c:v>23.395833</c:v>
                </c:pt>
                <c:pt idx="2187">
                  <c:v>23.397500000000001</c:v>
                </c:pt>
                <c:pt idx="2188">
                  <c:v>23.398333000000001</c:v>
                </c:pt>
                <c:pt idx="2189">
                  <c:v>23.399139000000002</c:v>
                </c:pt>
                <c:pt idx="2190">
                  <c:v>23.399583</c:v>
                </c:pt>
                <c:pt idx="2191">
                  <c:v>23.399583</c:v>
                </c:pt>
                <c:pt idx="2192">
                  <c:v>23.4</c:v>
                </c:pt>
                <c:pt idx="2193">
                  <c:v>23.400860999999999</c:v>
                </c:pt>
                <c:pt idx="2194">
                  <c:v>23.401250000000001</c:v>
                </c:pt>
                <c:pt idx="2195">
                  <c:v>23.401194</c:v>
                </c:pt>
                <c:pt idx="2196">
                  <c:v>23.4025</c:v>
                </c:pt>
                <c:pt idx="2197">
                  <c:v>23.404167000000001</c:v>
                </c:pt>
                <c:pt idx="2198">
                  <c:v>23.405000000000001</c:v>
                </c:pt>
                <c:pt idx="2199">
                  <c:v>23.405805999999998</c:v>
                </c:pt>
                <c:pt idx="2200">
                  <c:v>23.406666999999999</c:v>
                </c:pt>
                <c:pt idx="2201">
                  <c:v>23.407028</c:v>
                </c:pt>
                <c:pt idx="2202">
                  <c:v>23.407056000000001</c:v>
                </c:pt>
                <c:pt idx="2203">
                  <c:v>23.407527999999999</c:v>
                </c:pt>
                <c:pt idx="2204">
                  <c:v>23.407917000000001</c:v>
                </c:pt>
                <c:pt idx="2205">
                  <c:v>23.407889000000001</c:v>
                </c:pt>
                <c:pt idx="2206">
                  <c:v>23.408360999999999</c:v>
                </c:pt>
                <c:pt idx="2207">
                  <c:v>23.409167</c:v>
                </c:pt>
                <c:pt idx="2208">
                  <c:v>23.409555999999998</c:v>
                </c:pt>
                <c:pt idx="2209">
                  <c:v>23.409583000000001</c:v>
                </c:pt>
                <c:pt idx="2210">
                  <c:v>23.408694000000001</c:v>
                </c:pt>
                <c:pt idx="2211">
                  <c:v>23.408778000000002</c:v>
                </c:pt>
                <c:pt idx="2212">
                  <c:v>23.407889000000001</c:v>
                </c:pt>
                <c:pt idx="2213">
                  <c:v>23.407917000000001</c:v>
                </c:pt>
                <c:pt idx="2214">
                  <c:v>23.409943999999999</c:v>
                </c:pt>
                <c:pt idx="2215">
                  <c:v>23.412472000000001</c:v>
                </c:pt>
                <c:pt idx="2216">
                  <c:v>23.413305999999999</c:v>
                </c:pt>
                <c:pt idx="2217">
                  <c:v>23.414971999999999</c:v>
                </c:pt>
                <c:pt idx="2218">
                  <c:v>23.415806</c:v>
                </c:pt>
                <c:pt idx="2219">
                  <c:v>23.418333000000001</c:v>
                </c:pt>
                <c:pt idx="2220">
                  <c:v>23.419139000000001</c:v>
                </c:pt>
                <c:pt idx="2221">
                  <c:v>23.422443999999999</c:v>
                </c:pt>
                <c:pt idx="2222">
                  <c:v>23.423306</c:v>
                </c:pt>
                <c:pt idx="2223">
                  <c:v>23.425806000000001</c:v>
                </c:pt>
                <c:pt idx="2224">
                  <c:v>23.426639000000002</c:v>
                </c:pt>
                <c:pt idx="2225">
                  <c:v>23.427499999999998</c:v>
                </c:pt>
                <c:pt idx="2226">
                  <c:v>23.427917000000001</c:v>
                </c:pt>
                <c:pt idx="2227">
                  <c:v>23.427917000000001</c:v>
                </c:pt>
                <c:pt idx="2228">
                  <c:v>23.428722</c:v>
                </c:pt>
                <c:pt idx="2229">
                  <c:v>23.428722</c:v>
                </c:pt>
                <c:pt idx="2230">
                  <c:v>23.427917000000001</c:v>
                </c:pt>
                <c:pt idx="2231">
                  <c:v>23.427889</c:v>
                </c:pt>
                <c:pt idx="2232">
                  <c:v>23.428305999999999</c:v>
                </c:pt>
                <c:pt idx="2233">
                  <c:v>23.429971999999999</c:v>
                </c:pt>
                <c:pt idx="2234">
                  <c:v>23.431222000000002</c:v>
                </c:pt>
                <c:pt idx="2235">
                  <c:v>23.431249999999999</c:v>
                </c:pt>
                <c:pt idx="2236">
                  <c:v>23.430389000000002</c:v>
                </c:pt>
                <c:pt idx="2237">
                  <c:v>23.430389000000002</c:v>
                </c:pt>
                <c:pt idx="2238">
                  <c:v>23.429556000000002</c:v>
                </c:pt>
                <c:pt idx="2239">
                  <c:v>23.429583000000001</c:v>
                </c:pt>
                <c:pt idx="2240">
                  <c:v>23.427889</c:v>
                </c:pt>
                <c:pt idx="2241">
                  <c:v>23.427861</c:v>
                </c:pt>
                <c:pt idx="2242">
                  <c:v>23.428332999999999</c:v>
                </c:pt>
                <c:pt idx="2243">
                  <c:v>23.432500000000001</c:v>
                </c:pt>
                <c:pt idx="2244">
                  <c:v>23.433278000000001</c:v>
                </c:pt>
                <c:pt idx="2245">
                  <c:v>23.438333</c:v>
                </c:pt>
                <c:pt idx="2246">
                  <c:v>23.439139000000001</c:v>
                </c:pt>
                <c:pt idx="2247">
                  <c:v>23.441611000000002</c:v>
                </c:pt>
                <c:pt idx="2248">
                  <c:v>23.442499999999999</c:v>
                </c:pt>
                <c:pt idx="2249">
                  <c:v>23.443306</c:v>
                </c:pt>
                <c:pt idx="2250">
                  <c:v>23.444167</c:v>
                </c:pt>
                <c:pt idx="2251">
                  <c:v>23.445833</c:v>
                </c:pt>
                <c:pt idx="2252">
                  <c:v>23.449556000000001</c:v>
                </c:pt>
                <c:pt idx="2253">
                  <c:v>23.449611000000001</c:v>
                </c:pt>
                <c:pt idx="2254">
                  <c:v>23.450417000000002</c:v>
                </c:pt>
                <c:pt idx="2255">
                  <c:v>23.450417000000002</c:v>
                </c:pt>
                <c:pt idx="2256">
                  <c:v>23.449971999999999</c:v>
                </c:pt>
                <c:pt idx="2257">
                  <c:v>23.448305999999999</c:v>
                </c:pt>
                <c:pt idx="2258">
                  <c:v>23.447472000000001</c:v>
                </c:pt>
                <c:pt idx="2259">
                  <c:v>23.446667000000001</c:v>
                </c:pt>
                <c:pt idx="2260">
                  <c:v>23.445778000000001</c:v>
                </c:pt>
                <c:pt idx="2261">
                  <c:v>23.443306</c:v>
                </c:pt>
                <c:pt idx="2262">
                  <c:v>23.442471999999999</c:v>
                </c:pt>
                <c:pt idx="2263">
                  <c:v>23.439944000000001</c:v>
                </c:pt>
                <c:pt idx="2264">
                  <c:v>23.439139000000001</c:v>
                </c:pt>
                <c:pt idx="2265">
                  <c:v>23.438333</c:v>
                </c:pt>
                <c:pt idx="2266">
                  <c:v>23.4375</c:v>
                </c:pt>
                <c:pt idx="2267">
                  <c:v>23.436639</c:v>
                </c:pt>
                <c:pt idx="2268">
                  <c:v>23.436222000000001</c:v>
                </c:pt>
                <c:pt idx="2269">
                  <c:v>23.436222000000001</c:v>
                </c:pt>
                <c:pt idx="2270">
                  <c:v>23.434583</c:v>
                </c:pt>
                <c:pt idx="2271">
                  <c:v>23.434556000000001</c:v>
                </c:pt>
                <c:pt idx="2272">
                  <c:v>23.434971999999998</c:v>
                </c:pt>
                <c:pt idx="2273">
                  <c:v>23.436610999999999</c:v>
                </c:pt>
                <c:pt idx="2274">
                  <c:v>23.437472</c:v>
                </c:pt>
                <c:pt idx="2275">
                  <c:v>23.438333</c:v>
                </c:pt>
                <c:pt idx="2276">
                  <c:v>23.438721999999999</c:v>
                </c:pt>
                <c:pt idx="2277">
                  <c:v>23.438694000000002</c:v>
                </c:pt>
                <c:pt idx="2278">
                  <c:v>23.439139000000001</c:v>
                </c:pt>
                <c:pt idx="2279">
                  <c:v>23.441666999999999</c:v>
                </c:pt>
                <c:pt idx="2280">
                  <c:v>23.442471999999999</c:v>
                </c:pt>
                <c:pt idx="2281">
                  <c:v>23.443332999999999</c:v>
                </c:pt>
                <c:pt idx="2282">
                  <c:v>23.445388999999999</c:v>
                </c:pt>
                <c:pt idx="2283">
                  <c:v>23.445416999999999</c:v>
                </c:pt>
                <c:pt idx="2284">
                  <c:v>23.444583000000002</c:v>
                </c:pt>
                <c:pt idx="2285">
                  <c:v>23.444555999999999</c:v>
                </c:pt>
                <c:pt idx="2286">
                  <c:v>23.443777999999998</c:v>
                </c:pt>
                <c:pt idx="2287">
                  <c:v>23.443750000000001</c:v>
                </c:pt>
                <c:pt idx="2288">
                  <c:v>23.444972</c:v>
                </c:pt>
                <c:pt idx="2289">
                  <c:v>23.445416999999999</c:v>
                </c:pt>
                <c:pt idx="2290">
                  <c:v>23.444555999999999</c:v>
                </c:pt>
                <c:pt idx="2291">
                  <c:v>23.444555999999999</c:v>
                </c:pt>
                <c:pt idx="2292">
                  <c:v>23.445028000000001</c:v>
                </c:pt>
                <c:pt idx="2293">
                  <c:v>23.447472000000001</c:v>
                </c:pt>
                <c:pt idx="2294">
                  <c:v>23.447889</c:v>
                </c:pt>
                <c:pt idx="2295">
                  <c:v>23.447889</c:v>
                </c:pt>
                <c:pt idx="2296">
                  <c:v>23.448722</c:v>
                </c:pt>
                <c:pt idx="2297">
                  <c:v>23.44875</c:v>
                </c:pt>
                <c:pt idx="2298">
                  <c:v>23.449556000000001</c:v>
                </c:pt>
                <c:pt idx="2299">
                  <c:v>23.449583000000001</c:v>
                </c:pt>
                <c:pt idx="2300">
                  <c:v>23.450389000000001</c:v>
                </c:pt>
                <c:pt idx="2301">
                  <c:v>23.450361000000001</c:v>
                </c:pt>
                <c:pt idx="2302">
                  <c:v>23.451667</c:v>
                </c:pt>
                <c:pt idx="2303">
                  <c:v>23.452055999999999</c:v>
                </c:pt>
                <c:pt idx="2304">
                  <c:v>23.452027999999999</c:v>
                </c:pt>
                <c:pt idx="2305">
                  <c:v>23.452472</c:v>
                </c:pt>
                <c:pt idx="2306">
                  <c:v>23.458333</c:v>
                </c:pt>
                <c:pt idx="2307">
                  <c:v>23.460417</c:v>
                </c:pt>
                <c:pt idx="2308">
                  <c:v>23.458306</c:v>
                </c:pt>
                <c:pt idx="2309">
                  <c:v>23.456638999999999</c:v>
                </c:pt>
                <c:pt idx="2310">
                  <c:v>23.455832999999998</c:v>
                </c:pt>
                <c:pt idx="2311">
                  <c:v>23.452444</c:v>
                </c:pt>
                <c:pt idx="2312">
                  <c:v>23.451639</c:v>
                </c:pt>
                <c:pt idx="2313">
                  <c:v>23.450832999999999</c:v>
                </c:pt>
                <c:pt idx="2314">
                  <c:v>23.450361000000001</c:v>
                </c:pt>
                <c:pt idx="2315">
                  <c:v>23.450389000000001</c:v>
                </c:pt>
                <c:pt idx="2316">
                  <c:v>23.450832999999999</c:v>
                </c:pt>
                <c:pt idx="2317">
                  <c:v>23.453306000000001</c:v>
                </c:pt>
                <c:pt idx="2318">
                  <c:v>23.453749999999999</c:v>
                </c:pt>
                <c:pt idx="2319">
                  <c:v>23.453721999999999</c:v>
                </c:pt>
                <c:pt idx="2320">
                  <c:v>23.456250000000001</c:v>
                </c:pt>
                <c:pt idx="2321">
                  <c:v>23.456222</c:v>
                </c:pt>
                <c:pt idx="2322">
                  <c:v>23.457083000000001</c:v>
                </c:pt>
                <c:pt idx="2323">
                  <c:v>23.457056000000001</c:v>
                </c:pt>
                <c:pt idx="2324">
                  <c:v>23.457916999999998</c:v>
                </c:pt>
                <c:pt idx="2325">
                  <c:v>23.457889000000002</c:v>
                </c:pt>
                <c:pt idx="2326">
                  <c:v>23.458722000000002</c:v>
                </c:pt>
                <c:pt idx="2327">
                  <c:v>23.458722000000002</c:v>
                </c:pt>
                <c:pt idx="2328">
                  <c:v>23.46</c:v>
                </c:pt>
                <c:pt idx="2329">
                  <c:v>23.461611000000001</c:v>
                </c:pt>
                <c:pt idx="2330">
                  <c:v>23.462083</c:v>
                </c:pt>
                <c:pt idx="2331">
                  <c:v>23.462083</c:v>
                </c:pt>
                <c:pt idx="2332">
                  <c:v>23.461221999999999</c:v>
                </c:pt>
                <c:pt idx="2333">
                  <c:v>23.461221999999999</c:v>
                </c:pt>
                <c:pt idx="2334">
                  <c:v>23.461694000000001</c:v>
                </c:pt>
                <c:pt idx="2335">
                  <c:v>23.462083</c:v>
                </c:pt>
                <c:pt idx="2336">
                  <c:v>23.462056</c:v>
                </c:pt>
                <c:pt idx="2337">
                  <c:v>23.462499999999999</c:v>
                </c:pt>
                <c:pt idx="2338">
                  <c:v>23.463305999999999</c:v>
                </c:pt>
                <c:pt idx="2339">
                  <c:v>23.464167</c:v>
                </c:pt>
                <c:pt idx="2340">
                  <c:v>23.464971999999999</c:v>
                </c:pt>
                <c:pt idx="2341">
                  <c:v>23.465416999999999</c:v>
                </c:pt>
                <c:pt idx="2342">
                  <c:v>23.465416999999999</c:v>
                </c:pt>
                <c:pt idx="2343">
                  <c:v>23.464556000000002</c:v>
                </c:pt>
                <c:pt idx="2344">
                  <c:v>23.464528000000001</c:v>
                </c:pt>
                <c:pt idx="2345">
                  <c:v>23.463778000000001</c:v>
                </c:pt>
                <c:pt idx="2346">
                  <c:v>23.463750000000001</c:v>
                </c:pt>
                <c:pt idx="2347">
                  <c:v>23.462472000000002</c:v>
                </c:pt>
                <c:pt idx="2348">
                  <c:v>23.46</c:v>
                </c:pt>
                <c:pt idx="2349">
                  <c:v>23.458722000000002</c:v>
                </c:pt>
                <c:pt idx="2350">
                  <c:v>23.458722000000002</c:v>
                </c:pt>
                <c:pt idx="2351">
                  <c:v>23.457889000000002</c:v>
                </c:pt>
                <c:pt idx="2352">
                  <c:v>23.457944000000001</c:v>
                </c:pt>
                <c:pt idx="2353">
                  <c:v>23.458333</c:v>
                </c:pt>
                <c:pt idx="2354">
                  <c:v>23.459972</c:v>
                </c:pt>
                <c:pt idx="2355">
                  <c:v>23.463305999999999</c:v>
                </c:pt>
                <c:pt idx="2356">
                  <c:v>23.464971999999999</c:v>
                </c:pt>
                <c:pt idx="2357">
                  <c:v>23.465806000000001</c:v>
                </c:pt>
                <c:pt idx="2358">
                  <c:v>23.469166999999999</c:v>
                </c:pt>
                <c:pt idx="2359">
                  <c:v>23.47</c:v>
                </c:pt>
                <c:pt idx="2360">
                  <c:v>23.472443999999999</c:v>
                </c:pt>
                <c:pt idx="2361">
                  <c:v>23.472916999999999</c:v>
                </c:pt>
                <c:pt idx="2362">
                  <c:v>23.471222000000001</c:v>
                </c:pt>
                <c:pt idx="2363">
                  <c:v>23.471194000000001</c:v>
                </c:pt>
                <c:pt idx="2364">
                  <c:v>23.471639</c:v>
                </c:pt>
                <c:pt idx="2365">
                  <c:v>23.474167000000001</c:v>
                </c:pt>
                <c:pt idx="2366">
                  <c:v>23.476222</c:v>
                </c:pt>
                <c:pt idx="2367">
                  <c:v>23.47625</c:v>
                </c:pt>
                <c:pt idx="2368">
                  <c:v>23.478694000000001</c:v>
                </c:pt>
                <c:pt idx="2369">
                  <c:v>23.478750000000002</c:v>
                </c:pt>
                <c:pt idx="2370">
                  <c:v>23.479555999999999</c:v>
                </c:pt>
                <c:pt idx="2371">
                  <c:v>23.479583000000002</c:v>
                </c:pt>
                <c:pt idx="2372">
                  <c:v>23.480806000000001</c:v>
                </c:pt>
                <c:pt idx="2373">
                  <c:v>23.481667000000002</c:v>
                </c:pt>
                <c:pt idx="2374">
                  <c:v>23.482472000000001</c:v>
                </c:pt>
                <c:pt idx="2375">
                  <c:v>23.487528000000001</c:v>
                </c:pt>
                <c:pt idx="2376">
                  <c:v>23.488278000000001</c:v>
                </c:pt>
                <c:pt idx="2377">
                  <c:v>23.489139000000002</c:v>
                </c:pt>
                <c:pt idx="2378">
                  <c:v>23.489944000000001</c:v>
                </c:pt>
                <c:pt idx="2379">
                  <c:v>23.491194</c:v>
                </c:pt>
                <c:pt idx="2380">
                  <c:v>23.491250000000001</c:v>
                </c:pt>
                <c:pt idx="2381">
                  <c:v>23.490832999999999</c:v>
                </c:pt>
                <c:pt idx="2382">
                  <c:v>23.489972000000002</c:v>
                </c:pt>
                <c:pt idx="2383">
                  <c:v>23.48875</c:v>
                </c:pt>
                <c:pt idx="2384">
                  <c:v>23.488721999999999</c:v>
                </c:pt>
                <c:pt idx="2385">
                  <c:v>23.488306000000001</c:v>
                </c:pt>
                <c:pt idx="2386">
                  <c:v>23.486667000000001</c:v>
                </c:pt>
                <c:pt idx="2387">
                  <c:v>23.485778</c:v>
                </c:pt>
                <c:pt idx="2388">
                  <c:v>23.484166999999999</c:v>
                </c:pt>
                <c:pt idx="2389">
                  <c:v>23.482082999999999</c:v>
                </c:pt>
                <c:pt idx="2390">
                  <c:v>23.482056</c:v>
                </c:pt>
                <c:pt idx="2391">
                  <c:v>23.482500000000002</c:v>
                </c:pt>
                <c:pt idx="2392">
                  <c:v>23.487472</c:v>
                </c:pt>
                <c:pt idx="2393">
                  <c:v>23.488306000000001</c:v>
                </c:pt>
                <c:pt idx="2394">
                  <c:v>23.489972000000002</c:v>
                </c:pt>
                <c:pt idx="2395">
                  <c:v>23.494972000000001</c:v>
                </c:pt>
                <c:pt idx="2396">
                  <c:v>23.495388999999999</c:v>
                </c:pt>
                <c:pt idx="2397">
                  <c:v>23.495388999999999</c:v>
                </c:pt>
                <c:pt idx="2398">
                  <c:v>23.496221999999999</c:v>
                </c:pt>
                <c:pt idx="2399">
                  <c:v>23.496193999999999</c:v>
                </c:pt>
                <c:pt idx="2400">
                  <c:v>23.497056000000001</c:v>
                </c:pt>
                <c:pt idx="2401">
                  <c:v>23.497056000000001</c:v>
                </c:pt>
                <c:pt idx="2402">
                  <c:v>23.496221999999999</c:v>
                </c:pt>
                <c:pt idx="2403">
                  <c:v>23.496221999999999</c:v>
                </c:pt>
                <c:pt idx="2404">
                  <c:v>23.493694000000001</c:v>
                </c:pt>
                <c:pt idx="2405">
                  <c:v>23.493749999999999</c:v>
                </c:pt>
                <c:pt idx="2406">
                  <c:v>23.494972000000001</c:v>
                </c:pt>
                <c:pt idx="2407">
                  <c:v>23.516639000000001</c:v>
                </c:pt>
                <c:pt idx="2408">
                  <c:v>23.517472000000001</c:v>
                </c:pt>
                <c:pt idx="2409">
                  <c:v>23.520778</c:v>
                </c:pt>
                <c:pt idx="2410">
                  <c:v>23.522888999999999</c:v>
                </c:pt>
                <c:pt idx="2411">
                  <c:v>23.522917</c:v>
                </c:pt>
                <c:pt idx="2412">
                  <c:v>23.523721999999999</c:v>
                </c:pt>
                <c:pt idx="2413">
                  <c:v>23.523721999999999</c:v>
                </c:pt>
                <c:pt idx="2414">
                  <c:v>23.524944000000001</c:v>
                </c:pt>
                <c:pt idx="2415">
                  <c:v>23.527083000000001</c:v>
                </c:pt>
                <c:pt idx="2416">
                  <c:v>23.527083000000001</c:v>
                </c:pt>
                <c:pt idx="2417">
                  <c:v>23.527916999999999</c:v>
                </c:pt>
                <c:pt idx="2418">
                  <c:v>23.527888999999998</c:v>
                </c:pt>
                <c:pt idx="2419">
                  <c:v>23.528749999999999</c:v>
                </c:pt>
                <c:pt idx="2420">
                  <c:v>23.528721999999998</c:v>
                </c:pt>
                <c:pt idx="2421">
                  <c:v>23.529111</c:v>
                </c:pt>
                <c:pt idx="2422">
                  <c:v>23.533360999999999</c:v>
                </c:pt>
                <c:pt idx="2423">
                  <c:v>23.534110999999999</c:v>
                </c:pt>
                <c:pt idx="2424">
                  <c:v>23.534972</c:v>
                </c:pt>
                <c:pt idx="2425">
                  <c:v>23.535778000000001</c:v>
                </c:pt>
                <c:pt idx="2426">
                  <c:v>23.536639000000001</c:v>
                </c:pt>
                <c:pt idx="2427">
                  <c:v>23.538277999999998</c:v>
                </c:pt>
                <c:pt idx="2428">
                  <c:v>23.54</c:v>
                </c:pt>
                <c:pt idx="2429">
                  <c:v>23.540806</c:v>
                </c:pt>
                <c:pt idx="2430">
                  <c:v>23.541667</c:v>
                </c:pt>
                <c:pt idx="2431">
                  <c:v>23.543306000000001</c:v>
                </c:pt>
                <c:pt idx="2432">
                  <c:v>23.544972000000001</c:v>
                </c:pt>
                <c:pt idx="2433">
                  <c:v>23.545860999999999</c:v>
                </c:pt>
                <c:pt idx="2434">
                  <c:v>23.548306</c:v>
                </c:pt>
                <c:pt idx="2435">
                  <c:v>23.549139</c:v>
                </c:pt>
                <c:pt idx="2436">
                  <c:v>23.55</c:v>
                </c:pt>
                <c:pt idx="2437">
                  <c:v>23.550388999999999</c:v>
                </c:pt>
                <c:pt idx="2438">
                  <c:v>23.550388999999999</c:v>
                </c:pt>
                <c:pt idx="2439">
                  <c:v>23.549582999999998</c:v>
                </c:pt>
                <c:pt idx="2440">
                  <c:v>23.549582999999998</c:v>
                </c:pt>
                <c:pt idx="2441">
                  <c:v>23.548694000000001</c:v>
                </c:pt>
                <c:pt idx="2442">
                  <c:v>23.548749999999998</c:v>
                </c:pt>
                <c:pt idx="2443">
                  <c:v>23.547889000000001</c:v>
                </c:pt>
                <c:pt idx="2444">
                  <c:v>23.548722000000001</c:v>
                </c:pt>
                <c:pt idx="2445">
                  <c:v>23.548694000000001</c:v>
                </c:pt>
                <c:pt idx="2446">
                  <c:v>23.549944</c:v>
                </c:pt>
                <c:pt idx="2447">
                  <c:v>23.552472000000002</c:v>
                </c:pt>
                <c:pt idx="2448">
                  <c:v>23.553305999999999</c:v>
                </c:pt>
                <c:pt idx="2449">
                  <c:v>23.554971999999999</c:v>
                </c:pt>
                <c:pt idx="2450">
                  <c:v>23.555806</c:v>
                </c:pt>
                <c:pt idx="2451">
                  <c:v>23.558333000000001</c:v>
                </c:pt>
                <c:pt idx="2452">
                  <c:v>23.559166999999999</c:v>
                </c:pt>
                <c:pt idx="2453">
                  <c:v>23.564139000000001</c:v>
                </c:pt>
                <c:pt idx="2454">
                  <c:v>23.565028000000002</c:v>
                </c:pt>
                <c:pt idx="2455">
                  <c:v>23.568332999999999</c:v>
                </c:pt>
                <c:pt idx="2456">
                  <c:v>23.569167</c:v>
                </c:pt>
                <c:pt idx="2457">
                  <c:v>23.570833</c:v>
                </c:pt>
                <c:pt idx="2458">
                  <c:v>23.571639000000001</c:v>
                </c:pt>
                <c:pt idx="2459">
                  <c:v>23.574166999999999</c:v>
                </c:pt>
                <c:pt idx="2460">
                  <c:v>23.574999999999999</c:v>
                </c:pt>
                <c:pt idx="2461">
                  <c:v>23.575806</c:v>
                </c:pt>
                <c:pt idx="2462">
                  <c:v>23.576639</c:v>
                </c:pt>
                <c:pt idx="2463">
                  <c:v>23.581638999999999</c:v>
                </c:pt>
                <c:pt idx="2464">
                  <c:v>23.582443999999999</c:v>
                </c:pt>
                <c:pt idx="2465">
                  <c:v>23.583306</c:v>
                </c:pt>
                <c:pt idx="2466">
                  <c:v>23.584139</c:v>
                </c:pt>
                <c:pt idx="2467">
                  <c:v>23.585000000000001</c:v>
                </c:pt>
                <c:pt idx="2468">
                  <c:v>23.585806000000002</c:v>
                </c:pt>
                <c:pt idx="2469">
                  <c:v>23.587472000000002</c:v>
                </c:pt>
                <c:pt idx="2470">
                  <c:v>23.588277999999999</c:v>
                </c:pt>
                <c:pt idx="2471">
                  <c:v>23.59</c:v>
                </c:pt>
                <c:pt idx="2472">
                  <c:v>23.590833</c:v>
                </c:pt>
                <c:pt idx="2473">
                  <c:v>23.592500000000001</c:v>
                </c:pt>
                <c:pt idx="2474">
                  <c:v>23.593305999999998</c:v>
                </c:pt>
                <c:pt idx="2475">
                  <c:v>23.594166999999999</c:v>
                </c:pt>
                <c:pt idx="2476">
                  <c:v>23.595806</c:v>
                </c:pt>
                <c:pt idx="2477">
                  <c:v>23.596667</c:v>
                </c:pt>
                <c:pt idx="2478">
                  <c:v>23.597472</c:v>
                </c:pt>
                <c:pt idx="2479">
                  <c:v>23.598333</c:v>
                </c:pt>
                <c:pt idx="2480">
                  <c:v>23.599167000000001</c:v>
                </c:pt>
                <c:pt idx="2481">
                  <c:v>23.604139</c:v>
                </c:pt>
                <c:pt idx="2482">
                  <c:v>23.604972</c:v>
                </c:pt>
                <c:pt idx="2483">
                  <c:v>23.605833000000001</c:v>
                </c:pt>
                <c:pt idx="2484">
                  <c:v>23.606278</c:v>
                </c:pt>
                <c:pt idx="2485">
                  <c:v>23.606221999999999</c:v>
                </c:pt>
                <c:pt idx="2486">
                  <c:v>23.606667000000002</c:v>
                </c:pt>
                <c:pt idx="2487">
                  <c:v>23.608332999999998</c:v>
                </c:pt>
                <c:pt idx="2488">
                  <c:v>23.608722</c:v>
                </c:pt>
                <c:pt idx="2489">
                  <c:v>23.608694</c:v>
                </c:pt>
                <c:pt idx="2490">
                  <c:v>23.610389000000001</c:v>
                </c:pt>
                <c:pt idx="2491">
                  <c:v>23.610389000000001</c:v>
                </c:pt>
                <c:pt idx="2492">
                  <c:v>23.610833</c:v>
                </c:pt>
                <c:pt idx="2493">
                  <c:v>23.614166999999998</c:v>
                </c:pt>
                <c:pt idx="2494">
                  <c:v>23.615389</c:v>
                </c:pt>
                <c:pt idx="2495">
                  <c:v>23.614972000000002</c:v>
                </c:pt>
                <c:pt idx="2496">
                  <c:v>23.608277999999999</c:v>
                </c:pt>
                <c:pt idx="2497">
                  <c:v>23.607527999999999</c:v>
                </c:pt>
                <c:pt idx="2498">
                  <c:v>23.602471999999999</c:v>
                </c:pt>
                <c:pt idx="2499">
                  <c:v>23.601666999999999</c:v>
                </c:pt>
                <c:pt idx="2500">
                  <c:v>23.599139000000001</c:v>
                </c:pt>
                <c:pt idx="2501">
                  <c:v>23.598306000000001</c:v>
                </c:pt>
                <c:pt idx="2502">
                  <c:v>23.595806</c:v>
                </c:pt>
                <c:pt idx="2503">
                  <c:v>23.59375</c:v>
                </c:pt>
                <c:pt idx="2504">
                  <c:v>23.59375</c:v>
                </c:pt>
                <c:pt idx="2505">
                  <c:v>23.594194000000002</c:v>
                </c:pt>
                <c:pt idx="2506">
                  <c:v>23.5975</c:v>
                </c:pt>
                <c:pt idx="2507">
                  <c:v>23.598333</c:v>
                </c:pt>
                <c:pt idx="2508">
                  <c:v>23.600805999999999</c:v>
                </c:pt>
                <c:pt idx="2509">
                  <c:v>23.601666999999999</c:v>
                </c:pt>
                <c:pt idx="2510">
                  <c:v>23.605</c:v>
                </c:pt>
                <c:pt idx="2511">
                  <c:v>23.605806000000001</c:v>
                </c:pt>
                <c:pt idx="2512">
                  <c:v>23.615777999999999</c:v>
                </c:pt>
                <c:pt idx="2513">
                  <c:v>23.616667</c:v>
                </c:pt>
                <c:pt idx="2514">
                  <c:v>23.619167000000001</c:v>
                </c:pt>
                <c:pt idx="2515">
                  <c:v>23.62</c:v>
                </c:pt>
                <c:pt idx="2516">
                  <c:v>23.624972</c:v>
                </c:pt>
                <c:pt idx="2517">
                  <c:v>23.625833</c:v>
                </c:pt>
                <c:pt idx="2518">
                  <c:v>23.626639000000001</c:v>
                </c:pt>
                <c:pt idx="2519">
                  <c:v>23.627472000000001</c:v>
                </c:pt>
                <c:pt idx="2520">
                  <c:v>23.632472</c:v>
                </c:pt>
                <c:pt idx="2521">
                  <c:v>23.633333</c:v>
                </c:pt>
                <c:pt idx="2522">
                  <c:v>23.635000000000002</c:v>
                </c:pt>
                <c:pt idx="2523">
                  <c:v>23.635805999999999</c:v>
                </c:pt>
                <c:pt idx="2524">
                  <c:v>23.637471999999999</c:v>
                </c:pt>
                <c:pt idx="2525">
                  <c:v>23.638306</c:v>
                </c:pt>
                <c:pt idx="2526">
                  <c:v>23.639139</c:v>
                </c:pt>
                <c:pt idx="2527">
                  <c:v>23.639972</c:v>
                </c:pt>
                <c:pt idx="2528">
                  <c:v>23.640833000000001</c:v>
                </c:pt>
                <c:pt idx="2529">
                  <c:v>23.641639000000001</c:v>
                </c:pt>
                <c:pt idx="2530">
                  <c:v>23.642499999999998</c:v>
                </c:pt>
                <c:pt idx="2531">
                  <c:v>23.643332999999998</c:v>
                </c:pt>
                <c:pt idx="2532">
                  <c:v>23.648306000000002</c:v>
                </c:pt>
                <c:pt idx="2533">
                  <c:v>23.650832999999999</c:v>
                </c:pt>
                <c:pt idx="2534">
                  <c:v>23.651610999999999</c:v>
                </c:pt>
                <c:pt idx="2535">
                  <c:v>23.653721999999998</c:v>
                </c:pt>
                <c:pt idx="2536">
                  <c:v>23.653749999999999</c:v>
                </c:pt>
                <c:pt idx="2537">
                  <c:v>23.654139000000001</c:v>
                </c:pt>
                <c:pt idx="2538">
                  <c:v>23.655000000000001</c:v>
                </c:pt>
                <c:pt idx="2539">
                  <c:v>23.655833000000001</c:v>
                </c:pt>
                <c:pt idx="2540">
                  <c:v>23.657499999999999</c:v>
                </c:pt>
                <c:pt idx="2541">
                  <c:v>23.658306</c:v>
                </c:pt>
                <c:pt idx="2542">
                  <c:v>23.660833</c:v>
                </c:pt>
                <c:pt idx="2543">
                  <c:v>23.661639000000001</c:v>
                </c:pt>
                <c:pt idx="2544">
                  <c:v>23.662444000000001</c:v>
                </c:pt>
                <c:pt idx="2545">
                  <c:v>23.663333000000002</c:v>
                </c:pt>
                <c:pt idx="2546">
                  <c:v>23.664971999999999</c:v>
                </c:pt>
                <c:pt idx="2547">
                  <c:v>23.665806</c:v>
                </c:pt>
                <c:pt idx="2548">
                  <c:v>23.666667</c:v>
                </c:pt>
                <c:pt idx="2549">
                  <c:v>23.667472</c:v>
                </c:pt>
                <c:pt idx="2550">
                  <c:v>23.669139000000001</c:v>
                </c:pt>
                <c:pt idx="2551">
                  <c:v>23.670027999999999</c:v>
                </c:pt>
                <c:pt idx="2552">
                  <c:v>23.671610999999999</c:v>
                </c:pt>
                <c:pt idx="2553">
                  <c:v>23.672499999999999</c:v>
                </c:pt>
                <c:pt idx="2554">
                  <c:v>23.673306</c:v>
                </c:pt>
                <c:pt idx="2555">
                  <c:v>23.674582999999998</c:v>
                </c:pt>
                <c:pt idx="2556">
                  <c:v>23.674527999999999</c:v>
                </c:pt>
                <c:pt idx="2557">
                  <c:v>23.674944</c:v>
                </c:pt>
                <c:pt idx="2558">
                  <c:v>23.675806000000001</c:v>
                </c:pt>
                <c:pt idx="2559">
                  <c:v>23.678332999999999</c:v>
                </c:pt>
                <c:pt idx="2560">
                  <c:v>23.680833</c:v>
                </c:pt>
                <c:pt idx="2561">
                  <c:v>23.681667000000001</c:v>
                </c:pt>
                <c:pt idx="2562">
                  <c:v>23.684111000000001</c:v>
                </c:pt>
                <c:pt idx="2563">
                  <c:v>23.685805999999999</c:v>
                </c:pt>
                <c:pt idx="2564">
                  <c:v>23.686667</c:v>
                </c:pt>
                <c:pt idx="2565">
                  <c:v>23.689139000000001</c:v>
                </c:pt>
                <c:pt idx="2566">
                  <c:v>23.69</c:v>
                </c:pt>
                <c:pt idx="2567">
                  <c:v>23.692499999999999</c:v>
                </c:pt>
                <c:pt idx="2568">
                  <c:v>23.693306</c:v>
                </c:pt>
                <c:pt idx="2569">
                  <c:v>23.695</c:v>
                </c:pt>
                <c:pt idx="2570">
                  <c:v>23.695806000000001</c:v>
                </c:pt>
                <c:pt idx="2571">
                  <c:v>23.699110999999998</c:v>
                </c:pt>
                <c:pt idx="2572">
                  <c:v>23.699971999999999</c:v>
                </c:pt>
                <c:pt idx="2573">
                  <c:v>23.701667</c:v>
                </c:pt>
                <c:pt idx="2574">
                  <c:v>23.702472</c:v>
                </c:pt>
                <c:pt idx="2575">
                  <c:v>23.702888999999999</c:v>
                </c:pt>
                <c:pt idx="2576">
                  <c:v>23.702916999999999</c:v>
                </c:pt>
                <c:pt idx="2577">
                  <c:v>23.704528</c:v>
                </c:pt>
                <c:pt idx="2578">
                  <c:v>23.704556</c:v>
                </c:pt>
                <c:pt idx="2579">
                  <c:v>23.705389</c:v>
                </c:pt>
                <c:pt idx="2580">
                  <c:v>23.704139000000001</c:v>
                </c:pt>
                <c:pt idx="2581">
                  <c:v>23.703333000000001</c:v>
                </c:pt>
                <c:pt idx="2582">
                  <c:v>23.702472</c:v>
                </c:pt>
                <c:pt idx="2583">
                  <c:v>23.700806</c:v>
                </c:pt>
                <c:pt idx="2584">
                  <c:v>23.700417000000002</c:v>
                </c:pt>
                <c:pt idx="2585">
                  <c:v>23.702916999999999</c:v>
                </c:pt>
                <c:pt idx="2586">
                  <c:v>23.702888999999999</c:v>
                </c:pt>
                <c:pt idx="2587">
                  <c:v>23.702500000000001</c:v>
                </c:pt>
                <c:pt idx="2588">
                  <c:v>23.701694</c:v>
                </c:pt>
                <c:pt idx="2589">
                  <c:v>23.700832999999999</c:v>
                </c:pt>
                <c:pt idx="2590">
                  <c:v>23.699971999999999</c:v>
                </c:pt>
                <c:pt idx="2591">
                  <c:v>23.698277999999998</c:v>
                </c:pt>
                <c:pt idx="2592">
                  <c:v>23.697500000000002</c:v>
                </c:pt>
                <c:pt idx="2593">
                  <c:v>23.696667000000001</c:v>
                </c:pt>
                <c:pt idx="2594">
                  <c:v>23.695806000000001</c:v>
                </c:pt>
                <c:pt idx="2595">
                  <c:v>23.695360999999998</c:v>
                </c:pt>
                <c:pt idx="2596">
                  <c:v>23.697472000000001</c:v>
                </c:pt>
                <c:pt idx="2597">
                  <c:v>23.698333000000002</c:v>
                </c:pt>
                <c:pt idx="2598">
                  <c:v>23.701250000000002</c:v>
                </c:pt>
                <c:pt idx="2599">
                  <c:v>23.701250000000002</c:v>
                </c:pt>
                <c:pt idx="2600">
                  <c:v>23.701667</c:v>
                </c:pt>
                <c:pt idx="2601">
                  <c:v>23.702472</c:v>
                </c:pt>
                <c:pt idx="2602">
                  <c:v>23.703333000000001</c:v>
                </c:pt>
                <c:pt idx="2603">
                  <c:v>23.707471999999999</c:v>
                </c:pt>
                <c:pt idx="2604">
                  <c:v>23.708333</c:v>
                </c:pt>
                <c:pt idx="2605">
                  <c:v>23.709139</c:v>
                </c:pt>
                <c:pt idx="2606">
                  <c:v>23.709972</c:v>
                </c:pt>
                <c:pt idx="2607">
                  <c:v>23.710833000000001</c:v>
                </c:pt>
                <c:pt idx="2608">
                  <c:v>23.711639000000002</c:v>
                </c:pt>
                <c:pt idx="2609">
                  <c:v>23.712499999999999</c:v>
                </c:pt>
                <c:pt idx="2610">
                  <c:v>23.713305999999999</c:v>
                </c:pt>
                <c:pt idx="2611">
                  <c:v>23.714110999999999</c:v>
                </c:pt>
                <c:pt idx="2612">
                  <c:v>23.716694</c:v>
                </c:pt>
                <c:pt idx="2613">
                  <c:v>23.717500000000001</c:v>
                </c:pt>
                <c:pt idx="2614">
                  <c:v>23.721639</c:v>
                </c:pt>
                <c:pt idx="2615">
                  <c:v>23.725000000000001</c:v>
                </c:pt>
                <c:pt idx="2616">
                  <c:v>23.725833000000002</c:v>
                </c:pt>
                <c:pt idx="2617">
                  <c:v>23.727083</c:v>
                </c:pt>
                <c:pt idx="2618">
                  <c:v>23.727083</c:v>
                </c:pt>
                <c:pt idx="2619">
                  <c:v>23.727471999999999</c:v>
                </c:pt>
                <c:pt idx="2620">
                  <c:v>23.731667000000002</c:v>
                </c:pt>
                <c:pt idx="2621">
                  <c:v>23.733305999999999</c:v>
                </c:pt>
                <c:pt idx="2622">
                  <c:v>23.734943999999999</c:v>
                </c:pt>
                <c:pt idx="2623">
                  <c:v>23.735833</c:v>
                </c:pt>
                <c:pt idx="2624">
                  <c:v>23.736639</c:v>
                </c:pt>
                <c:pt idx="2625">
                  <c:v>23.737444</c:v>
                </c:pt>
                <c:pt idx="2626">
                  <c:v>23.739166999999998</c:v>
                </c:pt>
                <c:pt idx="2627">
                  <c:v>23.740805999999999</c:v>
                </c:pt>
                <c:pt idx="2628">
                  <c:v>23.741667</c:v>
                </c:pt>
                <c:pt idx="2629">
                  <c:v>23.742471999999999</c:v>
                </c:pt>
                <c:pt idx="2630">
                  <c:v>23.743333</c:v>
                </c:pt>
                <c:pt idx="2631">
                  <c:v>23.744139000000001</c:v>
                </c:pt>
                <c:pt idx="2632">
                  <c:v>23.745000000000001</c:v>
                </c:pt>
                <c:pt idx="2633">
                  <c:v>23.745806000000002</c:v>
                </c:pt>
                <c:pt idx="2634">
                  <c:v>23.746611000000001</c:v>
                </c:pt>
                <c:pt idx="2635">
                  <c:v>23.749139</c:v>
                </c:pt>
                <c:pt idx="2636">
                  <c:v>23.750388999999998</c:v>
                </c:pt>
                <c:pt idx="2637">
                  <c:v>23.750388999999998</c:v>
                </c:pt>
                <c:pt idx="2638">
                  <c:v>23.752472000000001</c:v>
                </c:pt>
                <c:pt idx="2639">
                  <c:v>23.753333000000001</c:v>
                </c:pt>
                <c:pt idx="2640">
                  <c:v>23.754556000000001</c:v>
                </c:pt>
                <c:pt idx="2641">
                  <c:v>23.754583</c:v>
                </c:pt>
                <c:pt idx="2642">
                  <c:v>23.756667</c:v>
                </c:pt>
                <c:pt idx="2643">
                  <c:v>23.757472</c:v>
                </c:pt>
                <c:pt idx="2644">
                  <c:v>23.763722000000001</c:v>
                </c:pt>
                <c:pt idx="2645">
                  <c:v>23.763750000000002</c:v>
                </c:pt>
                <c:pt idx="2646">
                  <c:v>23.764972</c:v>
                </c:pt>
                <c:pt idx="2647">
                  <c:v>23.765416999999999</c:v>
                </c:pt>
                <c:pt idx="2648">
                  <c:v>23.765388999999999</c:v>
                </c:pt>
                <c:pt idx="2649">
                  <c:v>23.763694000000001</c:v>
                </c:pt>
                <c:pt idx="2650">
                  <c:v>23.763750000000002</c:v>
                </c:pt>
                <c:pt idx="2651">
                  <c:v>23.763332999999999</c:v>
                </c:pt>
                <c:pt idx="2652">
                  <c:v>23.762471999999999</c:v>
                </c:pt>
                <c:pt idx="2653">
                  <c:v>23.759556</c:v>
                </c:pt>
                <c:pt idx="2654">
                  <c:v>23.759582999999999</c:v>
                </c:pt>
                <c:pt idx="2655">
                  <c:v>23.759972000000001</c:v>
                </c:pt>
                <c:pt idx="2656">
                  <c:v>23.765806000000001</c:v>
                </c:pt>
                <c:pt idx="2657">
                  <c:v>23.766639000000001</c:v>
                </c:pt>
                <c:pt idx="2658">
                  <c:v>23.770806</c:v>
                </c:pt>
                <c:pt idx="2659">
                  <c:v>23.771667000000001</c:v>
                </c:pt>
                <c:pt idx="2660">
                  <c:v>23.774194000000001</c:v>
                </c:pt>
                <c:pt idx="2661">
                  <c:v>23.776638999999999</c:v>
                </c:pt>
                <c:pt idx="2662">
                  <c:v>23.7775</c:v>
                </c:pt>
                <c:pt idx="2663">
                  <c:v>23.779139000000001</c:v>
                </c:pt>
                <c:pt idx="2664">
                  <c:v>23.78</c:v>
                </c:pt>
                <c:pt idx="2665">
                  <c:v>23.781694000000002</c:v>
                </c:pt>
                <c:pt idx="2666">
                  <c:v>23.782499999999999</c:v>
                </c:pt>
                <c:pt idx="2667">
                  <c:v>23.783306</c:v>
                </c:pt>
                <c:pt idx="2668">
                  <c:v>23.784167</c:v>
                </c:pt>
                <c:pt idx="2669">
                  <c:v>23.785806000000001</c:v>
                </c:pt>
                <c:pt idx="2670">
                  <c:v>23.786667000000001</c:v>
                </c:pt>
                <c:pt idx="2671">
                  <c:v>23.787472000000001</c:v>
                </c:pt>
                <c:pt idx="2672">
                  <c:v>23.788333000000002</c:v>
                </c:pt>
                <c:pt idx="2673">
                  <c:v>23.789166999999999</c:v>
                </c:pt>
                <c:pt idx="2674">
                  <c:v>23.790028</c:v>
                </c:pt>
                <c:pt idx="2675">
                  <c:v>23.790832999999999</c:v>
                </c:pt>
                <c:pt idx="2676">
                  <c:v>23.791639</c:v>
                </c:pt>
                <c:pt idx="2677">
                  <c:v>23.7925</c:v>
                </c:pt>
                <c:pt idx="2678">
                  <c:v>23.793306000000001</c:v>
                </c:pt>
                <c:pt idx="2679">
                  <c:v>23.794582999999999</c:v>
                </c:pt>
                <c:pt idx="2680">
                  <c:v>23.794556</c:v>
                </c:pt>
                <c:pt idx="2681">
                  <c:v>23.795417</c:v>
                </c:pt>
                <c:pt idx="2682">
                  <c:v>23.795417</c:v>
                </c:pt>
                <c:pt idx="2683">
                  <c:v>23.794582999999999</c:v>
                </c:pt>
                <c:pt idx="2684">
                  <c:v>23.794582999999999</c:v>
                </c:pt>
                <c:pt idx="2685">
                  <c:v>23.795000000000002</c:v>
                </c:pt>
                <c:pt idx="2686">
                  <c:v>23.795389</c:v>
                </c:pt>
                <c:pt idx="2687">
                  <c:v>23.795417</c:v>
                </c:pt>
                <c:pt idx="2688">
                  <c:v>23.795805999999999</c:v>
                </c:pt>
                <c:pt idx="2689">
                  <c:v>23.798333</c:v>
                </c:pt>
                <c:pt idx="2690">
                  <c:v>23.799555999999999</c:v>
                </c:pt>
                <c:pt idx="2691">
                  <c:v>23.799582999999998</c:v>
                </c:pt>
                <c:pt idx="2692">
                  <c:v>23.801666999999998</c:v>
                </c:pt>
                <c:pt idx="2693">
                  <c:v>23.802472000000002</c:v>
                </c:pt>
                <c:pt idx="2694">
                  <c:v>23.809138999999998</c:v>
                </c:pt>
                <c:pt idx="2695">
                  <c:v>23.81</c:v>
                </c:pt>
                <c:pt idx="2696">
                  <c:v>23.813306000000001</c:v>
                </c:pt>
                <c:pt idx="2697">
                  <c:v>23.814167000000001</c:v>
                </c:pt>
                <c:pt idx="2698">
                  <c:v>23.817499999999999</c:v>
                </c:pt>
                <c:pt idx="2699">
                  <c:v>23.818306</c:v>
                </c:pt>
                <c:pt idx="2700">
                  <c:v>23.822917</c:v>
                </c:pt>
                <c:pt idx="2701">
                  <c:v>23.822944</c:v>
                </c:pt>
                <c:pt idx="2702">
                  <c:v>23.82375</c:v>
                </c:pt>
                <c:pt idx="2703">
                  <c:v>23.823694</c:v>
                </c:pt>
                <c:pt idx="2704">
                  <c:v>23.822861</c:v>
                </c:pt>
                <c:pt idx="2705">
                  <c:v>23.822917</c:v>
                </c:pt>
                <c:pt idx="2706">
                  <c:v>23.822056</c:v>
                </c:pt>
                <c:pt idx="2707">
                  <c:v>23.822082999999999</c:v>
                </c:pt>
                <c:pt idx="2708">
                  <c:v>23.821221999999999</c:v>
                </c:pt>
                <c:pt idx="2709">
                  <c:v>23.821249999999999</c:v>
                </c:pt>
                <c:pt idx="2710">
                  <c:v>23.820388999999999</c:v>
                </c:pt>
                <c:pt idx="2711">
                  <c:v>23.820416999999999</c:v>
                </c:pt>
                <c:pt idx="2712">
                  <c:v>23.819583000000002</c:v>
                </c:pt>
                <c:pt idx="2713">
                  <c:v>23.819555999999999</c:v>
                </c:pt>
                <c:pt idx="2714">
                  <c:v>23.818777999999998</c:v>
                </c:pt>
                <c:pt idx="2715">
                  <c:v>23.818722000000001</c:v>
                </c:pt>
                <c:pt idx="2716">
                  <c:v>23.817083</c:v>
                </c:pt>
                <c:pt idx="2717">
                  <c:v>23.817056000000001</c:v>
                </c:pt>
                <c:pt idx="2718">
                  <c:v>23.816222</c:v>
                </c:pt>
                <c:pt idx="2719">
                  <c:v>23.81625</c:v>
                </c:pt>
                <c:pt idx="2720">
                  <c:v>23.815389</c:v>
                </c:pt>
                <c:pt idx="2721">
                  <c:v>23.815389</c:v>
                </c:pt>
                <c:pt idx="2722">
                  <c:v>23.814556</c:v>
                </c:pt>
                <c:pt idx="2723">
                  <c:v>23.814582999999999</c:v>
                </c:pt>
                <c:pt idx="2724">
                  <c:v>23.813749999999999</c:v>
                </c:pt>
                <c:pt idx="2725">
                  <c:v>23.813721999999999</c:v>
                </c:pt>
                <c:pt idx="2726">
                  <c:v>23.812944000000002</c:v>
                </c:pt>
                <c:pt idx="2727">
                  <c:v>23.812888999999998</c:v>
                </c:pt>
                <c:pt idx="2728">
                  <c:v>23.812111000000002</c:v>
                </c:pt>
                <c:pt idx="2729">
                  <c:v>23.812055999999998</c:v>
                </c:pt>
                <c:pt idx="2730">
                  <c:v>23.811222000000001</c:v>
                </c:pt>
                <c:pt idx="2731">
                  <c:v>23.811222000000001</c:v>
                </c:pt>
                <c:pt idx="2732">
                  <c:v>23.812055999999998</c:v>
                </c:pt>
                <c:pt idx="2733">
                  <c:v>23.812055999999998</c:v>
                </c:pt>
                <c:pt idx="2734">
                  <c:v>23.813278</c:v>
                </c:pt>
                <c:pt idx="2735">
                  <c:v>23.814139000000001</c:v>
                </c:pt>
                <c:pt idx="2736">
                  <c:v>23.814556</c:v>
                </c:pt>
                <c:pt idx="2737">
                  <c:v>23.814582999999999</c:v>
                </c:pt>
                <c:pt idx="2738">
                  <c:v>23.815389</c:v>
                </c:pt>
                <c:pt idx="2739">
                  <c:v>23.815417</c:v>
                </c:pt>
                <c:pt idx="2740">
                  <c:v>23.816222</c:v>
                </c:pt>
                <c:pt idx="2741">
                  <c:v>23.81625</c:v>
                </c:pt>
                <c:pt idx="2742">
                  <c:v>23.817056000000001</c:v>
                </c:pt>
                <c:pt idx="2743">
                  <c:v>23.817083</c:v>
                </c:pt>
                <c:pt idx="2744">
                  <c:v>23.817889000000001</c:v>
                </c:pt>
                <c:pt idx="2745">
                  <c:v>23.817861000000001</c:v>
                </c:pt>
                <c:pt idx="2746">
                  <c:v>23.818750000000001</c:v>
                </c:pt>
                <c:pt idx="2747">
                  <c:v>23.818722000000001</c:v>
                </c:pt>
                <c:pt idx="2748">
                  <c:v>23.819527999999998</c:v>
                </c:pt>
                <c:pt idx="2749">
                  <c:v>23.819555999999999</c:v>
                </c:pt>
                <c:pt idx="2750">
                  <c:v>23.820416999999999</c:v>
                </c:pt>
                <c:pt idx="2751">
                  <c:v>23.820388999999999</c:v>
                </c:pt>
                <c:pt idx="2752">
                  <c:v>23.819527999999998</c:v>
                </c:pt>
                <c:pt idx="2753">
                  <c:v>23.819527999999998</c:v>
                </c:pt>
                <c:pt idx="2754">
                  <c:v>23.820416999999999</c:v>
                </c:pt>
                <c:pt idx="2755">
                  <c:v>23.820416999999999</c:v>
                </c:pt>
                <c:pt idx="2756">
                  <c:v>23.821249999999999</c:v>
                </c:pt>
                <c:pt idx="2757">
                  <c:v>23.821221999999999</c:v>
                </c:pt>
                <c:pt idx="2758">
                  <c:v>23.822056</c:v>
                </c:pt>
                <c:pt idx="2759">
                  <c:v>23.822111</c:v>
                </c:pt>
                <c:pt idx="2760">
                  <c:v>23.822917</c:v>
                </c:pt>
                <c:pt idx="2761">
                  <c:v>23.822889</c:v>
                </c:pt>
                <c:pt idx="2762">
                  <c:v>23.823722</c:v>
                </c:pt>
                <c:pt idx="2763">
                  <c:v>23.82375</c:v>
                </c:pt>
                <c:pt idx="2764">
                  <c:v>23.825389000000001</c:v>
                </c:pt>
                <c:pt idx="2765">
                  <c:v>23.825389000000001</c:v>
                </c:pt>
                <c:pt idx="2766">
                  <c:v>23.829194000000001</c:v>
                </c:pt>
                <c:pt idx="2767">
                  <c:v>23.831638999999999</c:v>
                </c:pt>
                <c:pt idx="2768">
                  <c:v>23.833749999999998</c:v>
                </c:pt>
                <c:pt idx="2769">
                  <c:v>23.833722000000002</c:v>
                </c:pt>
                <c:pt idx="2770">
                  <c:v>23.834555999999999</c:v>
                </c:pt>
                <c:pt idx="2771">
                  <c:v>23.834582999999999</c:v>
                </c:pt>
                <c:pt idx="2772">
                  <c:v>23.835417</c:v>
                </c:pt>
                <c:pt idx="2773">
                  <c:v>23.835388999999999</c:v>
                </c:pt>
                <c:pt idx="2774">
                  <c:v>23.834555999999999</c:v>
                </c:pt>
                <c:pt idx="2775">
                  <c:v>23.834555999999999</c:v>
                </c:pt>
                <c:pt idx="2776">
                  <c:v>23.833749999999998</c:v>
                </c:pt>
                <c:pt idx="2777">
                  <c:v>23.833722000000002</c:v>
                </c:pt>
                <c:pt idx="2778">
                  <c:v>23.832083000000001</c:v>
                </c:pt>
                <c:pt idx="2779">
                  <c:v>23.832056000000001</c:v>
                </c:pt>
                <c:pt idx="2780">
                  <c:v>23.831250000000001</c:v>
                </c:pt>
                <c:pt idx="2781">
                  <c:v>23.831250000000001</c:v>
                </c:pt>
                <c:pt idx="2782">
                  <c:v>23.832083000000001</c:v>
                </c:pt>
                <c:pt idx="2783">
                  <c:v>23.832056000000001</c:v>
                </c:pt>
                <c:pt idx="2784">
                  <c:v>23.832889000000002</c:v>
                </c:pt>
                <c:pt idx="2785">
                  <c:v>23.832861000000001</c:v>
                </c:pt>
                <c:pt idx="2786">
                  <c:v>23.833694000000001</c:v>
                </c:pt>
                <c:pt idx="2787">
                  <c:v>23.833722000000002</c:v>
                </c:pt>
                <c:pt idx="2788">
                  <c:v>23.834582999999999</c:v>
                </c:pt>
                <c:pt idx="2789">
                  <c:v>23.834555999999999</c:v>
                </c:pt>
                <c:pt idx="2790">
                  <c:v>23.833749999999998</c:v>
                </c:pt>
                <c:pt idx="2791">
                  <c:v>23.833722000000002</c:v>
                </c:pt>
                <c:pt idx="2792">
                  <c:v>23.832916999999998</c:v>
                </c:pt>
                <c:pt idx="2793">
                  <c:v>23.832916999999998</c:v>
                </c:pt>
                <c:pt idx="2794">
                  <c:v>23.833749999999998</c:v>
                </c:pt>
                <c:pt idx="2795">
                  <c:v>23.833722000000002</c:v>
                </c:pt>
                <c:pt idx="2796">
                  <c:v>23.835417</c:v>
                </c:pt>
                <c:pt idx="2797">
                  <c:v>23.835388999999999</c:v>
                </c:pt>
                <c:pt idx="2798">
                  <c:v>23.834582999999999</c:v>
                </c:pt>
                <c:pt idx="2799">
                  <c:v>23.834555999999999</c:v>
                </c:pt>
                <c:pt idx="2800">
                  <c:v>23.833722000000002</c:v>
                </c:pt>
                <c:pt idx="2801">
                  <c:v>23.833749999999998</c:v>
                </c:pt>
                <c:pt idx="2802">
                  <c:v>23.834610999999999</c:v>
                </c:pt>
                <c:pt idx="2803">
                  <c:v>23.834555999999999</c:v>
                </c:pt>
                <c:pt idx="2804">
                  <c:v>23.835417</c:v>
                </c:pt>
                <c:pt idx="2805">
                  <c:v>23.835388999999999</c:v>
                </c:pt>
                <c:pt idx="2806">
                  <c:v>23.836221999999999</c:v>
                </c:pt>
                <c:pt idx="2807">
                  <c:v>23.836193999999999</c:v>
                </c:pt>
                <c:pt idx="2808">
                  <c:v>23.836639000000002</c:v>
                </c:pt>
                <c:pt idx="2809">
                  <c:v>23.837499999999999</c:v>
                </c:pt>
                <c:pt idx="2810">
                  <c:v>23.839583000000001</c:v>
                </c:pt>
                <c:pt idx="2811">
                  <c:v>23.839556000000002</c:v>
                </c:pt>
                <c:pt idx="2812">
                  <c:v>23.840416999999999</c:v>
                </c:pt>
                <c:pt idx="2813">
                  <c:v>23.840444000000002</c:v>
                </c:pt>
                <c:pt idx="2814">
                  <c:v>23.841221999999998</c:v>
                </c:pt>
                <c:pt idx="2815">
                  <c:v>23.841277999999999</c:v>
                </c:pt>
                <c:pt idx="2816">
                  <c:v>23.845832999999999</c:v>
                </c:pt>
                <c:pt idx="2817">
                  <c:v>23.849139000000001</c:v>
                </c:pt>
                <c:pt idx="2818">
                  <c:v>23.85</c:v>
                </c:pt>
                <c:pt idx="2819">
                  <c:v>23.851666999999999</c:v>
                </c:pt>
                <c:pt idx="2820">
                  <c:v>23.852499999999999</c:v>
                </c:pt>
                <c:pt idx="2821">
                  <c:v>23.856639000000001</c:v>
                </c:pt>
                <c:pt idx="2822">
                  <c:v>23.857472000000001</c:v>
                </c:pt>
                <c:pt idx="2823">
                  <c:v>23.863306000000001</c:v>
                </c:pt>
                <c:pt idx="2824">
                  <c:v>23.864139000000002</c:v>
                </c:pt>
                <c:pt idx="2825">
                  <c:v>23.864999999999998</c:v>
                </c:pt>
                <c:pt idx="2826">
                  <c:v>23.868722000000002</c:v>
                </c:pt>
                <c:pt idx="2827">
                  <c:v>23.868749999999999</c:v>
                </c:pt>
                <c:pt idx="2828">
                  <c:v>23.869582999999999</c:v>
                </c:pt>
                <c:pt idx="2829">
                  <c:v>23.869527999999999</c:v>
                </c:pt>
                <c:pt idx="2830">
                  <c:v>23.870417</c:v>
                </c:pt>
                <c:pt idx="2831">
                  <c:v>23.870417</c:v>
                </c:pt>
                <c:pt idx="2832">
                  <c:v>23.874555999999998</c:v>
                </c:pt>
                <c:pt idx="2833">
                  <c:v>23.874583000000001</c:v>
                </c:pt>
                <c:pt idx="2834">
                  <c:v>23.875388999999998</c:v>
                </c:pt>
                <c:pt idx="2835">
                  <c:v>23.875416999999999</c:v>
                </c:pt>
                <c:pt idx="2836">
                  <c:v>23.876221999999999</c:v>
                </c:pt>
                <c:pt idx="2837">
                  <c:v>23.876249999999999</c:v>
                </c:pt>
                <c:pt idx="2838">
                  <c:v>23.876611</c:v>
                </c:pt>
                <c:pt idx="2839">
                  <c:v>23.881667</c:v>
                </c:pt>
                <c:pt idx="2840">
                  <c:v>23.882472</c:v>
                </c:pt>
                <c:pt idx="2841">
                  <c:v>23.883333</c:v>
                </c:pt>
                <c:pt idx="2842">
                  <c:v>23.884139000000001</c:v>
                </c:pt>
                <c:pt idx="2843">
                  <c:v>23.885000000000002</c:v>
                </c:pt>
                <c:pt idx="2844">
                  <c:v>23.889139</c:v>
                </c:pt>
                <c:pt idx="2845">
                  <c:v>23.890806000000001</c:v>
                </c:pt>
                <c:pt idx="2846">
                  <c:v>23.891639000000001</c:v>
                </c:pt>
                <c:pt idx="2847">
                  <c:v>23.894943999999999</c:v>
                </c:pt>
                <c:pt idx="2848">
                  <c:v>23.895833</c:v>
                </c:pt>
                <c:pt idx="2849">
                  <c:v>23.896639</c:v>
                </c:pt>
                <c:pt idx="2850">
                  <c:v>23.897500000000001</c:v>
                </c:pt>
                <c:pt idx="2851">
                  <c:v>23.898306000000002</c:v>
                </c:pt>
                <c:pt idx="2852">
                  <c:v>23.9</c:v>
                </c:pt>
                <c:pt idx="2853">
                  <c:v>23.900805999999999</c:v>
                </c:pt>
                <c:pt idx="2854">
                  <c:v>23.9025</c:v>
                </c:pt>
                <c:pt idx="2855">
                  <c:v>23.903306000000001</c:v>
                </c:pt>
                <c:pt idx="2856">
                  <c:v>23.905805999999998</c:v>
                </c:pt>
                <c:pt idx="2857">
                  <c:v>23.906666999999999</c:v>
                </c:pt>
                <c:pt idx="2858">
                  <c:v>23.909167</c:v>
                </c:pt>
                <c:pt idx="2859">
                  <c:v>23.912500000000001</c:v>
                </c:pt>
                <c:pt idx="2860">
                  <c:v>23.913305999999999</c:v>
                </c:pt>
                <c:pt idx="2861">
                  <c:v>23.914166999999999</c:v>
                </c:pt>
                <c:pt idx="2862">
                  <c:v>23.914999999999999</c:v>
                </c:pt>
                <c:pt idx="2863">
                  <c:v>23.915806</c:v>
                </c:pt>
                <c:pt idx="2864">
                  <c:v>23.916667</c:v>
                </c:pt>
                <c:pt idx="2865">
                  <c:v>23.917472</c:v>
                </c:pt>
                <c:pt idx="2866">
                  <c:v>23.918333000000001</c:v>
                </c:pt>
                <c:pt idx="2867">
                  <c:v>23.919139000000001</c:v>
                </c:pt>
                <c:pt idx="2868">
                  <c:v>23.919972000000001</c:v>
                </c:pt>
                <c:pt idx="2869">
                  <c:v>23.921638999999999</c:v>
                </c:pt>
                <c:pt idx="2870">
                  <c:v>23.922499999999999</c:v>
                </c:pt>
                <c:pt idx="2871">
                  <c:v>23.924167000000001</c:v>
                </c:pt>
                <c:pt idx="2872">
                  <c:v>23.924972</c:v>
                </c:pt>
                <c:pt idx="2873">
                  <c:v>23.926639000000002</c:v>
                </c:pt>
                <c:pt idx="2874">
                  <c:v>23.927527999999999</c:v>
                </c:pt>
                <c:pt idx="2875">
                  <c:v>23.929110999999999</c:v>
                </c:pt>
                <c:pt idx="2876">
                  <c:v>23.93</c:v>
                </c:pt>
                <c:pt idx="2877">
                  <c:v>23.930806</c:v>
                </c:pt>
                <c:pt idx="2878">
                  <c:v>23.933306000000002</c:v>
                </c:pt>
                <c:pt idx="2879">
                  <c:v>23.934166999999999</c:v>
                </c:pt>
                <c:pt idx="2880">
                  <c:v>23.937083000000001</c:v>
                </c:pt>
                <c:pt idx="2881">
                  <c:v>23.937055999999998</c:v>
                </c:pt>
                <c:pt idx="2882">
                  <c:v>23.936278000000001</c:v>
                </c:pt>
                <c:pt idx="2883">
                  <c:v>23.936222000000001</c:v>
                </c:pt>
                <c:pt idx="2884">
                  <c:v>23.936639</c:v>
                </c:pt>
                <c:pt idx="2885">
                  <c:v>23.937028000000002</c:v>
                </c:pt>
                <c:pt idx="2886">
                  <c:v>23.937083000000001</c:v>
                </c:pt>
                <c:pt idx="2887">
                  <c:v>23.938333</c:v>
                </c:pt>
                <c:pt idx="2888">
                  <c:v>23.939167000000001</c:v>
                </c:pt>
                <c:pt idx="2889">
                  <c:v>23.939972000000001</c:v>
                </c:pt>
                <c:pt idx="2890">
                  <c:v>23.941638999999999</c:v>
                </c:pt>
                <c:pt idx="2891">
                  <c:v>23.943722000000001</c:v>
                </c:pt>
                <c:pt idx="2892">
                  <c:v>23.943750000000001</c:v>
                </c:pt>
                <c:pt idx="2893">
                  <c:v>23.944167</c:v>
                </c:pt>
                <c:pt idx="2894">
                  <c:v>23.944944</c:v>
                </c:pt>
                <c:pt idx="2895">
                  <c:v>23.949166999999999</c:v>
                </c:pt>
                <c:pt idx="2896">
                  <c:v>23.950806</c:v>
                </c:pt>
                <c:pt idx="2897">
                  <c:v>23.954139000000001</c:v>
                </c:pt>
                <c:pt idx="2898">
                  <c:v>23.954999999999998</c:v>
                </c:pt>
                <c:pt idx="2899">
                  <c:v>23.955805999999999</c:v>
                </c:pt>
                <c:pt idx="2900">
                  <c:v>23.956610999999999</c:v>
                </c:pt>
                <c:pt idx="2901">
                  <c:v>23.959194</c:v>
                </c:pt>
                <c:pt idx="2902">
                  <c:v>23.96</c:v>
                </c:pt>
                <c:pt idx="2903">
                  <c:v>23.961611000000001</c:v>
                </c:pt>
                <c:pt idx="2904">
                  <c:v>23.962472000000002</c:v>
                </c:pt>
                <c:pt idx="2905">
                  <c:v>23.962889000000001</c:v>
                </c:pt>
                <c:pt idx="2906">
                  <c:v>23.962917000000001</c:v>
                </c:pt>
                <c:pt idx="2907">
                  <c:v>23.963305999999999</c:v>
                </c:pt>
                <c:pt idx="2908">
                  <c:v>23.964110999999999</c:v>
                </c:pt>
                <c:pt idx="2909">
                  <c:v>23.965</c:v>
                </c:pt>
                <c:pt idx="2910">
                  <c:v>23.965806000000001</c:v>
                </c:pt>
                <c:pt idx="2911">
                  <c:v>23.967472000000001</c:v>
                </c:pt>
                <c:pt idx="2912">
                  <c:v>23.968278000000002</c:v>
                </c:pt>
                <c:pt idx="2913">
                  <c:v>23.969583</c:v>
                </c:pt>
                <c:pt idx="2914">
                  <c:v>23.969556000000001</c:v>
                </c:pt>
                <c:pt idx="2915">
                  <c:v>23.96875</c:v>
                </c:pt>
                <c:pt idx="2916">
                  <c:v>23.968693999999999</c:v>
                </c:pt>
                <c:pt idx="2917">
                  <c:v>23.969528</c:v>
                </c:pt>
                <c:pt idx="2918">
                  <c:v>23.969583</c:v>
                </c:pt>
                <c:pt idx="2919">
                  <c:v>23.96875</c:v>
                </c:pt>
                <c:pt idx="2920">
                  <c:v>23.968693999999999</c:v>
                </c:pt>
                <c:pt idx="2921">
                  <c:v>23.969166999999999</c:v>
                </c:pt>
                <c:pt idx="2922">
                  <c:v>23.972472</c:v>
                </c:pt>
                <c:pt idx="2923">
                  <c:v>23.973306000000001</c:v>
                </c:pt>
                <c:pt idx="2924">
                  <c:v>23.975027999999998</c:v>
                </c:pt>
                <c:pt idx="2925">
                  <c:v>23.975833000000002</c:v>
                </c:pt>
                <c:pt idx="2926">
                  <c:v>23.976638999999999</c:v>
                </c:pt>
                <c:pt idx="2927">
                  <c:v>23.977499999999999</c:v>
                </c:pt>
                <c:pt idx="2928">
                  <c:v>23.978306</c:v>
                </c:pt>
                <c:pt idx="2929">
                  <c:v>23.979194</c:v>
                </c:pt>
                <c:pt idx="2930">
                  <c:v>23.980778000000001</c:v>
                </c:pt>
                <c:pt idx="2931">
                  <c:v>23.981667000000002</c:v>
                </c:pt>
                <c:pt idx="2932">
                  <c:v>23.983332999999998</c:v>
                </c:pt>
                <c:pt idx="2933">
                  <c:v>23.984138999999999</c:v>
                </c:pt>
                <c:pt idx="2934">
                  <c:v>23.985806</c:v>
                </c:pt>
                <c:pt idx="2935">
                  <c:v>23.986611</c:v>
                </c:pt>
                <c:pt idx="2936">
                  <c:v>23.987472</c:v>
                </c:pt>
                <c:pt idx="2937">
                  <c:v>23.989111000000001</c:v>
                </c:pt>
                <c:pt idx="2938">
                  <c:v>23.989972000000002</c:v>
                </c:pt>
                <c:pt idx="2939">
                  <c:v>23.991194</c:v>
                </c:pt>
                <c:pt idx="2940">
                  <c:v>23.991222</c:v>
                </c:pt>
                <c:pt idx="2941">
                  <c:v>23.990389</c:v>
                </c:pt>
                <c:pt idx="2942">
                  <c:v>23.990389</c:v>
                </c:pt>
                <c:pt idx="2943">
                  <c:v>23.991250000000001</c:v>
                </c:pt>
                <c:pt idx="2944">
                  <c:v>23.991250000000001</c:v>
                </c:pt>
                <c:pt idx="2945">
                  <c:v>23.992471999999999</c:v>
                </c:pt>
                <c:pt idx="2946">
                  <c:v>23.992916999999998</c:v>
                </c:pt>
                <c:pt idx="2947">
                  <c:v>23.992916999999998</c:v>
                </c:pt>
                <c:pt idx="2948">
                  <c:v>23.992028000000001</c:v>
                </c:pt>
                <c:pt idx="2949">
                  <c:v>23.992056000000002</c:v>
                </c:pt>
                <c:pt idx="2950">
                  <c:v>23.992471999999999</c:v>
                </c:pt>
                <c:pt idx="2951">
                  <c:v>23.995778000000001</c:v>
                </c:pt>
                <c:pt idx="2952">
                  <c:v>23.996666999999999</c:v>
                </c:pt>
                <c:pt idx="2953">
                  <c:v>24</c:v>
                </c:pt>
                <c:pt idx="2954">
                  <c:v>24.000833</c:v>
                </c:pt>
                <c:pt idx="2955">
                  <c:v>24.001639000000001</c:v>
                </c:pt>
                <c:pt idx="2956">
                  <c:v>24.002500000000001</c:v>
                </c:pt>
                <c:pt idx="2957">
                  <c:v>24.004971999999999</c:v>
                </c:pt>
                <c:pt idx="2958">
                  <c:v>24.005777999999999</c:v>
                </c:pt>
                <c:pt idx="2959">
                  <c:v>24.006639</c:v>
                </c:pt>
                <c:pt idx="2960">
                  <c:v>24.007472</c:v>
                </c:pt>
                <c:pt idx="2961">
                  <c:v>24.008333</c:v>
                </c:pt>
                <c:pt idx="2962">
                  <c:v>24.009944000000001</c:v>
                </c:pt>
                <c:pt idx="2963">
                  <c:v>24.010805999999999</c:v>
                </c:pt>
                <c:pt idx="2964">
                  <c:v>24.011638999999999</c:v>
                </c:pt>
                <c:pt idx="2965">
                  <c:v>24.012499999999999</c:v>
                </c:pt>
                <c:pt idx="2966">
                  <c:v>24.013306</c:v>
                </c:pt>
                <c:pt idx="2967">
                  <c:v>24.014972</c:v>
                </c:pt>
                <c:pt idx="2968">
                  <c:v>24.015778000000001</c:v>
                </c:pt>
                <c:pt idx="2969">
                  <c:v>24.017499999999998</c:v>
                </c:pt>
                <c:pt idx="2970">
                  <c:v>24.018332999999998</c:v>
                </c:pt>
                <c:pt idx="2971">
                  <c:v>24.019138999999999</c:v>
                </c:pt>
                <c:pt idx="2972">
                  <c:v>24.02</c:v>
                </c:pt>
                <c:pt idx="2973">
                  <c:v>24.020806</c:v>
                </c:pt>
                <c:pt idx="2974">
                  <c:v>24.021667000000001</c:v>
                </c:pt>
                <c:pt idx="2975">
                  <c:v>24.022472</c:v>
                </c:pt>
                <c:pt idx="2976">
                  <c:v>24.029194</c:v>
                </c:pt>
                <c:pt idx="2977">
                  <c:v>24.03</c:v>
                </c:pt>
                <c:pt idx="2978">
                  <c:v>24.032499999999999</c:v>
                </c:pt>
                <c:pt idx="2979">
                  <c:v>24.033306</c:v>
                </c:pt>
                <c:pt idx="2980">
                  <c:v>24.035</c:v>
                </c:pt>
                <c:pt idx="2981">
                  <c:v>24.035806000000001</c:v>
                </c:pt>
                <c:pt idx="2982">
                  <c:v>24.037472000000001</c:v>
                </c:pt>
                <c:pt idx="2983">
                  <c:v>24.038277999999998</c:v>
                </c:pt>
                <c:pt idx="2984">
                  <c:v>24.040861</c:v>
                </c:pt>
                <c:pt idx="2985">
                  <c:v>24.041667</c:v>
                </c:pt>
                <c:pt idx="2986">
                  <c:v>24.044556</c:v>
                </c:pt>
                <c:pt idx="2987">
                  <c:v>24.044582999999999</c:v>
                </c:pt>
                <c:pt idx="2988">
                  <c:v>24.046222</c:v>
                </c:pt>
                <c:pt idx="2989">
                  <c:v>24.046222</c:v>
                </c:pt>
                <c:pt idx="2990">
                  <c:v>24.047056000000001</c:v>
                </c:pt>
                <c:pt idx="2991">
                  <c:v>24.047056000000001</c:v>
                </c:pt>
                <c:pt idx="2992">
                  <c:v>24.047889000000001</c:v>
                </c:pt>
                <c:pt idx="2993">
                  <c:v>24.047889000000001</c:v>
                </c:pt>
                <c:pt idx="2994">
                  <c:v>24.049527999999999</c:v>
                </c:pt>
                <c:pt idx="2995">
                  <c:v>24.049527999999999</c:v>
                </c:pt>
                <c:pt idx="2996">
                  <c:v>24.050416999999999</c:v>
                </c:pt>
                <c:pt idx="2997">
                  <c:v>24.050360999999999</c:v>
                </c:pt>
                <c:pt idx="2998">
                  <c:v>24.05125</c:v>
                </c:pt>
                <c:pt idx="2999">
                  <c:v>24.051221999999999</c:v>
                </c:pt>
                <c:pt idx="3000">
                  <c:v>24.052028</c:v>
                </c:pt>
                <c:pt idx="3001">
                  <c:v>24.052056</c:v>
                </c:pt>
                <c:pt idx="3002">
                  <c:v>24.053750000000001</c:v>
                </c:pt>
                <c:pt idx="3003">
                  <c:v>24.053778000000001</c:v>
                </c:pt>
                <c:pt idx="3004">
                  <c:v>24.054528000000001</c:v>
                </c:pt>
                <c:pt idx="3005">
                  <c:v>24.054528000000001</c:v>
                </c:pt>
                <c:pt idx="3006">
                  <c:v>24.056222000000002</c:v>
                </c:pt>
                <c:pt idx="3007">
                  <c:v>24.056249999999999</c:v>
                </c:pt>
                <c:pt idx="3008">
                  <c:v>24.054971999999999</c:v>
                </c:pt>
                <c:pt idx="3009">
                  <c:v>24.048306</c:v>
                </c:pt>
                <c:pt idx="3010">
                  <c:v>24.047917000000002</c:v>
                </c:pt>
                <c:pt idx="3011">
                  <c:v>24.048333</c:v>
                </c:pt>
                <c:pt idx="3012">
                  <c:v>24.058306000000002</c:v>
                </c:pt>
                <c:pt idx="3013">
                  <c:v>24.058721999999999</c:v>
                </c:pt>
                <c:pt idx="3014">
                  <c:v>24.05875</c:v>
                </c:pt>
                <c:pt idx="3015">
                  <c:v>24.059971999999998</c:v>
                </c:pt>
                <c:pt idx="3016">
                  <c:v>24.060805999999999</c:v>
                </c:pt>
                <c:pt idx="3017">
                  <c:v>24.065000000000001</c:v>
                </c:pt>
                <c:pt idx="3018">
                  <c:v>24.065805999999998</c:v>
                </c:pt>
                <c:pt idx="3019">
                  <c:v>24.066666999999999</c:v>
                </c:pt>
                <c:pt idx="3020">
                  <c:v>24.067471999999999</c:v>
                </c:pt>
                <c:pt idx="3021">
                  <c:v>24.069139</c:v>
                </c:pt>
                <c:pt idx="3022">
                  <c:v>24.069972</c:v>
                </c:pt>
                <c:pt idx="3023">
                  <c:v>24.071694000000001</c:v>
                </c:pt>
                <c:pt idx="3024">
                  <c:v>24.074556000000001</c:v>
                </c:pt>
                <c:pt idx="3025">
                  <c:v>24.074583000000001</c:v>
                </c:pt>
                <c:pt idx="3026">
                  <c:v>24.075806</c:v>
                </c:pt>
                <c:pt idx="3027">
                  <c:v>24.077444</c:v>
                </c:pt>
                <c:pt idx="3028">
                  <c:v>24.078333000000001</c:v>
                </c:pt>
                <c:pt idx="3029">
                  <c:v>24.08</c:v>
                </c:pt>
                <c:pt idx="3030">
                  <c:v>24.081610999999999</c:v>
                </c:pt>
                <c:pt idx="3031">
                  <c:v>24.082471999999999</c:v>
                </c:pt>
                <c:pt idx="3032">
                  <c:v>24.083722000000002</c:v>
                </c:pt>
                <c:pt idx="3033">
                  <c:v>24.083777999999999</c:v>
                </c:pt>
                <c:pt idx="3034">
                  <c:v>24.085388999999999</c:v>
                </c:pt>
                <c:pt idx="3035">
                  <c:v>24.085417</c:v>
                </c:pt>
                <c:pt idx="3036">
                  <c:v>24.086221999999999</c:v>
                </c:pt>
                <c:pt idx="3037">
                  <c:v>24.08625</c:v>
                </c:pt>
                <c:pt idx="3038">
                  <c:v>24.087056</c:v>
                </c:pt>
                <c:pt idx="3039">
                  <c:v>24.087083</c:v>
                </c:pt>
                <c:pt idx="3040">
                  <c:v>24.087889000000001</c:v>
                </c:pt>
                <c:pt idx="3041">
                  <c:v>24.087917000000001</c:v>
                </c:pt>
                <c:pt idx="3042">
                  <c:v>24.090416999999999</c:v>
                </c:pt>
                <c:pt idx="3043">
                  <c:v>24.090361000000001</c:v>
                </c:pt>
                <c:pt idx="3044">
                  <c:v>24.091249999999999</c:v>
                </c:pt>
                <c:pt idx="3045">
                  <c:v>24.091249999999999</c:v>
                </c:pt>
                <c:pt idx="3046">
                  <c:v>24.092082999999999</c:v>
                </c:pt>
                <c:pt idx="3047">
                  <c:v>24.092082999999999</c:v>
                </c:pt>
                <c:pt idx="3048">
                  <c:v>24.092500000000001</c:v>
                </c:pt>
                <c:pt idx="3049">
                  <c:v>24.093305999999998</c:v>
                </c:pt>
                <c:pt idx="3050">
                  <c:v>24.094166999999999</c:v>
                </c:pt>
                <c:pt idx="3051">
                  <c:v>24.095777999999999</c:v>
                </c:pt>
                <c:pt idx="3052">
                  <c:v>24.096639</c:v>
                </c:pt>
                <c:pt idx="3053">
                  <c:v>24.0975</c:v>
                </c:pt>
                <c:pt idx="3054">
                  <c:v>24.098333</c:v>
                </c:pt>
                <c:pt idx="3055">
                  <c:v>24.099194000000001</c:v>
                </c:pt>
                <c:pt idx="3056">
                  <c:v>24.099582999999999</c:v>
                </c:pt>
                <c:pt idx="3057">
                  <c:v>24.099556</c:v>
                </c:pt>
                <c:pt idx="3058">
                  <c:v>24.097943999999998</c:v>
                </c:pt>
                <c:pt idx="3059">
                  <c:v>24.097916999999999</c:v>
                </c:pt>
                <c:pt idx="3060">
                  <c:v>24.097083000000001</c:v>
                </c:pt>
                <c:pt idx="3061">
                  <c:v>24.098333</c:v>
                </c:pt>
                <c:pt idx="3062">
                  <c:v>24.100805999999999</c:v>
                </c:pt>
                <c:pt idx="3063">
                  <c:v>24.101666999999999</c:v>
                </c:pt>
                <c:pt idx="3064">
                  <c:v>24.103332999999999</c:v>
                </c:pt>
                <c:pt idx="3065">
                  <c:v>24.104139</c:v>
                </c:pt>
                <c:pt idx="3066">
                  <c:v>24.106667000000002</c:v>
                </c:pt>
                <c:pt idx="3067">
                  <c:v>24.107472000000001</c:v>
                </c:pt>
                <c:pt idx="3068">
                  <c:v>24.109138999999999</c:v>
                </c:pt>
                <c:pt idx="3069">
                  <c:v>24.109971999999999</c:v>
                </c:pt>
                <c:pt idx="3070">
                  <c:v>24.116667</c:v>
                </c:pt>
                <c:pt idx="3071">
                  <c:v>24.117471999999999</c:v>
                </c:pt>
                <c:pt idx="3072">
                  <c:v>24.118278</c:v>
                </c:pt>
                <c:pt idx="3073">
                  <c:v>24.119167000000001</c:v>
                </c:pt>
                <c:pt idx="3074">
                  <c:v>24.121694000000002</c:v>
                </c:pt>
                <c:pt idx="3075">
                  <c:v>24.122444000000002</c:v>
                </c:pt>
                <c:pt idx="3076">
                  <c:v>24.124972</c:v>
                </c:pt>
                <c:pt idx="3077">
                  <c:v>24.126667000000001</c:v>
                </c:pt>
                <c:pt idx="3078">
                  <c:v>24.127444000000001</c:v>
                </c:pt>
                <c:pt idx="3079">
                  <c:v>24.129166999999999</c:v>
                </c:pt>
                <c:pt idx="3080">
                  <c:v>24.129971999999999</c:v>
                </c:pt>
                <c:pt idx="3081">
                  <c:v>24.131639</c:v>
                </c:pt>
                <c:pt idx="3082">
                  <c:v>24.132444</c:v>
                </c:pt>
                <c:pt idx="3083">
                  <c:v>24.133306000000001</c:v>
                </c:pt>
                <c:pt idx="3084">
                  <c:v>24.134139000000001</c:v>
                </c:pt>
                <c:pt idx="3085">
                  <c:v>24.136666999999999</c:v>
                </c:pt>
                <c:pt idx="3086">
                  <c:v>24.137471999999999</c:v>
                </c:pt>
                <c:pt idx="3087">
                  <c:v>24.138332999999999</c:v>
                </c:pt>
                <c:pt idx="3088">
                  <c:v>24.142472000000001</c:v>
                </c:pt>
                <c:pt idx="3089">
                  <c:v>24.143332999999998</c:v>
                </c:pt>
                <c:pt idx="3090">
                  <c:v>24.148278000000001</c:v>
                </c:pt>
                <c:pt idx="3091">
                  <c:v>24.149139000000002</c:v>
                </c:pt>
                <c:pt idx="3092">
                  <c:v>24.154167000000001</c:v>
                </c:pt>
                <c:pt idx="3093">
                  <c:v>24.155028000000001</c:v>
                </c:pt>
                <c:pt idx="3094">
                  <c:v>24.156638999999998</c:v>
                </c:pt>
                <c:pt idx="3095">
                  <c:v>24.157444000000002</c:v>
                </c:pt>
                <c:pt idx="3096">
                  <c:v>24.163277999999998</c:v>
                </c:pt>
                <c:pt idx="3097">
                  <c:v>24.164138999999999</c:v>
                </c:pt>
                <c:pt idx="3098">
                  <c:v>24.164971999999999</c:v>
                </c:pt>
                <c:pt idx="3099">
                  <c:v>24.165806</c:v>
                </c:pt>
                <c:pt idx="3100">
                  <c:v>24.166639</c:v>
                </c:pt>
                <c:pt idx="3101">
                  <c:v>24.1675</c:v>
                </c:pt>
                <c:pt idx="3102">
                  <c:v>24.168306000000001</c:v>
                </c:pt>
                <c:pt idx="3103">
                  <c:v>24.169972000000001</c:v>
                </c:pt>
                <c:pt idx="3104">
                  <c:v>24.170832999999998</c:v>
                </c:pt>
                <c:pt idx="3105">
                  <c:v>24.171638999999999</c:v>
                </c:pt>
                <c:pt idx="3106">
                  <c:v>24.173333</c:v>
                </c:pt>
                <c:pt idx="3107">
                  <c:v>24.174139</c:v>
                </c:pt>
                <c:pt idx="3108">
                  <c:v>24.179556000000002</c:v>
                </c:pt>
                <c:pt idx="3109">
                  <c:v>24.179583000000001</c:v>
                </c:pt>
                <c:pt idx="3110">
                  <c:v>24.182082999999999</c:v>
                </c:pt>
                <c:pt idx="3111">
                  <c:v>24.182055999999999</c:v>
                </c:pt>
                <c:pt idx="3112">
                  <c:v>24.185389000000001</c:v>
                </c:pt>
                <c:pt idx="3113">
                  <c:v>24.185389000000001</c:v>
                </c:pt>
                <c:pt idx="3114">
                  <c:v>24.186667</c:v>
                </c:pt>
                <c:pt idx="3115">
                  <c:v>24.187472</c:v>
                </c:pt>
                <c:pt idx="3116">
                  <c:v>24.188333</c:v>
                </c:pt>
                <c:pt idx="3117">
                  <c:v>24.189139000000001</c:v>
                </c:pt>
                <c:pt idx="3118">
                  <c:v>24.19</c:v>
                </c:pt>
                <c:pt idx="3119">
                  <c:v>24.190805999999998</c:v>
                </c:pt>
                <c:pt idx="3120">
                  <c:v>24.19125</c:v>
                </c:pt>
                <c:pt idx="3121">
                  <c:v>24.191222</c:v>
                </c:pt>
                <c:pt idx="3122">
                  <c:v>24.191611000000002</c:v>
                </c:pt>
                <c:pt idx="3123">
                  <c:v>24.192471999999999</c:v>
                </c:pt>
                <c:pt idx="3124">
                  <c:v>24.193694000000001</c:v>
                </c:pt>
                <c:pt idx="3125">
                  <c:v>24.193750000000001</c:v>
                </c:pt>
                <c:pt idx="3126">
                  <c:v>24.194139</c:v>
                </c:pt>
                <c:pt idx="3127">
                  <c:v>24.196639000000001</c:v>
                </c:pt>
                <c:pt idx="3128">
                  <c:v>24.197082999999999</c:v>
                </c:pt>
                <c:pt idx="3129">
                  <c:v>24.197056</c:v>
                </c:pt>
                <c:pt idx="3130">
                  <c:v>24.197889</c:v>
                </c:pt>
                <c:pt idx="3131">
                  <c:v>24.197889</c:v>
                </c:pt>
                <c:pt idx="3132">
                  <c:v>24.197111</c:v>
                </c:pt>
                <c:pt idx="3133">
                  <c:v>24.197082999999999</c:v>
                </c:pt>
                <c:pt idx="3134">
                  <c:v>24.196221999999999</c:v>
                </c:pt>
                <c:pt idx="3135">
                  <c:v>24.196249999999999</c:v>
                </c:pt>
                <c:pt idx="3136">
                  <c:v>24.195416999999999</c:v>
                </c:pt>
                <c:pt idx="3137">
                  <c:v>24.195416999999999</c:v>
                </c:pt>
                <c:pt idx="3138">
                  <c:v>24.194583000000002</c:v>
                </c:pt>
                <c:pt idx="3139">
                  <c:v>24.194555999999999</c:v>
                </c:pt>
                <c:pt idx="3140">
                  <c:v>24.190833000000001</c:v>
                </c:pt>
                <c:pt idx="3141">
                  <c:v>24.189972000000001</c:v>
                </c:pt>
                <c:pt idx="3142">
                  <c:v>24.189167000000001</c:v>
                </c:pt>
                <c:pt idx="3143">
                  <c:v>24.188306000000001</c:v>
                </c:pt>
                <c:pt idx="3144">
                  <c:v>24.187472</c:v>
                </c:pt>
                <c:pt idx="3145">
                  <c:v>24.186667</c:v>
                </c:pt>
                <c:pt idx="3146">
                  <c:v>24.185832999999999</c:v>
                </c:pt>
                <c:pt idx="3147">
                  <c:v>24.183306000000002</c:v>
                </c:pt>
                <c:pt idx="3148">
                  <c:v>24.182500000000001</c:v>
                </c:pt>
                <c:pt idx="3149">
                  <c:v>24.181639000000001</c:v>
                </c:pt>
                <c:pt idx="3150">
                  <c:v>24.180416999999998</c:v>
                </c:pt>
                <c:pt idx="3151">
                  <c:v>24.180416999999998</c:v>
                </c:pt>
                <c:pt idx="3152">
                  <c:v>24.181639000000001</c:v>
                </c:pt>
                <c:pt idx="3153">
                  <c:v>24.185832999999999</c:v>
                </c:pt>
                <c:pt idx="3154">
                  <c:v>24.186667</c:v>
                </c:pt>
                <c:pt idx="3155">
                  <c:v>24.188333</c:v>
                </c:pt>
                <c:pt idx="3156">
                  <c:v>24.189194000000001</c:v>
                </c:pt>
                <c:pt idx="3157">
                  <c:v>24.19</c:v>
                </c:pt>
                <c:pt idx="3158">
                  <c:v>24.190833000000001</c:v>
                </c:pt>
                <c:pt idx="3159">
                  <c:v>24.192499999999999</c:v>
                </c:pt>
                <c:pt idx="3160">
                  <c:v>24.193332999999999</c:v>
                </c:pt>
                <c:pt idx="3161">
                  <c:v>24.195</c:v>
                </c:pt>
                <c:pt idx="3162">
                  <c:v>24.196249999999999</c:v>
                </c:pt>
                <c:pt idx="3163">
                  <c:v>24.196221999999999</c:v>
                </c:pt>
                <c:pt idx="3164">
                  <c:v>24.197082999999999</c:v>
                </c:pt>
                <c:pt idx="3165">
                  <c:v>24.197056</c:v>
                </c:pt>
                <c:pt idx="3166">
                  <c:v>24.197917</c:v>
                </c:pt>
                <c:pt idx="3167">
                  <c:v>24.197889</c:v>
                </c:pt>
                <c:pt idx="3168">
                  <c:v>24.19875</c:v>
                </c:pt>
                <c:pt idx="3169">
                  <c:v>24.198722</c:v>
                </c:pt>
                <c:pt idx="3170">
                  <c:v>24.199583000000001</c:v>
                </c:pt>
                <c:pt idx="3171">
                  <c:v>24.199556000000001</c:v>
                </c:pt>
                <c:pt idx="3172">
                  <c:v>24.200417000000002</c:v>
                </c:pt>
                <c:pt idx="3173">
                  <c:v>24.200389000000001</c:v>
                </c:pt>
                <c:pt idx="3174">
                  <c:v>24.201222000000001</c:v>
                </c:pt>
                <c:pt idx="3175">
                  <c:v>24.201250000000002</c:v>
                </c:pt>
                <c:pt idx="3176">
                  <c:v>24.202055999999999</c:v>
                </c:pt>
                <c:pt idx="3177">
                  <c:v>24.202082999999998</c:v>
                </c:pt>
                <c:pt idx="3178">
                  <c:v>24.204167000000002</c:v>
                </c:pt>
                <c:pt idx="3179">
                  <c:v>24.209139</c:v>
                </c:pt>
                <c:pt idx="3180">
                  <c:v>24.211666999999998</c:v>
                </c:pt>
                <c:pt idx="3181">
                  <c:v>24.212527999999999</c:v>
                </c:pt>
                <c:pt idx="3182">
                  <c:v>24.214556000000002</c:v>
                </c:pt>
                <c:pt idx="3183">
                  <c:v>24.214583000000001</c:v>
                </c:pt>
                <c:pt idx="3184">
                  <c:v>24.215861</c:v>
                </c:pt>
                <c:pt idx="3185">
                  <c:v>24.216667000000001</c:v>
                </c:pt>
                <c:pt idx="3186">
                  <c:v>24.218333000000001</c:v>
                </c:pt>
                <c:pt idx="3187">
                  <c:v>24.219138999999998</c:v>
                </c:pt>
                <c:pt idx="3188">
                  <c:v>24.220027999999999</c:v>
                </c:pt>
                <c:pt idx="3189">
                  <c:v>24.220832999999999</c:v>
                </c:pt>
                <c:pt idx="3190">
                  <c:v>24.221639</c:v>
                </c:pt>
                <c:pt idx="3191">
                  <c:v>24.223306000000001</c:v>
                </c:pt>
                <c:pt idx="3192">
                  <c:v>24.224167000000001</c:v>
                </c:pt>
                <c:pt idx="3193">
                  <c:v>24.224972000000001</c:v>
                </c:pt>
                <c:pt idx="3194">
                  <c:v>24.226666999999999</c:v>
                </c:pt>
                <c:pt idx="3195">
                  <c:v>24.227471999999999</c:v>
                </c:pt>
                <c:pt idx="3196">
                  <c:v>24.228332999999999</c:v>
                </c:pt>
                <c:pt idx="3197">
                  <c:v>24.229139</c:v>
                </c:pt>
                <c:pt idx="3198">
                  <c:v>24.232056</c:v>
                </c:pt>
                <c:pt idx="3199">
                  <c:v>24.232082999999999</c:v>
                </c:pt>
                <c:pt idx="3200">
                  <c:v>24.233305999999999</c:v>
                </c:pt>
                <c:pt idx="3201">
                  <c:v>24.234166999999999</c:v>
                </c:pt>
                <c:pt idx="3202">
                  <c:v>24.234556000000001</c:v>
                </c:pt>
                <c:pt idx="3203">
                  <c:v>24.234583000000001</c:v>
                </c:pt>
                <c:pt idx="3204">
                  <c:v>24.234999999999999</c:v>
                </c:pt>
                <c:pt idx="3205">
                  <c:v>24.235833</c:v>
                </c:pt>
                <c:pt idx="3206">
                  <c:v>24.236667000000001</c:v>
                </c:pt>
                <c:pt idx="3207">
                  <c:v>24.238333000000001</c:v>
                </c:pt>
                <c:pt idx="3208">
                  <c:v>24.241638999999999</c:v>
                </c:pt>
                <c:pt idx="3209">
                  <c:v>24.2425</c:v>
                </c:pt>
                <c:pt idx="3210">
                  <c:v>24.245833000000001</c:v>
                </c:pt>
                <c:pt idx="3211">
                  <c:v>24.246638999999998</c:v>
                </c:pt>
                <c:pt idx="3212">
                  <c:v>24.248722000000001</c:v>
                </c:pt>
                <c:pt idx="3213">
                  <c:v>24.248750000000001</c:v>
                </c:pt>
                <c:pt idx="3214">
                  <c:v>24.249139</c:v>
                </c:pt>
                <c:pt idx="3215">
                  <c:v>24.253333000000001</c:v>
                </c:pt>
                <c:pt idx="3216">
                  <c:v>24.254138999999999</c:v>
                </c:pt>
                <c:pt idx="3217">
                  <c:v>24.254999999999999</c:v>
                </c:pt>
                <c:pt idx="3218">
                  <c:v>24.256639</c:v>
                </c:pt>
                <c:pt idx="3219">
                  <c:v>24.257444</c:v>
                </c:pt>
                <c:pt idx="3220">
                  <c:v>24.258306000000001</c:v>
                </c:pt>
                <c:pt idx="3221">
                  <c:v>24.259167000000001</c:v>
                </c:pt>
                <c:pt idx="3222">
                  <c:v>24.26</c:v>
                </c:pt>
                <c:pt idx="3223">
                  <c:v>24.260860999999998</c:v>
                </c:pt>
                <c:pt idx="3224">
                  <c:v>24.262471999999999</c:v>
                </c:pt>
                <c:pt idx="3225">
                  <c:v>24.263332999999999</c:v>
                </c:pt>
                <c:pt idx="3226">
                  <c:v>24.264167</c:v>
                </c:pt>
                <c:pt idx="3227">
                  <c:v>24.265028000000001</c:v>
                </c:pt>
                <c:pt idx="3228">
                  <c:v>24.265778000000001</c:v>
                </c:pt>
                <c:pt idx="3229">
                  <c:v>24.267499999999998</c:v>
                </c:pt>
                <c:pt idx="3230">
                  <c:v>24.269943999999999</c:v>
                </c:pt>
                <c:pt idx="3231">
                  <c:v>24.272472</c:v>
                </c:pt>
                <c:pt idx="3232">
                  <c:v>24.274139000000002</c:v>
                </c:pt>
                <c:pt idx="3233">
                  <c:v>24.275027999999999</c:v>
                </c:pt>
                <c:pt idx="3234">
                  <c:v>24.275832999999999</c:v>
                </c:pt>
                <c:pt idx="3235">
                  <c:v>24.276638999999999</c:v>
                </c:pt>
                <c:pt idx="3236">
                  <c:v>24.2775</c:v>
                </c:pt>
                <c:pt idx="3237">
                  <c:v>24.278306000000001</c:v>
                </c:pt>
                <c:pt idx="3238">
                  <c:v>24.279167000000001</c:v>
                </c:pt>
                <c:pt idx="3239">
                  <c:v>24.28</c:v>
                </c:pt>
                <c:pt idx="3240">
                  <c:v>24.280805999999998</c:v>
                </c:pt>
                <c:pt idx="3241">
                  <c:v>24.282471999999999</c:v>
                </c:pt>
                <c:pt idx="3242">
                  <c:v>24.284139</c:v>
                </c:pt>
                <c:pt idx="3243">
                  <c:v>24.284555999999998</c:v>
                </c:pt>
                <c:pt idx="3244">
                  <c:v>24.284583000000001</c:v>
                </c:pt>
                <c:pt idx="3245">
                  <c:v>24.285388999999999</c:v>
                </c:pt>
                <c:pt idx="3246">
                  <c:v>24.285416999999999</c:v>
                </c:pt>
                <c:pt idx="3247">
                  <c:v>24.285833</c:v>
                </c:pt>
                <c:pt idx="3248">
                  <c:v>24.288333000000002</c:v>
                </c:pt>
                <c:pt idx="3249">
                  <c:v>24.289166999999999</c:v>
                </c:pt>
                <c:pt idx="3250">
                  <c:v>24.292472</c:v>
                </c:pt>
                <c:pt idx="3251">
                  <c:v>24.293693999999999</c:v>
                </c:pt>
                <c:pt idx="3252">
                  <c:v>24.293749999999999</c:v>
                </c:pt>
                <c:pt idx="3253">
                  <c:v>24.292888999999999</c:v>
                </c:pt>
                <c:pt idx="3254">
                  <c:v>24.293721999999999</c:v>
                </c:pt>
                <c:pt idx="3255">
                  <c:v>24.293721999999999</c:v>
                </c:pt>
                <c:pt idx="3256">
                  <c:v>24.296222</c:v>
                </c:pt>
                <c:pt idx="3257">
                  <c:v>24.296222</c:v>
                </c:pt>
                <c:pt idx="3258">
                  <c:v>24.296666999999999</c:v>
                </c:pt>
                <c:pt idx="3259">
                  <c:v>24.297471999999999</c:v>
                </c:pt>
                <c:pt idx="3260">
                  <c:v>24.298333</c:v>
                </c:pt>
                <c:pt idx="3261">
                  <c:v>24.305833</c:v>
                </c:pt>
                <c:pt idx="3262">
                  <c:v>24.306667000000001</c:v>
                </c:pt>
                <c:pt idx="3263">
                  <c:v>24.307528000000001</c:v>
                </c:pt>
                <c:pt idx="3264">
                  <c:v>24.308333000000001</c:v>
                </c:pt>
                <c:pt idx="3265">
                  <c:v>24.310805999999999</c:v>
                </c:pt>
                <c:pt idx="3266">
                  <c:v>24.311667</c:v>
                </c:pt>
                <c:pt idx="3267">
                  <c:v>24.316666999999999</c:v>
                </c:pt>
                <c:pt idx="3268">
                  <c:v>24.317471999999999</c:v>
                </c:pt>
                <c:pt idx="3269">
                  <c:v>24.320806000000001</c:v>
                </c:pt>
                <c:pt idx="3270">
                  <c:v>24.321667000000001</c:v>
                </c:pt>
                <c:pt idx="3271">
                  <c:v>24.323333000000002</c:v>
                </c:pt>
                <c:pt idx="3272">
                  <c:v>24.324138999999999</c:v>
                </c:pt>
                <c:pt idx="3273">
                  <c:v>24.326667</c:v>
                </c:pt>
                <c:pt idx="3274">
                  <c:v>24.327472</c:v>
                </c:pt>
                <c:pt idx="3275">
                  <c:v>24.33</c:v>
                </c:pt>
                <c:pt idx="3276">
                  <c:v>24.330832999999998</c:v>
                </c:pt>
                <c:pt idx="3277">
                  <c:v>24.331693999999999</c:v>
                </c:pt>
                <c:pt idx="3278">
                  <c:v>24.3325</c:v>
                </c:pt>
                <c:pt idx="3279">
                  <c:v>24.333306</c:v>
                </c:pt>
                <c:pt idx="3280">
                  <c:v>24.338305999999999</c:v>
                </c:pt>
                <c:pt idx="3281">
                  <c:v>24.339167</c:v>
                </c:pt>
                <c:pt idx="3282">
                  <c:v>24.340806000000001</c:v>
                </c:pt>
                <c:pt idx="3283">
                  <c:v>24.349972000000001</c:v>
                </c:pt>
                <c:pt idx="3284">
                  <c:v>24.35125</c:v>
                </c:pt>
                <c:pt idx="3285">
                  <c:v>24.351278000000001</c:v>
                </c:pt>
                <c:pt idx="3286">
                  <c:v>24.351666999999999</c:v>
                </c:pt>
                <c:pt idx="3287">
                  <c:v>24.353332999999999</c:v>
                </c:pt>
                <c:pt idx="3288">
                  <c:v>24.354167</c:v>
                </c:pt>
                <c:pt idx="3289">
                  <c:v>24.354944</c:v>
                </c:pt>
                <c:pt idx="3290">
                  <c:v>24.355833000000001</c:v>
                </c:pt>
                <c:pt idx="3291">
                  <c:v>24.356639000000001</c:v>
                </c:pt>
                <c:pt idx="3292">
                  <c:v>24.361639</c:v>
                </c:pt>
                <c:pt idx="3293">
                  <c:v>24.362444</c:v>
                </c:pt>
                <c:pt idx="3294">
                  <c:v>24.363306000000001</c:v>
                </c:pt>
                <c:pt idx="3295">
                  <c:v>24.364166999999998</c:v>
                </c:pt>
                <c:pt idx="3296">
                  <c:v>24.367083000000001</c:v>
                </c:pt>
                <c:pt idx="3297">
                  <c:v>24.367083000000001</c:v>
                </c:pt>
                <c:pt idx="3298">
                  <c:v>24.368694000000001</c:v>
                </c:pt>
                <c:pt idx="3299">
                  <c:v>24.368722000000002</c:v>
                </c:pt>
                <c:pt idx="3300">
                  <c:v>24.371221999999999</c:v>
                </c:pt>
                <c:pt idx="3301">
                  <c:v>24.371221999999999</c:v>
                </c:pt>
                <c:pt idx="3302">
                  <c:v>24.371638999999998</c:v>
                </c:pt>
                <c:pt idx="3303">
                  <c:v>24.372444000000002</c:v>
                </c:pt>
                <c:pt idx="3304">
                  <c:v>24.374139</c:v>
                </c:pt>
                <c:pt idx="3305">
                  <c:v>24.374528000000002</c:v>
                </c:pt>
                <c:pt idx="3306">
                  <c:v>24.374583000000001</c:v>
                </c:pt>
                <c:pt idx="3307">
                  <c:v>24.375806000000001</c:v>
                </c:pt>
                <c:pt idx="3308">
                  <c:v>24.379138999999999</c:v>
                </c:pt>
                <c:pt idx="3309">
                  <c:v>24.379583</c:v>
                </c:pt>
                <c:pt idx="3310">
                  <c:v>24.377027999999999</c:v>
                </c:pt>
                <c:pt idx="3311">
                  <c:v>24.377056</c:v>
                </c:pt>
                <c:pt idx="3312">
                  <c:v>24.376249999999999</c:v>
                </c:pt>
                <c:pt idx="3313">
                  <c:v>24.376194000000002</c:v>
                </c:pt>
                <c:pt idx="3314">
                  <c:v>24.377444000000001</c:v>
                </c:pt>
                <c:pt idx="3315">
                  <c:v>24.379166999999999</c:v>
                </c:pt>
                <c:pt idx="3316">
                  <c:v>24.379583</c:v>
                </c:pt>
                <c:pt idx="3317">
                  <c:v>24.379528000000001</c:v>
                </c:pt>
                <c:pt idx="3318">
                  <c:v>24.382083000000002</c:v>
                </c:pt>
                <c:pt idx="3319">
                  <c:v>24.382055999999999</c:v>
                </c:pt>
                <c:pt idx="3320">
                  <c:v>24.382528000000001</c:v>
                </c:pt>
                <c:pt idx="3321">
                  <c:v>24.384111000000001</c:v>
                </c:pt>
                <c:pt idx="3322">
                  <c:v>24.384582999999999</c:v>
                </c:pt>
                <c:pt idx="3323">
                  <c:v>24.384528</c:v>
                </c:pt>
                <c:pt idx="3324">
                  <c:v>24.385389</c:v>
                </c:pt>
                <c:pt idx="3325">
                  <c:v>24.385389</c:v>
                </c:pt>
                <c:pt idx="3326">
                  <c:v>24.384528</c:v>
                </c:pt>
                <c:pt idx="3327">
                  <c:v>24.384582999999999</c:v>
                </c:pt>
                <c:pt idx="3328">
                  <c:v>24.383721999999999</c:v>
                </c:pt>
                <c:pt idx="3329">
                  <c:v>24.383749999999999</c:v>
                </c:pt>
                <c:pt idx="3330">
                  <c:v>24.384167000000001</c:v>
                </c:pt>
                <c:pt idx="3331">
                  <c:v>24.384556</c:v>
                </c:pt>
                <c:pt idx="3332">
                  <c:v>24.384556</c:v>
                </c:pt>
                <c:pt idx="3333">
                  <c:v>24.385389</c:v>
                </c:pt>
                <c:pt idx="3334">
                  <c:v>24.385417</c:v>
                </c:pt>
                <c:pt idx="3335">
                  <c:v>24.386222</c:v>
                </c:pt>
                <c:pt idx="3336">
                  <c:v>24.38625</c:v>
                </c:pt>
                <c:pt idx="3337">
                  <c:v>24.386638999999999</c:v>
                </c:pt>
                <c:pt idx="3338">
                  <c:v>24.389167</c:v>
                </c:pt>
                <c:pt idx="3339">
                  <c:v>24.390388999999999</c:v>
                </c:pt>
                <c:pt idx="3340">
                  <c:v>24.390416999999999</c:v>
                </c:pt>
                <c:pt idx="3341">
                  <c:v>24.391221999999999</c:v>
                </c:pt>
                <c:pt idx="3342">
                  <c:v>24.391221999999999</c:v>
                </c:pt>
                <c:pt idx="3343">
                  <c:v>24.391639000000001</c:v>
                </c:pt>
                <c:pt idx="3344">
                  <c:v>24.393305999999999</c:v>
                </c:pt>
                <c:pt idx="3345">
                  <c:v>24.394138999999999</c:v>
                </c:pt>
                <c:pt idx="3346">
                  <c:v>24.396611</c:v>
                </c:pt>
                <c:pt idx="3347">
                  <c:v>24.398721999999999</c:v>
                </c:pt>
                <c:pt idx="3348">
                  <c:v>24.398721999999999</c:v>
                </c:pt>
                <c:pt idx="3349">
                  <c:v>24.400417000000001</c:v>
                </c:pt>
                <c:pt idx="3350">
                  <c:v>24.400417000000001</c:v>
                </c:pt>
                <c:pt idx="3351">
                  <c:v>24.401250000000001</c:v>
                </c:pt>
                <c:pt idx="3352">
                  <c:v>24.401194</c:v>
                </c:pt>
                <c:pt idx="3353">
                  <c:v>24.401667</c:v>
                </c:pt>
                <c:pt idx="3354">
                  <c:v>24.404139000000001</c:v>
                </c:pt>
                <c:pt idx="3355">
                  <c:v>24.405417</c:v>
                </c:pt>
                <c:pt idx="3356">
                  <c:v>24.405417</c:v>
                </c:pt>
                <c:pt idx="3357">
                  <c:v>24.404555999999999</c:v>
                </c:pt>
                <c:pt idx="3358">
                  <c:v>24.404582999999999</c:v>
                </c:pt>
                <c:pt idx="3359">
                  <c:v>24.402888999999998</c:v>
                </c:pt>
                <c:pt idx="3360">
                  <c:v>24.402888999999998</c:v>
                </c:pt>
                <c:pt idx="3361">
                  <c:v>24.402056000000002</c:v>
                </c:pt>
                <c:pt idx="3362">
                  <c:v>24.402083000000001</c:v>
                </c:pt>
                <c:pt idx="3363">
                  <c:v>24.402471999999999</c:v>
                </c:pt>
                <c:pt idx="3364">
                  <c:v>24.403721999999998</c:v>
                </c:pt>
                <c:pt idx="3365">
                  <c:v>24.403694000000002</c:v>
                </c:pt>
                <c:pt idx="3366">
                  <c:v>24.404555999999999</c:v>
                </c:pt>
                <c:pt idx="3367">
                  <c:v>24.404610999999999</c:v>
                </c:pt>
                <c:pt idx="3368">
                  <c:v>24.406222</c:v>
                </c:pt>
                <c:pt idx="3369">
                  <c:v>24.406222</c:v>
                </c:pt>
                <c:pt idx="3370">
                  <c:v>24.407056000000001</c:v>
                </c:pt>
                <c:pt idx="3371">
                  <c:v>24.407083</c:v>
                </c:pt>
                <c:pt idx="3372">
                  <c:v>24.409110999999999</c:v>
                </c:pt>
                <c:pt idx="3373">
                  <c:v>24.409972</c:v>
                </c:pt>
                <c:pt idx="3374">
                  <c:v>24.410443999999998</c:v>
                </c:pt>
                <c:pt idx="3375">
                  <c:v>24.410388999999999</c:v>
                </c:pt>
                <c:pt idx="3376">
                  <c:v>24.412500000000001</c:v>
                </c:pt>
                <c:pt idx="3377">
                  <c:v>24.413305999999999</c:v>
                </c:pt>
                <c:pt idx="3378">
                  <c:v>24.414138999999999</c:v>
                </c:pt>
                <c:pt idx="3379">
                  <c:v>24.414999999999999</c:v>
                </c:pt>
                <c:pt idx="3380">
                  <c:v>24.415417000000001</c:v>
                </c:pt>
                <c:pt idx="3381">
                  <c:v>24.415417000000001</c:v>
                </c:pt>
                <c:pt idx="3382">
                  <c:v>24.414583</c:v>
                </c:pt>
                <c:pt idx="3383">
                  <c:v>24.414583</c:v>
                </c:pt>
                <c:pt idx="3384">
                  <c:v>24.414999999999999</c:v>
                </c:pt>
                <c:pt idx="3385">
                  <c:v>24.415778</c:v>
                </c:pt>
                <c:pt idx="3386">
                  <c:v>24.416639</c:v>
                </c:pt>
                <c:pt idx="3387">
                  <c:v>24.417444</c:v>
                </c:pt>
                <c:pt idx="3388">
                  <c:v>24.419167000000002</c:v>
                </c:pt>
                <c:pt idx="3389">
                  <c:v>24.421278000000001</c:v>
                </c:pt>
                <c:pt idx="3390">
                  <c:v>24.421222</c:v>
                </c:pt>
                <c:pt idx="3391">
                  <c:v>24.422056000000001</c:v>
                </c:pt>
                <c:pt idx="3392">
                  <c:v>24.422056000000001</c:v>
                </c:pt>
                <c:pt idx="3393">
                  <c:v>24.425833000000001</c:v>
                </c:pt>
                <c:pt idx="3394">
                  <c:v>24.426639000000002</c:v>
                </c:pt>
                <c:pt idx="3395">
                  <c:v>24.427917000000001</c:v>
                </c:pt>
                <c:pt idx="3396">
                  <c:v>24.427944</c:v>
                </c:pt>
                <c:pt idx="3397">
                  <c:v>24.428277999999999</c:v>
                </c:pt>
                <c:pt idx="3398">
                  <c:v>24.433333000000001</c:v>
                </c:pt>
                <c:pt idx="3399">
                  <c:v>24.434138999999998</c:v>
                </c:pt>
                <c:pt idx="3400">
                  <c:v>24.434999999999999</c:v>
                </c:pt>
                <c:pt idx="3401">
                  <c:v>24.437111000000002</c:v>
                </c:pt>
                <c:pt idx="3402">
                  <c:v>24.437055999999998</c:v>
                </c:pt>
                <c:pt idx="3403">
                  <c:v>24.437888999999998</c:v>
                </c:pt>
                <c:pt idx="3404">
                  <c:v>24.437888999999998</c:v>
                </c:pt>
                <c:pt idx="3405">
                  <c:v>24.438694000000002</c:v>
                </c:pt>
                <c:pt idx="3406">
                  <c:v>24.438721999999999</c:v>
                </c:pt>
                <c:pt idx="3407">
                  <c:v>24.439139000000001</c:v>
                </c:pt>
                <c:pt idx="3408">
                  <c:v>24.44</c:v>
                </c:pt>
                <c:pt idx="3409">
                  <c:v>24.440805999999998</c:v>
                </c:pt>
                <c:pt idx="3410">
                  <c:v>24.444139</c:v>
                </c:pt>
                <c:pt idx="3411">
                  <c:v>24.445360999999998</c:v>
                </c:pt>
                <c:pt idx="3412">
                  <c:v>24.445388999999999</c:v>
                </c:pt>
                <c:pt idx="3413">
                  <c:v>24.447917</c:v>
                </c:pt>
                <c:pt idx="3414">
                  <c:v>24.447861</c:v>
                </c:pt>
                <c:pt idx="3415">
                  <c:v>24.450832999999999</c:v>
                </c:pt>
                <c:pt idx="3416">
                  <c:v>24.451639</c:v>
                </c:pt>
                <c:pt idx="3417">
                  <c:v>24.454611</c:v>
                </c:pt>
                <c:pt idx="3418">
                  <c:v>24.454556</c:v>
                </c:pt>
                <c:pt idx="3419">
                  <c:v>24.454972000000001</c:v>
                </c:pt>
                <c:pt idx="3420">
                  <c:v>24.455832999999998</c:v>
                </c:pt>
                <c:pt idx="3421">
                  <c:v>24.456222</c:v>
                </c:pt>
                <c:pt idx="3422">
                  <c:v>24.456250000000001</c:v>
                </c:pt>
                <c:pt idx="3423">
                  <c:v>24.457056000000001</c:v>
                </c:pt>
                <c:pt idx="3424">
                  <c:v>24.457083000000001</c:v>
                </c:pt>
                <c:pt idx="3425">
                  <c:v>24.460388999999999</c:v>
                </c:pt>
                <c:pt idx="3426">
                  <c:v>24.460417</c:v>
                </c:pt>
                <c:pt idx="3427">
                  <c:v>24.461221999999999</c:v>
                </c:pt>
                <c:pt idx="3428">
                  <c:v>24.461221999999999</c:v>
                </c:pt>
                <c:pt idx="3429">
                  <c:v>24.462917000000001</c:v>
                </c:pt>
                <c:pt idx="3430">
                  <c:v>24.462917000000001</c:v>
                </c:pt>
                <c:pt idx="3431">
                  <c:v>24.463722000000001</c:v>
                </c:pt>
                <c:pt idx="3432">
                  <c:v>24.463750000000001</c:v>
                </c:pt>
                <c:pt idx="3433">
                  <c:v>24.464167</c:v>
                </c:pt>
                <c:pt idx="3434">
                  <c:v>24.464556000000002</c:v>
                </c:pt>
                <c:pt idx="3435">
                  <c:v>24.464528000000001</c:v>
                </c:pt>
                <c:pt idx="3436">
                  <c:v>24.465</c:v>
                </c:pt>
                <c:pt idx="3437">
                  <c:v>24.467444</c:v>
                </c:pt>
                <c:pt idx="3438">
                  <c:v>24.469138999999998</c:v>
                </c:pt>
                <c:pt idx="3439">
                  <c:v>24.47</c:v>
                </c:pt>
                <c:pt idx="3440">
                  <c:v>24.471639</c:v>
                </c:pt>
                <c:pt idx="3441">
                  <c:v>24.4725</c:v>
                </c:pt>
                <c:pt idx="3442">
                  <c:v>24.473306000000001</c:v>
                </c:pt>
                <c:pt idx="3443">
                  <c:v>24.474167000000001</c:v>
                </c:pt>
                <c:pt idx="3444">
                  <c:v>24.474972000000001</c:v>
                </c:pt>
                <c:pt idx="3445">
                  <c:v>24.475777999999998</c:v>
                </c:pt>
                <c:pt idx="3446">
                  <c:v>24.476666999999999</c:v>
                </c:pt>
                <c:pt idx="3447">
                  <c:v>24.478332999999999</c:v>
                </c:pt>
                <c:pt idx="3448">
                  <c:v>24.479139</c:v>
                </c:pt>
                <c:pt idx="3449">
                  <c:v>24.48</c:v>
                </c:pt>
                <c:pt idx="3450">
                  <c:v>24.480806000000001</c:v>
                </c:pt>
                <c:pt idx="3451">
                  <c:v>24.481667000000002</c:v>
                </c:pt>
                <c:pt idx="3452">
                  <c:v>24.485389000000001</c:v>
                </c:pt>
                <c:pt idx="3453">
                  <c:v>24.485361000000001</c:v>
                </c:pt>
                <c:pt idx="3454">
                  <c:v>24.486249999999998</c:v>
                </c:pt>
                <c:pt idx="3455">
                  <c:v>24.486249999999998</c:v>
                </c:pt>
                <c:pt idx="3456">
                  <c:v>24.487888999999999</c:v>
                </c:pt>
                <c:pt idx="3457">
                  <c:v>24.487888999999999</c:v>
                </c:pt>
                <c:pt idx="3458">
                  <c:v>24.488721999999999</c:v>
                </c:pt>
                <c:pt idx="3459">
                  <c:v>24.48875</c:v>
                </c:pt>
                <c:pt idx="3460">
                  <c:v>24.489111000000001</c:v>
                </c:pt>
                <c:pt idx="3461">
                  <c:v>24.489556</c:v>
                </c:pt>
                <c:pt idx="3462">
                  <c:v>24.489556</c:v>
                </c:pt>
                <c:pt idx="3463">
                  <c:v>24.48875</c:v>
                </c:pt>
                <c:pt idx="3464">
                  <c:v>24.488778</c:v>
                </c:pt>
                <c:pt idx="3465">
                  <c:v>24.489166999999998</c:v>
                </c:pt>
                <c:pt idx="3466">
                  <c:v>24.489972000000002</c:v>
                </c:pt>
                <c:pt idx="3467">
                  <c:v>24.492889000000002</c:v>
                </c:pt>
                <c:pt idx="3468">
                  <c:v>24.492889000000002</c:v>
                </c:pt>
                <c:pt idx="3469">
                  <c:v>24.495806000000002</c:v>
                </c:pt>
                <c:pt idx="3470">
                  <c:v>24.496666999999999</c:v>
                </c:pt>
                <c:pt idx="3471">
                  <c:v>24.497083</c:v>
                </c:pt>
                <c:pt idx="3472">
                  <c:v>24.497028</c:v>
                </c:pt>
                <c:pt idx="3473">
                  <c:v>24.498305999999999</c:v>
                </c:pt>
                <c:pt idx="3474">
                  <c:v>24.499110999999999</c:v>
                </c:pt>
                <c:pt idx="3475">
                  <c:v>24.501667000000001</c:v>
                </c:pt>
                <c:pt idx="3476">
                  <c:v>24.503278000000002</c:v>
                </c:pt>
                <c:pt idx="3477">
                  <c:v>24.504971999999999</c:v>
                </c:pt>
                <c:pt idx="3478">
                  <c:v>24.505832999999999</c:v>
                </c:pt>
                <c:pt idx="3479">
                  <c:v>24.506639</c:v>
                </c:pt>
                <c:pt idx="3480">
                  <c:v>24.508306000000001</c:v>
                </c:pt>
                <c:pt idx="3481">
                  <c:v>24.509167000000001</c:v>
                </c:pt>
                <c:pt idx="3482">
                  <c:v>24.511638999999999</c:v>
                </c:pt>
                <c:pt idx="3483">
                  <c:v>24.512443999999999</c:v>
                </c:pt>
                <c:pt idx="3484">
                  <c:v>24.514167</c:v>
                </c:pt>
                <c:pt idx="3485">
                  <c:v>24.515000000000001</c:v>
                </c:pt>
                <c:pt idx="3486">
                  <c:v>24.516667000000002</c:v>
                </c:pt>
                <c:pt idx="3487">
                  <c:v>24.517472000000001</c:v>
                </c:pt>
                <c:pt idx="3488">
                  <c:v>24.519138999999999</c:v>
                </c:pt>
                <c:pt idx="3489">
                  <c:v>24.520806</c:v>
                </c:pt>
                <c:pt idx="3490">
                  <c:v>24.522472</c:v>
                </c:pt>
                <c:pt idx="3491">
                  <c:v>24.523306000000002</c:v>
                </c:pt>
                <c:pt idx="3492">
                  <c:v>24.524166999999998</c:v>
                </c:pt>
                <c:pt idx="3493">
                  <c:v>24.524972000000002</c:v>
                </c:pt>
                <c:pt idx="3494">
                  <c:v>24.525832999999999</c:v>
                </c:pt>
                <c:pt idx="3495">
                  <c:v>24.526638999999999</c:v>
                </c:pt>
                <c:pt idx="3496">
                  <c:v>24.529972000000001</c:v>
                </c:pt>
                <c:pt idx="3497">
                  <c:v>24.530778000000002</c:v>
                </c:pt>
                <c:pt idx="3498">
                  <c:v>24.534972</c:v>
                </c:pt>
                <c:pt idx="3499">
                  <c:v>24.535778000000001</c:v>
                </c:pt>
                <c:pt idx="3500">
                  <c:v>24.536639000000001</c:v>
                </c:pt>
                <c:pt idx="3501">
                  <c:v>24.537472000000001</c:v>
                </c:pt>
                <c:pt idx="3502">
                  <c:v>24.539971999999999</c:v>
                </c:pt>
                <c:pt idx="3503">
                  <c:v>24.540806</c:v>
                </c:pt>
                <c:pt idx="3504">
                  <c:v>24.543333000000001</c:v>
                </c:pt>
                <c:pt idx="3505">
                  <c:v>24.544139000000001</c:v>
                </c:pt>
                <c:pt idx="3506">
                  <c:v>24.545805999999999</c:v>
                </c:pt>
                <c:pt idx="3507">
                  <c:v>24.546666999999999</c:v>
                </c:pt>
                <c:pt idx="3508">
                  <c:v>24.548333</c:v>
                </c:pt>
                <c:pt idx="3509">
                  <c:v>24.549139</c:v>
                </c:pt>
                <c:pt idx="3510">
                  <c:v>24.549944</c:v>
                </c:pt>
                <c:pt idx="3511">
                  <c:v>24.550833000000001</c:v>
                </c:pt>
                <c:pt idx="3512">
                  <c:v>24.552472000000002</c:v>
                </c:pt>
                <c:pt idx="3513">
                  <c:v>24.553305999999999</c:v>
                </c:pt>
                <c:pt idx="3514">
                  <c:v>24.554167</c:v>
                </c:pt>
                <c:pt idx="3515">
                  <c:v>24.554971999999999</c:v>
                </c:pt>
                <c:pt idx="3516">
                  <c:v>24.555833</c:v>
                </c:pt>
                <c:pt idx="3517">
                  <c:v>24.556639000000001</c:v>
                </c:pt>
                <c:pt idx="3518">
                  <c:v>24.557500000000001</c:v>
                </c:pt>
                <c:pt idx="3519">
                  <c:v>24.558333000000001</c:v>
                </c:pt>
                <c:pt idx="3520">
                  <c:v>24.56</c:v>
                </c:pt>
                <c:pt idx="3521">
                  <c:v>24.560805999999999</c:v>
                </c:pt>
                <c:pt idx="3522">
                  <c:v>24.561667</c:v>
                </c:pt>
                <c:pt idx="3523">
                  <c:v>24.563306000000001</c:v>
                </c:pt>
                <c:pt idx="3524">
                  <c:v>24.564944000000001</c:v>
                </c:pt>
                <c:pt idx="3525">
                  <c:v>24.565833000000001</c:v>
                </c:pt>
                <c:pt idx="3526">
                  <c:v>24.566693999999998</c:v>
                </c:pt>
                <c:pt idx="3527">
                  <c:v>24.567443999999998</c:v>
                </c:pt>
                <c:pt idx="3528">
                  <c:v>24.568306</c:v>
                </c:pt>
                <c:pt idx="3529">
                  <c:v>24.569110999999999</c:v>
                </c:pt>
                <c:pt idx="3530">
                  <c:v>24.569972</c:v>
                </c:pt>
                <c:pt idx="3531">
                  <c:v>24.570861000000001</c:v>
                </c:pt>
                <c:pt idx="3532">
                  <c:v>24.571667000000001</c:v>
                </c:pt>
                <c:pt idx="3533">
                  <c:v>24.572472000000001</c:v>
                </c:pt>
                <c:pt idx="3534">
                  <c:v>24.574138999999999</c:v>
                </c:pt>
                <c:pt idx="3535">
                  <c:v>24.575417000000002</c:v>
                </c:pt>
                <c:pt idx="3536">
                  <c:v>24.575417000000002</c:v>
                </c:pt>
                <c:pt idx="3537">
                  <c:v>24.576250000000002</c:v>
                </c:pt>
                <c:pt idx="3538">
                  <c:v>24.576250000000002</c:v>
                </c:pt>
                <c:pt idx="3539">
                  <c:v>24.576667</c:v>
                </c:pt>
                <c:pt idx="3540">
                  <c:v>24.578306000000001</c:v>
                </c:pt>
                <c:pt idx="3541">
                  <c:v>24.581610999999999</c:v>
                </c:pt>
                <c:pt idx="3542">
                  <c:v>24.5825</c:v>
                </c:pt>
                <c:pt idx="3543">
                  <c:v>24.583306</c:v>
                </c:pt>
                <c:pt idx="3544">
                  <c:v>24.584167000000001</c:v>
                </c:pt>
                <c:pt idx="3545">
                  <c:v>24.586639000000002</c:v>
                </c:pt>
                <c:pt idx="3546">
                  <c:v>24.587499999999999</c:v>
                </c:pt>
                <c:pt idx="3547">
                  <c:v>24.589167</c:v>
                </c:pt>
                <c:pt idx="3548">
                  <c:v>24.59</c:v>
                </c:pt>
                <c:pt idx="3549">
                  <c:v>24.590778</c:v>
                </c:pt>
                <c:pt idx="3550">
                  <c:v>24.591667000000001</c:v>
                </c:pt>
                <c:pt idx="3551">
                  <c:v>24.592472000000001</c:v>
                </c:pt>
                <c:pt idx="3552">
                  <c:v>24.593333000000001</c:v>
                </c:pt>
                <c:pt idx="3553">
                  <c:v>24.594138999999998</c:v>
                </c:pt>
                <c:pt idx="3554">
                  <c:v>24.594944000000002</c:v>
                </c:pt>
                <c:pt idx="3555">
                  <c:v>24.595806</c:v>
                </c:pt>
                <c:pt idx="3556">
                  <c:v>24.5975</c:v>
                </c:pt>
                <c:pt idx="3557">
                  <c:v>24.598306000000001</c:v>
                </c:pt>
                <c:pt idx="3558">
                  <c:v>24.6</c:v>
                </c:pt>
                <c:pt idx="3559">
                  <c:v>24.601666999999999</c:v>
                </c:pt>
                <c:pt idx="3560">
                  <c:v>24.604167</c:v>
                </c:pt>
                <c:pt idx="3561">
                  <c:v>24.607472000000001</c:v>
                </c:pt>
                <c:pt idx="3562">
                  <c:v>24.608750000000001</c:v>
                </c:pt>
                <c:pt idx="3563">
                  <c:v>24.608722</c:v>
                </c:pt>
                <c:pt idx="3564">
                  <c:v>24.610417000000002</c:v>
                </c:pt>
                <c:pt idx="3565">
                  <c:v>24.610361000000001</c:v>
                </c:pt>
                <c:pt idx="3566">
                  <c:v>24.611249999999998</c:v>
                </c:pt>
                <c:pt idx="3567">
                  <c:v>24.611222000000001</c:v>
                </c:pt>
                <c:pt idx="3568">
                  <c:v>24.612027999999999</c:v>
                </c:pt>
                <c:pt idx="3569">
                  <c:v>24.612055999999999</c:v>
                </c:pt>
                <c:pt idx="3570">
                  <c:v>24.612916999999999</c:v>
                </c:pt>
                <c:pt idx="3571">
                  <c:v>24.612888999999999</c:v>
                </c:pt>
                <c:pt idx="3572">
                  <c:v>24.61375</c:v>
                </c:pt>
                <c:pt idx="3573">
                  <c:v>24.61375</c:v>
                </c:pt>
                <c:pt idx="3574">
                  <c:v>24.614556</c:v>
                </c:pt>
                <c:pt idx="3575">
                  <c:v>24.614583</c:v>
                </c:pt>
                <c:pt idx="3576">
                  <c:v>24.613721999999999</c:v>
                </c:pt>
                <c:pt idx="3577">
                  <c:v>24.61375</c:v>
                </c:pt>
                <c:pt idx="3578">
                  <c:v>24.611194000000001</c:v>
                </c:pt>
                <c:pt idx="3579">
                  <c:v>24.611222000000001</c:v>
                </c:pt>
                <c:pt idx="3580">
                  <c:v>24.612082999999998</c:v>
                </c:pt>
                <c:pt idx="3581">
                  <c:v>24.612055999999999</c:v>
                </c:pt>
                <c:pt idx="3582">
                  <c:v>24.612916999999999</c:v>
                </c:pt>
                <c:pt idx="3583">
                  <c:v>24.612943999999999</c:v>
                </c:pt>
                <c:pt idx="3584">
                  <c:v>24.613693999999999</c:v>
                </c:pt>
                <c:pt idx="3585">
                  <c:v>24.613721999999999</c:v>
                </c:pt>
                <c:pt idx="3586">
                  <c:v>24.614583</c:v>
                </c:pt>
                <c:pt idx="3587">
                  <c:v>24.614556</c:v>
                </c:pt>
                <c:pt idx="3588">
                  <c:v>24.615417000000001</c:v>
                </c:pt>
                <c:pt idx="3589">
                  <c:v>24.615389</c:v>
                </c:pt>
                <c:pt idx="3590">
                  <c:v>24.616250000000001</c:v>
                </c:pt>
                <c:pt idx="3591">
                  <c:v>24.616194</c:v>
                </c:pt>
                <c:pt idx="3592">
                  <c:v>24.615417000000001</c:v>
                </c:pt>
                <c:pt idx="3593">
                  <c:v>24.615444</c:v>
                </c:pt>
                <c:pt idx="3594">
                  <c:v>24.612027999999999</c:v>
                </c:pt>
                <c:pt idx="3595">
                  <c:v>24.612055999999999</c:v>
                </c:pt>
                <c:pt idx="3596">
                  <c:v>24.611194000000001</c:v>
                </c:pt>
                <c:pt idx="3597">
                  <c:v>24.611222000000001</c:v>
                </c:pt>
                <c:pt idx="3598">
                  <c:v>24.610361000000001</c:v>
                </c:pt>
                <c:pt idx="3599">
                  <c:v>24.610417000000002</c:v>
                </c:pt>
                <c:pt idx="3600">
                  <c:v>24.611222000000001</c:v>
                </c:pt>
                <c:pt idx="3601">
                  <c:v>24.611222000000001</c:v>
                </c:pt>
                <c:pt idx="3602">
                  <c:v>24.611639</c:v>
                </c:pt>
                <c:pt idx="3603">
                  <c:v>24.612082999999998</c:v>
                </c:pt>
                <c:pt idx="3604">
                  <c:v>24.612082999999998</c:v>
                </c:pt>
                <c:pt idx="3605">
                  <c:v>24.617889000000002</c:v>
                </c:pt>
                <c:pt idx="3606">
                  <c:v>24.617889000000002</c:v>
                </c:pt>
                <c:pt idx="3607">
                  <c:v>24.618333</c:v>
                </c:pt>
                <c:pt idx="3608">
                  <c:v>24.619139000000001</c:v>
                </c:pt>
                <c:pt idx="3609">
                  <c:v>24.619582999999999</c:v>
                </c:pt>
                <c:pt idx="3610">
                  <c:v>24.619582999999999</c:v>
                </c:pt>
                <c:pt idx="3611">
                  <c:v>24.621278</c:v>
                </c:pt>
                <c:pt idx="3612">
                  <c:v>24.62125</c:v>
                </c:pt>
                <c:pt idx="3613">
                  <c:v>24.622111</c:v>
                </c:pt>
                <c:pt idx="3614">
                  <c:v>24.622083</c:v>
                </c:pt>
                <c:pt idx="3615">
                  <c:v>24.622944</c:v>
                </c:pt>
                <c:pt idx="3616">
                  <c:v>24.622917000000001</c:v>
                </c:pt>
                <c:pt idx="3617">
                  <c:v>24.625</c:v>
                </c:pt>
                <c:pt idx="3618">
                  <c:v>24.628333000000001</c:v>
                </c:pt>
                <c:pt idx="3619">
                  <c:v>24.629943999999998</c:v>
                </c:pt>
                <c:pt idx="3620">
                  <c:v>24.630806</c:v>
                </c:pt>
                <c:pt idx="3621">
                  <c:v>24.631694</c:v>
                </c:pt>
                <c:pt idx="3622">
                  <c:v>24.637471999999999</c:v>
                </c:pt>
                <c:pt idx="3623">
                  <c:v>24.638306</c:v>
                </c:pt>
                <c:pt idx="3624">
                  <c:v>24.639139</c:v>
                </c:pt>
                <c:pt idx="3625">
                  <c:v>24.640833000000001</c:v>
                </c:pt>
                <c:pt idx="3626">
                  <c:v>24.641639000000001</c:v>
                </c:pt>
                <c:pt idx="3627">
                  <c:v>24.643332999999998</c:v>
                </c:pt>
                <c:pt idx="3628">
                  <c:v>24.644138999999999</c:v>
                </c:pt>
                <c:pt idx="3629">
                  <c:v>24.645416999999998</c:v>
                </c:pt>
                <c:pt idx="3630">
                  <c:v>24.645416999999998</c:v>
                </c:pt>
                <c:pt idx="3631">
                  <c:v>24.645833</c:v>
                </c:pt>
                <c:pt idx="3632">
                  <c:v>24.646639</c:v>
                </c:pt>
                <c:pt idx="3633">
                  <c:v>24.647110999999999</c:v>
                </c:pt>
                <c:pt idx="3634">
                  <c:v>24.647055999999999</c:v>
                </c:pt>
                <c:pt idx="3635">
                  <c:v>24.647472</c:v>
                </c:pt>
                <c:pt idx="3636">
                  <c:v>24.648333000000001</c:v>
                </c:pt>
                <c:pt idx="3637">
                  <c:v>24.650417000000001</c:v>
                </c:pt>
                <c:pt idx="3638">
                  <c:v>24.650417000000001</c:v>
                </c:pt>
                <c:pt idx="3639">
                  <c:v>24.654972000000001</c:v>
                </c:pt>
                <c:pt idx="3640">
                  <c:v>24.656694000000002</c:v>
                </c:pt>
                <c:pt idx="3641">
                  <c:v>24.661639000000001</c:v>
                </c:pt>
                <c:pt idx="3642">
                  <c:v>24.662500000000001</c:v>
                </c:pt>
                <c:pt idx="3643">
                  <c:v>24.663722</c:v>
                </c:pt>
                <c:pt idx="3644">
                  <c:v>24.663722</c:v>
                </c:pt>
                <c:pt idx="3645">
                  <c:v>24.664528000000001</c:v>
                </c:pt>
                <c:pt idx="3646">
                  <c:v>24.664556000000001</c:v>
                </c:pt>
                <c:pt idx="3647">
                  <c:v>24.665444000000001</c:v>
                </c:pt>
                <c:pt idx="3648">
                  <c:v>24.665389000000001</c:v>
                </c:pt>
                <c:pt idx="3649">
                  <c:v>24.666250000000002</c:v>
                </c:pt>
                <c:pt idx="3650">
                  <c:v>24.666194000000001</c:v>
                </c:pt>
                <c:pt idx="3651">
                  <c:v>24.667055999999999</c:v>
                </c:pt>
                <c:pt idx="3652">
                  <c:v>24.667055999999999</c:v>
                </c:pt>
                <c:pt idx="3653">
                  <c:v>24.667943999999999</c:v>
                </c:pt>
                <c:pt idx="3654">
                  <c:v>24.667888999999999</c:v>
                </c:pt>
                <c:pt idx="3655">
                  <c:v>24.668693999999999</c:v>
                </c:pt>
                <c:pt idx="3656">
                  <c:v>24.668721999999999</c:v>
                </c:pt>
                <c:pt idx="3657">
                  <c:v>24.669528</c:v>
                </c:pt>
                <c:pt idx="3658">
                  <c:v>24.669556</c:v>
                </c:pt>
                <c:pt idx="3659">
                  <c:v>24.670361</c:v>
                </c:pt>
                <c:pt idx="3660">
                  <c:v>24.670389</c:v>
                </c:pt>
                <c:pt idx="3661">
                  <c:v>24.669528</c:v>
                </c:pt>
                <c:pt idx="3662">
                  <c:v>24.669556</c:v>
                </c:pt>
                <c:pt idx="3663">
                  <c:v>24.668693999999999</c:v>
                </c:pt>
                <c:pt idx="3664">
                  <c:v>24.668721999999999</c:v>
                </c:pt>
                <c:pt idx="3665">
                  <c:v>24.669582999999999</c:v>
                </c:pt>
                <c:pt idx="3666">
                  <c:v>24.669611</c:v>
                </c:pt>
                <c:pt idx="3667">
                  <c:v>24.668749999999999</c:v>
                </c:pt>
                <c:pt idx="3668">
                  <c:v>24.668778</c:v>
                </c:pt>
                <c:pt idx="3669">
                  <c:v>24.667083000000002</c:v>
                </c:pt>
                <c:pt idx="3670">
                  <c:v>24.667110999999998</c:v>
                </c:pt>
                <c:pt idx="3671">
                  <c:v>24.666250000000002</c:v>
                </c:pt>
                <c:pt idx="3672">
                  <c:v>24.666277999999998</c:v>
                </c:pt>
                <c:pt idx="3673">
                  <c:v>24.661249999999999</c:v>
                </c:pt>
                <c:pt idx="3674">
                  <c:v>24.662056</c:v>
                </c:pt>
                <c:pt idx="3675">
                  <c:v>24.662056</c:v>
                </c:pt>
                <c:pt idx="3676">
                  <c:v>24.662944</c:v>
                </c:pt>
                <c:pt idx="3677">
                  <c:v>24.662889</c:v>
                </c:pt>
                <c:pt idx="3678">
                  <c:v>24.664583</c:v>
                </c:pt>
                <c:pt idx="3679">
                  <c:v>24.664556000000001</c:v>
                </c:pt>
                <c:pt idx="3680">
                  <c:v>24.665417000000001</c:v>
                </c:pt>
                <c:pt idx="3681">
                  <c:v>24.665444000000001</c:v>
                </c:pt>
                <c:pt idx="3682">
                  <c:v>24.666194000000001</c:v>
                </c:pt>
                <c:pt idx="3683">
                  <c:v>24.666194000000001</c:v>
                </c:pt>
                <c:pt idx="3684">
                  <c:v>24.6675</c:v>
                </c:pt>
                <c:pt idx="3685">
                  <c:v>24.667888999999999</c:v>
                </c:pt>
                <c:pt idx="3686">
                  <c:v>24.667916999999999</c:v>
                </c:pt>
                <c:pt idx="3687">
                  <c:v>24.667055999999999</c:v>
                </c:pt>
                <c:pt idx="3688">
                  <c:v>24.667083000000002</c:v>
                </c:pt>
                <c:pt idx="3689">
                  <c:v>24.666250000000002</c:v>
                </c:pt>
                <c:pt idx="3690">
                  <c:v>24.666222000000001</c:v>
                </c:pt>
                <c:pt idx="3691">
                  <c:v>24.667083000000002</c:v>
                </c:pt>
                <c:pt idx="3692">
                  <c:v>24.667055999999999</c:v>
                </c:pt>
                <c:pt idx="3693">
                  <c:v>24.668306000000001</c:v>
                </c:pt>
                <c:pt idx="3694">
                  <c:v>24.669972000000001</c:v>
                </c:pt>
                <c:pt idx="3695">
                  <c:v>24.674972</c:v>
                </c:pt>
                <c:pt idx="3696">
                  <c:v>24.675360999999999</c:v>
                </c:pt>
                <c:pt idx="3697">
                  <c:v>24.675416999999999</c:v>
                </c:pt>
                <c:pt idx="3698">
                  <c:v>24.672028000000001</c:v>
                </c:pt>
                <c:pt idx="3699">
                  <c:v>24.672083000000001</c:v>
                </c:pt>
                <c:pt idx="3700">
                  <c:v>24.671278000000001</c:v>
                </c:pt>
                <c:pt idx="3701">
                  <c:v>24.671222</c:v>
                </c:pt>
                <c:pt idx="3702">
                  <c:v>24.672471999999999</c:v>
                </c:pt>
                <c:pt idx="3703">
                  <c:v>24.675861000000001</c:v>
                </c:pt>
                <c:pt idx="3704">
                  <c:v>24.67625</c:v>
                </c:pt>
                <c:pt idx="3705">
                  <c:v>24.675388999999999</c:v>
                </c:pt>
                <c:pt idx="3706">
                  <c:v>24.675360999999999</c:v>
                </c:pt>
                <c:pt idx="3707">
                  <c:v>24.676221999999999</c:v>
                </c:pt>
                <c:pt idx="3708">
                  <c:v>24.676193999999999</c:v>
                </c:pt>
                <c:pt idx="3709">
                  <c:v>24.677056</c:v>
                </c:pt>
                <c:pt idx="3710">
                  <c:v>24.677083</c:v>
                </c:pt>
                <c:pt idx="3711">
                  <c:v>24.677472000000002</c:v>
                </c:pt>
                <c:pt idx="3712">
                  <c:v>24.679193999999999</c:v>
                </c:pt>
                <c:pt idx="3713">
                  <c:v>24.682027999999999</c:v>
                </c:pt>
                <c:pt idx="3714">
                  <c:v>24.682055999999999</c:v>
                </c:pt>
                <c:pt idx="3715">
                  <c:v>24.682500000000001</c:v>
                </c:pt>
                <c:pt idx="3716">
                  <c:v>24.683306000000002</c:v>
                </c:pt>
                <c:pt idx="3717">
                  <c:v>24.683721999999999</c:v>
                </c:pt>
                <c:pt idx="3718">
                  <c:v>24.683721999999999</c:v>
                </c:pt>
                <c:pt idx="3719">
                  <c:v>24.684138999999998</c:v>
                </c:pt>
                <c:pt idx="3720">
                  <c:v>24.684999999999999</c:v>
                </c:pt>
                <c:pt idx="3721">
                  <c:v>24.686222000000001</c:v>
                </c:pt>
                <c:pt idx="3722">
                  <c:v>24.686250000000001</c:v>
                </c:pt>
                <c:pt idx="3723">
                  <c:v>24.686639</c:v>
                </c:pt>
                <c:pt idx="3724">
                  <c:v>24.687443999999999</c:v>
                </c:pt>
                <c:pt idx="3725">
                  <c:v>24.687916999999999</c:v>
                </c:pt>
                <c:pt idx="3726">
                  <c:v>24.687916999999999</c:v>
                </c:pt>
                <c:pt idx="3727">
                  <c:v>24.689139000000001</c:v>
                </c:pt>
                <c:pt idx="3728">
                  <c:v>24.69</c:v>
                </c:pt>
                <c:pt idx="3729">
                  <c:v>24.690417</c:v>
                </c:pt>
                <c:pt idx="3730">
                  <c:v>24.690417</c:v>
                </c:pt>
                <c:pt idx="3731">
                  <c:v>24.695416999999999</c:v>
                </c:pt>
                <c:pt idx="3732">
                  <c:v>24.695443999999998</c:v>
                </c:pt>
                <c:pt idx="3733">
                  <c:v>24.695778000000001</c:v>
                </c:pt>
                <c:pt idx="3734">
                  <c:v>24.696639000000001</c:v>
                </c:pt>
                <c:pt idx="3735">
                  <c:v>24.697056</c:v>
                </c:pt>
                <c:pt idx="3736">
                  <c:v>24.697056</c:v>
                </c:pt>
                <c:pt idx="3737">
                  <c:v>24.69875</c:v>
                </c:pt>
                <c:pt idx="3738">
                  <c:v>24.698778000000001</c:v>
                </c:pt>
                <c:pt idx="3739">
                  <c:v>24.701194000000001</c:v>
                </c:pt>
                <c:pt idx="3740">
                  <c:v>24.701222000000001</c:v>
                </c:pt>
                <c:pt idx="3741">
                  <c:v>24.702082999999998</c:v>
                </c:pt>
                <c:pt idx="3742">
                  <c:v>24.702110999999999</c:v>
                </c:pt>
                <c:pt idx="3743">
                  <c:v>24.703721999999999</c:v>
                </c:pt>
                <c:pt idx="3744">
                  <c:v>24.703749999999999</c:v>
                </c:pt>
                <c:pt idx="3745">
                  <c:v>24.704972000000001</c:v>
                </c:pt>
                <c:pt idx="3746">
                  <c:v>24.706666999999999</c:v>
                </c:pt>
                <c:pt idx="3747">
                  <c:v>24.711639000000002</c:v>
                </c:pt>
                <c:pt idx="3748">
                  <c:v>24.712472000000002</c:v>
                </c:pt>
                <c:pt idx="3749">
                  <c:v>24.714971999999999</c:v>
                </c:pt>
                <c:pt idx="3750">
                  <c:v>24.715806000000001</c:v>
                </c:pt>
                <c:pt idx="3751">
                  <c:v>24.719194000000002</c:v>
                </c:pt>
                <c:pt idx="3752">
                  <c:v>24.72</c:v>
                </c:pt>
                <c:pt idx="3753">
                  <c:v>24.724972000000001</c:v>
                </c:pt>
                <c:pt idx="3754">
                  <c:v>24.727471999999999</c:v>
                </c:pt>
                <c:pt idx="3755">
                  <c:v>24.728332999999999</c:v>
                </c:pt>
                <c:pt idx="3756">
                  <c:v>24.728750000000002</c:v>
                </c:pt>
                <c:pt idx="3757">
                  <c:v>24.728694000000001</c:v>
                </c:pt>
                <c:pt idx="3758">
                  <c:v>24.731193999999999</c:v>
                </c:pt>
                <c:pt idx="3759">
                  <c:v>24.731221999999999</c:v>
                </c:pt>
                <c:pt idx="3760">
                  <c:v>24.732082999999999</c:v>
                </c:pt>
                <c:pt idx="3761">
                  <c:v>24.732056</c:v>
                </c:pt>
                <c:pt idx="3762">
                  <c:v>24.732917</c:v>
                </c:pt>
                <c:pt idx="3763">
                  <c:v>24.732917</c:v>
                </c:pt>
                <c:pt idx="3764">
                  <c:v>24.734556000000001</c:v>
                </c:pt>
                <c:pt idx="3765">
                  <c:v>24.734583000000001</c:v>
                </c:pt>
                <c:pt idx="3766">
                  <c:v>24.736249999999998</c:v>
                </c:pt>
                <c:pt idx="3767">
                  <c:v>24.736277999999999</c:v>
                </c:pt>
                <c:pt idx="3768">
                  <c:v>24.737888999999999</c:v>
                </c:pt>
                <c:pt idx="3769">
                  <c:v>24.737916999999999</c:v>
                </c:pt>
                <c:pt idx="3770">
                  <c:v>24.738306000000001</c:v>
                </c:pt>
                <c:pt idx="3771">
                  <c:v>24.739111000000001</c:v>
                </c:pt>
                <c:pt idx="3772">
                  <c:v>24.739583</c:v>
                </c:pt>
                <c:pt idx="3773">
                  <c:v>24.739583</c:v>
                </c:pt>
                <c:pt idx="3774">
                  <c:v>24.741222</c:v>
                </c:pt>
                <c:pt idx="3775">
                  <c:v>24.741222</c:v>
                </c:pt>
                <c:pt idx="3776">
                  <c:v>24.742056000000002</c:v>
                </c:pt>
                <c:pt idx="3777">
                  <c:v>24.742056000000002</c:v>
                </c:pt>
                <c:pt idx="3778">
                  <c:v>24.742944000000001</c:v>
                </c:pt>
                <c:pt idx="3779">
                  <c:v>24.742889000000002</c:v>
                </c:pt>
                <c:pt idx="3780">
                  <c:v>24.744582999999999</c:v>
                </c:pt>
                <c:pt idx="3781">
                  <c:v>24.744582999999999</c:v>
                </c:pt>
                <c:pt idx="3782">
                  <c:v>24.747083</c:v>
                </c:pt>
                <c:pt idx="3783">
                  <c:v>24.747028</c:v>
                </c:pt>
                <c:pt idx="3784">
                  <c:v>24.747917000000001</c:v>
                </c:pt>
                <c:pt idx="3785">
                  <c:v>24.747056000000001</c:v>
                </c:pt>
                <c:pt idx="3786">
                  <c:v>24.747471999999998</c:v>
                </c:pt>
                <c:pt idx="3787">
                  <c:v>24.75</c:v>
                </c:pt>
                <c:pt idx="3788">
                  <c:v>24.752500000000001</c:v>
                </c:pt>
                <c:pt idx="3789">
                  <c:v>24.753305999999998</c:v>
                </c:pt>
                <c:pt idx="3790">
                  <c:v>24.754166999999999</c:v>
                </c:pt>
                <c:pt idx="3791">
                  <c:v>24.755832999999999</c:v>
                </c:pt>
                <c:pt idx="3792">
                  <c:v>24.756639</c:v>
                </c:pt>
                <c:pt idx="3793">
                  <c:v>24.759972000000001</c:v>
                </c:pt>
                <c:pt idx="3794">
                  <c:v>24.760805999999999</c:v>
                </c:pt>
                <c:pt idx="3795">
                  <c:v>24.766667000000002</c:v>
                </c:pt>
                <c:pt idx="3796">
                  <c:v>24.767083</c:v>
                </c:pt>
                <c:pt idx="3797">
                  <c:v>24.767083</c:v>
                </c:pt>
                <c:pt idx="3798">
                  <c:v>24.767889</c:v>
                </c:pt>
                <c:pt idx="3799">
                  <c:v>24.767889</c:v>
                </c:pt>
                <c:pt idx="3800">
                  <c:v>24.769971999999999</c:v>
                </c:pt>
                <c:pt idx="3801">
                  <c:v>24.770833</c:v>
                </c:pt>
                <c:pt idx="3802">
                  <c:v>24.771667000000001</c:v>
                </c:pt>
                <c:pt idx="3803">
                  <c:v>24.772528000000001</c:v>
                </c:pt>
                <c:pt idx="3804">
                  <c:v>24.773333000000001</c:v>
                </c:pt>
                <c:pt idx="3805">
                  <c:v>24.783306</c:v>
                </c:pt>
                <c:pt idx="3806">
                  <c:v>24.784110999999999</c:v>
                </c:pt>
                <c:pt idx="3807">
                  <c:v>24.786639000000001</c:v>
                </c:pt>
                <c:pt idx="3808">
                  <c:v>24.787500000000001</c:v>
                </c:pt>
                <c:pt idx="3809">
                  <c:v>24.789971999999999</c:v>
                </c:pt>
                <c:pt idx="3810">
                  <c:v>24.790778</c:v>
                </c:pt>
                <c:pt idx="3811">
                  <c:v>24.794111000000001</c:v>
                </c:pt>
                <c:pt idx="3812">
                  <c:v>24.794972000000001</c:v>
                </c:pt>
                <c:pt idx="3813">
                  <c:v>24.797499999999999</c:v>
                </c:pt>
                <c:pt idx="3814">
                  <c:v>24.798333</c:v>
                </c:pt>
                <c:pt idx="3815">
                  <c:v>24.800778000000001</c:v>
                </c:pt>
                <c:pt idx="3816">
                  <c:v>24.802056</c:v>
                </c:pt>
                <c:pt idx="3817">
                  <c:v>24.802083</c:v>
                </c:pt>
                <c:pt idx="3818">
                  <c:v>24.802472000000002</c:v>
                </c:pt>
                <c:pt idx="3819">
                  <c:v>24.803332999999999</c:v>
                </c:pt>
                <c:pt idx="3820">
                  <c:v>24.806667000000001</c:v>
                </c:pt>
                <c:pt idx="3821">
                  <c:v>24.807055999999999</c:v>
                </c:pt>
                <c:pt idx="3822">
                  <c:v>24.807082999999999</c:v>
                </c:pt>
                <c:pt idx="3823">
                  <c:v>24.805389000000002</c:v>
                </c:pt>
                <c:pt idx="3824">
                  <c:v>24.805416999999998</c:v>
                </c:pt>
                <c:pt idx="3825">
                  <c:v>24.804556000000002</c:v>
                </c:pt>
                <c:pt idx="3826">
                  <c:v>24.804583000000001</c:v>
                </c:pt>
                <c:pt idx="3827">
                  <c:v>24.804971999999999</c:v>
                </c:pt>
                <c:pt idx="3828">
                  <c:v>24.805389000000002</c:v>
                </c:pt>
                <c:pt idx="3829">
                  <c:v>24.805416999999998</c:v>
                </c:pt>
                <c:pt idx="3830">
                  <c:v>24.807055999999999</c:v>
                </c:pt>
                <c:pt idx="3831">
                  <c:v>24.807055999999999</c:v>
                </c:pt>
                <c:pt idx="3832">
                  <c:v>24.80875</c:v>
                </c:pt>
                <c:pt idx="3833">
                  <c:v>24.80875</c:v>
                </c:pt>
                <c:pt idx="3834">
                  <c:v>24.809138999999998</c:v>
                </c:pt>
                <c:pt idx="3835">
                  <c:v>24.810805999999999</c:v>
                </c:pt>
                <c:pt idx="3836">
                  <c:v>24.812028000000002</c:v>
                </c:pt>
                <c:pt idx="3837">
                  <c:v>24.812083000000001</c:v>
                </c:pt>
                <c:pt idx="3838">
                  <c:v>24.811222000000001</c:v>
                </c:pt>
                <c:pt idx="3839">
                  <c:v>24.811194</c:v>
                </c:pt>
                <c:pt idx="3840">
                  <c:v>24.811667</c:v>
                </c:pt>
                <c:pt idx="3841">
                  <c:v>24.8125</c:v>
                </c:pt>
                <c:pt idx="3842">
                  <c:v>24.813306000000001</c:v>
                </c:pt>
                <c:pt idx="3843">
                  <c:v>24.821667000000001</c:v>
                </c:pt>
                <c:pt idx="3844">
                  <c:v>24.822500000000002</c:v>
                </c:pt>
                <c:pt idx="3845">
                  <c:v>24.824138999999999</c:v>
                </c:pt>
                <c:pt idx="3846">
                  <c:v>24.824971999999999</c:v>
                </c:pt>
                <c:pt idx="3847">
                  <c:v>24.826639</c:v>
                </c:pt>
                <c:pt idx="3848">
                  <c:v>24.827500000000001</c:v>
                </c:pt>
                <c:pt idx="3849">
                  <c:v>24.828306000000001</c:v>
                </c:pt>
                <c:pt idx="3850">
                  <c:v>24.829111000000001</c:v>
                </c:pt>
                <c:pt idx="3851">
                  <c:v>24.829972000000001</c:v>
                </c:pt>
                <c:pt idx="3852">
                  <c:v>24.835388999999999</c:v>
                </c:pt>
                <c:pt idx="3853">
                  <c:v>24.835388999999999</c:v>
                </c:pt>
                <c:pt idx="3854">
                  <c:v>24.837499999999999</c:v>
                </c:pt>
                <c:pt idx="3855">
                  <c:v>24.838277999999999</c:v>
                </c:pt>
                <c:pt idx="3856">
                  <c:v>24.839138999999999</c:v>
                </c:pt>
                <c:pt idx="3857">
                  <c:v>24.841667000000001</c:v>
                </c:pt>
                <c:pt idx="3858">
                  <c:v>24.844556000000001</c:v>
                </c:pt>
                <c:pt idx="3859">
                  <c:v>24.844583</c:v>
                </c:pt>
                <c:pt idx="3860">
                  <c:v>24.844971999999999</c:v>
                </c:pt>
                <c:pt idx="3861">
                  <c:v>24.845777999999999</c:v>
                </c:pt>
                <c:pt idx="3862">
                  <c:v>24.847055999999998</c:v>
                </c:pt>
                <c:pt idx="3863">
                  <c:v>24.847083000000001</c:v>
                </c:pt>
                <c:pt idx="3864">
                  <c:v>24.850805999999999</c:v>
                </c:pt>
                <c:pt idx="3865">
                  <c:v>24.851666999999999</c:v>
                </c:pt>
                <c:pt idx="3866">
                  <c:v>24.852889000000001</c:v>
                </c:pt>
                <c:pt idx="3867">
                  <c:v>24.852889000000001</c:v>
                </c:pt>
                <c:pt idx="3868">
                  <c:v>24.851666999999999</c:v>
                </c:pt>
                <c:pt idx="3869">
                  <c:v>24.850860999999998</c:v>
                </c:pt>
                <c:pt idx="3870">
                  <c:v>24.85</c:v>
                </c:pt>
                <c:pt idx="3871">
                  <c:v>24.848278000000001</c:v>
                </c:pt>
                <c:pt idx="3872">
                  <c:v>24.846250000000001</c:v>
                </c:pt>
                <c:pt idx="3873">
                  <c:v>24.846222000000001</c:v>
                </c:pt>
                <c:pt idx="3874">
                  <c:v>24.847055999999998</c:v>
                </c:pt>
                <c:pt idx="3875">
                  <c:v>24.847055999999998</c:v>
                </c:pt>
                <c:pt idx="3876">
                  <c:v>24.847528000000001</c:v>
                </c:pt>
                <c:pt idx="3877">
                  <c:v>24.848333</c:v>
                </c:pt>
                <c:pt idx="3878">
                  <c:v>24.849139000000001</c:v>
                </c:pt>
                <c:pt idx="3879">
                  <c:v>24.85</c:v>
                </c:pt>
                <c:pt idx="3880">
                  <c:v>24.850417</c:v>
                </c:pt>
                <c:pt idx="3881">
                  <c:v>24.850360999999999</c:v>
                </c:pt>
                <c:pt idx="3882">
                  <c:v>24.848721999999999</c:v>
                </c:pt>
                <c:pt idx="3883">
                  <c:v>24.849139000000001</c:v>
                </c:pt>
                <c:pt idx="3884">
                  <c:v>24.849972000000001</c:v>
                </c:pt>
                <c:pt idx="3885">
                  <c:v>24.850389</c:v>
                </c:pt>
                <c:pt idx="3886">
                  <c:v>24.850417</c:v>
                </c:pt>
                <c:pt idx="3887">
                  <c:v>24.850805999999999</c:v>
                </c:pt>
                <c:pt idx="3888">
                  <c:v>24.851194</c:v>
                </c:pt>
                <c:pt idx="3889">
                  <c:v>24.85125</c:v>
                </c:pt>
                <c:pt idx="3890">
                  <c:v>24.852056000000001</c:v>
                </c:pt>
                <c:pt idx="3891">
                  <c:v>24.852083</c:v>
                </c:pt>
                <c:pt idx="3892">
                  <c:v>24.853278</c:v>
                </c:pt>
                <c:pt idx="3893">
                  <c:v>24.855806000000001</c:v>
                </c:pt>
                <c:pt idx="3894">
                  <c:v>24.856193999999999</c:v>
                </c:pt>
                <c:pt idx="3895">
                  <c:v>24.856249999999999</c:v>
                </c:pt>
                <c:pt idx="3896">
                  <c:v>24.857056</c:v>
                </c:pt>
                <c:pt idx="3897">
                  <c:v>24.857056</c:v>
                </c:pt>
                <c:pt idx="3898">
                  <c:v>24.855388999999999</c:v>
                </c:pt>
                <c:pt idx="3899">
                  <c:v>24.855416999999999</c:v>
                </c:pt>
                <c:pt idx="3900">
                  <c:v>24.855833000000001</c:v>
                </c:pt>
                <c:pt idx="3901">
                  <c:v>24.856694000000001</c:v>
                </c:pt>
                <c:pt idx="3902">
                  <c:v>24.857082999999999</c:v>
                </c:pt>
                <c:pt idx="3903">
                  <c:v>24.857056</c:v>
                </c:pt>
                <c:pt idx="3904">
                  <c:v>24.857917</c:v>
                </c:pt>
                <c:pt idx="3905">
                  <c:v>24.857889</c:v>
                </c:pt>
                <c:pt idx="3906">
                  <c:v>24.857082999999999</c:v>
                </c:pt>
                <c:pt idx="3907">
                  <c:v>24.857056</c:v>
                </c:pt>
                <c:pt idx="3908">
                  <c:v>24.857917</c:v>
                </c:pt>
                <c:pt idx="3909">
                  <c:v>24.857889</c:v>
                </c:pt>
                <c:pt idx="3910">
                  <c:v>24.858305999999999</c:v>
                </c:pt>
                <c:pt idx="3911">
                  <c:v>24.859166999999999</c:v>
                </c:pt>
                <c:pt idx="3912">
                  <c:v>24.859556000000001</c:v>
                </c:pt>
                <c:pt idx="3913">
                  <c:v>24.859583000000001</c:v>
                </c:pt>
                <c:pt idx="3914">
                  <c:v>24.860389000000001</c:v>
                </c:pt>
                <c:pt idx="3915">
                  <c:v>24.860417000000002</c:v>
                </c:pt>
                <c:pt idx="3916">
                  <c:v>24.861249999999998</c:v>
                </c:pt>
                <c:pt idx="3917">
                  <c:v>24.861277999999999</c:v>
                </c:pt>
                <c:pt idx="3918">
                  <c:v>24.860417000000002</c:v>
                </c:pt>
                <c:pt idx="3919">
                  <c:v>24.860389000000001</c:v>
                </c:pt>
                <c:pt idx="3920">
                  <c:v>24.859611000000001</c:v>
                </c:pt>
                <c:pt idx="3921">
                  <c:v>24.859556000000001</c:v>
                </c:pt>
                <c:pt idx="3922">
                  <c:v>24.856611000000001</c:v>
                </c:pt>
                <c:pt idx="3923">
                  <c:v>24.855806000000001</c:v>
                </c:pt>
                <c:pt idx="3924">
                  <c:v>24.854555999999999</c:v>
                </c:pt>
                <c:pt idx="3925">
                  <c:v>24.854972</c:v>
                </c:pt>
                <c:pt idx="3926">
                  <c:v>24.856639000000001</c:v>
                </c:pt>
                <c:pt idx="3927">
                  <c:v>24.860361000000001</c:v>
                </c:pt>
                <c:pt idx="3928">
                  <c:v>24.860417000000002</c:v>
                </c:pt>
                <c:pt idx="3929">
                  <c:v>24.861194000000001</c:v>
                </c:pt>
                <c:pt idx="3930">
                  <c:v>24.861249999999998</c:v>
                </c:pt>
                <c:pt idx="3931">
                  <c:v>24.862027999999999</c:v>
                </c:pt>
                <c:pt idx="3932">
                  <c:v>24.862082999999998</c:v>
                </c:pt>
                <c:pt idx="3933">
                  <c:v>24.861222000000001</c:v>
                </c:pt>
                <c:pt idx="3934">
                  <c:v>24.861249999999998</c:v>
                </c:pt>
                <c:pt idx="3935">
                  <c:v>24.861639</c:v>
                </c:pt>
                <c:pt idx="3936">
                  <c:v>24.864972000000002</c:v>
                </c:pt>
                <c:pt idx="3937">
                  <c:v>24.865832999999999</c:v>
                </c:pt>
                <c:pt idx="3938">
                  <c:v>24.867443999999999</c:v>
                </c:pt>
                <c:pt idx="3939">
                  <c:v>24.868306</c:v>
                </c:pt>
                <c:pt idx="3940">
                  <c:v>24.869972000000001</c:v>
                </c:pt>
                <c:pt idx="3941">
                  <c:v>24.870861000000001</c:v>
                </c:pt>
                <c:pt idx="3942">
                  <c:v>24.871666999999999</c:v>
                </c:pt>
                <c:pt idx="3943">
                  <c:v>24.872471999999998</c:v>
                </c:pt>
                <c:pt idx="3944">
                  <c:v>24.874139</c:v>
                </c:pt>
                <c:pt idx="3945">
                  <c:v>24.875</c:v>
                </c:pt>
                <c:pt idx="3946">
                  <c:v>24.877472000000001</c:v>
                </c:pt>
                <c:pt idx="3947">
                  <c:v>24.878333000000001</c:v>
                </c:pt>
                <c:pt idx="3948">
                  <c:v>24.880806</c:v>
                </c:pt>
                <c:pt idx="3949">
                  <c:v>24.881610999999999</c:v>
                </c:pt>
                <c:pt idx="3950">
                  <c:v>24.883333</c:v>
                </c:pt>
                <c:pt idx="3951">
                  <c:v>24.884139000000001</c:v>
                </c:pt>
                <c:pt idx="3952">
                  <c:v>24.886610999999998</c:v>
                </c:pt>
                <c:pt idx="3953">
                  <c:v>24.887499999999999</c:v>
                </c:pt>
                <c:pt idx="3954">
                  <c:v>24.889139</c:v>
                </c:pt>
                <c:pt idx="3955">
                  <c:v>24.889972</c:v>
                </c:pt>
                <c:pt idx="3956">
                  <c:v>24.891639000000001</c:v>
                </c:pt>
                <c:pt idx="3957">
                  <c:v>24.892499999999998</c:v>
                </c:pt>
                <c:pt idx="3958">
                  <c:v>24.893305999999999</c:v>
                </c:pt>
                <c:pt idx="3959">
                  <c:v>24.894166999999999</c:v>
                </c:pt>
                <c:pt idx="3960">
                  <c:v>24.894971999999999</c:v>
                </c:pt>
                <c:pt idx="3961">
                  <c:v>24.902888999999998</c:v>
                </c:pt>
                <c:pt idx="3962">
                  <c:v>24.902888999999998</c:v>
                </c:pt>
                <c:pt idx="3963">
                  <c:v>24.908306</c:v>
                </c:pt>
                <c:pt idx="3964">
                  <c:v>24.909167</c:v>
                </c:pt>
                <c:pt idx="3965">
                  <c:v>24.910388999999999</c:v>
                </c:pt>
                <c:pt idx="3966">
                  <c:v>24.910388999999999</c:v>
                </c:pt>
                <c:pt idx="3967">
                  <c:v>24.909555999999998</c:v>
                </c:pt>
                <c:pt idx="3968">
                  <c:v>24.909555999999998</c:v>
                </c:pt>
                <c:pt idx="3969">
                  <c:v>24.910443999999998</c:v>
                </c:pt>
                <c:pt idx="3970">
                  <c:v>24.910388999999999</c:v>
                </c:pt>
                <c:pt idx="3971">
                  <c:v>24.911221999999999</c:v>
                </c:pt>
                <c:pt idx="3972">
                  <c:v>24.911221999999999</c:v>
                </c:pt>
                <c:pt idx="3973">
                  <c:v>24.910388999999999</c:v>
                </c:pt>
                <c:pt idx="3974">
                  <c:v>24.910388999999999</c:v>
                </c:pt>
                <c:pt idx="3975">
                  <c:v>24.910861000000001</c:v>
                </c:pt>
                <c:pt idx="3976">
                  <c:v>24.911639000000001</c:v>
                </c:pt>
                <c:pt idx="3977">
                  <c:v>24.913305999999999</c:v>
                </c:pt>
                <c:pt idx="3978">
                  <c:v>24.91375</c:v>
                </c:pt>
                <c:pt idx="3979">
                  <c:v>24.91375</c:v>
                </c:pt>
                <c:pt idx="3980">
                  <c:v>24.912889</c:v>
                </c:pt>
                <c:pt idx="3981">
                  <c:v>24.912917</c:v>
                </c:pt>
                <c:pt idx="3982">
                  <c:v>24.912056</c:v>
                </c:pt>
                <c:pt idx="3983">
                  <c:v>24.912027999999999</c:v>
                </c:pt>
                <c:pt idx="3984">
                  <c:v>24.912889</c:v>
                </c:pt>
                <c:pt idx="3985">
                  <c:v>24.912944</c:v>
                </c:pt>
                <c:pt idx="3986">
                  <c:v>24.914166999999999</c:v>
                </c:pt>
                <c:pt idx="3987">
                  <c:v>24.917444</c:v>
                </c:pt>
                <c:pt idx="3988">
                  <c:v>24.918306000000001</c:v>
                </c:pt>
                <c:pt idx="3989">
                  <c:v>24.919167000000002</c:v>
                </c:pt>
                <c:pt idx="3990">
                  <c:v>24.92</c:v>
                </c:pt>
                <c:pt idx="3991">
                  <c:v>24.920860999999999</c:v>
                </c:pt>
                <c:pt idx="3992">
                  <c:v>24.921666999999999</c:v>
                </c:pt>
                <c:pt idx="3993">
                  <c:v>24.922471999999999</c:v>
                </c:pt>
                <c:pt idx="3994">
                  <c:v>24.923333</c:v>
                </c:pt>
                <c:pt idx="3995">
                  <c:v>24.924139</c:v>
                </c:pt>
                <c:pt idx="3996">
                  <c:v>24.925000000000001</c:v>
                </c:pt>
                <c:pt idx="3997">
                  <c:v>24.925806000000001</c:v>
                </c:pt>
                <c:pt idx="3998">
                  <c:v>24.926639000000002</c:v>
                </c:pt>
                <c:pt idx="3999">
                  <c:v>24.927499999999998</c:v>
                </c:pt>
                <c:pt idx="4000">
                  <c:v>24.928305999999999</c:v>
                </c:pt>
                <c:pt idx="4001">
                  <c:v>24.929167</c:v>
                </c:pt>
                <c:pt idx="4002">
                  <c:v>24.934971999999998</c:v>
                </c:pt>
                <c:pt idx="4003">
                  <c:v>24.935832999999999</c:v>
                </c:pt>
                <c:pt idx="4004">
                  <c:v>24.936250000000001</c:v>
                </c:pt>
                <c:pt idx="4005">
                  <c:v>24.936194</c:v>
                </c:pt>
                <c:pt idx="4006">
                  <c:v>24.938749999999999</c:v>
                </c:pt>
                <c:pt idx="4007">
                  <c:v>24.938721999999999</c:v>
                </c:pt>
                <c:pt idx="4008">
                  <c:v>24.940389</c:v>
                </c:pt>
                <c:pt idx="4009">
                  <c:v>24.940417</c:v>
                </c:pt>
                <c:pt idx="4010">
                  <c:v>24.939582999999999</c:v>
                </c:pt>
                <c:pt idx="4011">
                  <c:v>24.939582999999999</c:v>
                </c:pt>
                <c:pt idx="4012">
                  <c:v>24.94</c:v>
                </c:pt>
                <c:pt idx="4013">
                  <c:v>24.942471999999999</c:v>
                </c:pt>
                <c:pt idx="4014">
                  <c:v>24.945806000000001</c:v>
                </c:pt>
                <c:pt idx="4015">
                  <c:v>24.946611000000001</c:v>
                </c:pt>
                <c:pt idx="4016">
                  <c:v>24.947472000000001</c:v>
                </c:pt>
                <c:pt idx="4017">
                  <c:v>24.948305999999999</c:v>
                </c:pt>
                <c:pt idx="4018">
                  <c:v>24.949166999999999</c:v>
                </c:pt>
                <c:pt idx="4019">
                  <c:v>24.956250000000001</c:v>
                </c:pt>
                <c:pt idx="4020">
                  <c:v>24.956194</c:v>
                </c:pt>
                <c:pt idx="4021">
                  <c:v>24.966277999999999</c:v>
                </c:pt>
                <c:pt idx="4022">
                  <c:v>24.9725</c:v>
                </c:pt>
                <c:pt idx="4023">
                  <c:v>24.973278000000001</c:v>
                </c:pt>
                <c:pt idx="4024">
                  <c:v>24.974972000000001</c:v>
                </c:pt>
                <c:pt idx="4025">
                  <c:v>24.975833000000002</c:v>
                </c:pt>
                <c:pt idx="4026">
                  <c:v>24.976638999999999</c:v>
                </c:pt>
                <c:pt idx="4027">
                  <c:v>24.977443999999998</c:v>
                </c:pt>
                <c:pt idx="4028">
                  <c:v>24.978332999999999</c:v>
                </c:pt>
                <c:pt idx="4029">
                  <c:v>24.984166999999999</c:v>
                </c:pt>
                <c:pt idx="4030">
                  <c:v>24.984971999999999</c:v>
                </c:pt>
                <c:pt idx="4031">
                  <c:v>24.985833</c:v>
                </c:pt>
                <c:pt idx="4032">
                  <c:v>24.986667000000001</c:v>
                </c:pt>
                <c:pt idx="4033">
                  <c:v>24.987472</c:v>
                </c:pt>
                <c:pt idx="4034">
                  <c:v>24.988333000000001</c:v>
                </c:pt>
                <c:pt idx="4035">
                  <c:v>24.989139000000002</c:v>
                </c:pt>
                <c:pt idx="4036">
                  <c:v>24.989528</c:v>
                </c:pt>
                <c:pt idx="4037">
                  <c:v>24.989583</c:v>
                </c:pt>
                <c:pt idx="4038">
                  <c:v>24.989972000000002</c:v>
                </c:pt>
                <c:pt idx="4039">
                  <c:v>24.9925</c:v>
                </c:pt>
                <c:pt idx="4040">
                  <c:v>24.996611000000001</c:v>
                </c:pt>
                <c:pt idx="4041">
                  <c:v>24.997471999999998</c:v>
                </c:pt>
                <c:pt idx="4042">
                  <c:v>24.997944</c:v>
                </c:pt>
                <c:pt idx="4043">
                  <c:v>24.997056000000001</c:v>
                </c:pt>
                <c:pt idx="4044">
                  <c:v>24.997056000000001</c:v>
                </c:pt>
                <c:pt idx="4045">
                  <c:v>24.997444000000002</c:v>
                </c:pt>
                <c:pt idx="4046">
                  <c:v>24.998305999999999</c:v>
                </c:pt>
                <c:pt idx="4047">
                  <c:v>25</c:v>
                </c:pt>
                <c:pt idx="4048">
                  <c:v>25.001639000000001</c:v>
                </c:pt>
                <c:pt idx="4049">
                  <c:v>25.004166999999999</c:v>
                </c:pt>
                <c:pt idx="4050">
                  <c:v>25.004971999999999</c:v>
                </c:pt>
                <c:pt idx="4051">
                  <c:v>25.006639</c:v>
                </c:pt>
                <c:pt idx="4052">
                  <c:v>25.0075</c:v>
                </c:pt>
                <c:pt idx="4053">
                  <c:v>25.009111000000001</c:v>
                </c:pt>
                <c:pt idx="4054">
                  <c:v>25.010805999999999</c:v>
                </c:pt>
                <c:pt idx="4055">
                  <c:v>25.011666999999999</c:v>
                </c:pt>
                <c:pt idx="4056">
                  <c:v>25.012056000000001</c:v>
                </c:pt>
                <c:pt idx="4057">
                  <c:v>25.012083000000001</c:v>
                </c:pt>
                <c:pt idx="4058">
                  <c:v>25.014167</c:v>
                </c:pt>
                <c:pt idx="4059">
                  <c:v>25.014972</c:v>
                </c:pt>
                <c:pt idx="4060">
                  <c:v>25.016667000000002</c:v>
                </c:pt>
                <c:pt idx="4061">
                  <c:v>25.019166999999999</c:v>
                </c:pt>
                <c:pt idx="4062">
                  <c:v>25.023306000000002</c:v>
                </c:pt>
                <c:pt idx="4063">
                  <c:v>25.024166999999998</c:v>
                </c:pt>
                <c:pt idx="4064">
                  <c:v>25.025777999999999</c:v>
                </c:pt>
                <c:pt idx="4065">
                  <c:v>25.026638999999999</c:v>
                </c:pt>
                <c:pt idx="4066">
                  <c:v>25.029555999999999</c:v>
                </c:pt>
                <c:pt idx="4067">
                  <c:v>25.029555999999999</c:v>
                </c:pt>
                <c:pt idx="4068">
                  <c:v>25.03125</c:v>
                </c:pt>
                <c:pt idx="4069">
                  <c:v>25.031193999999999</c:v>
                </c:pt>
                <c:pt idx="4070">
                  <c:v>25.032471999999999</c:v>
                </c:pt>
                <c:pt idx="4071">
                  <c:v>25.033277999999999</c:v>
                </c:pt>
                <c:pt idx="4072">
                  <c:v>25.034555999999998</c:v>
                </c:pt>
                <c:pt idx="4073">
                  <c:v>25.034583000000001</c:v>
                </c:pt>
                <c:pt idx="4074">
                  <c:v>25.034972</c:v>
                </c:pt>
                <c:pt idx="4075">
                  <c:v>25.035833</c:v>
                </c:pt>
                <c:pt idx="4076">
                  <c:v>25.037472000000001</c:v>
                </c:pt>
                <c:pt idx="4077">
                  <c:v>25.038333000000002</c:v>
                </c:pt>
                <c:pt idx="4078">
                  <c:v>25.038722</c:v>
                </c:pt>
                <c:pt idx="4079">
                  <c:v>25.03875</c:v>
                </c:pt>
                <c:pt idx="4080">
                  <c:v>25.040417000000001</c:v>
                </c:pt>
                <c:pt idx="4081">
                  <c:v>25.040389000000001</c:v>
                </c:pt>
                <c:pt idx="4082">
                  <c:v>25.042888999999999</c:v>
                </c:pt>
                <c:pt idx="4083">
                  <c:v>25.042888999999999</c:v>
                </c:pt>
                <c:pt idx="4084">
                  <c:v>25.043749999999999</c:v>
                </c:pt>
                <c:pt idx="4085">
                  <c:v>25.043721999999999</c:v>
                </c:pt>
                <c:pt idx="4086">
                  <c:v>25.044582999999999</c:v>
                </c:pt>
                <c:pt idx="4087">
                  <c:v>25.044611</c:v>
                </c:pt>
                <c:pt idx="4088">
                  <c:v>25.045417</c:v>
                </c:pt>
                <c:pt idx="4089">
                  <c:v>25.045389</c:v>
                </c:pt>
                <c:pt idx="4090">
                  <c:v>25.046222</c:v>
                </c:pt>
                <c:pt idx="4091">
                  <c:v>25.046222</c:v>
                </c:pt>
                <c:pt idx="4092">
                  <c:v>25.047111000000001</c:v>
                </c:pt>
                <c:pt idx="4093">
                  <c:v>25.047083000000001</c:v>
                </c:pt>
                <c:pt idx="4094">
                  <c:v>25.047889000000001</c:v>
                </c:pt>
                <c:pt idx="4095">
                  <c:v>25.047917000000002</c:v>
                </c:pt>
                <c:pt idx="4096">
                  <c:v>25.048722000000001</c:v>
                </c:pt>
                <c:pt idx="4097">
                  <c:v>25.048777999999999</c:v>
                </c:pt>
                <c:pt idx="4098">
                  <c:v>25.05</c:v>
                </c:pt>
                <c:pt idx="4099">
                  <c:v>25.050861000000001</c:v>
                </c:pt>
                <c:pt idx="4100">
                  <c:v>25.052083</c:v>
                </c:pt>
                <c:pt idx="4101">
                  <c:v>25.052083</c:v>
                </c:pt>
                <c:pt idx="4102">
                  <c:v>25.052889</c:v>
                </c:pt>
                <c:pt idx="4103">
                  <c:v>25.052917000000001</c:v>
                </c:pt>
                <c:pt idx="4104">
                  <c:v>25.054583000000001</c:v>
                </c:pt>
                <c:pt idx="4105">
                  <c:v>25.054556000000002</c:v>
                </c:pt>
                <c:pt idx="4106">
                  <c:v>25.057027999999999</c:v>
                </c:pt>
                <c:pt idx="4107">
                  <c:v>25.057055999999999</c:v>
                </c:pt>
                <c:pt idx="4108">
                  <c:v>25.057917</c:v>
                </c:pt>
                <c:pt idx="4109">
                  <c:v>25.057888999999999</c:v>
                </c:pt>
                <c:pt idx="4110">
                  <c:v>25.06625</c:v>
                </c:pt>
                <c:pt idx="4111">
                  <c:v>25.06625</c:v>
                </c:pt>
                <c:pt idx="4112">
                  <c:v>25.067056000000001</c:v>
                </c:pt>
                <c:pt idx="4113">
                  <c:v>25.067083</c:v>
                </c:pt>
                <c:pt idx="4114">
                  <c:v>25.067889000000001</c:v>
                </c:pt>
                <c:pt idx="4115">
                  <c:v>25.067917000000001</c:v>
                </c:pt>
                <c:pt idx="4116">
                  <c:v>25.069610999999998</c:v>
                </c:pt>
                <c:pt idx="4117">
                  <c:v>25.069555999999999</c:v>
                </c:pt>
                <c:pt idx="4118">
                  <c:v>25.070388999999999</c:v>
                </c:pt>
                <c:pt idx="4119">
                  <c:v>25.070388999999999</c:v>
                </c:pt>
                <c:pt idx="4120">
                  <c:v>25.071249999999999</c:v>
                </c:pt>
                <c:pt idx="4121">
                  <c:v>25.071221999999999</c:v>
                </c:pt>
                <c:pt idx="4122">
                  <c:v>25.072082999999999</c:v>
                </c:pt>
                <c:pt idx="4123">
                  <c:v>25.072111</c:v>
                </c:pt>
                <c:pt idx="4124">
                  <c:v>25.072861</c:v>
                </c:pt>
                <c:pt idx="4125">
                  <c:v>25.072889</c:v>
                </c:pt>
                <c:pt idx="4126">
                  <c:v>25.073694</c:v>
                </c:pt>
                <c:pt idx="4127">
                  <c:v>25.073722</c:v>
                </c:pt>
                <c:pt idx="4128">
                  <c:v>25.074583000000001</c:v>
                </c:pt>
                <c:pt idx="4129">
                  <c:v>25.074611000000001</c:v>
                </c:pt>
                <c:pt idx="4130">
                  <c:v>25.075417000000002</c:v>
                </c:pt>
                <c:pt idx="4131">
                  <c:v>25.075389000000001</c:v>
                </c:pt>
                <c:pt idx="4132">
                  <c:v>25.076250000000002</c:v>
                </c:pt>
                <c:pt idx="4133">
                  <c:v>25.076222000000001</c:v>
                </c:pt>
                <c:pt idx="4134">
                  <c:v>25.077082999999998</c:v>
                </c:pt>
                <c:pt idx="4135">
                  <c:v>25.077027999999999</c:v>
                </c:pt>
                <c:pt idx="4136">
                  <c:v>25.077888999999999</c:v>
                </c:pt>
                <c:pt idx="4137">
                  <c:v>25.077916999999999</c:v>
                </c:pt>
                <c:pt idx="4138">
                  <c:v>25.078721999999999</c:v>
                </c:pt>
                <c:pt idx="4139">
                  <c:v>25.078749999999999</c:v>
                </c:pt>
                <c:pt idx="4140">
                  <c:v>25.079556</c:v>
                </c:pt>
                <c:pt idx="4141">
                  <c:v>25.079556</c:v>
                </c:pt>
                <c:pt idx="4142">
                  <c:v>25.081250000000001</c:v>
                </c:pt>
                <c:pt idx="4143">
                  <c:v>25.081222</c:v>
                </c:pt>
                <c:pt idx="4144">
                  <c:v>25.082111000000001</c:v>
                </c:pt>
                <c:pt idx="4145">
                  <c:v>25.082111000000001</c:v>
                </c:pt>
                <c:pt idx="4146">
                  <c:v>25.082916999999998</c:v>
                </c:pt>
                <c:pt idx="4147">
                  <c:v>25.082889000000002</c:v>
                </c:pt>
                <c:pt idx="4148">
                  <c:v>25.083722000000002</c:v>
                </c:pt>
                <c:pt idx="4149">
                  <c:v>25.083722000000002</c:v>
                </c:pt>
                <c:pt idx="4150">
                  <c:v>25.084582999999999</c:v>
                </c:pt>
                <c:pt idx="4151">
                  <c:v>25.084555999999999</c:v>
                </c:pt>
                <c:pt idx="4152">
                  <c:v>25.085360999999999</c:v>
                </c:pt>
                <c:pt idx="4153">
                  <c:v>25.085388999999999</c:v>
                </c:pt>
                <c:pt idx="4154">
                  <c:v>25.08625</c:v>
                </c:pt>
                <c:pt idx="4155">
                  <c:v>25.086221999999999</c:v>
                </c:pt>
                <c:pt idx="4156">
                  <c:v>25.087083</c:v>
                </c:pt>
                <c:pt idx="4157">
                  <c:v>25.087111</c:v>
                </c:pt>
                <c:pt idx="4158">
                  <c:v>25.088722000000001</c:v>
                </c:pt>
                <c:pt idx="4159">
                  <c:v>25.088722000000001</c:v>
                </c:pt>
                <c:pt idx="4160">
                  <c:v>25.087917000000001</c:v>
                </c:pt>
                <c:pt idx="4161">
                  <c:v>25.088722000000001</c:v>
                </c:pt>
                <c:pt idx="4162">
                  <c:v>25.087083</c:v>
                </c:pt>
                <c:pt idx="4163">
                  <c:v>25.087444000000001</c:v>
                </c:pt>
                <c:pt idx="4164">
                  <c:v>25.088305999999999</c:v>
                </c:pt>
                <c:pt idx="4165">
                  <c:v>25.089167</c:v>
                </c:pt>
                <c:pt idx="4166">
                  <c:v>25.089971999999999</c:v>
                </c:pt>
                <c:pt idx="4167">
                  <c:v>25.090361000000001</c:v>
                </c:pt>
                <c:pt idx="4168">
                  <c:v>25.089556000000002</c:v>
                </c:pt>
                <c:pt idx="4169">
                  <c:v>25.09</c:v>
                </c:pt>
                <c:pt idx="4170">
                  <c:v>25.091667000000001</c:v>
                </c:pt>
                <c:pt idx="4171">
                  <c:v>25.094583</c:v>
                </c:pt>
                <c:pt idx="4172">
                  <c:v>25.094528</c:v>
                </c:pt>
                <c:pt idx="4173">
                  <c:v>25.095389000000001</c:v>
                </c:pt>
                <c:pt idx="4174">
                  <c:v>25.095417000000001</c:v>
                </c:pt>
                <c:pt idx="4175">
                  <c:v>25.096222000000001</c:v>
                </c:pt>
                <c:pt idx="4176">
                  <c:v>25.096222000000001</c:v>
                </c:pt>
                <c:pt idx="4177">
                  <c:v>25.097916999999999</c:v>
                </c:pt>
                <c:pt idx="4178">
                  <c:v>25.097888999999999</c:v>
                </c:pt>
                <c:pt idx="4179">
                  <c:v>25.098749999999999</c:v>
                </c:pt>
                <c:pt idx="4180">
                  <c:v>25.098749999999999</c:v>
                </c:pt>
                <c:pt idx="4181">
                  <c:v>25.100389</c:v>
                </c:pt>
                <c:pt idx="4182">
                  <c:v>25.100417</c:v>
                </c:pt>
                <c:pt idx="4183">
                  <c:v>25.101222</c:v>
                </c:pt>
                <c:pt idx="4184">
                  <c:v>25.10125</c:v>
                </c:pt>
                <c:pt idx="4185">
                  <c:v>25.102917000000001</c:v>
                </c:pt>
                <c:pt idx="4186">
                  <c:v>25.102944000000001</c:v>
                </c:pt>
                <c:pt idx="4187">
                  <c:v>25.104555999999999</c:v>
                </c:pt>
                <c:pt idx="4188">
                  <c:v>25.104555999999999</c:v>
                </c:pt>
                <c:pt idx="4189">
                  <c:v>25.106249999999999</c:v>
                </c:pt>
                <c:pt idx="4190">
                  <c:v>25.106249999999999</c:v>
                </c:pt>
                <c:pt idx="4191">
                  <c:v>25.107082999999999</c:v>
                </c:pt>
                <c:pt idx="4192">
                  <c:v>25.107056</c:v>
                </c:pt>
                <c:pt idx="4193">
                  <c:v>25.107917</c:v>
                </c:pt>
                <c:pt idx="4194">
                  <c:v>25.107889</c:v>
                </c:pt>
                <c:pt idx="4195">
                  <c:v>25.108305999999999</c:v>
                </c:pt>
                <c:pt idx="4196">
                  <c:v>25.109166999999999</c:v>
                </c:pt>
                <c:pt idx="4197">
                  <c:v>25.110361000000001</c:v>
                </c:pt>
                <c:pt idx="4198">
                  <c:v>25.110389000000001</c:v>
                </c:pt>
                <c:pt idx="4199">
                  <c:v>25.111194000000001</c:v>
                </c:pt>
                <c:pt idx="4200">
                  <c:v>25.111222000000001</c:v>
                </c:pt>
                <c:pt idx="4201">
                  <c:v>25.112082999999998</c:v>
                </c:pt>
                <c:pt idx="4202">
                  <c:v>25.112082999999998</c:v>
                </c:pt>
                <c:pt idx="4203">
                  <c:v>25.112888999999999</c:v>
                </c:pt>
                <c:pt idx="4204">
                  <c:v>25.112888999999999</c:v>
                </c:pt>
                <c:pt idx="4205">
                  <c:v>25.11375</c:v>
                </c:pt>
                <c:pt idx="4206">
                  <c:v>25.11375</c:v>
                </c:pt>
                <c:pt idx="4207">
                  <c:v>25.114556</c:v>
                </c:pt>
                <c:pt idx="4208">
                  <c:v>25.114528</c:v>
                </c:pt>
                <c:pt idx="4209">
                  <c:v>25.115417000000001</c:v>
                </c:pt>
                <c:pt idx="4210">
                  <c:v>25.115361</c:v>
                </c:pt>
                <c:pt idx="4211">
                  <c:v>25.116250000000001</c:v>
                </c:pt>
                <c:pt idx="4212">
                  <c:v>25.116250000000001</c:v>
                </c:pt>
                <c:pt idx="4213">
                  <c:v>25.117889000000002</c:v>
                </c:pt>
                <c:pt idx="4214">
                  <c:v>25.117889000000002</c:v>
                </c:pt>
                <c:pt idx="4215">
                  <c:v>25.118722000000002</c:v>
                </c:pt>
                <c:pt idx="4216">
                  <c:v>25.118722000000002</c:v>
                </c:pt>
                <c:pt idx="4217">
                  <c:v>25.117889000000002</c:v>
                </c:pt>
                <c:pt idx="4218">
                  <c:v>25.117916999999998</c:v>
                </c:pt>
                <c:pt idx="4219">
                  <c:v>25.118722000000002</c:v>
                </c:pt>
                <c:pt idx="4220">
                  <c:v>25.118722000000002</c:v>
                </c:pt>
                <c:pt idx="4221">
                  <c:v>25.120833000000001</c:v>
                </c:pt>
                <c:pt idx="4222">
                  <c:v>25.121611000000001</c:v>
                </c:pt>
                <c:pt idx="4223">
                  <c:v>25.122083</c:v>
                </c:pt>
                <c:pt idx="4224">
                  <c:v>25.122111</c:v>
                </c:pt>
                <c:pt idx="4225">
                  <c:v>25.124583000000001</c:v>
                </c:pt>
                <c:pt idx="4226">
                  <c:v>25.124555999999998</c:v>
                </c:pt>
                <c:pt idx="4227">
                  <c:v>25.124139</c:v>
                </c:pt>
                <c:pt idx="4228">
                  <c:v>25.123332999999999</c:v>
                </c:pt>
                <c:pt idx="4229">
                  <c:v>25.122889000000001</c:v>
                </c:pt>
                <c:pt idx="4230">
                  <c:v>25.123750000000001</c:v>
                </c:pt>
                <c:pt idx="4231">
                  <c:v>25.122917000000001</c:v>
                </c:pt>
                <c:pt idx="4232">
                  <c:v>25.123722000000001</c:v>
                </c:pt>
                <c:pt idx="4233">
                  <c:v>25.123778000000001</c:v>
                </c:pt>
                <c:pt idx="4234">
                  <c:v>25.124583000000001</c:v>
                </c:pt>
                <c:pt idx="4235">
                  <c:v>25.124528000000002</c:v>
                </c:pt>
                <c:pt idx="4236">
                  <c:v>25.125388999999998</c:v>
                </c:pt>
                <c:pt idx="4237">
                  <c:v>25.125416999999999</c:v>
                </c:pt>
                <c:pt idx="4238">
                  <c:v>25.124583000000001</c:v>
                </c:pt>
                <c:pt idx="4239">
                  <c:v>25.124555999999998</c:v>
                </c:pt>
                <c:pt idx="4240">
                  <c:v>25.123750000000001</c:v>
                </c:pt>
                <c:pt idx="4241">
                  <c:v>25.123722000000001</c:v>
                </c:pt>
                <c:pt idx="4242">
                  <c:v>25.122917000000001</c:v>
                </c:pt>
                <c:pt idx="4243">
                  <c:v>25.122889000000001</c:v>
                </c:pt>
                <c:pt idx="4244">
                  <c:v>25.122028</c:v>
                </c:pt>
                <c:pt idx="4245">
                  <c:v>25.122056000000001</c:v>
                </c:pt>
                <c:pt idx="4246">
                  <c:v>25.121221999999999</c:v>
                </c:pt>
                <c:pt idx="4247">
                  <c:v>25.12125</c:v>
                </c:pt>
                <c:pt idx="4248">
                  <c:v>25.122056000000001</c:v>
                </c:pt>
                <c:pt idx="4249">
                  <c:v>25.122083</c:v>
                </c:pt>
                <c:pt idx="4250">
                  <c:v>25.122499999999999</c:v>
                </c:pt>
                <c:pt idx="4251">
                  <c:v>25.123360999999999</c:v>
                </c:pt>
                <c:pt idx="4252">
                  <c:v>25.123750000000001</c:v>
                </c:pt>
                <c:pt idx="4253">
                  <c:v>25.123778000000001</c:v>
                </c:pt>
                <c:pt idx="4254">
                  <c:v>25.124972</c:v>
                </c:pt>
                <c:pt idx="4255">
                  <c:v>25.125833</c:v>
                </c:pt>
                <c:pt idx="4256">
                  <c:v>25.126249999999999</c:v>
                </c:pt>
                <c:pt idx="4257">
                  <c:v>25.126221999999999</c:v>
                </c:pt>
                <c:pt idx="4258">
                  <c:v>25.127082999999999</c:v>
                </c:pt>
                <c:pt idx="4259">
                  <c:v>25.127027999999999</c:v>
                </c:pt>
                <c:pt idx="4260">
                  <c:v>25.126249999999999</c:v>
                </c:pt>
                <c:pt idx="4261">
                  <c:v>25.126249999999999</c:v>
                </c:pt>
                <c:pt idx="4262">
                  <c:v>25.125388999999998</c:v>
                </c:pt>
                <c:pt idx="4263">
                  <c:v>25.126221999999999</c:v>
                </c:pt>
                <c:pt idx="4264">
                  <c:v>25.126249999999999</c:v>
                </c:pt>
                <c:pt idx="4265">
                  <c:v>25.127056</c:v>
                </c:pt>
                <c:pt idx="4266">
                  <c:v>25.127082999999999</c:v>
                </c:pt>
                <c:pt idx="4267">
                  <c:v>25.127889</c:v>
                </c:pt>
                <c:pt idx="4268">
                  <c:v>25.127943999999999</c:v>
                </c:pt>
                <c:pt idx="4269">
                  <c:v>25.12875</c:v>
                </c:pt>
                <c:pt idx="4270">
                  <c:v>25.128722</c:v>
                </c:pt>
                <c:pt idx="4271">
                  <c:v>25.129583</c:v>
                </c:pt>
                <c:pt idx="4272">
                  <c:v>25.129556000000001</c:v>
                </c:pt>
                <c:pt idx="4273">
                  <c:v>25.130417000000001</c:v>
                </c:pt>
                <c:pt idx="4274">
                  <c:v>25.130444000000001</c:v>
                </c:pt>
                <c:pt idx="4275">
                  <c:v>25.131250000000001</c:v>
                </c:pt>
                <c:pt idx="4276">
                  <c:v>25.131222000000001</c:v>
                </c:pt>
                <c:pt idx="4277">
                  <c:v>25.132083000000002</c:v>
                </c:pt>
                <c:pt idx="4278">
                  <c:v>25.132055999999999</c:v>
                </c:pt>
                <c:pt idx="4279">
                  <c:v>25.132916999999999</c:v>
                </c:pt>
                <c:pt idx="4280">
                  <c:v>25.132943999999998</c:v>
                </c:pt>
                <c:pt idx="4281">
                  <c:v>25.133749999999999</c:v>
                </c:pt>
                <c:pt idx="4282">
                  <c:v>25.133749999999999</c:v>
                </c:pt>
                <c:pt idx="4283">
                  <c:v>25.134556</c:v>
                </c:pt>
                <c:pt idx="4284">
                  <c:v>25.134582999999999</c:v>
                </c:pt>
                <c:pt idx="4285">
                  <c:v>25.135389</c:v>
                </c:pt>
                <c:pt idx="4286">
                  <c:v>25.135417</c:v>
                </c:pt>
                <c:pt idx="4287">
                  <c:v>25.136278000000001</c:v>
                </c:pt>
                <c:pt idx="4288">
                  <c:v>25.136222</c:v>
                </c:pt>
                <c:pt idx="4289">
                  <c:v>25.137056000000001</c:v>
                </c:pt>
                <c:pt idx="4290">
                  <c:v>25.137056000000001</c:v>
                </c:pt>
                <c:pt idx="4291">
                  <c:v>25.137917000000002</c:v>
                </c:pt>
                <c:pt idx="4292">
                  <c:v>25.137889000000001</c:v>
                </c:pt>
                <c:pt idx="4293">
                  <c:v>25.138750000000002</c:v>
                </c:pt>
                <c:pt idx="4294">
                  <c:v>25.138750000000002</c:v>
                </c:pt>
                <c:pt idx="4295">
                  <c:v>25.140388999999999</c:v>
                </c:pt>
                <c:pt idx="4296">
                  <c:v>25.140388999999999</c:v>
                </c:pt>
                <c:pt idx="4297">
                  <c:v>25.141221999999999</c:v>
                </c:pt>
                <c:pt idx="4298">
                  <c:v>25.141221999999999</c:v>
                </c:pt>
                <c:pt idx="4299">
                  <c:v>25.142083</c:v>
                </c:pt>
                <c:pt idx="4300">
                  <c:v>25.142056</c:v>
                </c:pt>
                <c:pt idx="4301">
                  <c:v>25.142861</c:v>
                </c:pt>
                <c:pt idx="4302">
                  <c:v>25.142889</c:v>
                </c:pt>
                <c:pt idx="4303">
                  <c:v>25.143750000000001</c:v>
                </c:pt>
                <c:pt idx="4304">
                  <c:v>25.143722</c:v>
                </c:pt>
                <c:pt idx="4305">
                  <c:v>25.144583000000001</c:v>
                </c:pt>
                <c:pt idx="4306">
                  <c:v>25.144583000000001</c:v>
                </c:pt>
                <c:pt idx="4307">
                  <c:v>25.145416999999998</c:v>
                </c:pt>
                <c:pt idx="4308">
                  <c:v>25.145389000000002</c:v>
                </c:pt>
                <c:pt idx="4309">
                  <c:v>25.147055999999999</c:v>
                </c:pt>
                <c:pt idx="4310">
                  <c:v>25.147055999999999</c:v>
                </c:pt>
                <c:pt idx="4311">
                  <c:v>25.147943999999999</c:v>
                </c:pt>
                <c:pt idx="4312">
                  <c:v>25.147888999999999</c:v>
                </c:pt>
                <c:pt idx="4313">
                  <c:v>25.148693999999999</c:v>
                </c:pt>
                <c:pt idx="4314">
                  <c:v>25.147917</c:v>
                </c:pt>
                <c:pt idx="4315">
                  <c:v>25.147917</c:v>
                </c:pt>
                <c:pt idx="4316">
                  <c:v>25.148333000000001</c:v>
                </c:pt>
                <c:pt idx="4317">
                  <c:v>25.149194000000001</c:v>
                </c:pt>
                <c:pt idx="4318">
                  <c:v>25.15</c:v>
                </c:pt>
                <c:pt idx="4319">
                  <c:v>25.150805999999999</c:v>
                </c:pt>
                <c:pt idx="4320">
                  <c:v>25.151250000000001</c:v>
                </c:pt>
                <c:pt idx="4321">
                  <c:v>25.151278000000001</c:v>
                </c:pt>
                <c:pt idx="4322">
                  <c:v>25.153749999999999</c:v>
                </c:pt>
                <c:pt idx="4323">
                  <c:v>25.153721999999998</c:v>
                </c:pt>
                <c:pt idx="4324">
                  <c:v>25.159555999999998</c:v>
                </c:pt>
                <c:pt idx="4325">
                  <c:v>25.159583000000001</c:v>
                </c:pt>
                <c:pt idx="4326">
                  <c:v>25.171638999999999</c:v>
                </c:pt>
                <c:pt idx="4327">
                  <c:v>25.172499999999999</c:v>
                </c:pt>
                <c:pt idx="4328">
                  <c:v>25.173722000000001</c:v>
                </c:pt>
                <c:pt idx="4329">
                  <c:v>25.173749999999998</c:v>
                </c:pt>
                <c:pt idx="4330">
                  <c:v>25.174610999999999</c:v>
                </c:pt>
                <c:pt idx="4331">
                  <c:v>25.174555999999999</c:v>
                </c:pt>
                <c:pt idx="4332">
                  <c:v>25.173306</c:v>
                </c:pt>
                <c:pt idx="4333">
                  <c:v>25.172443999999999</c:v>
                </c:pt>
                <c:pt idx="4334">
                  <c:v>25.172056000000001</c:v>
                </c:pt>
                <c:pt idx="4335">
                  <c:v>25.172083000000001</c:v>
                </c:pt>
                <c:pt idx="4336">
                  <c:v>25.170805999999999</c:v>
                </c:pt>
                <c:pt idx="4337">
                  <c:v>25.166639</c:v>
                </c:pt>
                <c:pt idx="4338">
                  <c:v>25.166222000000001</c:v>
                </c:pt>
                <c:pt idx="4339">
                  <c:v>25.167055999999999</c:v>
                </c:pt>
                <c:pt idx="4340">
                  <c:v>25.166250000000002</c:v>
                </c:pt>
                <c:pt idx="4341">
                  <c:v>25.166250000000002</c:v>
                </c:pt>
                <c:pt idx="4342">
                  <c:v>25.165389000000001</c:v>
                </c:pt>
                <c:pt idx="4343">
                  <c:v>25.165444000000001</c:v>
                </c:pt>
                <c:pt idx="4344">
                  <c:v>25.163722</c:v>
                </c:pt>
                <c:pt idx="4345">
                  <c:v>25.16375</c:v>
                </c:pt>
                <c:pt idx="4346">
                  <c:v>25.162917</c:v>
                </c:pt>
                <c:pt idx="4347">
                  <c:v>25.162917</c:v>
                </c:pt>
                <c:pt idx="4348">
                  <c:v>25.161221999999999</c:v>
                </c:pt>
                <c:pt idx="4349">
                  <c:v>25.161221999999999</c:v>
                </c:pt>
                <c:pt idx="4350">
                  <c:v>25.157499999999999</c:v>
                </c:pt>
                <c:pt idx="4351">
                  <c:v>25.157582999999999</c:v>
                </c:pt>
                <c:pt idx="4352">
                  <c:v>25.158583</c:v>
                </c:pt>
                <c:pt idx="4353">
                  <c:v>25.159528000000002</c:v>
                </c:pt>
                <c:pt idx="4354">
                  <c:v>25.161417</c:v>
                </c:pt>
                <c:pt idx="4355">
                  <c:v>25.163305999999999</c:v>
                </c:pt>
                <c:pt idx="4356">
                  <c:v>25.164556000000001</c:v>
                </c:pt>
                <c:pt idx="4357">
                  <c:v>25.165417000000001</c:v>
                </c:pt>
                <c:pt idx="4358">
                  <c:v>25.165417000000001</c:v>
                </c:pt>
                <c:pt idx="4359">
                  <c:v>25.171250000000001</c:v>
                </c:pt>
                <c:pt idx="4360">
                  <c:v>25.171250000000001</c:v>
                </c:pt>
                <c:pt idx="4361">
                  <c:v>25.172083000000001</c:v>
                </c:pt>
                <c:pt idx="4362">
                  <c:v>25.172083000000001</c:v>
                </c:pt>
                <c:pt idx="4363">
                  <c:v>25.172944000000001</c:v>
                </c:pt>
                <c:pt idx="4364">
                  <c:v>25.172917000000002</c:v>
                </c:pt>
                <c:pt idx="4365">
                  <c:v>25.174582999999998</c:v>
                </c:pt>
                <c:pt idx="4366">
                  <c:v>25.174555999999999</c:v>
                </c:pt>
                <c:pt idx="4367">
                  <c:v>25.175416999999999</c:v>
                </c:pt>
                <c:pt idx="4368">
                  <c:v>25.175416999999999</c:v>
                </c:pt>
                <c:pt idx="4369">
                  <c:v>25.176193999999999</c:v>
                </c:pt>
                <c:pt idx="4370">
                  <c:v>25.176221999999999</c:v>
                </c:pt>
                <c:pt idx="4371">
                  <c:v>25.177083</c:v>
                </c:pt>
                <c:pt idx="4372">
                  <c:v>25.177083</c:v>
                </c:pt>
                <c:pt idx="4373">
                  <c:v>25.177944</c:v>
                </c:pt>
                <c:pt idx="4374">
                  <c:v>25.177917000000001</c:v>
                </c:pt>
                <c:pt idx="4375">
                  <c:v>25.178778000000001</c:v>
                </c:pt>
                <c:pt idx="4376">
                  <c:v>25.178750000000001</c:v>
                </c:pt>
                <c:pt idx="4377">
                  <c:v>25.179138999999999</c:v>
                </c:pt>
                <c:pt idx="4378">
                  <c:v>25.18</c:v>
                </c:pt>
                <c:pt idx="4379">
                  <c:v>25.181639000000001</c:v>
                </c:pt>
                <c:pt idx="4380">
                  <c:v>25.182500000000001</c:v>
                </c:pt>
                <c:pt idx="4381">
                  <c:v>25.186250000000001</c:v>
                </c:pt>
                <c:pt idx="4382">
                  <c:v>25.186250000000001</c:v>
                </c:pt>
                <c:pt idx="4383">
                  <c:v>25.187111000000002</c:v>
                </c:pt>
                <c:pt idx="4384">
                  <c:v>25.187083000000001</c:v>
                </c:pt>
                <c:pt idx="4385">
                  <c:v>25.187916999999999</c:v>
                </c:pt>
                <c:pt idx="4386">
                  <c:v>25.187916999999999</c:v>
                </c:pt>
                <c:pt idx="4387">
                  <c:v>25.188306000000001</c:v>
                </c:pt>
                <c:pt idx="4388">
                  <c:v>25.189972000000001</c:v>
                </c:pt>
                <c:pt idx="4389">
                  <c:v>25.190389</c:v>
                </c:pt>
                <c:pt idx="4390">
                  <c:v>25.190389</c:v>
                </c:pt>
                <c:pt idx="4391">
                  <c:v>25.191193999999999</c:v>
                </c:pt>
                <c:pt idx="4392">
                  <c:v>25.19125</c:v>
                </c:pt>
                <c:pt idx="4393">
                  <c:v>25.192056000000001</c:v>
                </c:pt>
                <c:pt idx="4394">
                  <c:v>25.192083</c:v>
                </c:pt>
                <c:pt idx="4395">
                  <c:v>25.192889000000001</c:v>
                </c:pt>
                <c:pt idx="4396">
                  <c:v>25.192917000000001</c:v>
                </c:pt>
                <c:pt idx="4397">
                  <c:v>25.193306</c:v>
                </c:pt>
                <c:pt idx="4398">
                  <c:v>25.194110999999999</c:v>
                </c:pt>
                <c:pt idx="4399">
                  <c:v>25.194972</c:v>
                </c:pt>
                <c:pt idx="4400">
                  <c:v>25.198305999999999</c:v>
                </c:pt>
                <c:pt idx="4401">
                  <c:v>25.199110999999998</c:v>
                </c:pt>
                <c:pt idx="4402">
                  <c:v>25.199971999999999</c:v>
                </c:pt>
                <c:pt idx="4403">
                  <c:v>25.201667</c:v>
                </c:pt>
                <c:pt idx="4404">
                  <c:v>25.202528000000001</c:v>
                </c:pt>
                <c:pt idx="4405">
                  <c:v>25.204139000000001</c:v>
                </c:pt>
                <c:pt idx="4406">
                  <c:v>25.204999999999998</c:v>
                </c:pt>
                <c:pt idx="4407">
                  <c:v>25.2075</c:v>
                </c:pt>
                <c:pt idx="4408">
                  <c:v>25.208306</c:v>
                </c:pt>
                <c:pt idx="4409">
                  <c:v>25.209972</c:v>
                </c:pt>
                <c:pt idx="4410">
                  <c:v>25.210833000000001</c:v>
                </c:pt>
                <c:pt idx="4411">
                  <c:v>25.212472000000002</c:v>
                </c:pt>
                <c:pt idx="4412">
                  <c:v>25.213332999999999</c:v>
                </c:pt>
                <c:pt idx="4413">
                  <c:v>25.215</c:v>
                </c:pt>
                <c:pt idx="4414">
                  <c:v>25.215806000000001</c:v>
                </c:pt>
                <c:pt idx="4415">
                  <c:v>25.218693999999999</c:v>
                </c:pt>
                <c:pt idx="4416">
                  <c:v>25.218693999999999</c:v>
                </c:pt>
                <c:pt idx="4417">
                  <c:v>25.221250000000001</c:v>
                </c:pt>
                <c:pt idx="4418">
                  <c:v>25.221278000000002</c:v>
                </c:pt>
                <c:pt idx="4419">
                  <c:v>25.222472</c:v>
                </c:pt>
                <c:pt idx="4420">
                  <c:v>25.224139000000001</c:v>
                </c:pt>
                <c:pt idx="4421">
                  <c:v>25.224972000000001</c:v>
                </c:pt>
                <c:pt idx="4422">
                  <c:v>25.228332999999999</c:v>
                </c:pt>
                <c:pt idx="4423">
                  <c:v>25.229139</c:v>
                </c:pt>
                <c:pt idx="4424">
                  <c:v>25.229944</c:v>
                </c:pt>
                <c:pt idx="4425">
                  <c:v>25.233305999999999</c:v>
                </c:pt>
                <c:pt idx="4426">
                  <c:v>25.237500000000001</c:v>
                </c:pt>
                <c:pt idx="4427">
                  <c:v>25.238306000000001</c:v>
                </c:pt>
                <c:pt idx="4428">
                  <c:v>25.239972000000002</c:v>
                </c:pt>
                <c:pt idx="4429">
                  <c:v>25.240832999999999</c:v>
                </c:pt>
                <c:pt idx="4430">
                  <c:v>25.241638999999999</c:v>
                </c:pt>
                <c:pt idx="4431">
                  <c:v>25.244139000000001</c:v>
                </c:pt>
                <c:pt idx="4432">
                  <c:v>25.246666999999999</c:v>
                </c:pt>
                <c:pt idx="4433">
                  <c:v>25.247471999999998</c:v>
                </c:pt>
                <c:pt idx="4434">
                  <c:v>25.248332999999999</c:v>
                </c:pt>
                <c:pt idx="4435">
                  <c:v>25.249139</c:v>
                </c:pt>
                <c:pt idx="4436">
                  <c:v>25.25</c:v>
                </c:pt>
                <c:pt idx="4437">
                  <c:v>25.250806000000001</c:v>
                </c:pt>
                <c:pt idx="4438">
                  <c:v>25.251667000000001</c:v>
                </c:pt>
                <c:pt idx="4439">
                  <c:v>25.25375</c:v>
                </c:pt>
                <c:pt idx="4440">
                  <c:v>25.253693999999999</c:v>
                </c:pt>
                <c:pt idx="4441">
                  <c:v>25.252917</c:v>
                </c:pt>
                <c:pt idx="4442">
                  <c:v>25.252889</c:v>
                </c:pt>
                <c:pt idx="4443">
                  <c:v>25.25375</c:v>
                </c:pt>
                <c:pt idx="4444">
                  <c:v>25.253722</c:v>
                </c:pt>
                <c:pt idx="4445">
                  <c:v>25.254583</c:v>
                </c:pt>
                <c:pt idx="4446">
                  <c:v>25.254611000000001</c:v>
                </c:pt>
                <c:pt idx="4447">
                  <c:v>25.255417000000001</c:v>
                </c:pt>
                <c:pt idx="4448">
                  <c:v>25.255361000000001</c:v>
                </c:pt>
                <c:pt idx="4449">
                  <c:v>25.256250000000001</c:v>
                </c:pt>
                <c:pt idx="4450">
                  <c:v>25.256250000000001</c:v>
                </c:pt>
                <c:pt idx="4451">
                  <c:v>25.258333</c:v>
                </c:pt>
                <c:pt idx="4452">
                  <c:v>25.259139000000001</c:v>
                </c:pt>
                <c:pt idx="4453">
                  <c:v>25.26</c:v>
                </c:pt>
                <c:pt idx="4454">
                  <c:v>25.260805999999999</c:v>
                </c:pt>
                <c:pt idx="4455">
                  <c:v>25.261610999999998</c:v>
                </c:pt>
                <c:pt idx="4456">
                  <c:v>25.262471999999999</c:v>
                </c:pt>
                <c:pt idx="4457">
                  <c:v>25.264972</c:v>
                </c:pt>
                <c:pt idx="4458">
                  <c:v>25.265833000000001</c:v>
                </c:pt>
                <c:pt idx="4459">
                  <c:v>25.266639000000001</c:v>
                </c:pt>
                <c:pt idx="4460">
                  <c:v>25.270028</c:v>
                </c:pt>
                <c:pt idx="4461">
                  <c:v>25.272055999999999</c:v>
                </c:pt>
                <c:pt idx="4462">
                  <c:v>25.272055999999999</c:v>
                </c:pt>
                <c:pt idx="4463">
                  <c:v>25.272860999999999</c:v>
                </c:pt>
                <c:pt idx="4464">
                  <c:v>25.272888999999999</c:v>
                </c:pt>
                <c:pt idx="4465">
                  <c:v>25.274556</c:v>
                </c:pt>
                <c:pt idx="4466">
                  <c:v>25.274583</c:v>
                </c:pt>
                <c:pt idx="4467">
                  <c:v>25.275389000000001</c:v>
                </c:pt>
                <c:pt idx="4468">
                  <c:v>25.275389000000001</c:v>
                </c:pt>
                <c:pt idx="4469">
                  <c:v>25.276194</c:v>
                </c:pt>
                <c:pt idx="4470">
                  <c:v>25.276222000000001</c:v>
                </c:pt>
                <c:pt idx="4471">
                  <c:v>25.277083000000001</c:v>
                </c:pt>
                <c:pt idx="4472">
                  <c:v>25.277056000000002</c:v>
                </c:pt>
                <c:pt idx="4473">
                  <c:v>25.277916999999999</c:v>
                </c:pt>
                <c:pt idx="4474">
                  <c:v>25.277916999999999</c:v>
                </c:pt>
                <c:pt idx="4475">
                  <c:v>25.279555999999999</c:v>
                </c:pt>
                <c:pt idx="4476">
                  <c:v>25.279555999999999</c:v>
                </c:pt>
                <c:pt idx="4477">
                  <c:v>25.280417</c:v>
                </c:pt>
                <c:pt idx="4478">
                  <c:v>25.280389</c:v>
                </c:pt>
                <c:pt idx="4479">
                  <c:v>25.28125</c:v>
                </c:pt>
                <c:pt idx="4480">
                  <c:v>25.281278</c:v>
                </c:pt>
                <c:pt idx="4481">
                  <c:v>25.282889000000001</c:v>
                </c:pt>
                <c:pt idx="4482">
                  <c:v>25.282917000000001</c:v>
                </c:pt>
                <c:pt idx="4483">
                  <c:v>25.284583000000001</c:v>
                </c:pt>
                <c:pt idx="4484">
                  <c:v>25.284611000000002</c:v>
                </c:pt>
                <c:pt idx="4485">
                  <c:v>25.285806000000001</c:v>
                </c:pt>
                <c:pt idx="4486">
                  <c:v>25.288277999999998</c:v>
                </c:pt>
                <c:pt idx="4487">
                  <c:v>25.289138999999999</c:v>
                </c:pt>
                <c:pt idx="4488">
                  <c:v>25.292472</c:v>
                </c:pt>
                <c:pt idx="4489">
                  <c:v>25.293749999999999</c:v>
                </c:pt>
                <c:pt idx="4490">
                  <c:v>25.291639</c:v>
                </c:pt>
                <c:pt idx="4491">
                  <c:v>25.290861</c:v>
                </c:pt>
                <c:pt idx="4492">
                  <c:v>25.29</c:v>
                </c:pt>
                <c:pt idx="4493">
                  <c:v>25.289138999999999</c:v>
                </c:pt>
                <c:pt idx="4494">
                  <c:v>25.287889</c:v>
                </c:pt>
                <c:pt idx="4495">
                  <c:v>25.287917</c:v>
                </c:pt>
                <c:pt idx="4496">
                  <c:v>25.287056</c:v>
                </c:pt>
                <c:pt idx="4497">
                  <c:v>25.287082999999999</c:v>
                </c:pt>
                <c:pt idx="4498">
                  <c:v>25.28875</c:v>
                </c:pt>
                <c:pt idx="4499">
                  <c:v>25.288778000000001</c:v>
                </c:pt>
                <c:pt idx="4500">
                  <c:v>25.289583</c:v>
                </c:pt>
                <c:pt idx="4501">
                  <c:v>25.289528000000001</c:v>
                </c:pt>
                <c:pt idx="4502">
                  <c:v>25.291194000000001</c:v>
                </c:pt>
                <c:pt idx="4503">
                  <c:v>25.291222000000001</c:v>
                </c:pt>
                <c:pt idx="4504">
                  <c:v>25.291611</c:v>
                </c:pt>
                <c:pt idx="4505">
                  <c:v>25.292472</c:v>
                </c:pt>
                <c:pt idx="4506">
                  <c:v>25.293306000000001</c:v>
                </c:pt>
                <c:pt idx="4507">
                  <c:v>25.296610999999999</c:v>
                </c:pt>
                <c:pt idx="4508">
                  <c:v>25.297471999999999</c:v>
                </c:pt>
                <c:pt idx="4509">
                  <c:v>25.298333</c:v>
                </c:pt>
                <c:pt idx="4510">
                  <c:v>25.3</c:v>
                </c:pt>
                <c:pt idx="4511">
                  <c:v>25.301611000000001</c:v>
                </c:pt>
                <c:pt idx="4512">
                  <c:v>25.302472000000002</c:v>
                </c:pt>
                <c:pt idx="4513">
                  <c:v>25.302889</c:v>
                </c:pt>
                <c:pt idx="4514">
                  <c:v>25.302917000000001</c:v>
                </c:pt>
                <c:pt idx="4515">
                  <c:v>25.300806000000001</c:v>
                </c:pt>
                <c:pt idx="4516">
                  <c:v>25.298361</c:v>
                </c:pt>
                <c:pt idx="4517">
                  <c:v>25.297028000000001</c:v>
                </c:pt>
                <c:pt idx="4518">
                  <c:v>25.297056000000001</c:v>
                </c:pt>
                <c:pt idx="4519">
                  <c:v>25.296194</c:v>
                </c:pt>
                <c:pt idx="4520">
                  <c:v>25.296194</c:v>
                </c:pt>
                <c:pt idx="4521">
                  <c:v>25.295417</c:v>
                </c:pt>
                <c:pt idx="4522">
                  <c:v>25.295361</c:v>
                </c:pt>
                <c:pt idx="4523">
                  <c:v>25.294582999999999</c:v>
                </c:pt>
                <c:pt idx="4524">
                  <c:v>25.294528</c:v>
                </c:pt>
                <c:pt idx="4525">
                  <c:v>25.293749999999999</c:v>
                </c:pt>
                <c:pt idx="4526">
                  <c:v>25.294556</c:v>
                </c:pt>
                <c:pt idx="4527">
                  <c:v>25.294556</c:v>
                </c:pt>
                <c:pt idx="4528">
                  <c:v>25.295389</c:v>
                </c:pt>
                <c:pt idx="4529">
                  <c:v>25.295417</c:v>
                </c:pt>
                <c:pt idx="4530">
                  <c:v>25.294556</c:v>
                </c:pt>
                <c:pt idx="4531">
                  <c:v>25.294582999999999</c:v>
                </c:pt>
                <c:pt idx="4532">
                  <c:v>25.295389</c:v>
                </c:pt>
                <c:pt idx="4533">
                  <c:v>25.295389</c:v>
                </c:pt>
                <c:pt idx="4534">
                  <c:v>25.295860999999999</c:v>
                </c:pt>
                <c:pt idx="4535">
                  <c:v>25.296666999999999</c:v>
                </c:pt>
                <c:pt idx="4536">
                  <c:v>25.297471999999999</c:v>
                </c:pt>
                <c:pt idx="4537">
                  <c:v>25.298333</c:v>
                </c:pt>
                <c:pt idx="4538">
                  <c:v>25.299555999999999</c:v>
                </c:pt>
                <c:pt idx="4539">
                  <c:v>25.299555999999999</c:v>
                </c:pt>
                <c:pt idx="4540">
                  <c:v>25.300360999999999</c:v>
                </c:pt>
                <c:pt idx="4541">
                  <c:v>25.300443999999999</c:v>
                </c:pt>
                <c:pt idx="4542">
                  <c:v>25.299582999999998</c:v>
                </c:pt>
                <c:pt idx="4543">
                  <c:v>25.299582999999998</c:v>
                </c:pt>
                <c:pt idx="4544">
                  <c:v>25.298749999999998</c:v>
                </c:pt>
                <c:pt idx="4545">
                  <c:v>25.298749999999998</c:v>
                </c:pt>
                <c:pt idx="4546">
                  <c:v>25.296250000000001</c:v>
                </c:pt>
                <c:pt idx="4547">
                  <c:v>25.296222</c:v>
                </c:pt>
                <c:pt idx="4548">
                  <c:v>25.294556</c:v>
                </c:pt>
                <c:pt idx="4549">
                  <c:v>25.294556</c:v>
                </c:pt>
                <c:pt idx="4550">
                  <c:v>25.293749999999999</c:v>
                </c:pt>
                <c:pt idx="4551">
                  <c:v>25.293721999999999</c:v>
                </c:pt>
                <c:pt idx="4552">
                  <c:v>25.292916999999999</c:v>
                </c:pt>
                <c:pt idx="4553">
                  <c:v>25.292888999999999</c:v>
                </c:pt>
                <c:pt idx="4554">
                  <c:v>25.291250000000002</c:v>
                </c:pt>
                <c:pt idx="4555">
                  <c:v>25.291250000000002</c:v>
                </c:pt>
                <c:pt idx="4556">
                  <c:v>25.288694</c:v>
                </c:pt>
                <c:pt idx="4557">
                  <c:v>25.288694</c:v>
                </c:pt>
                <c:pt idx="4558">
                  <c:v>25.286667000000001</c:v>
                </c:pt>
                <c:pt idx="4559">
                  <c:v>25.285806000000001</c:v>
                </c:pt>
                <c:pt idx="4560">
                  <c:v>25.283750000000001</c:v>
                </c:pt>
                <c:pt idx="4561">
                  <c:v>25.283778000000002</c:v>
                </c:pt>
                <c:pt idx="4562">
                  <c:v>25.282917000000001</c:v>
                </c:pt>
                <c:pt idx="4563">
                  <c:v>25.282889000000001</c:v>
                </c:pt>
                <c:pt idx="4564">
                  <c:v>25.282083</c:v>
                </c:pt>
                <c:pt idx="4565">
                  <c:v>25.282028</c:v>
                </c:pt>
                <c:pt idx="4566">
                  <c:v>25.28125</c:v>
                </c:pt>
                <c:pt idx="4567">
                  <c:v>25.28125</c:v>
                </c:pt>
                <c:pt idx="4568">
                  <c:v>25.279555999999999</c:v>
                </c:pt>
                <c:pt idx="4569">
                  <c:v>25.279555999999999</c:v>
                </c:pt>
                <c:pt idx="4570">
                  <c:v>25.274556</c:v>
                </c:pt>
                <c:pt idx="4571">
                  <c:v>25.274583</c:v>
                </c:pt>
                <c:pt idx="4572">
                  <c:v>25.274111000000001</c:v>
                </c:pt>
                <c:pt idx="4573">
                  <c:v>25.273306000000002</c:v>
                </c:pt>
                <c:pt idx="4574">
                  <c:v>25.269971999999999</c:v>
                </c:pt>
                <c:pt idx="4575">
                  <c:v>25.269166999999999</c:v>
                </c:pt>
                <c:pt idx="4576">
                  <c:v>25.265806000000001</c:v>
                </c:pt>
                <c:pt idx="4577">
                  <c:v>25.265000000000001</c:v>
                </c:pt>
                <c:pt idx="4578">
                  <c:v>25.264167</c:v>
                </c:pt>
                <c:pt idx="4579">
                  <c:v>25.263306</c:v>
                </c:pt>
                <c:pt idx="4580">
                  <c:v>25.262499999999999</c:v>
                </c:pt>
                <c:pt idx="4581">
                  <c:v>25.258306000000001</c:v>
                </c:pt>
                <c:pt idx="4582">
                  <c:v>25.257472</c:v>
                </c:pt>
                <c:pt idx="4583">
                  <c:v>25.253333000000001</c:v>
                </c:pt>
                <c:pt idx="4584">
                  <c:v>25.252472000000001</c:v>
                </c:pt>
                <c:pt idx="4585">
                  <c:v>25.243306</c:v>
                </c:pt>
                <c:pt idx="4586">
                  <c:v>25.2425</c:v>
                </c:pt>
                <c:pt idx="4587">
                  <c:v>25.241638999999999</c:v>
                </c:pt>
                <c:pt idx="4588">
                  <c:v>25.240832999999999</c:v>
                </c:pt>
                <c:pt idx="4589">
                  <c:v>25.239139000000002</c:v>
                </c:pt>
                <c:pt idx="4590">
                  <c:v>25.238278000000001</c:v>
                </c:pt>
                <c:pt idx="4591">
                  <c:v>25.237888999999999</c:v>
                </c:pt>
                <c:pt idx="4592">
                  <c:v>25.237888999999999</c:v>
                </c:pt>
                <c:pt idx="4593">
                  <c:v>25.234528000000001</c:v>
                </c:pt>
                <c:pt idx="4594">
                  <c:v>25.234556000000001</c:v>
                </c:pt>
                <c:pt idx="4595">
                  <c:v>25.233750000000001</c:v>
                </c:pt>
                <c:pt idx="4596">
                  <c:v>25.233694</c:v>
                </c:pt>
                <c:pt idx="4597">
                  <c:v>25.232917</c:v>
                </c:pt>
                <c:pt idx="4598">
                  <c:v>25.232917</c:v>
                </c:pt>
                <c:pt idx="4599">
                  <c:v>25.232056</c:v>
                </c:pt>
                <c:pt idx="4600">
                  <c:v>25.232082999999999</c:v>
                </c:pt>
                <c:pt idx="4601">
                  <c:v>25.232472000000001</c:v>
                </c:pt>
                <c:pt idx="4602">
                  <c:v>25.233332999999998</c:v>
                </c:pt>
                <c:pt idx="4603">
                  <c:v>25.234138999999999</c:v>
                </c:pt>
                <c:pt idx="4604">
                  <c:v>25.234943999999999</c:v>
                </c:pt>
                <c:pt idx="4605">
                  <c:v>25.235417000000002</c:v>
                </c:pt>
                <c:pt idx="4606">
                  <c:v>25.235444000000001</c:v>
                </c:pt>
                <c:pt idx="4607">
                  <c:v>25.234971999999999</c:v>
                </c:pt>
                <c:pt idx="4608">
                  <c:v>25.232500000000002</c:v>
                </c:pt>
                <c:pt idx="4609">
                  <c:v>25.231667000000002</c:v>
                </c:pt>
                <c:pt idx="4610">
                  <c:v>25.230806000000001</c:v>
                </c:pt>
                <c:pt idx="4611">
                  <c:v>25.229139</c:v>
                </c:pt>
                <c:pt idx="4612">
                  <c:v>25.226638999999999</c:v>
                </c:pt>
                <c:pt idx="4613">
                  <c:v>25.225833000000002</c:v>
                </c:pt>
                <c:pt idx="4614">
                  <c:v>25.224972000000001</c:v>
                </c:pt>
                <c:pt idx="4615">
                  <c:v>25.224139000000001</c:v>
                </c:pt>
                <c:pt idx="4616">
                  <c:v>25.223333</c:v>
                </c:pt>
                <c:pt idx="4617">
                  <c:v>25.222472</c:v>
                </c:pt>
                <c:pt idx="4618">
                  <c:v>25.221667</c:v>
                </c:pt>
                <c:pt idx="4619">
                  <c:v>25.219971999999999</c:v>
                </c:pt>
                <c:pt idx="4620">
                  <c:v>25.219166999999999</c:v>
                </c:pt>
                <c:pt idx="4621">
                  <c:v>25.211278</c:v>
                </c:pt>
                <c:pt idx="4622">
                  <c:v>25.211221999999999</c:v>
                </c:pt>
                <c:pt idx="4623">
                  <c:v>25.210833000000001</c:v>
                </c:pt>
                <c:pt idx="4624">
                  <c:v>25.209972</c:v>
                </c:pt>
                <c:pt idx="4625">
                  <c:v>25.209555999999999</c:v>
                </c:pt>
                <c:pt idx="4626">
                  <c:v>25.209582999999999</c:v>
                </c:pt>
                <c:pt idx="4627">
                  <c:v>25.207916999999998</c:v>
                </c:pt>
                <c:pt idx="4628">
                  <c:v>25.207889000000002</c:v>
                </c:pt>
                <c:pt idx="4629">
                  <c:v>25.207083000000001</c:v>
                </c:pt>
                <c:pt idx="4630">
                  <c:v>25.207083000000001</c:v>
                </c:pt>
                <c:pt idx="4631">
                  <c:v>25.206222</c:v>
                </c:pt>
                <c:pt idx="4632">
                  <c:v>25.206250000000001</c:v>
                </c:pt>
                <c:pt idx="4633">
                  <c:v>25.205417000000001</c:v>
                </c:pt>
                <c:pt idx="4634">
                  <c:v>25.205361</c:v>
                </c:pt>
                <c:pt idx="4635">
                  <c:v>25.206250000000001</c:v>
                </c:pt>
                <c:pt idx="4636">
                  <c:v>25.206250000000001</c:v>
                </c:pt>
                <c:pt idx="4637">
                  <c:v>25.205805999999999</c:v>
                </c:pt>
                <c:pt idx="4638">
                  <c:v>25.204999999999998</c:v>
                </c:pt>
                <c:pt idx="4639">
                  <c:v>25.204556</c:v>
                </c:pt>
                <c:pt idx="4640">
                  <c:v>25.205417000000001</c:v>
                </c:pt>
                <c:pt idx="4641">
                  <c:v>25.205417000000001</c:v>
                </c:pt>
                <c:pt idx="4642">
                  <c:v>25.2075</c:v>
                </c:pt>
                <c:pt idx="4643">
                  <c:v>25.208361</c:v>
                </c:pt>
                <c:pt idx="4644">
                  <c:v>25.209582999999999</c:v>
                </c:pt>
                <c:pt idx="4645">
                  <c:v>25.209582999999999</c:v>
                </c:pt>
                <c:pt idx="4646">
                  <c:v>25.210388999999999</c:v>
                </c:pt>
                <c:pt idx="4647">
                  <c:v>25.209582999999999</c:v>
                </c:pt>
                <c:pt idx="4648">
                  <c:v>25.209610999999999</c:v>
                </c:pt>
                <c:pt idx="4649">
                  <c:v>25.209139</c:v>
                </c:pt>
                <c:pt idx="4650">
                  <c:v>25.208278</c:v>
                </c:pt>
                <c:pt idx="4651">
                  <c:v>25.207889000000002</c:v>
                </c:pt>
                <c:pt idx="4652">
                  <c:v>25.208306</c:v>
                </c:pt>
                <c:pt idx="4653">
                  <c:v>25.209167000000001</c:v>
                </c:pt>
                <c:pt idx="4654">
                  <c:v>25.209555999999999</c:v>
                </c:pt>
                <c:pt idx="4655">
                  <c:v>25.209555999999999</c:v>
                </c:pt>
                <c:pt idx="4656">
                  <c:v>25.210388999999999</c:v>
                </c:pt>
                <c:pt idx="4657">
                  <c:v>25.210388999999999</c:v>
                </c:pt>
                <c:pt idx="4658">
                  <c:v>25.213332999999999</c:v>
                </c:pt>
                <c:pt idx="4659">
                  <c:v>25.214138999999999</c:v>
                </c:pt>
                <c:pt idx="4660">
                  <c:v>25.216221999999998</c:v>
                </c:pt>
                <c:pt idx="4661">
                  <c:v>25.216221999999998</c:v>
                </c:pt>
                <c:pt idx="4662">
                  <c:v>25.219583</c:v>
                </c:pt>
                <c:pt idx="4663">
                  <c:v>25.219583</c:v>
                </c:pt>
                <c:pt idx="4664">
                  <c:v>25.219138999999998</c:v>
                </c:pt>
                <c:pt idx="4665">
                  <c:v>25.218333000000001</c:v>
                </c:pt>
                <c:pt idx="4666">
                  <c:v>25.217472000000001</c:v>
                </c:pt>
                <c:pt idx="4667">
                  <c:v>25.216667000000001</c:v>
                </c:pt>
                <c:pt idx="4668">
                  <c:v>25.215416999999999</c:v>
                </c:pt>
                <c:pt idx="4669">
                  <c:v>25.215388999999998</c:v>
                </c:pt>
                <c:pt idx="4670">
                  <c:v>25.211639000000002</c:v>
                </c:pt>
                <c:pt idx="4671">
                  <c:v>25.210778000000001</c:v>
                </c:pt>
                <c:pt idx="4672">
                  <c:v>25.210360999999999</c:v>
                </c:pt>
                <c:pt idx="4673">
                  <c:v>25.210417</c:v>
                </c:pt>
                <c:pt idx="4674">
                  <c:v>25.208749999999998</c:v>
                </c:pt>
                <c:pt idx="4675">
                  <c:v>25.208749999999998</c:v>
                </c:pt>
                <c:pt idx="4676">
                  <c:v>25.208333</c:v>
                </c:pt>
                <c:pt idx="4677">
                  <c:v>25.207471999999999</c:v>
                </c:pt>
                <c:pt idx="4678">
                  <c:v>25.206666999999999</c:v>
                </c:pt>
                <c:pt idx="4679">
                  <c:v>25.206194</c:v>
                </c:pt>
                <c:pt idx="4680">
                  <c:v>25.206250000000001</c:v>
                </c:pt>
                <c:pt idx="4681">
                  <c:v>25.205777999999999</c:v>
                </c:pt>
                <c:pt idx="4682">
                  <c:v>25.204972000000001</c:v>
                </c:pt>
                <c:pt idx="4683">
                  <c:v>25.197917</c:v>
                </c:pt>
                <c:pt idx="4684">
                  <c:v>25.197917</c:v>
                </c:pt>
                <c:pt idx="4685">
                  <c:v>25.197444000000001</c:v>
                </c:pt>
                <c:pt idx="4686">
                  <c:v>25.196639000000001</c:v>
                </c:pt>
                <c:pt idx="4687">
                  <c:v>25.195833</c:v>
                </c:pt>
                <c:pt idx="4688">
                  <c:v>25.192443999999998</c:v>
                </c:pt>
                <c:pt idx="4689">
                  <c:v>25.191666999999999</c:v>
                </c:pt>
                <c:pt idx="4690">
                  <c:v>25.190805999999998</c:v>
                </c:pt>
                <c:pt idx="4691">
                  <c:v>25.189167000000001</c:v>
                </c:pt>
                <c:pt idx="4692">
                  <c:v>25.188306000000001</c:v>
                </c:pt>
                <c:pt idx="4693">
                  <c:v>25.1875</c:v>
                </c:pt>
                <c:pt idx="4694">
                  <c:v>25.186639</c:v>
                </c:pt>
                <c:pt idx="4695">
                  <c:v>25.18375</c:v>
                </c:pt>
                <c:pt idx="4696">
                  <c:v>25.18375</c:v>
                </c:pt>
                <c:pt idx="4697">
                  <c:v>25.182917</c:v>
                </c:pt>
                <c:pt idx="4698">
                  <c:v>25.182888999999999</c:v>
                </c:pt>
                <c:pt idx="4699">
                  <c:v>25.180861</c:v>
                </c:pt>
                <c:pt idx="4700">
                  <c:v>25.18</c:v>
                </c:pt>
                <c:pt idx="4701">
                  <c:v>25.178750000000001</c:v>
                </c:pt>
                <c:pt idx="4702">
                  <c:v>25.178694</c:v>
                </c:pt>
                <c:pt idx="4703">
                  <c:v>25.177917000000001</c:v>
                </c:pt>
                <c:pt idx="4704">
                  <c:v>25.177861</c:v>
                </c:pt>
                <c:pt idx="4705">
                  <c:v>25.177472000000002</c:v>
                </c:pt>
                <c:pt idx="4706">
                  <c:v>25.175806000000001</c:v>
                </c:pt>
                <c:pt idx="4707">
                  <c:v>25.175000000000001</c:v>
                </c:pt>
                <c:pt idx="4708">
                  <c:v>25.170805999999999</c:v>
                </c:pt>
                <c:pt idx="4709">
                  <c:v>25.17</c:v>
                </c:pt>
                <c:pt idx="4710">
                  <c:v>25.169139000000001</c:v>
                </c:pt>
                <c:pt idx="4711">
                  <c:v>25.168333000000001</c:v>
                </c:pt>
                <c:pt idx="4712">
                  <c:v>25.167888999999999</c:v>
                </c:pt>
                <c:pt idx="4713">
                  <c:v>25.167916999999999</c:v>
                </c:pt>
                <c:pt idx="4714">
                  <c:v>25.168721999999999</c:v>
                </c:pt>
                <c:pt idx="4715">
                  <c:v>25.168749999999999</c:v>
                </c:pt>
                <c:pt idx="4716">
                  <c:v>25.167916999999999</c:v>
                </c:pt>
                <c:pt idx="4717">
                  <c:v>25.167943999999999</c:v>
                </c:pt>
                <c:pt idx="4718">
                  <c:v>25.168749999999999</c:v>
                </c:pt>
                <c:pt idx="4719">
                  <c:v>25.168721999999999</c:v>
                </c:pt>
                <c:pt idx="4720">
                  <c:v>25.168333000000001</c:v>
                </c:pt>
                <c:pt idx="4721">
                  <c:v>25.167472</c:v>
                </c:pt>
                <c:pt idx="4722">
                  <c:v>25.166277999999998</c:v>
                </c:pt>
                <c:pt idx="4723">
                  <c:v>25.166222000000001</c:v>
                </c:pt>
                <c:pt idx="4724">
                  <c:v>25.164583</c:v>
                </c:pt>
                <c:pt idx="4725">
                  <c:v>25.164583</c:v>
                </c:pt>
                <c:pt idx="4726">
                  <c:v>25.162082999999999</c:v>
                </c:pt>
                <c:pt idx="4727">
                  <c:v>25.162082999999999</c:v>
                </c:pt>
                <c:pt idx="4728">
                  <c:v>25.163778000000001</c:v>
                </c:pt>
                <c:pt idx="4729">
                  <c:v>25.163722</c:v>
                </c:pt>
                <c:pt idx="4730">
                  <c:v>25.162917</c:v>
                </c:pt>
                <c:pt idx="4731">
                  <c:v>25.162944</c:v>
                </c:pt>
                <c:pt idx="4732">
                  <c:v>25.162472000000001</c:v>
                </c:pt>
                <c:pt idx="4733">
                  <c:v>25.161667000000001</c:v>
                </c:pt>
                <c:pt idx="4734">
                  <c:v>25.160806000000001</c:v>
                </c:pt>
                <c:pt idx="4735">
                  <c:v>25.160416999999999</c:v>
                </c:pt>
                <c:pt idx="4736">
                  <c:v>25.160388999999999</c:v>
                </c:pt>
                <c:pt idx="4737">
                  <c:v>25.159583000000001</c:v>
                </c:pt>
                <c:pt idx="4738">
                  <c:v>25.159555999999998</c:v>
                </c:pt>
                <c:pt idx="4739">
                  <c:v>25.158306</c:v>
                </c:pt>
                <c:pt idx="4740">
                  <c:v>25.156638999999998</c:v>
                </c:pt>
                <c:pt idx="4741">
                  <c:v>25.15625</c:v>
                </c:pt>
                <c:pt idx="4742">
                  <c:v>25.15625</c:v>
                </c:pt>
                <c:pt idx="4743">
                  <c:v>25.154555999999999</c:v>
                </c:pt>
                <c:pt idx="4744">
                  <c:v>25.154555999999999</c:v>
                </c:pt>
                <c:pt idx="4745">
                  <c:v>25.154139000000001</c:v>
                </c:pt>
                <c:pt idx="4746">
                  <c:v>25.153749999999999</c:v>
                </c:pt>
                <c:pt idx="4747">
                  <c:v>25.153721999999998</c:v>
                </c:pt>
                <c:pt idx="4748">
                  <c:v>25.152528</c:v>
                </c:pt>
                <c:pt idx="4749">
                  <c:v>25.151667</c:v>
                </c:pt>
                <c:pt idx="4750">
                  <c:v>25.150805999999999</c:v>
                </c:pt>
                <c:pt idx="4751">
                  <c:v>25.15</c:v>
                </c:pt>
                <c:pt idx="4752">
                  <c:v>25.14875</c:v>
                </c:pt>
                <c:pt idx="4753">
                  <c:v>25.148778</c:v>
                </c:pt>
                <c:pt idx="4754">
                  <c:v>25.148306000000002</c:v>
                </c:pt>
                <c:pt idx="4755">
                  <c:v>25.146639</c:v>
                </c:pt>
                <c:pt idx="4756">
                  <c:v>25.146249999999998</c:v>
                </c:pt>
                <c:pt idx="4757">
                  <c:v>25.146222000000002</c:v>
                </c:pt>
                <c:pt idx="4758">
                  <c:v>25.143750000000001</c:v>
                </c:pt>
                <c:pt idx="4759">
                  <c:v>25.143722</c:v>
                </c:pt>
                <c:pt idx="4760">
                  <c:v>25.142917000000001</c:v>
                </c:pt>
                <c:pt idx="4761">
                  <c:v>25.142889</c:v>
                </c:pt>
                <c:pt idx="4762">
                  <c:v>25.145389000000002</c:v>
                </c:pt>
                <c:pt idx="4763">
                  <c:v>25.145</c:v>
                </c:pt>
                <c:pt idx="4764">
                  <c:v>25.144138999999999</c:v>
                </c:pt>
                <c:pt idx="4765">
                  <c:v>25.143332999999998</c:v>
                </c:pt>
                <c:pt idx="4766">
                  <c:v>25.142472000000001</c:v>
                </c:pt>
                <c:pt idx="4767">
                  <c:v>25.141639000000001</c:v>
                </c:pt>
                <c:pt idx="4768">
                  <c:v>25.138361</c:v>
                </c:pt>
                <c:pt idx="4769">
                  <c:v>25.137499999999999</c:v>
                </c:pt>
                <c:pt idx="4770">
                  <c:v>25.136638999999999</c:v>
                </c:pt>
                <c:pt idx="4771">
                  <c:v>25.135833000000002</c:v>
                </c:pt>
                <c:pt idx="4772">
                  <c:v>25.134972000000001</c:v>
                </c:pt>
                <c:pt idx="4773">
                  <c:v>25.134556</c:v>
                </c:pt>
                <c:pt idx="4774">
                  <c:v>25.134582999999999</c:v>
                </c:pt>
                <c:pt idx="4775">
                  <c:v>25.136666999999999</c:v>
                </c:pt>
                <c:pt idx="4776">
                  <c:v>25.137528</c:v>
                </c:pt>
                <c:pt idx="4777">
                  <c:v>25.137917000000002</c:v>
                </c:pt>
                <c:pt idx="4778">
                  <c:v>25.137917000000002</c:v>
                </c:pt>
                <c:pt idx="4779">
                  <c:v>25.138332999999999</c:v>
                </c:pt>
                <c:pt idx="4780">
                  <c:v>25.139139</c:v>
                </c:pt>
                <c:pt idx="4781">
                  <c:v>25.139582999999998</c:v>
                </c:pt>
                <c:pt idx="4782">
                  <c:v>25.139610999999999</c:v>
                </c:pt>
                <c:pt idx="4783">
                  <c:v>25.14</c:v>
                </c:pt>
                <c:pt idx="4784">
                  <c:v>25.140806000000001</c:v>
                </c:pt>
                <c:pt idx="4785">
                  <c:v>25.142083</c:v>
                </c:pt>
                <c:pt idx="4786">
                  <c:v>25.142083</c:v>
                </c:pt>
                <c:pt idx="4787">
                  <c:v>25.142889</c:v>
                </c:pt>
                <c:pt idx="4788">
                  <c:v>25.142917000000001</c:v>
                </c:pt>
                <c:pt idx="4789">
                  <c:v>25.143778000000001</c:v>
                </c:pt>
                <c:pt idx="4790">
                  <c:v>25.143722</c:v>
                </c:pt>
                <c:pt idx="4791">
                  <c:v>25.144528000000001</c:v>
                </c:pt>
                <c:pt idx="4792">
                  <c:v>25.144556000000001</c:v>
                </c:pt>
                <c:pt idx="4793">
                  <c:v>25.145416999999998</c:v>
                </c:pt>
                <c:pt idx="4794">
                  <c:v>25.145389000000002</c:v>
                </c:pt>
                <c:pt idx="4795">
                  <c:v>25.146667000000001</c:v>
                </c:pt>
                <c:pt idx="4796">
                  <c:v>25.147472</c:v>
                </c:pt>
                <c:pt idx="4797">
                  <c:v>25.148333000000001</c:v>
                </c:pt>
                <c:pt idx="4798">
                  <c:v>25.150777999999999</c:v>
                </c:pt>
                <c:pt idx="4799">
                  <c:v>25.152056000000002</c:v>
                </c:pt>
                <c:pt idx="4800">
                  <c:v>25.152083000000001</c:v>
                </c:pt>
                <c:pt idx="4801">
                  <c:v>25.155417</c:v>
                </c:pt>
                <c:pt idx="4802">
                  <c:v>25.155443999999999</c:v>
                </c:pt>
                <c:pt idx="4803">
                  <c:v>25.15625</c:v>
                </c:pt>
                <c:pt idx="4804">
                  <c:v>25.156193999999999</c:v>
                </c:pt>
                <c:pt idx="4805">
                  <c:v>25.157917000000001</c:v>
                </c:pt>
                <c:pt idx="4806">
                  <c:v>25.157889000000001</c:v>
                </c:pt>
                <c:pt idx="4807">
                  <c:v>25.155833000000001</c:v>
                </c:pt>
                <c:pt idx="4808">
                  <c:v>25.154972000000001</c:v>
                </c:pt>
                <c:pt idx="4809">
                  <c:v>25.152944000000002</c:v>
                </c:pt>
                <c:pt idx="4810">
                  <c:v>25.152888999999998</c:v>
                </c:pt>
                <c:pt idx="4811">
                  <c:v>25.152111000000001</c:v>
                </c:pt>
                <c:pt idx="4812">
                  <c:v>25.152083000000001</c:v>
                </c:pt>
                <c:pt idx="4813">
                  <c:v>25.150832999999999</c:v>
                </c:pt>
                <c:pt idx="4814">
                  <c:v>25.149166999999998</c:v>
                </c:pt>
                <c:pt idx="4815">
                  <c:v>25.14875</c:v>
                </c:pt>
                <c:pt idx="4816">
                  <c:v>25.148721999999999</c:v>
                </c:pt>
                <c:pt idx="4817">
                  <c:v>25.147917</c:v>
                </c:pt>
                <c:pt idx="4818">
                  <c:v>25.147917</c:v>
                </c:pt>
                <c:pt idx="4819">
                  <c:v>25.147055999999999</c:v>
                </c:pt>
                <c:pt idx="4820">
                  <c:v>25.147082999999999</c:v>
                </c:pt>
                <c:pt idx="4821">
                  <c:v>25.143722</c:v>
                </c:pt>
                <c:pt idx="4822">
                  <c:v>25.143722</c:v>
                </c:pt>
                <c:pt idx="4823">
                  <c:v>25.145</c:v>
                </c:pt>
                <c:pt idx="4824">
                  <c:v>25.145806</c:v>
                </c:pt>
                <c:pt idx="4825">
                  <c:v>25.146249999999998</c:v>
                </c:pt>
                <c:pt idx="4826">
                  <c:v>25.146249999999998</c:v>
                </c:pt>
                <c:pt idx="4827">
                  <c:v>25.146639</c:v>
                </c:pt>
                <c:pt idx="4828">
                  <c:v>25.147444</c:v>
                </c:pt>
                <c:pt idx="4829">
                  <c:v>25.148306000000002</c:v>
                </c:pt>
                <c:pt idx="4830">
                  <c:v>25.149972000000002</c:v>
                </c:pt>
                <c:pt idx="4831">
                  <c:v>25.151250000000001</c:v>
                </c:pt>
                <c:pt idx="4832">
                  <c:v>25.150389000000001</c:v>
                </c:pt>
                <c:pt idx="4833">
                  <c:v>25.150361</c:v>
                </c:pt>
                <c:pt idx="4834">
                  <c:v>25.149583</c:v>
                </c:pt>
                <c:pt idx="4835">
                  <c:v>25.149556</c:v>
                </c:pt>
                <c:pt idx="4836">
                  <c:v>25.149139000000002</c:v>
                </c:pt>
                <c:pt idx="4837">
                  <c:v>25.148333000000001</c:v>
                </c:pt>
                <c:pt idx="4838">
                  <c:v>25.147082999999999</c:v>
                </c:pt>
                <c:pt idx="4839">
                  <c:v>25.147055999999999</c:v>
                </c:pt>
                <c:pt idx="4840">
                  <c:v>25.146667000000001</c:v>
                </c:pt>
                <c:pt idx="4841">
                  <c:v>25.145</c:v>
                </c:pt>
                <c:pt idx="4842">
                  <c:v>25.144583000000001</c:v>
                </c:pt>
                <c:pt idx="4843">
                  <c:v>25.144583000000001</c:v>
                </c:pt>
                <c:pt idx="4844">
                  <c:v>25.143305999999999</c:v>
                </c:pt>
                <c:pt idx="4845">
                  <c:v>25.142861</c:v>
                </c:pt>
                <c:pt idx="4846">
                  <c:v>25.142861</c:v>
                </c:pt>
                <c:pt idx="4847">
                  <c:v>25.141667000000002</c:v>
                </c:pt>
                <c:pt idx="4848">
                  <c:v>25.139139</c:v>
                </c:pt>
                <c:pt idx="4849">
                  <c:v>25.138750000000002</c:v>
                </c:pt>
                <c:pt idx="4850">
                  <c:v>25.138722000000001</c:v>
                </c:pt>
                <c:pt idx="4851">
                  <c:v>25.136222</c:v>
                </c:pt>
                <c:pt idx="4852">
                  <c:v>25.13625</c:v>
                </c:pt>
                <c:pt idx="4853">
                  <c:v>25.137056000000001</c:v>
                </c:pt>
                <c:pt idx="4854">
                  <c:v>25.137083000000001</c:v>
                </c:pt>
                <c:pt idx="4855">
                  <c:v>25.136222</c:v>
                </c:pt>
                <c:pt idx="4856">
                  <c:v>25.137083000000001</c:v>
                </c:pt>
                <c:pt idx="4857">
                  <c:v>25.137056000000001</c:v>
                </c:pt>
                <c:pt idx="4858">
                  <c:v>25.136666999999999</c:v>
                </c:pt>
                <c:pt idx="4859">
                  <c:v>25.134194000000001</c:v>
                </c:pt>
                <c:pt idx="4860">
                  <c:v>25.131639</c:v>
                </c:pt>
                <c:pt idx="4861">
                  <c:v>25.130806</c:v>
                </c:pt>
                <c:pt idx="4862">
                  <c:v>25.13</c:v>
                </c:pt>
                <c:pt idx="4863">
                  <c:v>25.129583</c:v>
                </c:pt>
                <c:pt idx="4864">
                  <c:v>25.129528000000001</c:v>
                </c:pt>
                <c:pt idx="4865">
                  <c:v>25.128361000000002</c:v>
                </c:pt>
                <c:pt idx="4866">
                  <c:v>25.125833</c:v>
                </c:pt>
                <c:pt idx="4867">
                  <c:v>25.125416999999999</c:v>
                </c:pt>
                <c:pt idx="4868">
                  <c:v>25.126221999999999</c:v>
                </c:pt>
                <c:pt idx="4869">
                  <c:v>25.126249999999999</c:v>
                </c:pt>
                <c:pt idx="4870">
                  <c:v>25.125388999999998</c:v>
                </c:pt>
                <c:pt idx="4871">
                  <c:v>25.125416999999999</c:v>
                </c:pt>
                <c:pt idx="4872">
                  <c:v>25.126221999999999</c:v>
                </c:pt>
                <c:pt idx="4873">
                  <c:v>25.126221999999999</c:v>
                </c:pt>
                <c:pt idx="4874">
                  <c:v>25.126639000000001</c:v>
                </c:pt>
                <c:pt idx="4875">
                  <c:v>25.129166999999999</c:v>
                </c:pt>
                <c:pt idx="4876">
                  <c:v>25.130361000000001</c:v>
                </c:pt>
                <c:pt idx="4877">
                  <c:v>25.130389000000001</c:v>
                </c:pt>
                <c:pt idx="4878">
                  <c:v>25.131250000000001</c:v>
                </c:pt>
                <c:pt idx="4879">
                  <c:v>25.131250000000001</c:v>
                </c:pt>
                <c:pt idx="4880">
                  <c:v>25.132055999999999</c:v>
                </c:pt>
                <c:pt idx="4881">
                  <c:v>25.132055999999999</c:v>
                </c:pt>
                <c:pt idx="4882">
                  <c:v>25.131277999999998</c:v>
                </c:pt>
                <c:pt idx="4883">
                  <c:v>25.131250000000001</c:v>
                </c:pt>
                <c:pt idx="4884">
                  <c:v>25.130389000000001</c:v>
                </c:pt>
                <c:pt idx="4885">
                  <c:v>25.130417000000001</c:v>
                </c:pt>
                <c:pt idx="4886">
                  <c:v>25.129556000000001</c:v>
                </c:pt>
                <c:pt idx="4887">
                  <c:v>25.129528000000001</c:v>
                </c:pt>
                <c:pt idx="4888">
                  <c:v>25.128722</c:v>
                </c:pt>
                <c:pt idx="4889">
                  <c:v>25.128722</c:v>
                </c:pt>
                <c:pt idx="4890">
                  <c:v>25.129583</c:v>
                </c:pt>
                <c:pt idx="4891">
                  <c:v>25.129583</c:v>
                </c:pt>
                <c:pt idx="4892">
                  <c:v>25.129193999999998</c:v>
                </c:pt>
                <c:pt idx="4893">
                  <c:v>25.127472000000001</c:v>
                </c:pt>
                <c:pt idx="4894">
                  <c:v>25.127082999999999</c:v>
                </c:pt>
                <c:pt idx="4895">
                  <c:v>25.127082999999999</c:v>
                </c:pt>
                <c:pt idx="4896">
                  <c:v>25.126221999999999</c:v>
                </c:pt>
                <c:pt idx="4897">
                  <c:v>25.126249999999999</c:v>
                </c:pt>
                <c:pt idx="4898">
                  <c:v>25.128722</c:v>
                </c:pt>
                <c:pt idx="4899">
                  <c:v>25.127082999999999</c:v>
                </c:pt>
                <c:pt idx="4900">
                  <c:v>25.127889</c:v>
                </c:pt>
                <c:pt idx="4901">
                  <c:v>25.127917</c:v>
                </c:pt>
                <c:pt idx="4902">
                  <c:v>25.127056</c:v>
                </c:pt>
                <c:pt idx="4903">
                  <c:v>25.127056</c:v>
                </c:pt>
                <c:pt idx="4904">
                  <c:v>25.126249999999999</c:v>
                </c:pt>
                <c:pt idx="4905">
                  <c:v>25.126277999999999</c:v>
                </c:pt>
                <c:pt idx="4906">
                  <c:v>25.125416999999999</c:v>
                </c:pt>
                <c:pt idx="4907">
                  <c:v>25.125416999999999</c:v>
                </c:pt>
                <c:pt idx="4908">
                  <c:v>25.123722000000001</c:v>
                </c:pt>
                <c:pt idx="4909">
                  <c:v>25.123722000000001</c:v>
                </c:pt>
                <c:pt idx="4910">
                  <c:v>25.124583000000001</c:v>
                </c:pt>
                <c:pt idx="4911">
                  <c:v>25.124555999999998</c:v>
                </c:pt>
                <c:pt idx="4912">
                  <c:v>25.123778000000001</c:v>
                </c:pt>
                <c:pt idx="4913">
                  <c:v>25.123722000000001</c:v>
                </c:pt>
                <c:pt idx="4914">
                  <c:v>25.124528000000002</c:v>
                </c:pt>
                <c:pt idx="4915">
                  <c:v>25.124528000000002</c:v>
                </c:pt>
                <c:pt idx="4916">
                  <c:v>25.126221999999999</c:v>
                </c:pt>
                <c:pt idx="4917">
                  <c:v>25.126221999999999</c:v>
                </c:pt>
                <c:pt idx="4918">
                  <c:v>25.127082999999999</c:v>
                </c:pt>
                <c:pt idx="4919">
                  <c:v>25.127082999999999</c:v>
                </c:pt>
                <c:pt idx="4920">
                  <c:v>25.125388999999998</c:v>
                </c:pt>
                <c:pt idx="4921">
                  <c:v>25.125388999999998</c:v>
                </c:pt>
                <c:pt idx="4922">
                  <c:v>25.127082999999999</c:v>
                </c:pt>
                <c:pt idx="4923">
                  <c:v>25.127082999999999</c:v>
                </c:pt>
                <c:pt idx="4924">
                  <c:v>25.127889</c:v>
                </c:pt>
                <c:pt idx="4925">
                  <c:v>25.127917</c:v>
                </c:pt>
                <c:pt idx="4926">
                  <c:v>25.127056</c:v>
                </c:pt>
                <c:pt idx="4927">
                  <c:v>25.127056</c:v>
                </c:pt>
                <c:pt idx="4928">
                  <c:v>25.127528000000002</c:v>
                </c:pt>
                <c:pt idx="4929">
                  <c:v>25.128305999999998</c:v>
                </c:pt>
                <c:pt idx="4930">
                  <c:v>25.129111000000002</c:v>
                </c:pt>
                <c:pt idx="4931">
                  <c:v>25.129583</c:v>
                </c:pt>
                <c:pt idx="4932">
                  <c:v>25.129583</c:v>
                </c:pt>
                <c:pt idx="4933">
                  <c:v>25.131194000000001</c:v>
                </c:pt>
                <c:pt idx="4934">
                  <c:v>25.131222000000001</c:v>
                </c:pt>
                <c:pt idx="4935">
                  <c:v>25.132083000000002</c:v>
                </c:pt>
                <c:pt idx="4936">
                  <c:v>25.132083000000002</c:v>
                </c:pt>
                <c:pt idx="4937">
                  <c:v>25.132888999999999</c:v>
                </c:pt>
                <c:pt idx="4938">
                  <c:v>25.132916999999999</c:v>
                </c:pt>
                <c:pt idx="4939">
                  <c:v>25.131667</c:v>
                </c:pt>
                <c:pt idx="4940">
                  <c:v>25.130860999999999</c:v>
                </c:pt>
                <c:pt idx="4941">
                  <c:v>25.13</c:v>
                </c:pt>
                <c:pt idx="4942">
                  <c:v>25.129138999999999</c:v>
                </c:pt>
                <c:pt idx="4943">
                  <c:v>25.126667000000001</c:v>
                </c:pt>
                <c:pt idx="4944">
                  <c:v>25.124167</c:v>
                </c:pt>
                <c:pt idx="4945">
                  <c:v>25.123305999999999</c:v>
                </c:pt>
                <c:pt idx="4946">
                  <c:v>25.120360999999999</c:v>
                </c:pt>
                <c:pt idx="4947">
                  <c:v>25.120360999999999</c:v>
                </c:pt>
                <c:pt idx="4948">
                  <c:v>25.117471999999999</c:v>
                </c:pt>
                <c:pt idx="4949">
                  <c:v>25.116667</c:v>
                </c:pt>
                <c:pt idx="4950">
                  <c:v>25.116222</c:v>
                </c:pt>
                <c:pt idx="4951">
                  <c:v>25.116250000000001</c:v>
                </c:pt>
                <c:pt idx="4952">
                  <c:v>25.117056000000002</c:v>
                </c:pt>
                <c:pt idx="4953">
                  <c:v>25.117056000000002</c:v>
                </c:pt>
                <c:pt idx="4954">
                  <c:v>25.117916999999998</c:v>
                </c:pt>
                <c:pt idx="4955">
                  <c:v>25.117944000000001</c:v>
                </c:pt>
                <c:pt idx="4956">
                  <c:v>25.116610999999999</c:v>
                </c:pt>
                <c:pt idx="4957">
                  <c:v>25.111639</c:v>
                </c:pt>
                <c:pt idx="4958">
                  <c:v>25.110778</c:v>
                </c:pt>
                <c:pt idx="4959">
                  <c:v>25.109166999999999</c:v>
                </c:pt>
                <c:pt idx="4960">
                  <c:v>25.108332999999998</c:v>
                </c:pt>
                <c:pt idx="4961">
                  <c:v>25.107472000000001</c:v>
                </c:pt>
                <c:pt idx="4962">
                  <c:v>25.106249999999999</c:v>
                </c:pt>
                <c:pt idx="4963">
                  <c:v>25.106221999999999</c:v>
                </c:pt>
                <c:pt idx="4964">
                  <c:v>25.105833000000001</c:v>
                </c:pt>
                <c:pt idx="4965">
                  <c:v>25.105028000000001</c:v>
                </c:pt>
                <c:pt idx="4966">
                  <c:v>25.104139</c:v>
                </c:pt>
                <c:pt idx="4967">
                  <c:v>25.102499999999999</c:v>
                </c:pt>
                <c:pt idx="4968">
                  <c:v>25.101610999999998</c:v>
                </c:pt>
                <c:pt idx="4969">
                  <c:v>25.100833000000002</c:v>
                </c:pt>
                <c:pt idx="4970">
                  <c:v>25.099167000000001</c:v>
                </c:pt>
                <c:pt idx="4971">
                  <c:v>25.098306000000001</c:v>
                </c:pt>
                <c:pt idx="4972">
                  <c:v>25.0975</c:v>
                </c:pt>
                <c:pt idx="4973">
                  <c:v>25.095832999999999</c:v>
                </c:pt>
                <c:pt idx="4974">
                  <c:v>25.095027999999999</c:v>
                </c:pt>
                <c:pt idx="4975">
                  <c:v>25.094138999999998</c:v>
                </c:pt>
                <c:pt idx="4976">
                  <c:v>25.093278000000002</c:v>
                </c:pt>
                <c:pt idx="4977">
                  <c:v>25.092472000000001</c:v>
                </c:pt>
                <c:pt idx="4978">
                  <c:v>25.087499999999999</c:v>
                </c:pt>
                <c:pt idx="4979">
                  <c:v>25.085000000000001</c:v>
                </c:pt>
                <c:pt idx="4980">
                  <c:v>25.084167000000001</c:v>
                </c:pt>
                <c:pt idx="4981">
                  <c:v>25.083306</c:v>
                </c:pt>
                <c:pt idx="4982">
                  <c:v>25.0825</c:v>
                </c:pt>
                <c:pt idx="4983">
                  <c:v>25.081638999999999</c:v>
                </c:pt>
                <c:pt idx="4984">
                  <c:v>25.080805999999999</c:v>
                </c:pt>
                <c:pt idx="4985">
                  <c:v>25.08</c:v>
                </c:pt>
                <c:pt idx="4986">
                  <c:v>25.079583</c:v>
                </c:pt>
                <c:pt idx="4987">
                  <c:v>25.079556</c:v>
                </c:pt>
                <c:pt idx="4988">
                  <c:v>25.077500000000001</c:v>
                </c:pt>
                <c:pt idx="4989">
                  <c:v>25.076639</c:v>
                </c:pt>
                <c:pt idx="4990">
                  <c:v>25.076250000000002</c:v>
                </c:pt>
                <c:pt idx="4991">
                  <c:v>25.076250000000002</c:v>
                </c:pt>
                <c:pt idx="4992">
                  <c:v>25.074138999999999</c:v>
                </c:pt>
                <c:pt idx="4993">
                  <c:v>25.072472000000001</c:v>
                </c:pt>
                <c:pt idx="4994">
                  <c:v>25.068722000000001</c:v>
                </c:pt>
                <c:pt idx="4995">
                  <c:v>25.068722000000001</c:v>
                </c:pt>
                <c:pt idx="4996">
                  <c:v>25.065833000000001</c:v>
                </c:pt>
                <c:pt idx="4997">
                  <c:v>25.064167000000001</c:v>
                </c:pt>
                <c:pt idx="4998">
                  <c:v>25.062083000000001</c:v>
                </c:pt>
                <c:pt idx="4999">
                  <c:v>25.062055999999998</c:v>
                </c:pt>
                <c:pt idx="5000">
                  <c:v>25.060860999999999</c:v>
                </c:pt>
                <c:pt idx="5001">
                  <c:v>25.060389000000001</c:v>
                </c:pt>
                <c:pt idx="5002">
                  <c:v>25.060417000000001</c:v>
                </c:pt>
                <c:pt idx="5003">
                  <c:v>25.059556000000001</c:v>
                </c:pt>
                <c:pt idx="5004">
                  <c:v>25.059556000000001</c:v>
                </c:pt>
                <c:pt idx="5005">
                  <c:v>25.059166999999999</c:v>
                </c:pt>
                <c:pt idx="5006">
                  <c:v>25.057500000000001</c:v>
                </c:pt>
                <c:pt idx="5007">
                  <c:v>25.056639000000001</c:v>
                </c:pt>
                <c:pt idx="5008">
                  <c:v>25.054971999999999</c:v>
                </c:pt>
                <c:pt idx="5009">
                  <c:v>25.054167</c:v>
                </c:pt>
                <c:pt idx="5010">
                  <c:v>25.053305999999999</c:v>
                </c:pt>
                <c:pt idx="5011">
                  <c:v>25.052499999999998</c:v>
                </c:pt>
                <c:pt idx="5012">
                  <c:v>25.047471999999999</c:v>
                </c:pt>
                <c:pt idx="5013">
                  <c:v>25.046666999999999</c:v>
                </c:pt>
                <c:pt idx="5014">
                  <c:v>25.045805999999999</c:v>
                </c:pt>
                <c:pt idx="5015">
                  <c:v>25.044944000000001</c:v>
                </c:pt>
                <c:pt idx="5016">
                  <c:v>25.043333000000001</c:v>
                </c:pt>
                <c:pt idx="5017">
                  <c:v>25.041639</c:v>
                </c:pt>
                <c:pt idx="5018">
                  <c:v>25.038305999999999</c:v>
                </c:pt>
                <c:pt idx="5019">
                  <c:v>25.036667000000001</c:v>
                </c:pt>
                <c:pt idx="5020">
                  <c:v>25.035806000000001</c:v>
                </c:pt>
                <c:pt idx="5021">
                  <c:v>25.034139</c:v>
                </c:pt>
                <c:pt idx="5022">
                  <c:v>25.033277999999999</c:v>
                </c:pt>
                <c:pt idx="5023">
                  <c:v>25.028749999999999</c:v>
                </c:pt>
                <c:pt idx="5024">
                  <c:v>25.028749999999999</c:v>
                </c:pt>
                <c:pt idx="5025">
                  <c:v>25.024999999999999</c:v>
                </c:pt>
                <c:pt idx="5026">
                  <c:v>25.024583</c:v>
                </c:pt>
                <c:pt idx="5027">
                  <c:v>25.024556</c:v>
                </c:pt>
                <c:pt idx="5028">
                  <c:v>25.025417000000001</c:v>
                </c:pt>
                <c:pt idx="5029">
                  <c:v>25.025417000000001</c:v>
                </c:pt>
                <c:pt idx="5030">
                  <c:v>25.026222000000001</c:v>
                </c:pt>
                <c:pt idx="5031">
                  <c:v>25.026250000000001</c:v>
                </c:pt>
                <c:pt idx="5032">
                  <c:v>25.025832999999999</c:v>
                </c:pt>
                <c:pt idx="5033">
                  <c:v>25.025389000000001</c:v>
                </c:pt>
                <c:pt idx="5034">
                  <c:v>25.025389000000001</c:v>
                </c:pt>
                <c:pt idx="5035">
                  <c:v>25.024556</c:v>
                </c:pt>
                <c:pt idx="5036">
                  <c:v>25.024556</c:v>
                </c:pt>
                <c:pt idx="5037">
                  <c:v>25.023693999999999</c:v>
                </c:pt>
                <c:pt idx="5038">
                  <c:v>25.023721999999999</c:v>
                </c:pt>
                <c:pt idx="5039">
                  <c:v>25.022860999999999</c:v>
                </c:pt>
                <c:pt idx="5040">
                  <c:v>25.022860999999999</c:v>
                </c:pt>
                <c:pt idx="5041">
                  <c:v>25.02375</c:v>
                </c:pt>
                <c:pt idx="5042">
                  <c:v>25.02375</c:v>
                </c:pt>
                <c:pt idx="5043">
                  <c:v>25.025417000000001</c:v>
                </c:pt>
                <c:pt idx="5044">
                  <c:v>25.025361</c:v>
                </c:pt>
                <c:pt idx="5045">
                  <c:v>25.026222000000001</c:v>
                </c:pt>
                <c:pt idx="5046">
                  <c:v>25.026250000000001</c:v>
                </c:pt>
                <c:pt idx="5047">
                  <c:v>25.027056000000002</c:v>
                </c:pt>
                <c:pt idx="5048">
                  <c:v>25.027083000000001</c:v>
                </c:pt>
                <c:pt idx="5049">
                  <c:v>25.027888999999998</c:v>
                </c:pt>
                <c:pt idx="5050">
                  <c:v>25.027888999999998</c:v>
                </c:pt>
                <c:pt idx="5051">
                  <c:v>25.028694000000002</c:v>
                </c:pt>
                <c:pt idx="5052">
                  <c:v>25.028721999999998</c:v>
                </c:pt>
                <c:pt idx="5053">
                  <c:v>25.027916999999999</c:v>
                </c:pt>
                <c:pt idx="5054">
                  <c:v>25.027888999999998</c:v>
                </c:pt>
                <c:pt idx="5055">
                  <c:v>25.026222000000001</c:v>
                </c:pt>
                <c:pt idx="5056">
                  <c:v>25.026250000000001</c:v>
                </c:pt>
                <c:pt idx="5057">
                  <c:v>25.025389000000001</c:v>
                </c:pt>
                <c:pt idx="5058">
                  <c:v>25.025389000000001</c:v>
                </c:pt>
                <c:pt idx="5059">
                  <c:v>25.023333000000001</c:v>
                </c:pt>
                <c:pt idx="5060">
                  <c:v>25.017499999999998</c:v>
                </c:pt>
                <c:pt idx="5061">
                  <c:v>25.017083</c:v>
                </c:pt>
                <c:pt idx="5062">
                  <c:v>25.017111</c:v>
                </c:pt>
                <c:pt idx="5063">
                  <c:v>25.02</c:v>
                </c:pt>
                <c:pt idx="5064">
                  <c:v>25.020806</c:v>
                </c:pt>
                <c:pt idx="5065">
                  <c:v>25.022055999999999</c:v>
                </c:pt>
                <c:pt idx="5066">
                  <c:v>25.022082999999999</c:v>
                </c:pt>
                <c:pt idx="5067">
                  <c:v>25.017917000000001</c:v>
                </c:pt>
                <c:pt idx="5068">
                  <c:v>25.017917000000001</c:v>
                </c:pt>
                <c:pt idx="5069">
                  <c:v>25.017083</c:v>
                </c:pt>
                <c:pt idx="5070">
                  <c:v>25.017083</c:v>
                </c:pt>
                <c:pt idx="5071">
                  <c:v>25.016221999999999</c:v>
                </c:pt>
                <c:pt idx="5072">
                  <c:v>25.013860999999999</c:v>
                </c:pt>
                <c:pt idx="5073">
                  <c:v>25.013306</c:v>
                </c:pt>
                <c:pt idx="5074">
                  <c:v>25.007444</c:v>
                </c:pt>
                <c:pt idx="5075">
                  <c:v>25.005361000000001</c:v>
                </c:pt>
                <c:pt idx="5076">
                  <c:v>25.005444000000001</c:v>
                </c:pt>
                <c:pt idx="5077">
                  <c:v>25.004583</c:v>
                </c:pt>
                <c:pt idx="5078">
                  <c:v>25.004556000000001</c:v>
                </c:pt>
                <c:pt idx="5079">
                  <c:v>25.00375</c:v>
                </c:pt>
                <c:pt idx="5080">
                  <c:v>25.00375</c:v>
                </c:pt>
                <c:pt idx="5081">
                  <c:v>25.001667000000001</c:v>
                </c:pt>
                <c:pt idx="5082">
                  <c:v>25.000806000000001</c:v>
                </c:pt>
                <c:pt idx="5083">
                  <c:v>25</c:v>
                </c:pt>
                <c:pt idx="5084">
                  <c:v>24.998778000000001</c:v>
                </c:pt>
                <c:pt idx="5085">
                  <c:v>24.998778000000001</c:v>
                </c:pt>
                <c:pt idx="5086">
                  <c:v>24.997889000000001</c:v>
                </c:pt>
                <c:pt idx="5087">
                  <c:v>24.997889000000001</c:v>
                </c:pt>
                <c:pt idx="5088">
                  <c:v>24.997083</c:v>
                </c:pt>
                <c:pt idx="5089">
                  <c:v>24.997083</c:v>
                </c:pt>
                <c:pt idx="5090">
                  <c:v>24.996666999999999</c:v>
                </c:pt>
                <c:pt idx="5091">
                  <c:v>24.995806000000002</c:v>
                </c:pt>
                <c:pt idx="5092">
                  <c:v>24.993722000000002</c:v>
                </c:pt>
                <c:pt idx="5093">
                  <c:v>24.993749999999999</c:v>
                </c:pt>
                <c:pt idx="5094">
                  <c:v>24.993361</c:v>
                </c:pt>
                <c:pt idx="5095">
                  <c:v>24.9925</c:v>
                </c:pt>
                <c:pt idx="5096">
                  <c:v>24.991222</c:v>
                </c:pt>
                <c:pt idx="5097">
                  <c:v>24.991222</c:v>
                </c:pt>
                <c:pt idx="5098">
                  <c:v>24.987860999999999</c:v>
                </c:pt>
                <c:pt idx="5099">
                  <c:v>24.987916999999999</c:v>
                </c:pt>
                <c:pt idx="5100">
                  <c:v>24.987110999999999</c:v>
                </c:pt>
                <c:pt idx="5101">
                  <c:v>24.987110999999999</c:v>
                </c:pt>
                <c:pt idx="5102">
                  <c:v>24.985417000000002</c:v>
                </c:pt>
                <c:pt idx="5103">
                  <c:v>24.985417000000002</c:v>
                </c:pt>
                <c:pt idx="5104">
                  <c:v>24.984556000000001</c:v>
                </c:pt>
                <c:pt idx="5105">
                  <c:v>24.984528000000001</c:v>
                </c:pt>
                <c:pt idx="5106">
                  <c:v>24.985389000000001</c:v>
                </c:pt>
                <c:pt idx="5107">
                  <c:v>24.985361000000001</c:v>
                </c:pt>
                <c:pt idx="5108">
                  <c:v>24.984556000000001</c:v>
                </c:pt>
                <c:pt idx="5109">
                  <c:v>24.984556000000001</c:v>
                </c:pt>
                <c:pt idx="5110">
                  <c:v>24.982889</c:v>
                </c:pt>
                <c:pt idx="5111">
                  <c:v>24.982917</c:v>
                </c:pt>
                <c:pt idx="5112">
                  <c:v>24.982527999999999</c:v>
                </c:pt>
                <c:pt idx="5113">
                  <c:v>24.981667000000002</c:v>
                </c:pt>
                <c:pt idx="5114">
                  <c:v>24.980388999999999</c:v>
                </c:pt>
                <c:pt idx="5115">
                  <c:v>24.980416999999999</c:v>
                </c:pt>
                <c:pt idx="5116">
                  <c:v>24.978750000000002</c:v>
                </c:pt>
                <c:pt idx="5117">
                  <c:v>24.978750000000002</c:v>
                </c:pt>
                <c:pt idx="5118">
                  <c:v>24.97625</c:v>
                </c:pt>
                <c:pt idx="5119">
                  <c:v>24.97625</c:v>
                </c:pt>
                <c:pt idx="5120">
                  <c:v>24.975389</c:v>
                </c:pt>
                <c:pt idx="5121">
                  <c:v>24.975417</c:v>
                </c:pt>
                <c:pt idx="5122">
                  <c:v>24.974556</c:v>
                </c:pt>
                <c:pt idx="5123">
                  <c:v>24.974527999999999</c:v>
                </c:pt>
                <c:pt idx="5124">
                  <c:v>24.973721999999999</c:v>
                </c:pt>
                <c:pt idx="5125">
                  <c:v>24.973777999999999</c:v>
                </c:pt>
                <c:pt idx="5126">
                  <c:v>24.971222000000001</c:v>
                </c:pt>
                <c:pt idx="5127">
                  <c:v>24.971222000000001</c:v>
                </c:pt>
                <c:pt idx="5128">
                  <c:v>24.970417000000001</c:v>
                </c:pt>
                <c:pt idx="5129">
                  <c:v>24.970417000000001</c:v>
                </c:pt>
                <c:pt idx="5130">
                  <c:v>24.97</c:v>
                </c:pt>
                <c:pt idx="5131">
                  <c:v>24.969138999999998</c:v>
                </c:pt>
                <c:pt idx="5132">
                  <c:v>24.965778</c:v>
                </c:pt>
                <c:pt idx="5133">
                  <c:v>24.964138999999999</c:v>
                </c:pt>
                <c:pt idx="5134">
                  <c:v>24.960833000000001</c:v>
                </c:pt>
                <c:pt idx="5135">
                  <c:v>24.959972</c:v>
                </c:pt>
                <c:pt idx="5136">
                  <c:v>24.959167000000001</c:v>
                </c:pt>
                <c:pt idx="5137">
                  <c:v>24.956638999999999</c:v>
                </c:pt>
                <c:pt idx="5138">
                  <c:v>24.955832999999998</c:v>
                </c:pt>
                <c:pt idx="5139">
                  <c:v>24.954972000000001</c:v>
                </c:pt>
                <c:pt idx="5140">
                  <c:v>24.954556</c:v>
                </c:pt>
                <c:pt idx="5141">
                  <c:v>24.954556</c:v>
                </c:pt>
                <c:pt idx="5142">
                  <c:v>24.953749999999999</c:v>
                </c:pt>
                <c:pt idx="5143">
                  <c:v>24.953749999999999</c:v>
                </c:pt>
                <c:pt idx="5144">
                  <c:v>24.952888999999999</c:v>
                </c:pt>
                <c:pt idx="5145">
                  <c:v>24.952888999999999</c:v>
                </c:pt>
                <c:pt idx="5146">
                  <c:v>24.952055999999999</c:v>
                </c:pt>
                <c:pt idx="5147">
                  <c:v>24.952055999999999</c:v>
                </c:pt>
                <c:pt idx="5148">
                  <c:v>24.950389000000001</c:v>
                </c:pt>
                <c:pt idx="5149">
                  <c:v>24.950389000000001</c:v>
                </c:pt>
                <c:pt idx="5150">
                  <c:v>24.949583000000001</c:v>
                </c:pt>
                <c:pt idx="5151">
                  <c:v>24.949556000000001</c:v>
                </c:pt>
                <c:pt idx="5152">
                  <c:v>24.94875</c:v>
                </c:pt>
                <c:pt idx="5153">
                  <c:v>24.94875</c:v>
                </c:pt>
                <c:pt idx="5154">
                  <c:v>24.948333000000002</c:v>
                </c:pt>
                <c:pt idx="5155">
                  <c:v>24.946611000000001</c:v>
                </c:pt>
                <c:pt idx="5156">
                  <c:v>24.945806000000001</c:v>
                </c:pt>
                <c:pt idx="5157">
                  <c:v>24.944139</c:v>
                </c:pt>
                <c:pt idx="5158">
                  <c:v>24.943332999999999</c:v>
                </c:pt>
                <c:pt idx="5159">
                  <c:v>24.942471999999999</c:v>
                </c:pt>
                <c:pt idx="5160">
                  <c:v>24.942083</c:v>
                </c:pt>
                <c:pt idx="5161">
                  <c:v>24.942083</c:v>
                </c:pt>
                <c:pt idx="5162">
                  <c:v>24.941222</c:v>
                </c:pt>
                <c:pt idx="5163">
                  <c:v>24.941193999999999</c:v>
                </c:pt>
                <c:pt idx="5164">
                  <c:v>24.940389</c:v>
                </c:pt>
                <c:pt idx="5165">
                  <c:v>24.940389</c:v>
                </c:pt>
                <c:pt idx="5166">
                  <c:v>24.935832999999999</c:v>
                </c:pt>
                <c:pt idx="5167">
                  <c:v>24.934971999999998</c:v>
                </c:pt>
                <c:pt idx="5168">
                  <c:v>24.934138999999998</c:v>
                </c:pt>
                <c:pt idx="5169">
                  <c:v>24.930833</c:v>
                </c:pt>
                <c:pt idx="5170">
                  <c:v>24.929971999999999</c:v>
                </c:pt>
                <c:pt idx="5171">
                  <c:v>24.927499999999998</c:v>
                </c:pt>
                <c:pt idx="5172">
                  <c:v>24.924972</c:v>
                </c:pt>
                <c:pt idx="5173">
                  <c:v>24.920832999999998</c:v>
                </c:pt>
                <c:pt idx="5174">
                  <c:v>24.919972000000001</c:v>
                </c:pt>
                <c:pt idx="5175">
                  <c:v>24.918306000000001</c:v>
                </c:pt>
                <c:pt idx="5176">
                  <c:v>24.915417000000001</c:v>
                </c:pt>
                <c:pt idx="5177">
                  <c:v>24.915417000000001</c:v>
                </c:pt>
                <c:pt idx="5178">
                  <c:v>24.914556000000001</c:v>
                </c:pt>
                <c:pt idx="5179">
                  <c:v>24.914528000000001</c:v>
                </c:pt>
                <c:pt idx="5180">
                  <c:v>24.913333000000002</c:v>
                </c:pt>
                <c:pt idx="5181">
                  <c:v>24.912472000000001</c:v>
                </c:pt>
                <c:pt idx="5182">
                  <c:v>24.907889000000001</c:v>
                </c:pt>
                <c:pt idx="5183">
                  <c:v>24.907889000000001</c:v>
                </c:pt>
                <c:pt idx="5184">
                  <c:v>24.907499999999999</c:v>
                </c:pt>
                <c:pt idx="5185">
                  <c:v>24.906638999999998</c:v>
                </c:pt>
                <c:pt idx="5186">
                  <c:v>24.906222</c:v>
                </c:pt>
                <c:pt idx="5187">
                  <c:v>24.906222</c:v>
                </c:pt>
                <c:pt idx="5188">
                  <c:v>24.905417</c:v>
                </c:pt>
                <c:pt idx="5189">
                  <c:v>24.905417</c:v>
                </c:pt>
                <c:pt idx="5190">
                  <c:v>24.904527999999999</c:v>
                </c:pt>
                <c:pt idx="5191">
                  <c:v>24.904582999999999</c:v>
                </c:pt>
                <c:pt idx="5192">
                  <c:v>24.903306000000001</c:v>
                </c:pt>
                <c:pt idx="5193">
                  <c:v>24.902443999999999</c:v>
                </c:pt>
                <c:pt idx="5194">
                  <c:v>24.901638999999999</c:v>
                </c:pt>
                <c:pt idx="5195">
                  <c:v>24.900832999999999</c:v>
                </c:pt>
                <c:pt idx="5196">
                  <c:v>24.899166999999998</c:v>
                </c:pt>
                <c:pt idx="5197">
                  <c:v>24.898306000000002</c:v>
                </c:pt>
                <c:pt idx="5198">
                  <c:v>24.897888999999999</c:v>
                </c:pt>
                <c:pt idx="5199">
                  <c:v>24.897888999999999</c:v>
                </c:pt>
                <c:pt idx="5200">
                  <c:v>24.895416999999998</c:v>
                </c:pt>
                <c:pt idx="5201">
                  <c:v>24.895389000000002</c:v>
                </c:pt>
                <c:pt idx="5202">
                  <c:v>24.894583000000001</c:v>
                </c:pt>
                <c:pt idx="5203">
                  <c:v>24.894583000000001</c:v>
                </c:pt>
                <c:pt idx="5204">
                  <c:v>24.893722</c:v>
                </c:pt>
                <c:pt idx="5205">
                  <c:v>24.893722</c:v>
                </c:pt>
                <c:pt idx="5206">
                  <c:v>24.892889</c:v>
                </c:pt>
                <c:pt idx="5207">
                  <c:v>24.892889</c:v>
                </c:pt>
                <c:pt idx="5208">
                  <c:v>24.890806000000001</c:v>
                </c:pt>
                <c:pt idx="5209">
                  <c:v>24.889944</c:v>
                </c:pt>
                <c:pt idx="5210">
                  <c:v>24.886666999999999</c:v>
                </c:pt>
                <c:pt idx="5211">
                  <c:v>24.885805999999999</c:v>
                </c:pt>
                <c:pt idx="5212">
                  <c:v>24.885000000000002</c:v>
                </c:pt>
                <c:pt idx="5213">
                  <c:v>24.884139000000001</c:v>
                </c:pt>
                <c:pt idx="5214">
                  <c:v>24.882444</c:v>
                </c:pt>
                <c:pt idx="5215">
                  <c:v>24.881667</c:v>
                </c:pt>
                <c:pt idx="5216">
                  <c:v>24.878305999999998</c:v>
                </c:pt>
                <c:pt idx="5217">
                  <c:v>24.877500000000001</c:v>
                </c:pt>
                <c:pt idx="5218">
                  <c:v>24.876639000000001</c:v>
                </c:pt>
                <c:pt idx="5219">
                  <c:v>24.875833</c:v>
                </c:pt>
                <c:pt idx="5220">
                  <c:v>24.875028</c:v>
                </c:pt>
                <c:pt idx="5221">
                  <c:v>24.874167</c:v>
                </c:pt>
                <c:pt idx="5222">
                  <c:v>24.872471999999998</c:v>
                </c:pt>
                <c:pt idx="5223">
                  <c:v>24.871611000000001</c:v>
                </c:pt>
                <c:pt idx="5224">
                  <c:v>24.87</c:v>
                </c:pt>
                <c:pt idx="5225">
                  <c:v>24.869139000000001</c:v>
                </c:pt>
                <c:pt idx="5226">
                  <c:v>24.868333</c:v>
                </c:pt>
                <c:pt idx="5227">
                  <c:v>24.866610999999999</c:v>
                </c:pt>
                <c:pt idx="5228">
                  <c:v>24.865805999999999</c:v>
                </c:pt>
                <c:pt idx="5229">
                  <c:v>24.864999999999998</c:v>
                </c:pt>
                <c:pt idx="5230">
                  <c:v>24.864139000000002</c:v>
                </c:pt>
                <c:pt idx="5231">
                  <c:v>24.862472</c:v>
                </c:pt>
                <c:pt idx="5232">
                  <c:v>24.861667000000001</c:v>
                </c:pt>
                <c:pt idx="5233">
                  <c:v>24.860806</c:v>
                </c:pt>
                <c:pt idx="5234">
                  <c:v>24.86</c:v>
                </c:pt>
                <c:pt idx="5235">
                  <c:v>24.858332999999998</c:v>
                </c:pt>
                <c:pt idx="5236">
                  <c:v>24.857472000000001</c:v>
                </c:pt>
                <c:pt idx="5237">
                  <c:v>24.855806000000001</c:v>
                </c:pt>
                <c:pt idx="5238">
                  <c:v>24.855</c:v>
                </c:pt>
                <c:pt idx="5239">
                  <c:v>24.853332999999999</c:v>
                </c:pt>
                <c:pt idx="5240">
                  <c:v>24.852471999999999</c:v>
                </c:pt>
                <c:pt idx="5241">
                  <c:v>24.85</c:v>
                </c:pt>
                <c:pt idx="5242">
                  <c:v>24.849139000000001</c:v>
                </c:pt>
                <c:pt idx="5243">
                  <c:v>24.847472</c:v>
                </c:pt>
                <c:pt idx="5244">
                  <c:v>24.846667</c:v>
                </c:pt>
                <c:pt idx="5245">
                  <c:v>24.844999999999999</c:v>
                </c:pt>
                <c:pt idx="5246">
                  <c:v>24.844138999999998</c:v>
                </c:pt>
                <c:pt idx="5247">
                  <c:v>24.842472000000001</c:v>
                </c:pt>
                <c:pt idx="5248">
                  <c:v>24.841667000000001</c:v>
                </c:pt>
                <c:pt idx="5249">
                  <c:v>24.838332999999999</c:v>
                </c:pt>
                <c:pt idx="5250">
                  <c:v>24.837472000000002</c:v>
                </c:pt>
                <c:pt idx="5251">
                  <c:v>24.835806000000002</c:v>
                </c:pt>
                <c:pt idx="5252">
                  <c:v>24.835000000000001</c:v>
                </c:pt>
                <c:pt idx="5253">
                  <c:v>24.831610999999999</c:v>
                </c:pt>
                <c:pt idx="5254">
                  <c:v>24.830805999999999</c:v>
                </c:pt>
                <c:pt idx="5255">
                  <c:v>24.828333000000001</c:v>
                </c:pt>
                <c:pt idx="5256">
                  <c:v>24.827472</c:v>
                </c:pt>
                <c:pt idx="5257">
                  <c:v>24.824138999999999</c:v>
                </c:pt>
                <c:pt idx="5258">
                  <c:v>24.823333000000002</c:v>
                </c:pt>
                <c:pt idx="5259">
                  <c:v>24.82</c:v>
                </c:pt>
                <c:pt idx="5260">
                  <c:v>24.819139</c:v>
                </c:pt>
                <c:pt idx="5261">
                  <c:v>24.816611000000002</c:v>
                </c:pt>
                <c:pt idx="5262">
                  <c:v>24.815805999999998</c:v>
                </c:pt>
                <c:pt idx="5263">
                  <c:v>24.810832999999999</c:v>
                </c:pt>
                <c:pt idx="5264">
                  <c:v>24.81</c:v>
                </c:pt>
                <c:pt idx="5265">
                  <c:v>24.801639000000002</c:v>
                </c:pt>
                <c:pt idx="5266">
                  <c:v>24.800833000000001</c:v>
                </c:pt>
                <c:pt idx="5267">
                  <c:v>24.799167000000001</c:v>
                </c:pt>
                <c:pt idx="5268">
                  <c:v>24.798306</c:v>
                </c:pt>
                <c:pt idx="5269">
                  <c:v>24.764972</c:v>
                </c:pt>
                <c:pt idx="5270">
                  <c:v>24.764139</c:v>
                </c:pt>
                <c:pt idx="5271">
                  <c:v>24.755806</c:v>
                </c:pt>
                <c:pt idx="5272">
                  <c:v>24.754971999999999</c:v>
                </c:pt>
                <c:pt idx="5273">
                  <c:v>24.748305999999999</c:v>
                </c:pt>
                <c:pt idx="5274">
                  <c:v>24.747444000000002</c:v>
                </c:pt>
                <c:pt idx="5275">
                  <c:v>24.743333</c:v>
                </c:pt>
                <c:pt idx="5276">
                  <c:v>24.742471999999999</c:v>
                </c:pt>
                <c:pt idx="5277">
                  <c:v>24.740805999999999</c:v>
                </c:pt>
                <c:pt idx="5278">
                  <c:v>24.740027999999999</c:v>
                </c:pt>
                <c:pt idx="5279">
                  <c:v>24.738306000000001</c:v>
                </c:pt>
                <c:pt idx="5280">
                  <c:v>24.737500000000001</c:v>
                </c:pt>
                <c:pt idx="5281">
                  <c:v>24.736639</c:v>
                </c:pt>
                <c:pt idx="5282">
                  <c:v>24.735778</c:v>
                </c:pt>
                <c:pt idx="5283">
                  <c:v>24.734971999999999</c:v>
                </c:pt>
                <c:pt idx="5284">
                  <c:v>24.734193999999999</c:v>
                </c:pt>
                <c:pt idx="5285">
                  <c:v>24.733332999999998</c:v>
                </c:pt>
                <c:pt idx="5286">
                  <c:v>24.732472000000001</c:v>
                </c:pt>
                <c:pt idx="5287">
                  <c:v>24.729944</c:v>
                </c:pt>
                <c:pt idx="5288">
                  <c:v>24.729167</c:v>
                </c:pt>
                <c:pt idx="5289">
                  <c:v>24.728361</c:v>
                </c:pt>
                <c:pt idx="5290">
                  <c:v>24.727499999999999</c:v>
                </c:pt>
                <c:pt idx="5291">
                  <c:v>24.726638999999999</c:v>
                </c:pt>
                <c:pt idx="5292">
                  <c:v>24.725833000000002</c:v>
                </c:pt>
                <c:pt idx="5293">
                  <c:v>24.724972000000001</c:v>
                </c:pt>
                <c:pt idx="5294">
                  <c:v>24.722472</c:v>
                </c:pt>
                <c:pt idx="5295">
                  <c:v>24.721667</c:v>
                </c:pt>
                <c:pt idx="5296">
                  <c:v>24.720832999999999</c:v>
                </c:pt>
                <c:pt idx="5297">
                  <c:v>24.718305999999998</c:v>
                </c:pt>
                <c:pt idx="5298">
                  <c:v>24.717889</c:v>
                </c:pt>
                <c:pt idx="5299">
                  <c:v>24.717917</c:v>
                </c:pt>
                <c:pt idx="5300">
                  <c:v>24.717528000000001</c:v>
                </c:pt>
                <c:pt idx="5301">
                  <c:v>24.716667000000001</c:v>
                </c:pt>
                <c:pt idx="5302">
                  <c:v>24.716194000000002</c:v>
                </c:pt>
                <c:pt idx="5303">
                  <c:v>24.716221999999998</c:v>
                </c:pt>
                <c:pt idx="5304">
                  <c:v>24.717027999999999</c:v>
                </c:pt>
                <c:pt idx="5305">
                  <c:v>24.717055999999999</c:v>
                </c:pt>
                <c:pt idx="5306">
                  <c:v>24.717917</c:v>
                </c:pt>
                <c:pt idx="5307">
                  <c:v>24.717917</c:v>
                </c:pt>
                <c:pt idx="5308">
                  <c:v>24.717472000000001</c:v>
                </c:pt>
                <c:pt idx="5309">
                  <c:v>24.716221999999998</c:v>
                </c:pt>
                <c:pt idx="5310">
                  <c:v>24.716221999999998</c:v>
                </c:pt>
                <c:pt idx="5311">
                  <c:v>24.715361000000001</c:v>
                </c:pt>
                <c:pt idx="5312">
                  <c:v>24.715388999999998</c:v>
                </c:pt>
                <c:pt idx="5313">
                  <c:v>24.714556000000002</c:v>
                </c:pt>
                <c:pt idx="5314">
                  <c:v>24.714583000000001</c:v>
                </c:pt>
                <c:pt idx="5315">
                  <c:v>24.713722000000001</c:v>
                </c:pt>
                <c:pt idx="5316">
                  <c:v>24.713750000000001</c:v>
                </c:pt>
                <c:pt idx="5317">
                  <c:v>24.712444000000001</c:v>
                </c:pt>
                <c:pt idx="5318">
                  <c:v>24.705860999999999</c:v>
                </c:pt>
                <c:pt idx="5319">
                  <c:v>24.705389</c:v>
                </c:pt>
                <c:pt idx="5320">
                  <c:v>24.705389</c:v>
                </c:pt>
                <c:pt idx="5321">
                  <c:v>24.706222</c:v>
                </c:pt>
                <c:pt idx="5322">
                  <c:v>24.706222</c:v>
                </c:pt>
                <c:pt idx="5323">
                  <c:v>24.705027999999999</c:v>
                </c:pt>
                <c:pt idx="5324">
                  <c:v>24.704167000000002</c:v>
                </c:pt>
                <c:pt idx="5325">
                  <c:v>24.703306000000001</c:v>
                </c:pt>
                <c:pt idx="5326">
                  <c:v>24.696667000000001</c:v>
                </c:pt>
                <c:pt idx="5327">
                  <c:v>24.695778000000001</c:v>
                </c:pt>
                <c:pt idx="5328">
                  <c:v>24.693332999999999</c:v>
                </c:pt>
                <c:pt idx="5329">
                  <c:v>24.692471999999999</c:v>
                </c:pt>
                <c:pt idx="5330">
                  <c:v>24.687472</c:v>
                </c:pt>
                <c:pt idx="5331">
                  <c:v>24.686639</c:v>
                </c:pt>
                <c:pt idx="5332">
                  <c:v>24.681639000000001</c:v>
                </c:pt>
                <c:pt idx="5333">
                  <c:v>24.680833</c:v>
                </c:pt>
                <c:pt idx="5334">
                  <c:v>24.676666999999998</c:v>
                </c:pt>
                <c:pt idx="5335">
                  <c:v>24.675806000000001</c:v>
                </c:pt>
                <c:pt idx="5336">
                  <c:v>24.669139000000001</c:v>
                </c:pt>
                <c:pt idx="5337">
                  <c:v>24.668306000000001</c:v>
                </c:pt>
                <c:pt idx="5338">
                  <c:v>24.664971999999999</c:v>
                </c:pt>
                <c:pt idx="5339">
                  <c:v>24.664166999999999</c:v>
                </c:pt>
                <c:pt idx="5340">
                  <c:v>24.661667000000001</c:v>
                </c:pt>
                <c:pt idx="5341">
                  <c:v>24.660806000000001</c:v>
                </c:pt>
                <c:pt idx="5342">
                  <c:v>24.658332999999999</c:v>
                </c:pt>
                <c:pt idx="5343">
                  <c:v>24.657471999999999</c:v>
                </c:pt>
                <c:pt idx="5344">
                  <c:v>24.655805999999998</c:v>
                </c:pt>
                <c:pt idx="5345">
                  <c:v>24.655028000000001</c:v>
                </c:pt>
                <c:pt idx="5346">
                  <c:v>24.6525</c:v>
                </c:pt>
                <c:pt idx="5347">
                  <c:v>24.651638999999999</c:v>
                </c:pt>
                <c:pt idx="5348">
                  <c:v>24.649972000000002</c:v>
                </c:pt>
                <c:pt idx="5349">
                  <c:v>24.649194000000001</c:v>
                </c:pt>
                <c:pt idx="5350">
                  <c:v>24.647472</c:v>
                </c:pt>
                <c:pt idx="5351">
                  <c:v>24.646667000000001</c:v>
                </c:pt>
                <c:pt idx="5352">
                  <c:v>24.645806</c:v>
                </c:pt>
                <c:pt idx="5353">
                  <c:v>24.644943999999999</c:v>
                </c:pt>
                <c:pt idx="5354">
                  <c:v>24.643360999999999</c:v>
                </c:pt>
                <c:pt idx="5355">
                  <c:v>24.642499999999998</c:v>
                </c:pt>
                <c:pt idx="5356">
                  <c:v>24.641639000000001</c:v>
                </c:pt>
                <c:pt idx="5357">
                  <c:v>24.640833000000001</c:v>
                </c:pt>
                <c:pt idx="5358">
                  <c:v>24.639972</c:v>
                </c:pt>
                <c:pt idx="5359">
                  <c:v>24.639111</c:v>
                </c:pt>
                <c:pt idx="5360">
                  <c:v>24.636666999999999</c:v>
                </c:pt>
                <c:pt idx="5361">
                  <c:v>24.635805999999999</c:v>
                </c:pt>
                <c:pt idx="5362">
                  <c:v>24.635000000000002</c:v>
                </c:pt>
                <c:pt idx="5363">
                  <c:v>24.634139000000001</c:v>
                </c:pt>
                <c:pt idx="5364">
                  <c:v>24.633278000000001</c:v>
                </c:pt>
                <c:pt idx="5365">
                  <c:v>24.6325</c:v>
                </c:pt>
                <c:pt idx="5366">
                  <c:v>24.631639</c:v>
                </c:pt>
                <c:pt idx="5367">
                  <c:v>24.630832999999999</c:v>
                </c:pt>
                <c:pt idx="5368">
                  <c:v>24.629166999999999</c:v>
                </c:pt>
                <c:pt idx="5369">
                  <c:v>24.628305999999998</c:v>
                </c:pt>
                <c:pt idx="5370">
                  <c:v>24.627472000000001</c:v>
                </c:pt>
                <c:pt idx="5371">
                  <c:v>24.625806000000001</c:v>
                </c:pt>
                <c:pt idx="5372">
                  <c:v>24.625</c:v>
                </c:pt>
                <c:pt idx="5373">
                  <c:v>24.623305999999999</c:v>
                </c:pt>
                <c:pt idx="5374">
                  <c:v>24.622499999999999</c:v>
                </c:pt>
                <c:pt idx="5375">
                  <c:v>24.62</c:v>
                </c:pt>
                <c:pt idx="5376">
                  <c:v>24.619194</c:v>
                </c:pt>
                <c:pt idx="5377">
                  <c:v>24.612860999999999</c:v>
                </c:pt>
                <c:pt idx="5378">
                  <c:v>24.612888999999999</c:v>
                </c:pt>
                <c:pt idx="5379">
                  <c:v>24.612082999999998</c:v>
                </c:pt>
                <c:pt idx="5380">
                  <c:v>24.612082999999998</c:v>
                </c:pt>
                <c:pt idx="5381">
                  <c:v>24.611249999999998</c:v>
                </c:pt>
                <c:pt idx="5382">
                  <c:v>24.611194000000001</c:v>
                </c:pt>
                <c:pt idx="5383">
                  <c:v>24.610417000000002</c:v>
                </c:pt>
                <c:pt idx="5384">
                  <c:v>24.610417000000002</c:v>
                </c:pt>
                <c:pt idx="5385">
                  <c:v>24.608722</c:v>
                </c:pt>
                <c:pt idx="5386">
                  <c:v>24.608722</c:v>
                </c:pt>
                <c:pt idx="5387">
                  <c:v>24.607861</c:v>
                </c:pt>
                <c:pt idx="5388">
                  <c:v>24.607861</c:v>
                </c:pt>
                <c:pt idx="5389">
                  <c:v>24.607082999999999</c:v>
                </c:pt>
                <c:pt idx="5390">
                  <c:v>24.607056</c:v>
                </c:pt>
                <c:pt idx="5391">
                  <c:v>24.606667000000002</c:v>
                </c:pt>
                <c:pt idx="5392">
                  <c:v>24.601666999999999</c:v>
                </c:pt>
                <c:pt idx="5393">
                  <c:v>24.601194</c:v>
                </c:pt>
                <c:pt idx="5394">
                  <c:v>24.60125</c:v>
                </c:pt>
                <c:pt idx="5395">
                  <c:v>24.600444</c:v>
                </c:pt>
                <c:pt idx="5396">
                  <c:v>24.600417</c:v>
                </c:pt>
                <c:pt idx="5397">
                  <c:v>24.601222</c:v>
                </c:pt>
                <c:pt idx="5398">
                  <c:v>24.601278000000001</c:v>
                </c:pt>
                <c:pt idx="5399">
                  <c:v>24.601666999999999</c:v>
                </c:pt>
                <c:pt idx="5400">
                  <c:v>24.602471999999999</c:v>
                </c:pt>
                <c:pt idx="5401">
                  <c:v>24.603332999999999</c:v>
                </c:pt>
                <c:pt idx="5402">
                  <c:v>24.604583000000002</c:v>
                </c:pt>
                <c:pt idx="5403">
                  <c:v>24.604555999999999</c:v>
                </c:pt>
                <c:pt idx="5404">
                  <c:v>24.607056</c:v>
                </c:pt>
                <c:pt idx="5405">
                  <c:v>24.607082999999999</c:v>
                </c:pt>
                <c:pt idx="5406">
                  <c:v>24.606221999999999</c:v>
                </c:pt>
                <c:pt idx="5407">
                  <c:v>24.606193999999999</c:v>
                </c:pt>
                <c:pt idx="5408">
                  <c:v>24.605388999999999</c:v>
                </c:pt>
                <c:pt idx="5409">
                  <c:v>24.605388999999999</c:v>
                </c:pt>
                <c:pt idx="5410">
                  <c:v>24.602499999999999</c:v>
                </c:pt>
                <c:pt idx="5411">
                  <c:v>24.5975</c:v>
                </c:pt>
                <c:pt idx="5412">
                  <c:v>24.596667</c:v>
                </c:pt>
                <c:pt idx="5413">
                  <c:v>24.595806</c:v>
                </c:pt>
                <c:pt idx="5414">
                  <c:v>24.594999999999999</c:v>
                </c:pt>
                <c:pt idx="5415">
                  <c:v>24.594138999999998</c:v>
                </c:pt>
                <c:pt idx="5416">
                  <c:v>24.593278000000002</c:v>
                </c:pt>
                <c:pt idx="5417">
                  <c:v>24.592472000000001</c:v>
                </c:pt>
                <c:pt idx="5418">
                  <c:v>24.588332999999999</c:v>
                </c:pt>
                <c:pt idx="5419">
                  <c:v>24.587472000000002</c:v>
                </c:pt>
                <c:pt idx="5420">
                  <c:v>24.587056</c:v>
                </c:pt>
                <c:pt idx="5421">
                  <c:v>24.587083</c:v>
                </c:pt>
                <c:pt idx="5422">
                  <c:v>24.586221999999999</c:v>
                </c:pt>
                <c:pt idx="5423">
                  <c:v>24.586221999999999</c:v>
                </c:pt>
                <c:pt idx="5424">
                  <c:v>24.584972</c:v>
                </c:pt>
                <c:pt idx="5425">
                  <c:v>24.583306</c:v>
                </c:pt>
                <c:pt idx="5426">
                  <c:v>24.582916999999998</c:v>
                </c:pt>
                <c:pt idx="5427">
                  <c:v>24.582861000000001</c:v>
                </c:pt>
                <c:pt idx="5428">
                  <c:v>24.583333</c:v>
                </c:pt>
                <c:pt idx="5429">
                  <c:v>24.585778000000001</c:v>
                </c:pt>
                <c:pt idx="5430">
                  <c:v>24.586639000000002</c:v>
                </c:pt>
                <c:pt idx="5431">
                  <c:v>24.587499999999999</c:v>
                </c:pt>
                <c:pt idx="5432">
                  <c:v>24.588305999999999</c:v>
                </c:pt>
                <c:pt idx="5433">
                  <c:v>24.589167</c:v>
                </c:pt>
                <c:pt idx="5434">
                  <c:v>24.589556000000002</c:v>
                </c:pt>
                <c:pt idx="5435">
                  <c:v>24.589583000000001</c:v>
                </c:pt>
                <c:pt idx="5436">
                  <c:v>24.589193999999999</c:v>
                </c:pt>
                <c:pt idx="5437">
                  <c:v>24.587472000000002</c:v>
                </c:pt>
                <c:pt idx="5438">
                  <c:v>24.585417</c:v>
                </c:pt>
                <c:pt idx="5439">
                  <c:v>24.585417</c:v>
                </c:pt>
                <c:pt idx="5440">
                  <c:v>24.583722000000002</c:v>
                </c:pt>
                <c:pt idx="5441">
                  <c:v>24.583722000000002</c:v>
                </c:pt>
                <c:pt idx="5442">
                  <c:v>24.582471999999999</c:v>
                </c:pt>
                <c:pt idx="5443">
                  <c:v>24.580805999999999</c:v>
                </c:pt>
                <c:pt idx="5444">
                  <c:v>24.580389</c:v>
                </c:pt>
                <c:pt idx="5445">
                  <c:v>24.580444</c:v>
                </c:pt>
                <c:pt idx="5446">
                  <c:v>24.579556</c:v>
                </c:pt>
                <c:pt idx="5447">
                  <c:v>24.579556</c:v>
                </c:pt>
                <c:pt idx="5448">
                  <c:v>24.578333000000001</c:v>
                </c:pt>
                <c:pt idx="5449">
                  <c:v>24.577472</c:v>
                </c:pt>
                <c:pt idx="5450">
                  <c:v>24.576667</c:v>
                </c:pt>
                <c:pt idx="5451">
                  <c:v>24.574138999999999</c:v>
                </c:pt>
                <c:pt idx="5452">
                  <c:v>24.573333000000002</c:v>
                </c:pt>
                <c:pt idx="5453">
                  <c:v>24.571667000000001</c:v>
                </c:pt>
                <c:pt idx="5454">
                  <c:v>24.570833</c:v>
                </c:pt>
                <c:pt idx="5455">
                  <c:v>24.563306000000001</c:v>
                </c:pt>
                <c:pt idx="5456">
                  <c:v>24.5625</c:v>
                </c:pt>
                <c:pt idx="5457">
                  <c:v>24.555806</c:v>
                </c:pt>
                <c:pt idx="5458">
                  <c:v>24.555</c:v>
                </c:pt>
                <c:pt idx="5459">
                  <c:v>24.554138999999999</c:v>
                </c:pt>
                <c:pt idx="5460">
                  <c:v>24.552472000000002</c:v>
                </c:pt>
                <c:pt idx="5461">
                  <c:v>24.550833000000001</c:v>
                </c:pt>
                <c:pt idx="5462">
                  <c:v>24.549972</c:v>
                </c:pt>
                <c:pt idx="5463">
                  <c:v>24.546638999999999</c:v>
                </c:pt>
                <c:pt idx="5464">
                  <c:v>24.545832999999998</c:v>
                </c:pt>
                <c:pt idx="5465">
                  <c:v>24.541639</c:v>
                </c:pt>
                <c:pt idx="5466">
                  <c:v>24.540861</c:v>
                </c:pt>
                <c:pt idx="5467">
                  <c:v>24.539138999999999</c:v>
                </c:pt>
                <c:pt idx="5468">
                  <c:v>24.538333000000002</c:v>
                </c:pt>
                <c:pt idx="5469">
                  <c:v>24.537472000000001</c:v>
                </c:pt>
                <c:pt idx="5470">
                  <c:v>24.536667000000001</c:v>
                </c:pt>
                <c:pt idx="5471">
                  <c:v>24.535</c:v>
                </c:pt>
                <c:pt idx="5472">
                  <c:v>24.532917000000001</c:v>
                </c:pt>
                <c:pt idx="5473">
                  <c:v>24.532917000000001</c:v>
                </c:pt>
                <c:pt idx="5474">
                  <c:v>24.531638999999998</c:v>
                </c:pt>
                <c:pt idx="5475">
                  <c:v>24.530833000000001</c:v>
                </c:pt>
                <c:pt idx="5476">
                  <c:v>24.530389</c:v>
                </c:pt>
                <c:pt idx="5477">
                  <c:v>24.530360999999999</c:v>
                </c:pt>
                <c:pt idx="5478">
                  <c:v>24.529555999999999</c:v>
                </c:pt>
                <c:pt idx="5479">
                  <c:v>24.529582999999999</c:v>
                </c:pt>
                <c:pt idx="5480">
                  <c:v>24.527888999999998</c:v>
                </c:pt>
                <c:pt idx="5481">
                  <c:v>24.527888999999998</c:v>
                </c:pt>
                <c:pt idx="5482">
                  <c:v>24.526278000000001</c:v>
                </c:pt>
                <c:pt idx="5483">
                  <c:v>24.526250000000001</c:v>
                </c:pt>
                <c:pt idx="5484">
                  <c:v>24.525389000000001</c:v>
                </c:pt>
                <c:pt idx="5485">
                  <c:v>24.525417000000001</c:v>
                </c:pt>
                <c:pt idx="5486">
                  <c:v>24.524556</c:v>
                </c:pt>
                <c:pt idx="5487">
                  <c:v>24.524556</c:v>
                </c:pt>
                <c:pt idx="5488">
                  <c:v>24.523721999999999</c:v>
                </c:pt>
                <c:pt idx="5489">
                  <c:v>24.523721999999999</c:v>
                </c:pt>
                <c:pt idx="5490">
                  <c:v>24.522917</c:v>
                </c:pt>
                <c:pt idx="5491">
                  <c:v>24.522888999999999</c:v>
                </c:pt>
                <c:pt idx="5492">
                  <c:v>24.521222000000002</c:v>
                </c:pt>
                <c:pt idx="5493">
                  <c:v>24.521222000000002</c:v>
                </c:pt>
                <c:pt idx="5494">
                  <c:v>24.52</c:v>
                </c:pt>
                <c:pt idx="5495">
                  <c:v>24.519138999999999</c:v>
                </c:pt>
                <c:pt idx="5496">
                  <c:v>24.518277999999999</c:v>
                </c:pt>
                <c:pt idx="5497">
                  <c:v>24.504166999999999</c:v>
                </c:pt>
                <c:pt idx="5498">
                  <c:v>24.503305999999998</c:v>
                </c:pt>
                <c:pt idx="5499">
                  <c:v>24.501667000000001</c:v>
                </c:pt>
                <c:pt idx="5500">
                  <c:v>24.500388999999998</c:v>
                </c:pt>
                <c:pt idx="5501">
                  <c:v>24.500416999999999</c:v>
                </c:pt>
                <c:pt idx="5502">
                  <c:v>24.499555999999998</c:v>
                </c:pt>
                <c:pt idx="5503">
                  <c:v>24.499555999999998</c:v>
                </c:pt>
                <c:pt idx="5504">
                  <c:v>24.498694</c:v>
                </c:pt>
                <c:pt idx="5505">
                  <c:v>24.498722000000001</c:v>
                </c:pt>
                <c:pt idx="5506">
                  <c:v>24.499583000000001</c:v>
                </c:pt>
                <c:pt idx="5507">
                  <c:v>24.499555999999998</c:v>
                </c:pt>
                <c:pt idx="5508">
                  <c:v>24.495833000000001</c:v>
                </c:pt>
                <c:pt idx="5509">
                  <c:v>24.49</c:v>
                </c:pt>
                <c:pt idx="5510">
                  <c:v>24.489139000000002</c:v>
                </c:pt>
                <c:pt idx="5511">
                  <c:v>24.488333000000001</c:v>
                </c:pt>
                <c:pt idx="5512">
                  <c:v>24.487472</c:v>
                </c:pt>
                <c:pt idx="5513">
                  <c:v>24.486667000000001</c:v>
                </c:pt>
                <c:pt idx="5514">
                  <c:v>24.485361000000001</c:v>
                </c:pt>
                <c:pt idx="5515">
                  <c:v>24.485417000000002</c:v>
                </c:pt>
                <c:pt idx="5516">
                  <c:v>24.485028</c:v>
                </c:pt>
                <c:pt idx="5517">
                  <c:v>24.484166999999999</c:v>
                </c:pt>
                <c:pt idx="5518">
                  <c:v>24.483305999999999</c:v>
                </c:pt>
                <c:pt idx="5519">
                  <c:v>24.481639000000001</c:v>
                </c:pt>
                <c:pt idx="5520">
                  <c:v>24.480388999999999</c:v>
                </c:pt>
                <c:pt idx="5521">
                  <c:v>24.480416999999999</c:v>
                </c:pt>
                <c:pt idx="5522">
                  <c:v>24.481249999999999</c:v>
                </c:pt>
                <c:pt idx="5523">
                  <c:v>24.481249999999999</c:v>
                </c:pt>
                <c:pt idx="5524">
                  <c:v>24.482056</c:v>
                </c:pt>
                <c:pt idx="5525">
                  <c:v>24.481249999999999</c:v>
                </c:pt>
                <c:pt idx="5526">
                  <c:v>24.481249999999999</c:v>
                </c:pt>
                <c:pt idx="5527">
                  <c:v>24.480360999999998</c:v>
                </c:pt>
                <c:pt idx="5528">
                  <c:v>24.480416999999999</c:v>
                </c:pt>
                <c:pt idx="5529">
                  <c:v>24.479610999999998</c:v>
                </c:pt>
                <c:pt idx="5530">
                  <c:v>24.479610999999998</c:v>
                </c:pt>
                <c:pt idx="5531">
                  <c:v>24.478722000000001</c:v>
                </c:pt>
                <c:pt idx="5532">
                  <c:v>24.478722000000001</c:v>
                </c:pt>
                <c:pt idx="5533">
                  <c:v>24.477917000000001</c:v>
                </c:pt>
                <c:pt idx="5534">
                  <c:v>24.477889000000001</c:v>
                </c:pt>
                <c:pt idx="5535">
                  <c:v>24.477083</c:v>
                </c:pt>
                <c:pt idx="5536">
                  <c:v>24.477083</c:v>
                </c:pt>
                <c:pt idx="5537">
                  <c:v>24.471222000000001</c:v>
                </c:pt>
                <c:pt idx="5538">
                  <c:v>24.471222000000001</c:v>
                </c:pt>
                <c:pt idx="5539">
                  <c:v>24.470832999999999</c:v>
                </c:pt>
                <c:pt idx="5540">
                  <c:v>24.470027999999999</c:v>
                </c:pt>
                <c:pt idx="5541">
                  <c:v>24.469556000000001</c:v>
                </c:pt>
                <c:pt idx="5542">
                  <c:v>24.469556000000001</c:v>
                </c:pt>
                <c:pt idx="5543">
                  <c:v>24.467943999999999</c:v>
                </c:pt>
                <c:pt idx="5544">
                  <c:v>24.467917</c:v>
                </c:pt>
                <c:pt idx="5545">
                  <c:v>24.467055999999999</c:v>
                </c:pt>
                <c:pt idx="5546">
                  <c:v>24.467055999999999</c:v>
                </c:pt>
                <c:pt idx="5547">
                  <c:v>24.466249999999999</c:v>
                </c:pt>
                <c:pt idx="5548">
                  <c:v>24.466221999999998</c:v>
                </c:pt>
                <c:pt idx="5549">
                  <c:v>24.465416999999999</c:v>
                </c:pt>
                <c:pt idx="5550">
                  <c:v>24.465416999999999</c:v>
                </c:pt>
                <c:pt idx="5551">
                  <c:v>24.462527999999999</c:v>
                </c:pt>
                <c:pt idx="5552">
                  <c:v>24.46</c:v>
                </c:pt>
                <c:pt idx="5553">
                  <c:v>24.459139</c:v>
                </c:pt>
                <c:pt idx="5554">
                  <c:v>24.456666999999999</c:v>
                </c:pt>
                <c:pt idx="5555">
                  <c:v>24.449971999999999</c:v>
                </c:pt>
                <c:pt idx="5556">
                  <c:v>24.449110999999998</c:v>
                </c:pt>
                <c:pt idx="5557">
                  <c:v>24.448305999999999</c:v>
                </c:pt>
                <c:pt idx="5558">
                  <c:v>24.447500000000002</c:v>
                </c:pt>
                <c:pt idx="5559">
                  <c:v>24.443750000000001</c:v>
                </c:pt>
                <c:pt idx="5560">
                  <c:v>24.443722000000001</c:v>
                </c:pt>
                <c:pt idx="5561">
                  <c:v>24.435805999999999</c:v>
                </c:pt>
                <c:pt idx="5562">
                  <c:v>24.434999999999999</c:v>
                </c:pt>
                <c:pt idx="5563">
                  <c:v>24.434138999999998</c:v>
                </c:pt>
                <c:pt idx="5564">
                  <c:v>24.433333000000001</c:v>
                </c:pt>
                <c:pt idx="5565">
                  <c:v>24.431611</c:v>
                </c:pt>
                <c:pt idx="5566">
                  <c:v>24.430806</c:v>
                </c:pt>
                <c:pt idx="5567">
                  <c:v>24.43</c:v>
                </c:pt>
                <c:pt idx="5568">
                  <c:v>24.429138999999999</c:v>
                </c:pt>
                <c:pt idx="5569">
                  <c:v>24.428332999999999</c:v>
                </c:pt>
                <c:pt idx="5570">
                  <c:v>24.427472000000002</c:v>
                </c:pt>
                <c:pt idx="5571">
                  <c:v>24.426666999999998</c:v>
                </c:pt>
                <c:pt idx="5572">
                  <c:v>24.425000000000001</c:v>
                </c:pt>
                <c:pt idx="5573">
                  <c:v>24.424139</c:v>
                </c:pt>
                <c:pt idx="5574">
                  <c:v>24.423333</c:v>
                </c:pt>
                <c:pt idx="5575">
                  <c:v>24.422471999999999</c:v>
                </c:pt>
                <c:pt idx="5576">
                  <c:v>24.420860999999999</c:v>
                </c:pt>
                <c:pt idx="5577">
                  <c:v>24.42</c:v>
                </c:pt>
                <c:pt idx="5578">
                  <c:v>24.418333000000001</c:v>
                </c:pt>
                <c:pt idx="5579">
                  <c:v>24.417444</c:v>
                </c:pt>
                <c:pt idx="5580">
                  <c:v>24.415861</c:v>
                </c:pt>
                <c:pt idx="5581">
                  <c:v>24.414971999999999</c:v>
                </c:pt>
                <c:pt idx="5582">
                  <c:v>24.412472000000001</c:v>
                </c:pt>
                <c:pt idx="5583">
                  <c:v>24.411639000000001</c:v>
                </c:pt>
                <c:pt idx="5584">
                  <c:v>24.409139</c:v>
                </c:pt>
                <c:pt idx="5585">
                  <c:v>24.408332999999999</c:v>
                </c:pt>
                <c:pt idx="5586">
                  <c:v>24.405000000000001</c:v>
                </c:pt>
                <c:pt idx="5587">
                  <c:v>24.404139000000001</c:v>
                </c:pt>
                <c:pt idx="5588">
                  <c:v>24.400805999999999</c:v>
                </c:pt>
                <c:pt idx="5589">
                  <c:v>24.4</c:v>
                </c:pt>
                <c:pt idx="5590">
                  <c:v>24.39</c:v>
                </c:pt>
                <c:pt idx="5591">
                  <c:v>24.389139</c:v>
                </c:pt>
                <c:pt idx="5592">
                  <c:v>24.379971999999999</c:v>
                </c:pt>
                <c:pt idx="5593">
                  <c:v>24.379166999999999</c:v>
                </c:pt>
                <c:pt idx="5594">
                  <c:v>24.375778</c:v>
                </c:pt>
                <c:pt idx="5595">
                  <c:v>24.374972</c:v>
                </c:pt>
                <c:pt idx="5596">
                  <c:v>24.374167</c:v>
                </c:pt>
                <c:pt idx="5597">
                  <c:v>24.373305999999999</c:v>
                </c:pt>
                <c:pt idx="5598">
                  <c:v>24.371638999999998</c:v>
                </c:pt>
                <c:pt idx="5599">
                  <c:v>24.370833000000001</c:v>
                </c:pt>
                <c:pt idx="5600">
                  <c:v>24.370028000000001</c:v>
                </c:pt>
                <c:pt idx="5601">
                  <c:v>24.369167000000001</c:v>
                </c:pt>
                <c:pt idx="5602">
                  <c:v>24.368306</c:v>
                </c:pt>
                <c:pt idx="5603">
                  <c:v>24.3675</c:v>
                </c:pt>
                <c:pt idx="5604">
                  <c:v>24.365832999999999</c:v>
                </c:pt>
                <c:pt idx="5605">
                  <c:v>24.365027999999999</c:v>
                </c:pt>
                <c:pt idx="5606">
                  <c:v>24.363306000000001</c:v>
                </c:pt>
                <c:pt idx="5607">
                  <c:v>24.362472</c:v>
                </c:pt>
                <c:pt idx="5608">
                  <c:v>24.361611</c:v>
                </c:pt>
                <c:pt idx="5609">
                  <c:v>24.360806</c:v>
                </c:pt>
                <c:pt idx="5610">
                  <c:v>24.36</c:v>
                </c:pt>
                <c:pt idx="5611">
                  <c:v>24.359138999999999</c:v>
                </c:pt>
                <c:pt idx="5612">
                  <c:v>24.358332999999998</c:v>
                </c:pt>
                <c:pt idx="5613">
                  <c:v>24.356667000000002</c:v>
                </c:pt>
                <c:pt idx="5614">
                  <c:v>24.355</c:v>
                </c:pt>
                <c:pt idx="5615">
                  <c:v>24.354139</c:v>
                </c:pt>
                <c:pt idx="5616">
                  <c:v>24.353332999999999</c:v>
                </c:pt>
                <c:pt idx="5617">
                  <c:v>24.352471999999999</c:v>
                </c:pt>
                <c:pt idx="5618">
                  <c:v>24.351666999999999</c:v>
                </c:pt>
                <c:pt idx="5619">
                  <c:v>24.350860999999998</c:v>
                </c:pt>
                <c:pt idx="5620">
                  <c:v>24.349139000000001</c:v>
                </c:pt>
                <c:pt idx="5621">
                  <c:v>24.348333</c:v>
                </c:pt>
                <c:pt idx="5622">
                  <c:v>24.347472</c:v>
                </c:pt>
                <c:pt idx="5623">
                  <c:v>24.346667</c:v>
                </c:pt>
                <c:pt idx="5624">
                  <c:v>24.344999999999999</c:v>
                </c:pt>
                <c:pt idx="5625">
                  <c:v>24.344111000000002</c:v>
                </c:pt>
                <c:pt idx="5626">
                  <c:v>24.342472000000001</c:v>
                </c:pt>
                <c:pt idx="5627">
                  <c:v>24.341639000000001</c:v>
                </c:pt>
                <c:pt idx="5628">
                  <c:v>24.338332999999999</c:v>
                </c:pt>
                <c:pt idx="5629">
                  <c:v>24.337472000000002</c:v>
                </c:pt>
                <c:pt idx="5630">
                  <c:v>24.333333</c:v>
                </c:pt>
                <c:pt idx="5631">
                  <c:v>24.332471999999999</c:v>
                </c:pt>
                <c:pt idx="5632">
                  <c:v>24.329139000000001</c:v>
                </c:pt>
                <c:pt idx="5633">
                  <c:v>24.328306000000001</c:v>
                </c:pt>
                <c:pt idx="5634">
                  <c:v>24.324971999999999</c:v>
                </c:pt>
                <c:pt idx="5635">
                  <c:v>24.324166999999999</c:v>
                </c:pt>
                <c:pt idx="5636">
                  <c:v>24.310805999999999</c:v>
                </c:pt>
                <c:pt idx="5637">
                  <c:v>24.306639000000001</c:v>
                </c:pt>
                <c:pt idx="5638">
                  <c:v>24.305806</c:v>
                </c:pt>
                <c:pt idx="5639">
                  <c:v>24.301639000000002</c:v>
                </c:pt>
                <c:pt idx="5640">
                  <c:v>24.300833000000001</c:v>
                </c:pt>
                <c:pt idx="5641">
                  <c:v>24.300416999999999</c:v>
                </c:pt>
                <c:pt idx="5642">
                  <c:v>24.300416999999999</c:v>
                </c:pt>
                <c:pt idx="5643">
                  <c:v>24.296250000000001</c:v>
                </c:pt>
                <c:pt idx="5644">
                  <c:v>24.296250000000001</c:v>
                </c:pt>
                <c:pt idx="5645">
                  <c:v>24.294972000000001</c:v>
                </c:pt>
                <c:pt idx="5646">
                  <c:v>24.294167000000002</c:v>
                </c:pt>
                <c:pt idx="5647">
                  <c:v>24.293778</c:v>
                </c:pt>
                <c:pt idx="5648">
                  <c:v>24.293749999999999</c:v>
                </c:pt>
                <c:pt idx="5649">
                  <c:v>24.2925</c:v>
                </c:pt>
                <c:pt idx="5650">
                  <c:v>24.291694</c:v>
                </c:pt>
                <c:pt idx="5651">
                  <c:v>24.291222000000001</c:v>
                </c:pt>
                <c:pt idx="5652">
                  <c:v>24.291222000000001</c:v>
                </c:pt>
                <c:pt idx="5653">
                  <c:v>24.290806</c:v>
                </c:pt>
                <c:pt idx="5654">
                  <c:v>24.29</c:v>
                </c:pt>
                <c:pt idx="5655">
                  <c:v>24.287527999999998</c:v>
                </c:pt>
                <c:pt idx="5656">
                  <c:v>24.286667000000001</c:v>
                </c:pt>
                <c:pt idx="5657">
                  <c:v>24.285806000000001</c:v>
                </c:pt>
                <c:pt idx="5658">
                  <c:v>24.285</c:v>
                </c:pt>
                <c:pt idx="5659">
                  <c:v>24.284110999999999</c:v>
                </c:pt>
                <c:pt idx="5660">
                  <c:v>24.283332999999999</c:v>
                </c:pt>
                <c:pt idx="5661">
                  <c:v>24.282499999999999</c:v>
                </c:pt>
                <c:pt idx="5662">
                  <c:v>24.281638999999998</c:v>
                </c:pt>
                <c:pt idx="5663">
                  <c:v>24.280833000000001</c:v>
                </c:pt>
                <c:pt idx="5664">
                  <c:v>24.279972000000001</c:v>
                </c:pt>
                <c:pt idx="5665">
                  <c:v>24.279111</c:v>
                </c:pt>
                <c:pt idx="5666">
                  <c:v>24.276638999999999</c:v>
                </c:pt>
                <c:pt idx="5667">
                  <c:v>24.275832999999999</c:v>
                </c:pt>
                <c:pt idx="5668">
                  <c:v>24.274111000000001</c:v>
                </c:pt>
                <c:pt idx="5669">
                  <c:v>24.273306000000002</c:v>
                </c:pt>
                <c:pt idx="5670">
                  <c:v>24.270833</c:v>
                </c:pt>
                <c:pt idx="5671">
                  <c:v>24.269971999999999</c:v>
                </c:pt>
                <c:pt idx="5672">
                  <c:v>24.266639000000001</c:v>
                </c:pt>
                <c:pt idx="5673">
                  <c:v>24.265833000000001</c:v>
                </c:pt>
                <c:pt idx="5674">
                  <c:v>24.262528</c:v>
                </c:pt>
                <c:pt idx="5675">
                  <c:v>24.259972000000001</c:v>
                </c:pt>
                <c:pt idx="5676">
                  <c:v>24.259111000000001</c:v>
                </c:pt>
                <c:pt idx="5677">
                  <c:v>24.257027999999998</c:v>
                </c:pt>
                <c:pt idx="5678">
                  <c:v>24.257083000000002</c:v>
                </c:pt>
                <c:pt idx="5679">
                  <c:v>24.255806</c:v>
                </c:pt>
                <c:pt idx="5680">
                  <c:v>24.254943999999998</c:v>
                </c:pt>
                <c:pt idx="5681">
                  <c:v>24.254528000000001</c:v>
                </c:pt>
                <c:pt idx="5682">
                  <c:v>24.254583</c:v>
                </c:pt>
                <c:pt idx="5683">
                  <c:v>24.251249999999999</c:v>
                </c:pt>
                <c:pt idx="5684">
                  <c:v>24.251221999999999</c:v>
                </c:pt>
                <c:pt idx="5685">
                  <c:v>24.247056000000001</c:v>
                </c:pt>
                <c:pt idx="5686">
                  <c:v>24.247056000000001</c:v>
                </c:pt>
                <c:pt idx="5687">
                  <c:v>24.245388999999999</c:v>
                </c:pt>
                <c:pt idx="5688">
                  <c:v>24.245360999999999</c:v>
                </c:pt>
                <c:pt idx="5689">
                  <c:v>24.244555999999999</c:v>
                </c:pt>
                <c:pt idx="5690">
                  <c:v>24.244555999999999</c:v>
                </c:pt>
                <c:pt idx="5691">
                  <c:v>24.240805999999999</c:v>
                </c:pt>
                <c:pt idx="5692">
                  <c:v>24.239944000000001</c:v>
                </c:pt>
                <c:pt idx="5693">
                  <c:v>24.238333000000001</c:v>
                </c:pt>
                <c:pt idx="5694">
                  <c:v>24.237472</c:v>
                </c:pt>
                <c:pt idx="5695">
                  <c:v>24.235806</c:v>
                </c:pt>
                <c:pt idx="5696">
                  <c:v>24.234999999999999</c:v>
                </c:pt>
                <c:pt idx="5697">
                  <c:v>24.234166999999999</c:v>
                </c:pt>
                <c:pt idx="5698">
                  <c:v>24.233305999999999</c:v>
                </c:pt>
                <c:pt idx="5699">
                  <c:v>24.232500000000002</c:v>
                </c:pt>
                <c:pt idx="5700">
                  <c:v>24.229194</c:v>
                </c:pt>
                <c:pt idx="5701">
                  <c:v>24.224556</c:v>
                </c:pt>
                <c:pt idx="5702">
                  <c:v>24.224556</c:v>
                </c:pt>
                <c:pt idx="5703">
                  <c:v>24.223749999999999</c:v>
                </c:pt>
                <c:pt idx="5704">
                  <c:v>24.223721999999999</c:v>
                </c:pt>
                <c:pt idx="5705">
                  <c:v>24.222055999999998</c:v>
                </c:pt>
                <c:pt idx="5706">
                  <c:v>24.222028000000002</c:v>
                </c:pt>
                <c:pt idx="5707">
                  <c:v>24.221222000000001</c:v>
                </c:pt>
                <c:pt idx="5708">
                  <c:v>24.221222000000001</c:v>
                </c:pt>
                <c:pt idx="5709">
                  <c:v>24.220417000000001</c:v>
                </c:pt>
                <c:pt idx="5710">
                  <c:v>24.220389000000001</c:v>
                </c:pt>
                <c:pt idx="5711">
                  <c:v>24.218722</c:v>
                </c:pt>
                <c:pt idx="5712">
                  <c:v>24.218722</c:v>
                </c:pt>
                <c:pt idx="5713">
                  <c:v>24.213750000000001</c:v>
                </c:pt>
                <c:pt idx="5714">
                  <c:v>24.213722000000001</c:v>
                </c:pt>
                <c:pt idx="5715">
                  <c:v>24.212861</c:v>
                </c:pt>
                <c:pt idx="5716">
                  <c:v>24.212861</c:v>
                </c:pt>
                <c:pt idx="5717">
                  <c:v>24.212111</c:v>
                </c:pt>
                <c:pt idx="5718">
                  <c:v>24.212083</c:v>
                </c:pt>
                <c:pt idx="5719">
                  <c:v>24.211221999999999</c:v>
                </c:pt>
                <c:pt idx="5720">
                  <c:v>24.211221999999999</c:v>
                </c:pt>
                <c:pt idx="5721">
                  <c:v>24.210417</c:v>
                </c:pt>
                <c:pt idx="5722">
                  <c:v>24.210388999999999</c:v>
                </c:pt>
                <c:pt idx="5723">
                  <c:v>24.209527999999999</c:v>
                </c:pt>
                <c:pt idx="5724">
                  <c:v>24.209582999999999</c:v>
                </c:pt>
                <c:pt idx="5725">
                  <c:v>24.208777999999999</c:v>
                </c:pt>
                <c:pt idx="5726">
                  <c:v>24.208749999999998</c:v>
                </c:pt>
                <c:pt idx="5727">
                  <c:v>24.206666999999999</c:v>
                </c:pt>
                <c:pt idx="5728">
                  <c:v>24.205832999999998</c:v>
                </c:pt>
                <c:pt idx="5729">
                  <c:v>24.202472</c:v>
                </c:pt>
                <c:pt idx="5730">
                  <c:v>24.201667</c:v>
                </c:pt>
                <c:pt idx="5731">
                  <c:v>24.199971999999999</c:v>
                </c:pt>
                <c:pt idx="5732">
                  <c:v>24.199138999999999</c:v>
                </c:pt>
                <c:pt idx="5733">
                  <c:v>24.195833</c:v>
                </c:pt>
                <c:pt idx="5734">
                  <c:v>24.194972</c:v>
                </c:pt>
                <c:pt idx="5735">
                  <c:v>24.194167</c:v>
                </c:pt>
                <c:pt idx="5736">
                  <c:v>24.193360999999999</c:v>
                </c:pt>
                <c:pt idx="5737">
                  <c:v>24.192471999999999</c:v>
                </c:pt>
                <c:pt idx="5738">
                  <c:v>24.191638999999999</c:v>
                </c:pt>
                <c:pt idx="5739">
                  <c:v>24.190805999999998</c:v>
                </c:pt>
                <c:pt idx="5740">
                  <c:v>24.189944000000001</c:v>
                </c:pt>
                <c:pt idx="5741">
                  <c:v>24.189139000000001</c:v>
                </c:pt>
                <c:pt idx="5742">
                  <c:v>24.187472</c:v>
                </c:pt>
                <c:pt idx="5743">
                  <c:v>24.186667</c:v>
                </c:pt>
                <c:pt idx="5744">
                  <c:v>24.183361000000001</c:v>
                </c:pt>
                <c:pt idx="5745">
                  <c:v>24.182472000000001</c:v>
                </c:pt>
                <c:pt idx="5746">
                  <c:v>24.179943999999999</c:v>
                </c:pt>
                <c:pt idx="5747">
                  <c:v>24.179138999999999</c:v>
                </c:pt>
                <c:pt idx="5748">
                  <c:v>24.175806000000001</c:v>
                </c:pt>
                <c:pt idx="5749">
                  <c:v>24.174944</c:v>
                </c:pt>
                <c:pt idx="5750">
                  <c:v>24.171638999999999</c:v>
                </c:pt>
                <c:pt idx="5751">
                  <c:v>24.170832999999998</c:v>
                </c:pt>
                <c:pt idx="5752">
                  <c:v>24.169111000000001</c:v>
                </c:pt>
                <c:pt idx="5753">
                  <c:v>24.168306000000001</c:v>
                </c:pt>
                <c:pt idx="5754">
                  <c:v>24.1675</c:v>
                </c:pt>
                <c:pt idx="5755">
                  <c:v>24.165806</c:v>
                </c:pt>
                <c:pt idx="5756">
                  <c:v>24.164138999999999</c:v>
                </c:pt>
                <c:pt idx="5757">
                  <c:v>24.162500000000001</c:v>
                </c:pt>
                <c:pt idx="5758">
                  <c:v>24.161639000000001</c:v>
                </c:pt>
                <c:pt idx="5759">
                  <c:v>24.160833</c:v>
                </c:pt>
                <c:pt idx="5760">
                  <c:v>24.159972</c:v>
                </c:pt>
                <c:pt idx="5761">
                  <c:v>24.159139</c:v>
                </c:pt>
                <c:pt idx="5762">
                  <c:v>24.158332999999999</c:v>
                </c:pt>
                <c:pt idx="5763">
                  <c:v>24.157471999999999</c:v>
                </c:pt>
                <c:pt idx="5764">
                  <c:v>24.155805999999998</c:v>
                </c:pt>
                <c:pt idx="5765">
                  <c:v>24.155028000000001</c:v>
                </c:pt>
                <c:pt idx="5766">
                  <c:v>24.151638999999999</c:v>
                </c:pt>
                <c:pt idx="5767">
                  <c:v>24.150777999999999</c:v>
                </c:pt>
                <c:pt idx="5768">
                  <c:v>24.144193999999999</c:v>
                </c:pt>
                <c:pt idx="5769">
                  <c:v>24.143305999999999</c:v>
                </c:pt>
                <c:pt idx="5770">
                  <c:v>24.139194</c:v>
                </c:pt>
                <c:pt idx="5771">
                  <c:v>24.138306</c:v>
                </c:pt>
                <c:pt idx="5772">
                  <c:v>24.136666999999999</c:v>
                </c:pt>
                <c:pt idx="5773">
                  <c:v>24.1325</c:v>
                </c:pt>
                <c:pt idx="5774">
                  <c:v>24.131639</c:v>
                </c:pt>
                <c:pt idx="5775">
                  <c:v>24.13</c:v>
                </c:pt>
                <c:pt idx="5776">
                  <c:v>24.129138999999999</c:v>
                </c:pt>
                <c:pt idx="5777">
                  <c:v>24.128333000000001</c:v>
                </c:pt>
                <c:pt idx="5778">
                  <c:v>24.127472000000001</c:v>
                </c:pt>
                <c:pt idx="5779">
                  <c:v>24.118749999999999</c:v>
                </c:pt>
                <c:pt idx="5780">
                  <c:v>24.118749999999999</c:v>
                </c:pt>
                <c:pt idx="5781">
                  <c:v>24.117056000000002</c:v>
                </c:pt>
                <c:pt idx="5782">
                  <c:v>24.117056000000002</c:v>
                </c:pt>
                <c:pt idx="5783">
                  <c:v>24.114556</c:v>
                </c:pt>
                <c:pt idx="5784">
                  <c:v>24.114556</c:v>
                </c:pt>
                <c:pt idx="5785">
                  <c:v>24.112888999999999</c:v>
                </c:pt>
                <c:pt idx="5786">
                  <c:v>24.112860999999999</c:v>
                </c:pt>
                <c:pt idx="5787">
                  <c:v>24.112055999999999</c:v>
                </c:pt>
                <c:pt idx="5788">
                  <c:v>24.112055999999999</c:v>
                </c:pt>
                <c:pt idx="5789">
                  <c:v>24.110361000000001</c:v>
                </c:pt>
                <c:pt idx="5790">
                  <c:v>24.110417000000002</c:v>
                </c:pt>
                <c:pt idx="5791">
                  <c:v>24.105</c:v>
                </c:pt>
                <c:pt idx="5792">
                  <c:v>24.104139</c:v>
                </c:pt>
                <c:pt idx="5793">
                  <c:v>24.102028000000001</c:v>
                </c:pt>
                <c:pt idx="5794">
                  <c:v>24.102083</c:v>
                </c:pt>
                <c:pt idx="5795">
                  <c:v>24.097528000000001</c:v>
                </c:pt>
                <c:pt idx="5796">
                  <c:v>24.096667</c:v>
                </c:pt>
                <c:pt idx="5797">
                  <c:v>24.095806</c:v>
                </c:pt>
                <c:pt idx="5798">
                  <c:v>24.094999999999999</c:v>
                </c:pt>
                <c:pt idx="5799">
                  <c:v>24.093305999999998</c:v>
                </c:pt>
                <c:pt idx="5800">
                  <c:v>24.092500000000001</c:v>
                </c:pt>
                <c:pt idx="5801">
                  <c:v>24.091639000000001</c:v>
                </c:pt>
                <c:pt idx="5802">
                  <c:v>24.090833</c:v>
                </c:pt>
                <c:pt idx="5803">
                  <c:v>24.089971999999999</c:v>
                </c:pt>
                <c:pt idx="5804">
                  <c:v>24.088305999999999</c:v>
                </c:pt>
                <c:pt idx="5805">
                  <c:v>24.087499999999999</c:v>
                </c:pt>
                <c:pt idx="5806">
                  <c:v>24.085833000000001</c:v>
                </c:pt>
                <c:pt idx="5807">
                  <c:v>24.084972</c:v>
                </c:pt>
                <c:pt idx="5808">
                  <c:v>24.083306</c:v>
                </c:pt>
                <c:pt idx="5809">
                  <c:v>24.0825</c:v>
                </c:pt>
                <c:pt idx="5810">
                  <c:v>24.077500000000001</c:v>
                </c:pt>
                <c:pt idx="5811">
                  <c:v>24.076639</c:v>
                </c:pt>
                <c:pt idx="5812">
                  <c:v>24.064139000000001</c:v>
                </c:pt>
                <c:pt idx="5813">
                  <c:v>24.063278</c:v>
                </c:pt>
                <c:pt idx="5814">
                  <c:v>24.061667</c:v>
                </c:pt>
                <c:pt idx="5815">
                  <c:v>24.060832999999999</c:v>
                </c:pt>
                <c:pt idx="5816">
                  <c:v>24.059166999999999</c:v>
                </c:pt>
                <c:pt idx="5817">
                  <c:v>24.058306000000002</c:v>
                </c:pt>
                <c:pt idx="5818">
                  <c:v>24.057444</c:v>
                </c:pt>
                <c:pt idx="5819">
                  <c:v>24.056667000000001</c:v>
                </c:pt>
                <c:pt idx="5820">
                  <c:v>24.055</c:v>
                </c:pt>
                <c:pt idx="5821">
                  <c:v>24.054138999999999</c:v>
                </c:pt>
                <c:pt idx="5822">
                  <c:v>24.052472000000002</c:v>
                </c:pt>
                <c:pt idx="5823">
                  <c:v>24.051611000000001</c:v>
                </c:pt>
                <c:pt idx="5824">
                  <c:v>24.050833000000001</c:v>
                </c:pt>
                <c:pt idx="5825">
                  <c:v>24.049167000000001</c:v>
                </c:pt>
                <c:pt idx="5826">
                  <c:v>24.048306</c:v>
                </c:pt>
                <c:pt idx="5827">
                  <c:v>24.047471999999999</c:v>
                </c:pt>
                <c:pt idx="5828">
                  <c:v>24.046666999999999</c:v>
                </c:pt>
                <c:pt idx="5829">
                  <c:v>24.045805999999999</c:v>
                </c:pt>
                <c:pt idx="5830">
                  <c:v>24.044944000000001</c:v>
                </c:pt>
                <c:pt idx="5831">
                  <c:v>24.044139000000001</c:v>
                </c:pt>
                <c:pt idx="5832">
                  <c:v>24.043333000000001</c:v>
                </c:pt>
                <c:pt idx="5833">
                  <c:v>24.0425</c:v>
                </c:pt>
                <c:pt idx="5834">
                  <c:v>24.040832999999999</c:v>
                </c:pt>
                <c:pt idx="5835">
                  <c:v>24.039971999999999</c:v>
                </c:pt>
                <c:pt idx="5836">
                  <c:v>24.039110999999998</c:v>
                </c:pt>
                <c:pt idx="5837">
                  <c:v>24.038333000000002</c:v>
                </c:pt>
                <c:pt idx="5838">
                  <c:v>24.037527999999998</c:v>
                </c:pt>
                <c:pt idx="5839">
                  <c:v>24.036667000000001</c:v>
                </c:pt>
                <c:pt idx="5840">
                  <c:v>24.035806000000001</c:v>
                </c:pt>
                <c:pt idx="5841">
                  <c:v>24.033306</c:v>
                </c:pt>
                <c:pt idx="5842">
                  <c:v>24.032444000000002</c:v>
                </c:pt>
                <c:pt idx="5843">
                  <c:v>24.032056000000001</c:v>
                </c:pt>
                <c:pt idx="5844">
                  <c:v>24.032056000000001</c:v>
                </c:pt>
                <c:pt idx="5845">
                  <c:v>24.031666999999999</c:v>
                </c:pt>
                <c:pt idx="5846">
                  <c:v>24.030805999999998</c:v>
                </c:pt>
                <c:pt idx="5847">
                  <c:v>24.025389000000001</c:v>
                </c:pt>
                <c:pt idx="5848">
                  <c:v>24.025417000000001</c:v>
                </c:pt>
                <c:pt idx="5849">
                  <c:v>24.02375</c:v>
                </c:pt>
                <c:pt idx="5850">
                  <c:v>24.023721999999999</c:v>
                </c:pt>
                <c:pt idx="5851">
                  <c:v>24.022917</c:v>
                </c:pt>
                <c:pt idx="5852">
                  <c:v>24.022917</c:v>
                </c:pt>
                <c:pt idx="5853">
                  <c:v>24.020806</c:v>
                </c:pt>
                <c:pt idx="5854">
                  <c:v>24.019166999999999</c:v>
                </c:pt>
                <c:pt idx="5855">
                  <c:v>24.018305999999999</c:v>
                </c:pt>
                <c:pt idx="5856">
                  <c:v>24.017499999999998</c:v>
                </c:pt>
                <c:pt idx="5857">
                  <c:v>24.016639000000001</c:v>
                </c:pt>
                <c:pt idx="5858">
                  <c:v>24.014972</c:v>
                </c:pt>
                <c:pt idx="5859">
                  <c:v>24.014139</c:v>
                </c:pt>
                <c:pt idx="5860">
                  <c:v>24.01</c:v>
                </c:pt>
                <c:pt idx="5861">
                  <c:v>24.009139000000001</c:v>
                </c:pt>
                <c:pt idx="5862">
                  <c:v>24.008333</c:v>
                </c:pt>
                <c:pt idx="5863">
                  <c:v>24.005832999999999</c:v>
                </c:pt>
                <c:pt idx="5864">
                  <c:v>24.004971999999999</c:v>
                </c:pt>
                <c:pt idx="5865">
                  <c:v>24.002500000000001</c:v>
                </c:pt>
                <c:pt idx="5866">
                  <c:v>24.000833</c:v>
                </c:pt>
                <c:pt idx="5867">
                  <c:v>24</c:v>
                </c:pt>
                <c:pt idx="5868">
                  <c:v>23.999139</c:v>
                </c:pt>
                <c:pt idx="5869">
                  <c:v>23.998332999999999</c:v>
                </c:pt>
                <c:pt idx="5870">
                  <c:v>23.995000000000001</c:v>
                </c:pt>
                <c:pt idx="5871">
                  <c:v>23.994139000000001</c:v>
                </c:pt>
                <c:pt idx="5872">
                  <c:v>23.992471999999999</c:v>
                </c:pt>
                <c:pt idx="5873">
                  <c:v>23.991667</c:v>
                </c:pt>
                <c:pt idx="5874">
                  <c:v>23.990805999999999</c:v>
                </c:pt>
                <c:pt idx="5875">
                  <c:v>23.99</c:v>
                </c:pt>
                <c:pt idx="5876">
                  <c:v>23.988333000000001</c:v>
                </c:pt>
                <c:pt idx="5877">
                  <c:v>23.987472</c:v>
                </c:pt>
                <c:pt idx="5878">
                  <c:v>23.986667000000001</c:v>
                </c:pt>
                <c:pt idx="5879">
                  <c:v>23.986249999999998</c:v>
                </c:pt>
                <c:pt idx="5880">
                  <c:v>23.986249999999998</c:v>
                </c:pt>
                <c:pt idx="5881">
                  <c:v>23.986694</c:v>
                </c:pt>
                <c:pt idx="5882">
                  <c:v>23.987500000000001</c:v>
                </c:pt>
                <c:pt idx="5883">
                  <c:v>23.988306000000001</c:v>
                </c:pt>
                <c:pt idx="5884">
                  <c:v>23.990832999999999</c:v>
                </c:pt>
                <c:pt idx="5885">
                  <c:v>23.991638999999999</c:v>
                </c:pt>
                <c:pt idx="5886">
                  <c:v>23.992443999999999</c:v>
                </c:pt>
                <c:pt idx="5887">
                  <c:v>23.993306</c:v>
                </c:pt>
                <c:pt idx="5888">
                  <c:v>23.994972000000001</c:v>
                </c:pt>
                <c:pt idx="5889">
                  <c:v>23.995833000000001</c:v>
                </c:pt>
                <c:pt idx="5890">
                  <c:v>23.99625</c:v>
                </c:pt>
                <c:pt idx="5891">
                  <c:v>23.996221999999999</c:v>
                </c:pt>
                <c:pt idx="5892">
                  <c:v>23.995833000000001</c:v>
                </c:pt>
                <c:pt idx="5893">
                  <c:v>23.994972000000001</c:v>
                </c:pt>
                <c:pt idx="5894">
                  <c:v>23.994167000000001</c:v>
                </c:pt>
                <c:pt idx="5895">
                  <c:v>23.9925</c:v>
                </c:pt>
                <c:pt idx="5896">
                  <c:v>23.990805999999999</c:v>
                </c:pt>
                <c:pt idx="5897">
                  <c:v>23.99</c:v>
                </c:pt>
                <c:pt idx="5898">
                  <c:v>23.989611</c:v>
                </c:pt>
                <c:pt idx="5899">
                  <c:v>23.989611</c:v>
                </c:pt>
                <c:pt idx="5900">
                  <c:v>23.988721999999999</c:v>
                </c:pt>
                <c:pt idx="5901">
                  <c:v>23.988721999999999</c:v>
                </c:pt>
                <c:pt idx="5902">
                  <c:v>23.987916999999999</c:v>
                </c:pt>
                <c:pt idx="5903">
                  <c:v>23.987916999999999</c:v>
                </c:pt>
                <c:pt idx="5904">
                  <c:v>23.985417000000002</c:v>
                </c:pt>
                <c:pt idx="5905">
                  <c:v>23.985417000000002</c:v>
                </c:pt>
                <c:pt idx="5906">
                  <c:v>23.982861</c:v>
                </c:pt>
                <c:pt idx="5907">
                  <c:v>23.982917</c:v>
                </c:pt>
                <c:pt idx="5908">
                  <c:v>23.978332999999999</c:v>
                </c:pt>
                <c:pt idx="5909">
                  <c:v>23.977471999999999</c:v>
                </c:pt>
                <c:pt idx="5910">
                  <c:v>23.976610999999998</c:v>
                </c:pt>
                <c:pt idx="5911">
                  <c:v>23.975805999999999</c:v>
                </c:pt>
                <c:pt idx="5912">
                  <c:v>23.973333</c:v>
                </c:pt>
                <c:pt idx="5913">
                  <c:v>23.972472</c:v>
                </c:pt>
                <c:pt idx="5914">
                  <c:v>23.971639</c:v>
                </c:pt>
                <c:pt idx="5915">
                  <c:v>23.970860999999999</c:v>
                </c:pt>
                <c:pt idx="5916">
                  <c:v>23.969166999999999</c:v>
                </c:pt>
                <c:pt idx="5917">
                  <c:v>23.968305999999998</c:v>
                </c:pt>
                <c:pt idx="5918">
                  <c:v>23.965833</c:v>
                </c:pt>
                <c:pt idx="5919">
                  <c:v>23.964971999999999</c:v>
                </c:pt>
                <c:pt idx="5920">
                  <c:v>23.964138999999999</c:v>
                </c:pt>
                <c:pt idx="5921">
                  <c:v>23.963277999999999</c:v>
                </c:pt>
                <c:pt idx="5922">
                  <c:v>23.962472000000002</c:v>
                </c:pt>
                <c:pt idx="5923">
                  <c:v>23.960806000000002</c:v>
                </c:pt>
                <c:pt idx="5924">
                  <c:v>23.96</c:v>
                </c:pt>
                <c:pt idx="5925">
                  <c:v>23.950832999999999</c:v>
                </c:pt>
                <c:pt idx="5926">
                  <c:v>23.949971999999999</c:v>
                </c:pt>
                <c:pt idx="5927">
                  <c:v>23.948305999999999</c:v>
                </c:pt>
                <c:pt idx="5928">
                  <c:v>23.947472000000001</c:v>
                </c:pt>
                <c:pt idx="5929">
                  <c:v>23.944139</c:v>
                </c:pt>
                <c:pt idx="5930">
                  <c:v>23.942471999999999</c:v>
                </c:pt>
                <c:pt idx="5931">
                  <c:v>23.941666999999999</c:v>
                </c:pt>
                <c:pt idx="5932">
                  <c:v>23.940861000000002</c:v>
                </c:pt>
                <c:pt idx="5933">
                  <c:v>23.939972000000001</c:v>
                </c:pt>
                <c:pt idx="5934">
                  <c:v>23.939582999999999</c:v>
                </c:pt>
                <c:pt idx="5935">
                  <c:v>23.939582999999999</c:v>
                </c:pt>
                <c:pt idx="5936">
                  <c:v>23.939167000000001</c:v>
                </c:pt>
                <c:pt idx="5937">
                  <c:v>23.938306000000001</c:v>
                </c:pt>
                <c:pt idx="5938">
                  <c:v>23.9375</c:v>
                </c:pt>
                <c:pt idx="5939">
                  <c:v>23.936639</c:v>
                </c:pt>
                <c:pt idx="5940">
                  <c:v>23.935832999999999</c:v>
                </c:pt>
                <c:pt idx="5941">
                  <c:v>23.932444</c:v>
                </c:pt>
                <c:pt idx="5942">
                  <c:v>23.932055999999999</c:v>
                </c:pt>
                <c:pt idx="5943">
                  <c:v>23.936610999999999</c:v>
                </c:pt>
                <c:pt idx="5944">
                  <c:v>23.938333</c:v>
                </c:pt>
                <c:pt idx="5945">
                  <c:v>23.939139000000001</c:v>
                </c:pt>
                <c:pt idx="5946">
                  <c:v>23.94</c:v>
                </c:pt>
                <c:pt idx="5947">
                  <c:v>23.940805999999998</c:v>
                </c:pt>
                <c:pt idx="5948">
                  <c:v>23.941611000000002</c:v>
                </c:pt>
                <c:pt idx="5949">
                  <c:v>23.942889000000001</c:v>
                </c:pt>
                <c:pt idx="5950">
                  <c:v>23.942499999999999</c:v>
                </c:pt>
                <c:pt idx="5951">
                  <c:v>23.9375</c:v>
                </c:pt>
                <c:pt idx="5952">
                  <c:v>23.936639</c:v>
                </c:pt>
                <c:pt idx="5953">
                  <c:v>23.932444</c:v>
                </c:pt>
                <c:pt idx="5954">
                  <c:v>23.931639000000001</c:v>
                </c:pt>
                <c:pt idx="5955">
                  <c:v>23.928305999999999</c:v>
                </c:pt>
                <c:pt idx="5956">
                  <c:v>23.927499999999998</c:v>
                </c:pt>
                <c:pt idx="5957">
                  <c:v>23.923333</c:v>
                </c:pt>
                <c:pt idx="5958">
                  <c:v>23.922443999999999</c:v>
                </c:pt>
                <c:pt idx="5959">
                  <c:v>23.920805999999999</c:v>
                </c:pt>
                <c:pt idx="5960">
                  <c:v>23.919972000000001</c:v>
                </c:pt>
                <c:pt idx="5961">
                  <c:v>23.917444</c:v>
                </c:pt>
                <c:pt idx="5962">
                  <c:v>23.916639</c:v>
                </c:pt>
                <c:pt idx="5963">
                  <c:v>23.914193999999998</c:v>
                </c:pt>
                <c:pt idx="5964">
                  <c:v>23.913305999999999</c:v>
                </c:pt>
                <c:pt idx="5965">
                  <c:v>23.91</c:v>
                </c:pt>
                <c:pt idx="5966">
                  <c:v>23.909167</c:v>
                </c:pt>
                <c:pt idx="5967">
                  <c:v>23.903333</c:v>
                </c:pt>
                <c:pt idx="5968">
                  <c:v>23.902471999999999</c:v>
                </c:pt>
                <c:pt idx="5969">
                  <c:v>23.894971999999999</c:v>
                </c:pt>
                <c:pt idx="5970">
                  <c:v>23.894166999999999</c:v>
                </c:pt>
                <c:pt idx="5971">
                  <c:v>23.887499999999999</c:v>
                </c:pt>
                <c:pt idx="5972">
                  <c:v>23.886638999999999</c:v>
                </c:pt>
                <c:pt idx="5973">
                  <c:v>23.881639</c:v>
                </c:pt>
                <c:pt idx="5974">
                  <c:v>23.880832999999999</c:v>
                </c:pt>
                <c:pt idx="5975">
                  <c:v>23.877500000000001</c:v>
                </c:pt>
                <c:pt idx="5976">
                  <c:v>23.876639000000001</c:v>
                </c:pt>
                <c:pt idx="5977">
                  <c:v>23.874110999999999</c:v>
                </c:pt>
                <c:pt idx="5978">
                  <c:v>23.873305999999999</c:v>
                </c:pt>
                <c:pt idx="5979">
                  <c:v>23.871638999999998</c:v>
                </c:pt>
                <c:pt idx="5980">
                  <c:v>23.870833000000001</c:v>
                </c:pt>
                <c:pt idx="5981">
                  <c:v>23.868306</c:v>
                </c:pt>
                <c:pt idx="5982">
                  <c:v>23.8675</c:v>
                </c:pt>
                <c:pt idx="5983">
                  <c:v>23.864972000000002</c:v>
                </c:pt>
                <c:pt idx="5984">
                  <c:v>23.864111000000001</c:v>
                </c:pt>
                <c:pt idx="5985">
                  <c:v>23.861639</c:v>
                </c:pt>
                <c:pt idx="5986">
                  <c:v>23.860833</c:v>
                </c:pt>
                <c:pt idx="5987">
                  <c:v>23.859110999999999</c:v>
                </c:pt>
                <c:pt idx="5988">
                  <c:v>23.858305999999999</c:v>
                </c:pt>
                <c:pt idx="5989">
                  <c:v>23.855833000000001</c:v>
                </c:pt>
                <c:pt idx="5990">
                  <c:v>23.854972</c:v>
                </c:pt>
                <c:pt idx="5991">
                  <c:v>23.853306</c:v>
                </c:pt>
                <c:pt idx="5992">
                  <c:v>23.852499999999999</c:v>
                </c:pt>
                <c:pt idx="5993">
                  <c:v>23.850833000000002</c:v>
                </c:pt>
                <c:pt idx="5994">
                  <c:v>23.849972000000001</c:v>
                </c:pt>
                <c:pt idx="5995">
                  <c:v>23.848306000000001</c:v>
                </c:pt>
                <c:pt idx="5996">
                  <c:v>23.8475</c:v>
                </c:pt>
                <c:pt idx="5997">
                  <c:v>23.845832999999999</c:v>
                </c:pt>
                <c:pt idx="5998">
                  <c:v>23.844971999999999</c:v>
                </c:pt>
                <c:pt idx="5999">
                  <c:v>23.844166999999999</c:v>
                </c:pt>
                <c:pt idx="6000">
                  <c:v>23.843333000000001</c:v>
                </c:pt>
                <c:pt idx="6001">
                  <c:v>23.842472000000001</c:v>
                </c:pt>
                <c:pt idx="6002">
                  <c:v>23.841667000000001</c:v>
                </c:pt>
                <c:pt idx="6003">
                  <c:v>23.840806000000001</c:v>
                </c:pt>
                <c:pt idx="6004">
                  <c:v>23.839138999999999</c:v>
                </c:pt>
                <c:pt idx="6005">
                  <c:v>23.837472000000002</c:v>
                </c:pt>
                <c:pt idx="6006">
                  <c:v>23.836666999999998</c:v>
                </c:pt>
                <c:pt idx="6007">
                  <c:v>23.835806000000002</c:v>
                </c:pt>
                <c:pt idx="6008">
                  <c:v>23.835000000000001</c:v>
                </c:pt>
                <c:pt idx="6009">
                  <c:v>23.831666999999999</c:v>
                </c:pt>
                <c:pt idx="6010">
                  <c:v>23.829167000000002</c:v>
                </c:pt>
                <c:pt idx="6011">
                  <c:v>23.828306000000001</c:v>
                </c:pt>
                <c:pt idx="6012">
                  <c:v>23.827500000000001</c:v>
                </c:pt>
                <c:pt idx="6013">
                  <c:v>23.825778</c:v>
                </c:pt>
                <c:pt idx="6014">
                  <c:v>23.824971999999999</c:v>
                </c:pt>
                <c:pt idx="6015">
                  <c:v>23.822500000000002</c:v>
                </c:pt>
                <c:pt idx="6016">
                  <c:v>23.821639000000001</c:v>
                </c:pt>
                <c:pt idx="6017">
                  <c:v>23.819972</c:v>
                </c:pt>
                <c:pt idx="6018">
                  <c:v>23.817499999999999</c:v>
                </c:pt>
                <c:pt idx="6019">
                  <c:v>23.816638999999999</c:v>
                </c:pt>
                <c:pt idx="6020">
                  <c:v>23.814139000000001</c:v>
                </c:pt>
                <c:pt idx="6021">
                  <c:v>23.813333</c:v>
                </c:pt>
                <c:pt idx="6022">
                  <c:v>23.812472</c:v>
                </c:pt>
                <c:pt idx="6023">
                  <c:v>23.811610999999999</c:v>
                </c:pt>
                <c:pt idx="6024">
                  <c:v>23.810805999999999</c:v>
                </c:pt>
                <c:pt idx="6025">
                  <c:v>23.81</c:v>
                </c:pt>
                <c:pt idx="6026">
                  <c:v>23.809138999999998</c:v>
                </c:pt>
                <c:pt idx="6027">
                  <c:v>23.808333000000001</c:v>
                </c:pt>
                <c:pt idx="6028">
                  <c:v>23.807472000000001</c:v>
                </c:pt>
                <c:pt idx="6029">
                  <c:v>23.805861</c:v>
                </c:pt>
                <c:pt idx="6030">
                  <c:v>23.804971999999999</c:v>
                </c:pt>
                <c:pt idx="6031">
                  <c:v>23.803332999999999</c:v>
                </c:pt>
                <c:pt idx="6032">
                  <c:v>23.802444000000001</c:v>
                </c:pt>
                <c:pt idx="6033">
                  <c:v>23.8</c:v>
                </c:pt>
                <c:pt idx="6034">
                  <c:v>23.799167000000001</c:v>
                </c:pt>
                <c:pt idx="6035">
                  <c:v>23.792472</c:v>
                </c:pt>
                <c:pt idx="6036">
                  <c:v>23.791611</c:v>
                </c:pt>
                <c:pt idx="6037">
                  <c:v>23.789138999999999</c:v>
                </c:pt>
                <c:pt idx="6038">
                  <c:v>23.788333000000002</c:v>
                </c:pt>
                <c:pt idx="6039">
                  <c:v>23.786611000000001</c:v>
                </c:pt>
                <c:pt idx="6040">
                  <c:v>23.785806000000001</c:v>
                </c:pt>
                <c:pt idx="6041">
                  <c:v>23.774972000000002</c:v>
                </c:pt>
                <c:pt idx="6042">
                  <c:v>23.774166999999998</c:v>
                </c:pt>
                <c:pt idx="6043">
                  <c:v>23.764944</c:v>
                </c:pt>
                <c:pt idx="6044">
                  <c:v>23.764139</c:v>
                </c:pt>
                <c:pt idx="6045">
                  <c:v>23.761638999999999</c:v>
                </c:pt>
                <c:pt idx="6046">
                  <c:v>23.760805999999999</c:v>
                </c:pt>
                <c:pt idx="6047">
                  <c:v>23.758361000000001</c:v>
                </c:pt>
                <c:pt idx="6048">
                  <c:v>23.757472</c:v>
                </c:pt>
                <c:pt idx="6049">
                  <c:v>23.755806</c:v>
                </c:pt>
                <c:pt idx="6050">
                  <c:v>23.754943999999998</c:v>
                </c:pt>
                <c:pt idx="6051">
                  <c:v>23.752472000000001</c:v>
                </c:pt>
                <c:pt idx="6052">
                  <c:v>23.751667000000001</c:v>
                </c:pt>
                <c:pt idx="6053">
                  <c:v>23.750806000000001</c:v>
                </c:pt>
                <c:pt idx="6054">
                  <c:v>23.749943999999999</c:v>
                </c:pt>
                <c:pt idx="6055">
                  <c:v>23.748332999999999</c:v>
                </c:pt>
                <c:pt idx="6056">
                  <c:v>23.747471999999998</c:v>
                </c:pt>
                <c:pt idx="6057">
                  <c:v>23.745806000000002</c:v>
                </c:pt>
                <c:pt idx="6058">
                  <c:v>23.744944</c:v>
                </c:pt>
                <c:pt idx="6059">
                  <c:v>23.744139000000001</c:v>
                </c:pt>
                <c:pt idx="6060">
                  <c:v>23.743333</c:v>
                </c:pt>
                <c:pt idx="6061">
                  <c:v>23.742471999999999</c:v>
                </c:pt>
                <c:pt idx="6062">
                  <c:v>23.739972000000002</c:v>
                </c:pt>
                <c:pt idx="6063">
                  <c:v>23.739166999999998</c:v>
                </c:pt>
                <c:pt idx="6064">
                  <c:v>23.738306000000001</c:v>
                </c:pt>
                <c:pt idx="6065">
                  <c:v>23.737500000000001</c:v>
                </c:pt>
                <c:pt idx="6066">
                  <c:v>23.736639</c:v>
                </c:pt>
                <c:pt idx="6067">
                  <c:v>23.735833</c:v>
                </c:pt>
                <c:pt idx="6068">
                  <c:v>23.734971999999999</c:v>
                </c:pt>
                <c:pt idx="6069">
                  <c:v>23.734166999999999</c:v>
                </c:pt>
                <c:pt idx="6070">
                  <c:v>23.733305999999999</c:v>
                </c:pt>
                <c:pt idx="6071">
                  <c:v>23.732500000000002</c:v>
                </c:pt>
                <c:pt idx="6072">
                  <c:v>23.730806000000001</c:v>
                </c:pt>
                <c:pt idx="6073">
                  <c:v>23.73</c:v>
                </c:pt>
                <c:pt idx="6074">
                  <c:v>23.727917000000001</c:v>
                </c:pt>
                <c:pt idx="6075">
                  <c:v>23.727917000000001</c:v>
                </c:pt>
                <c:pt idx="6076">
                  <c:v>23.723278000000001</c:v>
                </c:pt>
                <c:pt idx="6077">
                  <c:v>23.7225</c:v>
                </c:pt>
                <c:pt idx="6078">
                  <c:v>23.721667</c:v>
                </c:pt>
                <c:pt idx="6079">
                  <c:v>23.717500000000001</c:v>
                </c:pt>
                <c:pt idx="6080">
                  <c:v>23.716667000000001</c:v>
                </c:pt>
                <c:pt idx="6081">
                  <c:v>23.704972000000001</c:v>
                </c:pt>
                <c:pt idx="6082">
                  <c:v>23.704139000000001</c:v>
                </c:pt>
                <c:pt idx="6083">
                  <c:v>23.703333000000001</c:v>
                </c:pt>
                <c:pt idx="6084">
                  <c:v>23.702082999999998</c:v>
                </c:pt>
                <c:pt idx="6085">
                  <c:v>23.702082999999998</c:v>
                </c:pt>
                <c:pt idx="6086">
                  <c:v>23.700832999999999</c:v>
                </c:pt>
                <c:pt idx="6087">
                  <c:v>23.699166999999999</c:v>
                </c:pt>
                <c:pt idx="6088">
                  <c:v>23.697500000000002</c:v>
                </c:pt>
                <c:pt idx="6089">
                  <c:v>23.696639000000001</c:v>
                </c:pt>
                <c:pt idx="6090">
                  <c:v>23.695833</c:v>
                </c:pt>
                <c:pt idx="6091">
                  <c:v>23.695028000000001</c:v>
                </c:pt>
                <c:pt idx="6092">
                  <c:v>23.694139</c:v>
                </c:pt>
                <c:pt idx="6093">
                  <c:v>23.690833000000001</c:v>
                </c:pt>
                <c:pt idx="6094">
                  <c:v>23.689139000000001</c:v>
                </c:pt>
                <c:pt idx="6095">
                  <c:v>23.685027999999999</c:v>
                </c:pt>
                <c:pt idx="6096">
                  <c:v>23.684138999999998</c:v>
                </c:pt>
                <c:pt idx="6097">
                  <c:v>23.683278000000001</c:v>
                </c:pt>
                <c:pt idx="6098">
                  <c:v>23.682472000000001</c:v>
                </c:pt>
                <c:pt idx="6099">
                  <c:v>23.679138999999999</c:v>
                </c:pt>
                <c:pt idx="6100">
                  <c:v>23.678332999999999</c:v>
                </c:pt>
                <c:pt idx="6101">
                  <c:v>23.672499999999999</c:v>
                </c:pt>
                <c:pt idx="6102">
                  <c:v>23.670805999999999</c:v>
                </c:pt>
                <c:pt idx="6103">
                  <c:v>23.6675</c:v>
                </c:pt>
                <c:pt idx="6104">
                  <c:v>23.665806</c:v>
                </c:pt>
                <c:pt idx="6105">
                  <c:v>23.664999999999999</c:v>
                </c:pt>
                <c:pt idx="6106">
                  <c:v>23.664138999999999</c:v>
                </c:pt>
                <c:pt idx="6107">
                  <c:v>23.660806000000001</c:v>
                </c:pt>
                <c:pt idx="6108">
                  <c:v>23.660028000000001</c:v>
                </c:pt>
                <c:pt idx="6109">
                  <c:v>23.659167</c:v>
                </c:pt>
                <c:pt idx="6110">
                  <c:v>23.658306</c:v>
                </c:pt>
                <c:pt idx="6111">
                  <c:v>23.654167000000001</c:v>
                </c:pt>
                <c:pt idx="6112">
                  <c:v>23.653721999999998</c:v>
                </c:pt>
                <c:pt idx="6113">
                  <c:v>23.653694000000002</c:v>
                </c:pt>
                <c:pt idx="6114">
                  <c:v>23.652888999999998</c:v>
                </c:pt>
                <c:pt idx="6115">
                  <c:v>23.652916999999999</c:v>
                </c:pt>
                <c:pt idx="6116">
                  <c:v>23.652056000000002</c:v>
                </c:pt>
                <c:pt idx="6117">
                  <c:v>23.652056000000002</c:v>
                </c:pt>
                <c:pt idx="6118">
                  <c:v>23.650832999999999</c:v>
                </c:pt>
                <c:pt idx="6119">
                  <c:v>23.649166999999998</c:v>
                </c:pt>
                <c:pt idx="6120">
                  <c:v>23.648306000000002</c:v>
                </c:pt>
                <c:pt idx="6121">
                  <c:v>23.645833</c:v>
                </c:pt>
                <c:pt idx="6122">
                  <c:v>23.644971999999999</c:v>
                </c:pt>
                <c:pt idx="6123">
                  <c:v>23.639972</c:v>
                </c:pt>
                <c:pt idx="6124">
                  <c:v>23.639167</c:v>
                </c:pt>
                <c:pt idx="6125">
                  <c:v>23.636638999999999</c:v>
                </c:pt>
                <c:pt idx="6126">
                  <c:v>23.635833000000002</c:v>
                </c:pt>
                <c:pt idx="6127">
                  <c:v>23.634167000000001</c:v>
                </c:pt>
                <c:pt idx="6128">
                  <c:v>23.633306000000001</c:v>
                </c:pt>
                <c:pt idx="6129">
                  <c:v>23.629971999999999</c:v>
                </c:pt>
                <c:pt idx="6130">
                  <c:v>23.629166999999999</c:v>
                </c:pt>
                <c:pt idx="6131">
                  <c:v>23.624972</c:v>
                </c:pt>
                <c:pt idx="6132">
                  <c:v>23.624167</c:v>
                </c:pt>
                <c:pt idx="6133">
                  <c:v>23.61</c:v>
                </c:pt>
                <c:pt idx="6134">
                  <c:v>23.609166999999999</c:v>
                </c:pt>
                <c:pt idx="6135">
                  <c:v>23.597443999999999</c:v>
                </c:pt>
                <c:pt idx="6136">
                  <c:v>23.596639</c:v>
                </c:pt>
                <c:pt idx="6137">
                  <c:v>23.594971999999999</c:v>
                </c:pt>
                <c:pt idx="6138">
                  <c:v>23.594166999999999</c:v>
                </c:pt>
                <c:pt idx="6139">
                  <c:v>23.592500000000001</c:v>
                </c:pt>
                <c:pt idx="6140">
                  <c:v>23.591639000000001</c:v>
                </c:pt>
                <c:pt idx="6141">
                  <c:v>23.589971999999999</c:v>
                </c:pt>
                <c:pt idx="6142">
                  <c:v>23.589167</c:v>
                </c:pt>
                <c:pt idx="6143">
                  <c:v>23.586639000000002</c:v>
                </c:pt>
                <c:pt idx="6144">
                  <c:v>23.585778000000001</c:v>
                </c:pt>
                <c:pt idx="6145">
                  <c:v>23.579194000000001</c:v>
                </c:pt>
                <c:pt idx="6146">
                  <c:v>23.578306000000001</c:v>
                </c:pt>
                <c:pt idx="6147">
                  <c:v>23.577444</c:v>
                </c:pt>
                <c:pt idx="6148">
                  <c:v>23.575028</c:v>
                </c:pt>
                <c:pt idx="6149">
                  <c:v>23.572500000000002</c:v>
                </c:pt>
                <c:pt idx="6150">
                  <c:v>23.571639000000001</c:v>
                </c:pt>
                <c:pt idx="6151">
                  <c:v>23.570833</c:v>
                </c:pt>
                <c:pt idx="6152">
                  <c:v>23.567471999999999</c:v>
                </c:pt>
                <c:pt idx="6153">
                  <c:v>23.566611000000002</c:v>
                </c:pt>
                <c:pt idx="6154">
                  <c:v>23.565000000000001</c:v>
                </c:pt>
                <c:pt idx="6155">
                  <c:v>23.564139000000001</c:v>
                </c:pt>
                <c:pt idx="6156">
                  <c:v>23.563306000000001</c:v>
                </c:pt>
                <c:pt idx="6157">
                  <c:v>23.562443999999999</c:v>
                </c:pt>
                <c:pt idx="6158">
                  <c:v>23.561639</c:v>
                </c:pt>
                <c:pt idx="6159">
                  <c:v>23.560832999999999</c:v>
                </c:pt>
                <c:pt idx="6160">
                  <c:v>23.559971999999998</c:v>
                </c:pt>
                <c:pt idx="6161">
                  <c:v>23.559166999999999</c:v>
                </c:pt>
                <c:pt idx="6162">
                  <c:v>23.558306000000002</c:v>
                </c:pt>
                <c:pt idx="6163">
                  <c:v>23.557444</c:v>
                </c:pt>
                <c:pt idx="6164">
                  <c:v>23.556639000000001</c:v>
                </c:pt>
                <c:pt idx="6165">
                  <c:v>23.555833</c:v>
                </c:pt>
                <c:pt idx="6166">
                  <c:v>23.554971999999999</c:v>
                </c:pt>
                <c:pt idx="6167">
                  <c:v>23.553305999999999</c:v>
                </c:pt>
                <c:pt idx="6168">
                  <c:v>23.552499999999998</c:v>
                </c:pt>
                <c:pt idx="6169">
                  <c:v>23.550833000000001</c:v>
                </c:pt>
                <c:pt idx="6170">
                  <c:v>23.549944</c:v>
                </c:pt>
                <c:pt idx="6171">
                  <c:v>23.548306</c:v>
                </c:pt>
                <c:pt idx="6172">
                  <c:v>23.547471999999999</c:v>
                </c:pt>
                <c:pt idx="6173">
                  <c:v>23.544972000000001</c:v>
                </c:pt>
                <c:pt idx="6174">
                  <c:v>23.544139000000001</c:v>
                </c:pt>
                <c:pt idx="6175">
                  <c:v>23.543278000000001</c:v>
                </c:pt>
                <c:pt idx="6176">
                  <c:v>23.540806</c:v>
                </c:pt>
                <c:pt idx="6177">
                  <c:v>23.54</c:v>
                </c:pt>
                <c:pt idx="6178">
                  <c:v>23.539138999999999</c:v>
                </c:pt>
                <c:pt idx="6179">
                  <c:v>23.538333000000002</c:v>
                </c:pt>
                <c:pt idx="6180">
                  <c:v>23.536667000000001</c:v>
                </c:pt>
                <c:pt idx="6181">
                  <c:v>23.534167</c:v>
                </c:pt>
                <c:pt idx="6182">
                  <c:v>23.533750000000001</c:v>
                </c:pt>
                <c:pt idx="6183">
                  <c:v>23.533750000000001</c:v>
                </c:pt>
                <c:pt idx="6184">
                  <c:v>23.533277999999999</c:v>
                </c:pt>
                <c:pt idx="6185">
                  <c:v>23.532471999999999</c:v>
                </c:pt>
                <c:pt idx="6186">
                  <c:v>23.531666999999999</c:v>
                </c:pt>
                <c:pt idx="6187">
                  <c:v>23.527471999999999</c:v>
                </c:pt>
                <c:pt idx="6188">
                  <c:v>23.526667</c:v>
                </c:pt>
                <c:pt idx="6189">
                  <c:v>23.525805999999999</c:v>
                </c:pt>
                <c:pt idx="6190">
                  <c:v>23.524999999999999</c:v>
                </c:pt>
                <c:pt idx="6191">
                  <c:v>23.523333000000001</c:v>
                </c:pt>
                <c:pt idx="6192">
                  <c:v>23.522472</c:v>
                </c:pt>
                <c:pt idx="6193">
                  <c:v>23.521667000000001</c:v>
                </c:pt>
                <c:pt idx="6194">
                  <c:v>23.520806</c:v>
                </c:pt>
                <c:pt idx="6195">
                  <c:v>23.52</c:v>
                </c:pt>
                <c:pt idx="6196">
                  <c:v>23.519166999999999</c:v>
                </c:pt>
                <c:pt idx="6197">
                  <c:v>23.516639000000001</c:v>
                </c:pt>
                <c:pt idx="6198">
                  <c:v>23.515833000000001</c:v>
                </c:pt>
                <c:pt idx="6199">
                  <c:v>23.514167</c:v>
                </c:pt>
                <c:pt idx="6200">
                  <c:v>23.513306</c:v>
                </c:pt>
                <c:pt idx="6201">
                  <c:v>23.508306000000001</c:v>
                </c:pt>
                <c:pt idx="6202">
                  <c:v>23.507472</c:v>
                </c:pt>
                <c:pt idx="6203">
                  <c:v>23.501611</c:v>
                </c:pt>
                <c:pt idx="6204">
                  <c:v>23.500833</c:v>
                </c:pt>
                <c:pt idx="6205">
                  <c:v>23.496638999999998</c:v>
                </c:pt>
                <c:pt idx="6206">
                  <c:v>23.49625</c:v>
                </c:pt>
                <c:pt idx="6207">
                  <c:v>23.49625</c:v>
                </c:pt>
                <c:pt idx="6208">
                  <c:v>23.495388999999999</c:v>
                </c:pt>
                <c:pt idx="6209">
                  <c:v>23.495417</c:v>
                </c:pt>
                <c:pt idx="6210">
                  <c:v>23.494111</c:v>
                </c:pt>
                <c:pt idx="6211">
                  <c:v>23.4925</c:v>
                </c:pt>
                <c:pt idx="6212">
                  <c:v>23.491667</c:v>
                </c:pt>
                <c:pt idx="6213">
                  <c:v>23.484999999999999</c:v>
                </c:pt>
                <c:pt idx="6214">
                  <c:v>23.484611000000001</c:v>
                </c:pt>
                <c:pt idx="6215">
                  <c:v>23.484583000000001</c:v>
                </c:pt>
                <c:pt idx="6216">
                  <c:v>23.483332999999998</c:v>
                </c:pt>
                <c:pt idx="6217">
                  <c:v>23.482527999999999</c:v>
                </c:pt>
                <c:pt idx="6218">
                  <c:v>23.479972</c:v>
                </c:pt>
                <c:pt idx="6219">
                  <c:v>23.478306</c:v>
                </c:pt>
                <c:pt idx="6220">
                  <c:v>23.477499999999999</c:v>
                </c:pt>
                <c:pt idx="6221">
                  <c:v>23.475833000000002</c:v>
                </c:pt>
                <c:pt idx="6222">
                  <c:v>23.474972000000001</c:v>
                </c:pt>
                <c:pt idx="6223">
                  <c:v>23.4725</c:v>
                </c:pt>
                <c:pt idx="6224">
                  <c:v>23.471639</c:v>
                </c:pt>
                <c:pt idx="6225">
                  <c:v>23.470832999999999</c:v>
                </c:pt>
                <c:pt idx="6226">
                  <c:v>23.469971999999999</c:v>
                </c:pt>
                <c:pt idx="6227">
                  <c:v>23.469166999999999</c:v>
                </c:pt>
                <c:pt idx="6228">
                  <c:v>23.46875</c:v>
                </c:pt>
                <c:pt idx="6229">
                  <c:v>23.46875</c:v>
                </c:pt>
                <c:pt idx="6230">
                  <c:v>23.470389000000001</c:v>
                </c:pt>
                <c:pt idx="6231">
                  <c:v>23.470417000000001</c:v>
                </c:pt>
                <c:pt idx="6232">
                  <c:v>23.469556000000001</c:v>
                </c:pt>
                <c:pt idx="6233">
                  <c:v>23.469556000000001</c:v>
                </c:pt>
                <c:pt idx="6234">
                  <c:v>23.46875</c:v>
                </c:pt>
                <c:pt idx="6235">
                  <c:v>23.46875</c:v>
                </c:pt>
                <c:pt idx="6236">
                  <c:v>23.470389000000001</c:v>
                </c:pt>
                <c:pt idx="6237">
                  <c:v>23.470389000000001</c:v>
                </c:pt>
                <c:pt idx="6238">
                  <c:v>23.469971999999999</c:v>
                </c:pt>
                <c:pt idx="6239">
                  <c:v>23.467889</c:v>
                </c:pt>
                <c:pt idx="6240">
                  <c:v>23.467889</c:v>
                </c:pt>
                <c:pt idx="6241">
                  <c:v>23.467082999999999</c:v>
                </c:pt>
                <c:pt idx="6242">
                  <c:v>23.467055999999999</c:v>
                </c:pt>
                <c:pt idx="6243">
                  <c:v>23.466249999999999</c:v>
                </c:pt>
                <c:pt idx="6244">
                  <c:v>23.466194000000002</c:v>
                </c:pt>
                <c:pt idx="6245">
                  <c:v>23.465416999999999</c:v>
                </c:pt>
                <c:pt idx="6246">
                  <c:v>23.465416999999999</c:v>
                </c:pt>
                <c:pt idx="6247">
                  <c:v>23.464556000000002</c:v>
                </c:pt>
                <c:pt idx="6248">
                  <c:v>23.464971999999999</c:v>
                </c:pt>
                <c:pt idx="6249">
                  <c:v>23.467500000000001</c:v>
                </c:pt>
                <c:pt idx="6250">
                  <c:v>23.467889</c:v>
                </c:pt>
                <c:pt idx="6251">
                  <c:v>23.467860999999999</c:v>
                </c:pt>
                <c:pt idx="6252">
                  <c:v>23.466667000000001</c:v>
                </c:pt>
                <c:pt idx="6253">
                  <c:v>23.464167</c:v>
                </c:pt>
                <c:pt idx="6254">
                  <c:v>23.463332999999999</c:v>
                </c:pt>
                <c:pt idx="6255">
                  <c:v>23.461611000000001</c:v>
                </c:pt>
                <c:pt idx="6256">
                  <c:v>23.460806000000002</c:v>
                </c:pt>
                <c:pt idx="6257">
                  <c:v>23.459944</c:v>
                </c:pt>
                <c:pt idx="6258">
                  <c:v>23.458333</c:v>
                </c:pt>
                <c:pt idx="6259">
                  <c:v>23.454944000000001</c:v>
                </c:pt>
                <c:pt idx="6260">
                  <c:v>23.454139000000001</c:v>
                </c:pt>
                <c:pt idx="6261">
                  <c:v>23.453333000000001</c:v>
                </c:pt>
                <c:pt idx="6262">
                  <c:v>23.452472</c:v>
                </c:pt>
                <c:pt idx="6263">
                  <c:v>23.449138999999999</c:v>
                </c:pt>
                <c:pt idx="6264">
                  <c:v>23.448333000000002</c:v>
                </c:pt>
                <c:pt idx="6265">
                  <c:v>23.444139</c:v>
                </c:pt>
                <c:pt idx="6266">
                  <c:v>23.443332999999999</c:v>
                </c:pt>
                <c:pt idx="6267">
                  <c:v>23.438333</c:v>
                </c:pt>
                <c:pt idx="6268">
                  <c:v>23.437472</c:v>
                </c:pt>
                <c:pt idx="6269">
                  <c:v>23.435805999999999</c:v>
                </c:pt>
                <c:pt idx="6270">
                  <c:v>23.434999999999999</c:v>
                </c:pt>
                <c:pt idx="6271">
                  <c:v>23.434138999999998</c:v>
                </c:pt>
                <c:pt idx="6272">
                  <c:v>23.432472000000001</c:v>
                </c:pt>
                <c:pt idx="6273">
                  <c:v>23.431667000000001</c:v>
                </c:pt>
                <c:pt idx="6274">
                  <c:v>23.429971999999999</c:v>
                </c:pt>
                <c:pt idx="6275">
                  <c:v>23.429167</c:v>
                </c:pt>
                <c:pt idx="6276">
                  <c:v>23.428305999999999</c:v>
                </c:pt>
                <c:pt idx="6277">
                  <c:v>23.427499999999998</c:v>
                </c:pt>
                <c:pt idx="6278">
                  <c:v>23.425833000000001</c:v>
                </c:pt>
                <c:pt idx="6279">
                  <c:v>23.423306</c:v>
                </c:pt>
                <c:pt idx="6280">
                  <c:v>23.422499999999999</c:v>
                </c:pt>
                <c:pt idx="6281">
                  <c:v>23.420832999999998</c:v>
                </c:pt>
                <c:pt idx="6282">
                  <c:v>23.420027999999999</c:v>
                </c:pt>
                <c:pt idx="6283">
                  <c:v>23.419167000000002</c:v>
                </c:pt>
                <c:pt idx="6284">
                  <c:v>23.418333000000001</c:v>
                </c:pt>
                <c:pt idx="6285">
                  <c:v>23.415832999999999</c:v>
                </c:pt>
                <c:pt idx="6286">
                  <c:v>23.414138999999999</c:v>
                </c:pt>
                <c:pt idx="6287">
                  <c:v>23.413333000000002</c:v>
                </c:pt>
                <c:pt idx="6288">
                  <c:v>23.411667000000001</c:v>
                </c:pt>
                <c:pt idx="6289">
                  <c:v>23.409139</c:v>
                </c:pt>
                <c:pt idx="6290">
                  <c:v>23.408332999999999</c:v>
                </c:pt>
                <c:pt idx="6291">
                  <c:v>23.406611000000002</c:v>
                </c:pt>
                <c:pt idx="6292">
                  <c:v>23.405805999999998</c:v>
                </c:pt>
                <c:pt idx="6293">
                  <c:v>23.405000000000001</c:v>
                </c:pt>
                <c:pt idx="6294">
                  <c:v>23.404139000000001</c:v>
                </c:pt>
                <c:pt idx="6295">
                  <c:v>23.401610999999999</c:v>
                </c:pt>
                <c:pt idx="6296">
                  <c:v>23.400805999999999</c:v>
                </c:pt>
                <c:pt idx="6297">
                  <c:v>23.399139000000002</c:v>
                </c:pt>
                <c:pt idx="6298">
                  <c:v>23.39875</c:v>
                </c:pt>
                <c:pt idx="6299">
                  <c:v>23.398721999999999</c:v>
                </c:pt>
                <c:pt idx="6300">
                  <c:v>23.397917</c:v>
                </c:pt>
                <c:pt idx="6301">
                  <c:v>23.397888999999999</c:v>
                </c:pt>
                <c:pt idx="6302">
                  <c:v>23.397500000000001</c:v>
                </c:pt>
                <c:pt idx="6303">
                  <c:v>23.396639</c:v>
                </c:pt>
                <c:pt idx="6304">
                  <c:v>23.395833</c:v>
                </c:pt>
                <c:pt idx="6305">
                  <c:v>23.394971999999999</c:v>
                </c:pt>
                <c:pt idx="6306">
                  <c:v>23.392444000000001</c:v>
                </c:pt>
                <c:pt idx="6307">
                  <c:v>23.391639000000001</c:v>
                </c:pt>
                <c:pt idx="6308">
                  <c:v>23.390833000000001</c:v>
                </c:pt>
                <c:pt idx="6309">
                  <c:v>23.389972</c:v>
                </c:pt>
                <c:pt idx="6310">
                  <c:v>23.389167</c:v>
                </c:pt>
                <c:pt idx="6311">
                  <c:v>23.388306</c:v>
                </c:pt>
                <c:pt idx="6312">
                  <c:v>23.386638999999999</c:v>
                </c:pt>
                <c:pt idx="6313">
                  <c:v>23.385833000000002</c:v>
                </c:pt>
                <c:pt idx="6314">
                  <c:v>23.384167000000001</c:v>
                </c:pt>
                <c:pt idx="6315">
                  <c:v>23.383278000000001</c:v>
                </c:pt>
                <c:pt idx="6316">
                  <c:v>23.374167</c:v>
                </c:pt>
                <c:pt idx="6317">
                  <c:v>23.373305999999999</c:v>
                </c:pt>
                <c:pt idx="6318">
                  <c:v>23.367443999999999</c:v>
                </c:pt>
                <c:pt idx="6319">
                  <c:v>23.366667</c:v>
                </c:pt>
                <c:pt idx="6320">
                  <c:v>23.360806</c:v>
                </c:pt>
                <c:pt idx="6321">
                  <c:v>23.36</c:v>
                </c:pt>
                <c:pt idx="6322">
                  <c:v>23.355806000000001</c:v>
                </c:pt>
                <c:pt idx="6323">
                  <c:v>23.355</c:v>
                </c:pt>
                <c:pt idx="6324">
                  <c:v>23.354139</c:v>
                </c:pt>
                <c:pt idx="6325">
                  <c:v>23.352471999999999</c:v>
                </c:pt>
                <c:pt idx="6326">
                  <c:v>23.351666999999999</c:v>
                </c:pt>
                <c:pt idx="6327">
                  <c:v>23.350860999999998</c:v>
                </c:pt>
                <c:pt idx="6328">
                  <c:v>23.349139000000001</c:v>
                </c:pt>
                <c:pt idx="6329">
                  <c:v>23.348306000000001</c:v>
                </c:pt>
                <c:pt idx="6330">
                  <c:v>23.331638999999999</c:v>
                </c:pt>
                <c:pt idx="6331">
                  <c:v>23.330832999999998</c:v>
                </c:pt>
                <c:pt idx="6332">
                  <c:v>23.329167000000002</c:v>
                </c:pt>
                <c:pt idx="6333">
                  <c:v>23.328278000000001</c:v>
                </c:pt>
                <c:pt idx="6334">
                  <c:v>23.323305999999999</c:v>
                </c:pt>
                <c:pt idx="6335">
                  <c:v>23.321611000000001</c:v>
                </c:pt>
                <c:pt idx="6336">
                  <c:v>23.320806000000001</c:v>
                </c:pt>
                <c:pt idx="6337">
                  <c:v>23.32</c:v>
                </c:pt>
                <c:pt idx="6338">
                  <c:v>23.318332999999999</c:v>
                </c:pt>
                <c:pt idx="6339">
                  <c:v>23.31625</c:v>
                </c:pt>
                <c:pt idx="6340">
                  <c:v>23.31625</c:v>
                </c:pt>
                <c:pt idx="6341">
                  <c:v>23.315389</c:v>
                </c:pt>
                <c:pt idx="6342">
                  <c:v>23.315389</c:v>
                </c:pt>
                <c:pt idx="6343">
                  <c:v>23.314582999999999</c:v>
                </c:pt>
                <c:pt idx="6344">
                  <c:v>23.314582999999999</c:v>
                </c:pt>
                <c:pt idx="6345">
                  <c:v>23.313749999999999</c:v>
                </c:pt>
                <c:pt idx="6346">
                  <c:v>23.313749999999999</c:v>
                </c:pt>
                <c:pt idx="6347">
                  <c:v>23.312888999999998</c:v>
                </c:pt>
                <c:pt idx="6348">
                  <c:v>23.312861000000002</c:v>
                </c:pt>
                <c:pt idx="6349">
                  <c:v>23.311250000000001</c:v>
                </c:pt>
                <c:pt idx="6350">
                  <c:v>23.311250000000001</c:v>
                </c:pt>
                <c:pt idx="6351">
                  <c:v>23.302499999999998</c:v>
                </c:pt>
                <c:pt idx="6352">
                  <c:v>23.301639000000002</c:v>
                </c:pt>
                <c:pt idx="6353">
                  <c:v>23.300833000000001</c:v>
                </c:pt>
                <c:pt idx="6354">
                  <c:v>23.299972</c:v>
                </c:pt>
                <c:pt idx="6355">
                  <c:v>23.299167000000001</c:v>
                </c:pt>
                <c:pt idx="6356">
                  <c:v>23.298306</c:v>
                </c:pt>
                <c:pt idx="6357">
                  <c:v>23.297471999999999</c:v>
                </c:pt>
                <c:pt idx="6358">
                  <c:v>23.296666999999999</c:v>
                </c:pt>
                <c:pt idx="6359">
                  <c:v>23.295000000000002</c:v>
                </c:pt>
                <c:pt idx="6360">
                  <c:v>23.293278000000001</c:v>
                </c:pt>
                <c:pt idx="6361">
                  <c:v>23.291667</c:v>
                </c:pt>
                <c:pt idx="6362">
                  <c:v>23.290806</c:v>
                </c:pt>
                <c:pt idx="6363">
                  <c:v>23.289971999999999</c:v>
                </c:pt>
                <c:pt idx="6364">
                  <c:v>23.289138999999999</c:v>
                </c:pt>
                <c:pt idx="6365">
                  <c:v>23.288305999999999</c:v>
                </c:pt>
                <c:pt idx="6366">
                  <c:v>23.286639000000001</c:v>
                </c:pt>
                <c:pt idx="6367">
                  <c:v>23.285833</c:v>
                </c:pt>
                <c:pt idx="6368">
                  <c:v>23.284972</c:v>
                </c:pt>
                <c:pt idx="6369">
                  <c:v>23.284110999999999</c:v>
                </c:pt>
                <c:pt idx="6370">
                  <c:v>23.282499999999999</c:v>
                </c:pt>
                <c:pt idx="6371">
                  <c:v>23.281638999999998</c:v>
                </c:pt>
                <c:pt idx="6372">
                  <c:v>23.279972000000001</c:v>
                </c:pt>
                <c:pt idx="6373">
                  <c:v>23.279167000000001</c:v>
                </c:pt>
                <c:pt idx="6374">
                  <c:v>23.270778</c:v>
                </c:pt>
                <c:pt idx="6375">
                  <c:v>23.269971999999999</c:v>
                </c:pt>
                <c:pt idx="6376">
                  <c:v>23.269110999999999</c:v>
                </c:pt>
                <c:pt idx="6377">
                  <c:v>23.264139</c:v>
                </c:pt>
                <c:pt idx="6378">
                  <c:v>23.263332999999999</c:v>
                </c:pt>
                <c:pt idx="6379">
                  <c:v>23.262471999999999</c:v>
                </c:pt>
                <c:pt idx="6380">
                  <c:v>23.261666999999999</c:v>
                </c:pt>
                <c:pt idx="6381">
                  <c:v>23.260805999999999</c:v>
                </c:pt>
                <c:pt idx="6382">
                  <c:v>23.255806</c:v>
                </c:pt>
                <c:pt idx="6383">
                  <c:v>23.254999999999999</c:v>
                </c:pt>
                <c:pt idx="6384">
                  <c:v>23.252472000000001</c:v>
                </c:pt>
                <c:pt idx="6385">
                  <c:v>23.251667000000001</c:v>
                </c:pt>
                <c:pt idx="6386">
                  <c:v>23.25</c:v>
                </c:pt>
                <c:pt idx="6387">
                  <c:v>23.249193999999999</c:v>
                </c:pt>
                <c:pt idx="6388">
                  <c:v>23.247471999999998</c:v>
                </c:pt>
                <c:pt idx="6389">
                  <c:v>23.246666999999999</c:v>
                </c:pt>
                <c:pt idx="6390">
                  <c:v>23.243333</c:v>
                </c:pt>
                <c:pt idx="6391">
                  <c:v>23.242471999999999</c:v>
                </c:pt>
                <c:pt idx="6392">
                  <c:v>23.239139000000002</c:v>
                </c:pt>
                <c:pt idx="6393">
                  <c:v>23.238333000000001</c:v>
                </c:pt>
                <c:pt idx="6394">
                  <c:v>23.237472</c:v>
                </c:pt>
                <c:pt idx="6395">
                  <c:v>23.236639</c:v>
                </c:pt>
                <c:pt idx="6396">
                  <c:v>23.234999999999999</c:v>
                </c:pt>
                <c:pt idx="6397">
                  <c:v>23.234166999999999</c:v>
                </c:pt>
                <c:pt idx="6398">
                  <c:v>23.231667000000002</c:v>
                </c:pt>
                <c:pt idx="6399">
                  <c:v>23.230806000000001</c:v>
                </c:pt>
                <c:pt idx="6400">
                  <c:v>23.229139</c:v>
                </c:pt>
                <c:pt idx="6401">
                  <c:v>23.228750000000002</c:v>
                </c:pt>
                <c:pt idx="6402">
                  <c:v>23.230416999999999</c:v>
                </c:pt>
                <c:pt idx="6403">
                  <c:v>23.230443999999999</c:v>
                </c:pt>
                <c:pt idx="6404">
                  <c:v>23.229139</c:v>
                </c:pt>
                <c:pt idx="6405">
                  <c:v>23.226666999999999</c:v>
                </c:pt>
                <c:pt idx="6406">
                  <c:v>23.225389</c:v>
                </c:pt>
                <c:pt idx="6407">
                  <c:v>23.225389</c:v>
                </c:pt>
                <c:pt idx="6408">
                  <c:v>23.224972000000001</c:v>
                </c:pt>
                <c:pt idx="6409">
                  <c:v>23.223306000000001</c:v>
                </c:pt>
                <c:pt idx="6410">
                  <c:v>23.222916999999999</c:v>
                </c:pt>
                <c:pt idx="6411">
                  <c:v>23.222888999999999</c:v>
                </c:pt>
                <c:pt idx="6412">
                  <c:v>23.220806</c:v>
                </c:pt>
                <c:pt idx="6413">
                  <c:v>23.219944000000002</c:v>
                </c:pt>
                <c:pt idx="6414">
                  <c:v>23.217055999999999</c:v>
                </c:pt>
                <c:pt idx="6415">
                  <c:v>23.217055999999999</c:v>
                </c:pt>
                <c:pt idx="6416">
                  <c:v>23.214556000000002</c:v>
                </c:pt>
                <c:pt idx="6417">
                  <c:v>23.214528000000001</c:v>
                </c:pt>
                <c:pt idx="6418">
                  <c:v>23.213778000000001</c:v>
                </c:pt>
                <c:pt idx="6419">
                  <c:v>23.213750000000001</c:v>
                </c:pt>
                <c:pt idx="6420">
                  <c:v>23.212083</c:v>
                </c:pt>
                <c:pt idx="6421">
                  <c:v>23.212083</c:v>
                </c:pt>
                <c:pt idx="6422">
                  <c:v>23.208306</c:v>
                </c:pt>
                <c:pt idx="6423">
                  <c:v>23.2075</c:v>
                </c:pt>
                <c:pt idx="6424">
                  <c:v>23.206638999999999</c:v>
                </c:pt>
                <c:pt idx="6425">
                  <c:v>23.199110999999998</c:v>
                </c:pt>
                <c:pt idx="6426">
                  <c:v>23.198333000000002</c:v>
                </c:pt>
                <c:pt idx="6427">
                  <c:v>23.195</c:v>
                </c:pt>
                <c:pt idx="6428">
                  <c:v>23.194139</c:v>
                </c:pt>
                <c:pt idx="6429">
                  <c:v>23.1875</c:v>
                </c:pt>
                <c:pt idx="6430">
                  <c:v>23.186639</c:v>
                </c:pt>
                <c:pt idx="6431">
                  <c:v>23.185832999999999</c:v>
                </c:pt>
                <c:pt idx="6432">
                  <c:v>23.184138999999998</c:v>
                </c:pt>
                <c:pt idx="6433">
                  <c:v>23.183333000000001</c:v>
                </c:pt>
                <c:pt idx="6434">
                  <c:v>23.181639000000001</c:v>
                </c:pt>
                <c:pt idx="6435">
                  <c:v>23.180778</c:v>
                </c:pt>
                <c:pt idx="6436">
                  <c:v>23.179971999999999</c:v>
                </c:pt>
                <c:pt idx="6437">
                  <c:v>23.175000000000001</c:v>
                </c:pt>
                <c:pt idx="6438">
                  <c:v>23.172499999999999</c:v>
                </c:pt>
                <c:pt idx="6439">
                  <c:v>23.171638999999999</c:v>
                </c:pt>
                <c:pt idx="6440">
                  <c:v>23.170832999999998</c:v>
                </c:pt>
                <c:pt idx="6441">
                  <c:v>23.169972000000001</c:v>
                </c:pt>
                <c:pt idx="6442">
                  <c:v>23.169139000000001</c:v>
                </c:pt>
                <c:pt idx="6443">
                  <c:v>23.162472000000001</c:v>
                </c:pt>
                <c:pt idx="6444">
                  <c:v>23.161193999999998</c:v>
                </c:pt>
                <c:pt idx="6445">
                  <c:v>23.161193999999998</c:v>
                </c:pt>
                <c:pt idx="6446">
                  <c:v>23.159972</c:v>
                </c:pt>
                <c:pt idx="6447">
                  <c:v>23.159110999999999</c:v>
                </c:pt>
                <c:pt idx="6448">
                  <c:v>23.158332999999999</c:v>
                </c:pt>
                <c:pt idx="6449">
                  <c:v>23.155805999999998</c:v>
                </c:pt>
                <c:pt idx="6450">
                  <c:v>23.155389</c:v>
                </c:pt>
                <c:pt idx="6451">
                  <c:v>23.155389</c:v>
                </c:pt>
                <c:pt idx="6452">
                  <c:v>23.154972000000001</c:v>
                </c:pt>
                <c:pt idx="6453">
                  <c:v>23.154111</c:v>
                </c:pt>
                <c:pt idx="6454">
                  <c:v>23.151638999999999</c:v>
                </c:pt>
                <c:pt idx="6455">
                  <c:v>23.146639</c:v>
                </c:pt>
                <c:pt idx="6456">
                  <c:v>23.145833</c:v>
                </c:pt>
                <c:pt idx="6457">
                  <c:v>23.139111</c:v>
                </c:pt>
                <c:pt idx="6458">
                  <c:v>23.138332999999999</c:v>
                </c:pt>
                <c:pt idx="6459">
                  <c:v>23.137528</c:v>
                </c:pt>
                <c:pt idx="6460">
                  <c:v>23.136666999999999</c:v>
                </c:pt>
                <c:pt idx="6461">
                  <c:v>23.135000000000002</c:v>
                </c:pt>
                <c:pt idx="6462">
                  <c:v>23.134167000000001</c:v>
                </c:pt>
                <c:pt idx="6463">
                  <c:v>23.133306000000001</c:v>
                </c:pt>
                <c:pt idx="6464">
                  <c:v>23.127889</c:v>
                </c:pt>
                <c:pt idx="6465">
                  <c:v>23.127860999999999</c:v>
                </c:pt>
                <c:pt idx="6466">
                  <c:v>23.127056</c:v>
                </c:pt>
                <c:pt idx="6467">
                  <c:v>23.127027999999999</c:v>
                </c:pt>
                <c:pt idx="6468">
                  <c:v>23.125833</c:v>
                </c:pt>
                <c:pt idx="6469">
                  <c:v>23.124972</c:v>
                </c:pt>
                <c:pt idx="6470">
                  <c:v>23.124583000000001</c:v>
                </c:pt>
                <c:pt idx="6471">
                  <c:v>23.124555999999998</c:v>
                </c:pt>
                <c:pt idx="6472">
                  <c:v>23.115417000000001</c:v>
                </c:pt>
                <c:pt idx="6473">
                  <c:v>23.115389</c:v>
                </c:pt>
                <c:pt idx="6474">
                  <c:v>23.115860999999999</c:v>
                </c:pt>
                <c:pt idx="6475">
                  <c:v>23.116667</c:v>
                </c:pt>
                <c:pt idx="6476">
                  <c:v>23.117056000000002</c:v>
                </c:pt>
                <c:pt idx="6477">
                  <c:v>23.117056000000002</c:v>
                </c:pt>
                <c:pt idx="6478">
                  <c:v>23.118749999999999</c:v>
                </c:pt>
                <c:pt idx="6479">
                  <c:v>23.118749999999999</c:v>
                </c:pt>
                <c:pt idx="6480">
                  <c:v>23.116638999999999</c:v>
                </c:pt>
                <c:pt idx="6481">
                  <c:v>23.115777999999999</c:v>
                </c:pt>
                <c:pt idx="6482">
                  <c:v>23.114972000000002</c:v>
                </c:pt>
                <c:pt idx="6483">
                  <c:v>23.114111000000001</c:v>
                </c:pt>
                <c:pt idx="6484">
                  <c:v>23.113306000000001</c:v>
                </c:pt>
                <c:pt idx="6485">
                  <c:v>23.112500000000001</c:v>
                </c:pt>
                <c:pt idx="6486">
                  <c:v>23.110833</c:v>
                </c:pt>
                <c:pt idx="6487">
                  <c:v>23.109971999999999</c:v>
                </c:pt>
                <c:pt idx="6488">
                  <c:v>23.108332999999998</c:v>
                </c:pt>
                <c:pt idx="6489">
                  <c:v>23.107472000000001</c:v>
                </c:pt>
                <c:pt idx="6490">
                  <c:v>23.105</c:v>
                </c:pt>
                <c:pt idx="6491">
                  <c:v>23.104139</c:v>
                </c:pt>
                <c:pt idx="6492">
                  <c:v>23.103306</c:v>
                </c:pt>
                <c:pt idx="6493">
                  <c:v>23.102471999999999</c:v>
                </c:pt>
                <c:pt idx="6494">
                  <c:v>23.101638999999999</c:v>
                </c:pt>
                <c:pt idx="6495">
                  <c:v>23.100777999999998</c:v>
                </c:pt>
                <c:pt idx="6496">
                  <c:v>23.099972000000001</c:v>
                </c:pt>
                <c:pt idx="6497">
                  <c:v>23.099167000000001</c:v>
                </c:pt>
                <c:pt idx="6498">
                  <c:v>23.098306000000001</c:v>
                </c:pt>
                <c:pt idx="6499">
                  <c:v>23.0975</c:v>
                </c:pt>
                <c:pt idx="6500">
                  <c:v>23.097111000000002</c:v>
                </c:pt>
                <c:pt idx="6501">
                  <c:v>23.097083000000001</c:v>
                </c:pt>
                <c:pt idx="6502">
                  <c:v>23.098333</c:v>
                </c:pt>
                <c:pt idx="6503">
                  <c:v>23.099139000000001</c:v>
                </c:pt>
                <c:pt idx="6504">
                  <c:v>23.100389</c:v>
                </c:pt>
                <c:pt idx="6505">
                  <c:v>23.100389</c:v>
                </c:pt>
                <c:pt idx="6506">
                  <c:v>23.099167000000001</c:v>
                </c:pt>
                <c:pt idx="6507">
                  <c:v>23.098306000000001</c:v>
                </c:pt>
                <c:pt idx="6508">
                  <c:v>23.097083000000001</c:v>
                </c:pt>
                <c:pt idx="6509">
                  <c:v>23.097055999999998</c:v>
                </c:pt>
                <c:pt idx="6510">
                  <c:v>23.097916999999999</c:v>
                </c:pt>
                <c:pt idx="6511">
                  <c:v>23.097888999999999</c:v>
                </c:pt>
                <c:pt idx="6512">
                  <c:v>23.097083000000001</c:v>
                </c:pt>
                <c:pt idx="6513">
                  <c:v>23.097083000000001</c:v>
                </c:pt>
                <c:pt idx="6514">
                  <c:v>23.094999999999999</c:v>
                </c:pt>
                <c:pt idx="6515">
                  <c:v>23.094138999999998</c:v>
                </c:pt>
                <c:pt idx="6516">
                  <c:v>23.093333000000001</c:v>
                </c:pt>
                <c:pt idx="6517">
                  <c:v>23.092472000000001</c:v>
                </c:pt>
                <c:pt idx="6518">
                  <c:v>23.090833</c:v>
                </c:pt>
                <c:pt idx="6519">
                  <c:v>23.089971999999999</c:v>
                </c:pt>
                <c:pt idx="6520">
                  <c:v>23.088305999999999</c:v>
                </c:pt>
                <c:pt idx="6521">
                  <c:v>23.084167000000001</c:v>
                </c:pt>
                <c:pt idx="6522">
                  <c:v>23.080805999999999</c:v>
                </c:pt>
                <c:pt idx="6523">
                  <c:v>23.08</c:v>
                </c:pt>
                <c:pt idx="6524">
                  <c:v>23.079167000000002</c:v>
                </c:pt>
                <c:pt idx="6525">
                  <c:v>23.077500000000001</c:v>
                </c:pt>
                <c:pt idx="6526">
                  <c:v>23.076639</c:v>
                </c:pt>
                <c:pt idx="6527">
                  <c:v>23.075832999999999</c:v>
                </c:pt>
                <c:pt idx="6528">
                  <c:v>23.07375</c:v>
                </c:pt>
                <c:pt idx="6529">
                  <c:v>23.07375</c:v>
                </c:pt>
                <c:pt idx="6530">
                  <c:v>23.072861</c:v>
                </c:pt>
                <c:pt idx="6531">
                  <c:v>23.072917</c:v>
                </c:pt>
                <c:pt idx="6532">
                  <c:v>23.069972</c:v>
                </c:pt>
                <c:pt idx="6533">
                  <c:v>23.069167</c:v>
                </c:pt>
                <c:pt idx="6534">
                  <c:v>23.068360999999999</c:v>
                </c:pt>
                <c:pt idx="6535">
                  <c:v>23.066638999999999</c:v>
                </c:pt>
                <c:pt idx="6536">
                  <c:v>23.065805999999998</c:v>
                </c:pt>
                <c:pt idx="6537">
                  <c:v>23.064972000000001</c:v>
                </c:pt>
                <c:pt idx="6538">
                  <c:v>23.064139000000001</c:v>
                </c:pt>
                <c:pt idx="6539">
                  <c:v>23.063333</c:v>
                </c:pt>
                <c:pt idx="6540">
                  <c:v>23.062472</c:v>
                </c:pt>
                <c:pt idx="6541">
                  <c:v>23.060805999999999</c:v>
                </c:pt>
                <c:pt idx="6542">
                  <c:v>23.059944000000002</c:v>
                </c:pt>
                <c:pt idx="6543">
                  <c:v>23.058333000000001</c:v>
                </c:pt>
                <c:pt idx="6544">
                  <c:v>23.057472000000001</c:v>
                </c:pt>
                <c:pt idx="6545">
                  <c:v>23.056667000000001</c:v>
                </c:pt>
                <c:pt idx="6546">
                  <c:v>23.055806</c:v>
                </c:pt>
                <c:pt idx="6547">
                  <c:v>23.051639000000002</c:v>
                </c:pt>
                <c:pt idx="6548">
                  <c:v>23.049944</c:v>
                </c:pt>
                <c:pt idx="6549">
                  <c:v>23.049139</c:v>
                </c:pt>
                <c:pt idx="6550">
                  <c:v>23.048333</c:v>
                </c:pt>
                <c:pt idx="6551">
                  <c:v>23.044139000000001</c:v>
                </c:pt>
                <c:pt idx="6552">
                  <c:v>23.043333000000001</c:v>
                </c:pt>
                <c:pt idx="6553">
                  <c:v>23.042472</c:v>
                </c:pt>
                <c:pt idx="6554">
                  <c:v>23.041667</c:v>
                </c:pt>
                <c:pt idx="6555">
                  <c:v>23.040806</c:v>
                </c:pt>
                <c:pt idx="6556">
                  <c:v>23.04</c:v>
                </c:pt>
                <c:pt idx="6557">
                  <c:v>23.038333000000002</c:v>
                </c:pt>
                <c:pt idx="6558">
                  <c:v>23.037472000000001</c:v>
                </c:pt>
                <c:pt idx="6559">
                  <c:v>23.035806000000001</c:v>
                </c:pt>
                <c:pt idx="6560">
                  <c:v>23.035</c:v>
                </c:pt>
                <c:pt idx="6561">
                  <c:v>23.028333</c:v>
                </c:pt>
                <c:pt idx="6562">
                  <c:v>23.027471999999999</c:v>
                </c:pt>
                <c:pt idx="6563">
                  <c:v>23.026667</c:v>
                </c:pt>
                <c:pt idx="6564">
                  <c:v>23.026250000000001</c:v>
                </c:pt>
                <c:pt idx="6565">
                  <c:v>23.026250000000001</c:v>
                </c:pt>
                <c:pt idx="6566">
                  <c:v>23.025027999999999</c:v>
                </c:pt>
                <c:pt idx="6567">
                  <c:v>23.024166999999998</c:v>
                </c:pt>
                <c:pt idx="6568">
                  <c:v>23.023306000000002</c:v>
                </c:pt>
                <c:pt idx="6569">
                  <c:v>23.021639</c:v>
                </c:pt>
                <c:pt idx="6570">
                  <c:v>23.019971999999999</c:v>
                </c:pt>
                <c:pt idx="6571">
                  <c:v>23.018722</c:v>
                </c:pt>
                <c:pt idx="6572">
                  <c:v>23.018722</c:v>
                </c:pt>
                <c:pt idx="6573">
                  <c:v>23.016639000000001</c:v>
                </c:pt>
                <c:pt idx="6574">
                  <c:v>23.014167</c:v>
                </c:pt>
                <c:pt idx="6575">
                  <c:v>23.013306</c:v>
                </c:pt>
                <c:pt idx="6576">
                  <c:v>23.009167000000001</c:v>
                </c:pt>
                <c:pt idx="6577">
                  <c:v>23.007083000000002</c:v>
                </c:pt>
                <c:pt idx="6578">
                  <c:v>23.007083000000002</c:v>
                </c:pt>
                <c:pt idx="6579">
                  <c:v>23.005806</c:v>
                </c:pt>
                <c:pt idx="6580">
                  <c:v>23.004138999999999</c:v>
                </c:pt>
                <c:pt idx="6581">
                  <c:v>23.003333000000001</c:v>
                </c:pt>
                <c:pt idx="6582">
                  <c:v>23.000806000000001</c:v>
                </c:pt>
                <c:pt idx="6583">
                  <c:v>23.000388999999998</c:v>
                </c:pt>
                <c:pt idx="6584">
                  <c:v>23.000444000000002</c:v>
                </c:pt>
                <c:pt idx="6585">
                  <c:v>23</c:v>
                </c:pt>
                <c:pt idx="6586">
                  <c:v>22.999110999999999</c:v>
                </c:pt>
                <c:pt idx="6587">
                  <c:v>22.998277999999999</c:v>
                </c:pt>
                <c:pt idx="6588">
                  <c:v>22.994111</c:v>
                </c:pt>
                <c:pt idx="6589">
                  <c:v>22.993278</c:v>
                </c:pt>
                <c:pt idx="6590">
                  <c:v>22.992417</c:v>
                </c:pt>
                <c:pt idx="6591">
                  <c:v>22.990749999999998</c:v>
                </c:pt>
                <c:pt idx="6592">
                  <c:v>22.989944000000001</c:v>
                </c:pt>
                <c:pt idx="6593">
                  <c:v>22.989139000000002</c:v>
                </c:pt>
                <c:pt idx="6594">
                  <c:v>22.986611</c:v>
                </c:pt>
                <c:pt idx="6595">
                  <c:v>22.985749999999999</c:v>
                </c:pt>
                <c:pt idx="6596">
                  <c:v>22.984943999999999</c:v>
                </c:pt>
                <c:pt idx="6597">
                  <c:v>22.984138999999999</c:v>
                </c:pt>
                <c:pt idx="6598">
                  <c:v>22.983277999999999</c:v>
                </c:pt>
                <c:pt idx="6599">
                  <c:v>22.979082999999999</c:v>
                </c:pt>
                <c:pt idx="6600">
                  <c:v>22.978278</c:v>
                </c:pt>
                <c:pt idx="6601">
                  <c:v>22.974917000000001</c:v>
                </c:pt>
                <c:pt idx="6602">
                  <c:v>22.974111000000001</c:v>
                </c:pt>
                <c:pt idx="6603">
                  <c:v>22.972443999999999</c:v>
                </c:pt>
                <c:pt idx="6604">
                  <c:v>22.971639</c:v>
                </c:pt>
                <c:pt idx="6605">
                  <c:v>22.969083000000001</c:v>
                </c:pt>
                <c:pt idx="6606">
                  <c:v>22.968278000000002</c:v>
                </c:pt>
                <c:pt idx="6607">
                  <c:v>22.966999999999999</c:v>
                </c:pt>
                <c:pt idx="6608">
                  <c:v>22.966999999999999</c:v>
                </c:pt>
                <c:pt idx="6609">
                  <c:v>22.964917</c:v>
                </c:pt>
                <c:pt idx="6610">
                  <c:v>22.964110999999999</c:v>
                </c:pt>
                <c:pt idx="6611">
                  <c:v>22.963305999999999</c:v>
                </c:pt>
                <c:pt idx="6612">
                  <c:v>22.961583000000001</c:v>
                </c:pt>
                <c:pt idx="6613">
                  <c:v>22.961167</c:v>
                </c:pt>
                <c:pt idx="6614">
                  <c:v>22.961221999999999</c:v>
                </c:pt>
                <c:pt idx="6615">
                  <c:v>22.960360999999999</c:v>
                </c:pt>
                <c:pt idx="6616">
                  <c:v>22.960332999999999</c:v>
                </c:pt>
                <c:pt idx="6617">
                  <c:v>22.959139</c:v>
                </c:pt>
                <c:pt idx="6618">
                  <c:v>22.958278</c:v>
                </c:pt>
                <c:pt idx="6619">
                  <c:v>22.957056000000001</c:v>
                </c:pt>
                <c:pt idx="6620">
                  <c:v>22.957028000000001</c:v>
                </c:pt>
                <c:pt idx="6621">
                  <c:v>22.956194</c:v>
                </c:pt>
                <c:pt idx="6622">
                  <c:v>22.956194</c:v>
                </c:pt>
                <c:pt idx="6623">
                  <c:v>22.954916999999998</c:v>
                </c:pt>
                <c:pt idx="6624">
                  <c:v>22.953250000000001</c:v>
                </c:pt>
                <c:pt idx="6625">
                  <c:v>22.951167000000002</c:v>
                </c:pt>
                <c:pt idx="6626">
                  <c:v>22.951139000000001</c:v>
                </c:pt>
                <c:pt idx="6627">
                  <c:v>22.948305999999999</c:v>
                </c:pt>
                <c:pt idx="6628">
                  <c:v>22.946583</c:v>
                </c:pt>
                <c:pt idx="6629">
                  <c:v>22.945778000000001</c:v>
                </c:pt>
                <c:pt idx="6630">
                  <c:v>22.944110999999999</c:v>
                </c:pt>
                <c:pt idx="6631">
                  <c:v>22.943306</c:v>
                </c:pt>
                <c:pt idx="6632">
                  <c:v>22.936582999999999</c:v>
                </c:pt>
                <c:pt idx="6633">
                  <c:v>22.935777999999999</c:v>
                </c:pt>
                <c:pt idx="6634">
                  <c:v>22.933250000000001</c:v>
                </c:pt>
                <c:pt idx="6635">
                  <c:v>22.932444</c:v>
                </c:pt>
                <c:pt idx="6636">
                  <c:v>22.931583</c:v>
                </c:pt>
                <c:pt idx="6637">
                  <c:v>22.931166999999999</c:v>
                </c:pt>
                <c:pt idx="6638">
                  <c:v>22.931166999999999</c:v>
                </c:pt>
                <c:pt idx="6639">
                  <c:v>22.929138999999999</c:v>
                </c:pt>
                <c:pt idx="6640">
                  <c:v>22.926611000000001</c:v>
                </c:pt>
                <c:pt idx="6641">
                  <c:v>22.925750000000001</c:v>
                </c:pt>
                <c:pt idx="6642">
                  <c:v>22.924139</c:v>
                </c:pt>
                <c:pt idx="6643">
                  <c:v>22.922471999999999</c:v>
                </c:pt>
                <c:pt idx="6644">
                  <c:v>22.920750000000002</c:v>
                </c:pt>
                <c:pt idx="6645">
                  <c:v>22.919917000000002</c:v>
                </c:pt>
                <c:pt idx="6646">
                  <c:v>22.918278000000001</c:v>
                </c:pt>
                <c:pt idx="6647">
                  <c:v>22.917444</c:v>
                </c:pt>
                <c:pt idx="6648">
                  <c:v>22.916582999999999</c:v>
                </c:pt>
                <c:pt idx="6649">
                  <c:v>22.915778</c:v>
                </c:pt>
                <c:pt idx="6650">
                  <c:v>22.914916999999999</c:v>
                </c:pt>
                <c:pt idx="6651">
                  <c:v>22.914110999999998</c:v>
                </c:pt>
                <c:pt idx="6652">
                  <c:v>22.913250000000001</c:v>
                </c:pt>
                <c:pt idx="6653">
                  <c:v>22.912027999999999</c:v>
                </c:pt>
                <c:pt idx="6654">
                  <c:v>22.912027999999999</c:v>
                </c:pt>
                <c:pt idx="6655">
                  <c:v>22.911221999999999</c:v>
                </c:pt>
                <c:pt idx="6656">
                  <c:v>22.911193999999998</c:v>
                </c:pt>
                <c:pt idx="6657">
                  <c:v>22.909917</c:v>
                </c:pt>
                <c:pt idx="6658">
                  <c:v>22.909110999999999</c:v>
                </c:pt>
                <c:pt idx="6659">
                  <c:v>22.907444000000002</c:v>
                </c:pt>
                <c:pt idx="6660">
                  <c:v>22.906638999999998</c:v>
                </c:pt>
                <c:pt idx="6661">
                  <c:v>22.904972000000001</c:v>
                </c:pt>
                <c:pt idx="6662">
                  <c:v>22.901638999999999</c:v>
                </c:pt>
                <c:pt idx="6663">
                  <c:v>22.900749999999999</c:v>
                </c:pt>
                <c:pt idx="6664">
                  <c:v>22.899972000000002</c:v>
                </c:pt>
                <c:pt idx="6665">
                  <c:v>22.899556</c:v>
                </c:pt>
                <c:pt idx="6666">
                  <c:v>22.899556</c:v>
                </c:pt>
                <c:pt idx="6667">
                  <c:v>22.896583</c:v>
                </c:pt>
                <c:pt idx="6668">
                  <c:v>22.895778</c:v>
                </c:pt>
                <c:pt idx="6669">
                  <c:v>22.894917</c:v>
                </c:pt>
                <c:pt idx="6670">
                  <c:v>22.894110999999999</c:v>
                </c:pt>
                <c:pt idx="6671">
                  <c:v>22.893305999999999</c:v>
                </c:pt>
                <c:pt idx="6672">
                  <c:v>22.892444000000001</c:v>
                </c:pt>
                <c:pt idx="6673">
                  <c:v>22.891639000000001</c:v>
                </c:pt>
                <c:pt idx="6674">
                  <c:v>22.890778000000001</c:v>
                </c:pt>
                <c:pt idx="6675">
                  <c:v>22.889889</c:v>
                </c:pt>
                <c:pt idx="6676">
                  <c:v>22.889111</c:v>
                </c:pt>
                <c:pt idx="6677">
                  <c:v>22.888278</c:v>
                </c:pt>
                <c:pt idx="6678">
                  <c:v>22.887416999999999</c:v>
                </c:pt>
                <c:pt idx="6679">
                  <c:v>22.885750000000002</c:v>
                </c:pt>
                <c:pt idx="6680">
                  <c:v>22.884944000000001</c:v>
                </c:pt>
                <c:pt idx="6681">
                  <c:v>22.882027999999998</c:v>
                </c:pt>
                <c:pt idx="6682">
                  <c:v>22.882000000000001</c:v>
                </c:pt>
                <c:pt idx="6683">
                  <c:v>22.882860999999998</c:v>
                </c:pt>
                <c:pt idx="6684">
                  <c:v>22.882000000000001</c:v>
                </c:pt>
                <c:pt idx="6685">
                  <c:v>22.882055999999999</c:v>
                </c:pt>
                <c:pt idx="6686">
                  <c:v>22.881167000000001</c:v>
                </c:pt>
                <c:pt idx="6687">
                  <c:v>22.881167000000001</c:v>
                </c:pt>
                <c:pt idx="6688">
                  <c:v>22.880749999999999</c:v>
                </c:pt>
                <c:pt idx="6689">
                  <c:v>22.879943999999998</c:v>
                </c:pt>
                <c:pt idx="6690">
                  <c:v>22.879083000000001</c:v>
                </c:pt>
                <c:pt idx="6691">
                  <c:v>22.878278000000002</c:v>
                </c:pt>
                <c:pt idx="6692">
                  <c:v>22.877472000000001</c:v>
                </c:pt>
                <c:pt idx="6693">
                  <c:v>22.87575</c:v>
                </c:pt>
                <c:pt idx="6694">
                  <c:v>22.874943999999999</c:v>
                </c:pt>
                <c:pt idx="6695">
                  <c:v>22.874082999999999</c:v>
                </c:pt>
                <c:pt idx="6696">
                  <c:v>22.873277999999999</c:v>
                </c:pt>
                <c:pt idx="6697">
                  <c:v>22.871611000000001</c:v>
                </c:pt>
                <c:pt idx="6698">
                  <c:v>22.870778000000001</c:v>
                </c:pt>
                <c:pt idx="6699">
                  <c:v>22.867471999999999</c:v>
                </c:pt>
                <c:pt idx="6700">
                  <c:v>22.866194</c:v>
                </c:pt>
                <c:pt idx="6701">
                  <c:v>22.866167000000001</c:v>
                </c:pt>
                <c:pt idx="6702">
                  <c:v>22.865361</c:v>
                </c:pt>
                <c:pt idx="6703">
                  <c:v>22.865361</c:v>
                </c:pt>
                <c:pt idx="6704">
                  <c:v>22.866194</c:v>
                </c:pt>
                <c:pt idx="6705">
                  <c:v>22.866194</c:v>
                </c:pt>
                <c:pt idx="6706">
                  <c:v>22.867028000000001</c:v>
                </c:pt>
                <c:pt idx="6707">
                  <c:v>22.867028000000001</c:v>
                </c:pt>
                <c:pt idx="6708">
                  <c:v>22.867861000000001</c:v>
                </c:pt>
                <c:pt idx="6709">
                  <c:v>22.867833000000001</c:v>
                </c:pt>
                <c:pt idx="6710">
                  <c:v>22.867028000000001</c:v>
                </c:pt>
                <c:pt idx="6711">
                  <c:v>22.867028000000001</c:v>
                </c:pt>
                <c:pt idx="6712">
                  <c:v>22.865333</c:v>
                </c:pt>
                <c:pt idx="6713">
                  <c:v>22.865333</c:v>
                </c:pt>
                <c:pt idx="6714">
                  <c:v>22.864528</c:v>
                </c:pt>
                <c:pt idx="6715">
                  <c:v>22.8645</c:v>
                </c:pt>
                <c:pt idx="6716">
                  <c:v>22.864111000000001</c:v>
                </c:pt>
                <c:pt idx="6717">
                  <c:v>22.863250000000001</c:v>
                </c:pt>
                <c:pt idx="6718">
                  <c:v>22.862832999999998</c:v>
                </c:pt>
                <c:pt idx="6719">
                  <c:v>22.862832999999998</c:v>
                </c:pt>
                <c:pt idx="6720">
                  <c:v>22.862027999999999</c:v>
                </c:pt>
                <c:pt idx="6721">
                  <c:v>22.861999999999998</c:v>
                </c:pt>
                <c:pt idx="6722">
                  <c:v>22.859528000000001</c:v>
                </c:pt>
                <c:pt idx="6723">
                  <c:v>22.859500000000001</c:v>
                </c:pt>
                <c:pt idx="6724">
                  <c:v>22.859110999999999</c:v>
                </c:pt>
                <c:pt idx="6725">
                  <c:v>22.858305999999999</c:v>
                </c:pt>
                <c:pt idx="6726">
                  <c:v>22.855333000000002</c:v>
                </c:pt>
                <c:pt idx="6727">
                  <c:v>22.855333000000002</c:v>
                </c:pt>
                <c:pt idx="6728">
                  <c:v>22.850805999999999</c:v>
                </c:pt>
                <c:pt idx="6729">
                  <c:v>22.849944000000001</c:v>
                </c:pt>
                <c:pt idx="6730">
                  <c:v>22.84825</c:v>
                </c:pt>
                <c:pt idx="6731">
                  <c:v>22.842417000000001</c:v>
                </c:pt>
                <c:pt idx="6732">
                  <c:v>22.841611</c:v>
                </c:pt>
                <c:pt idx="6733">
                  <c:v>22.839943999999999</c:v>
                </c:pt>
                <c:pt idx="6734">
                  <c:v>22.839110999999999</c:v>
                </c:pt>
                <c:pt idx="6735">
                  <c:v>22.838277999999999</c:v>
                </c:pt>
                <c:pt idx="6736">
                  <c:v>22.837389000000002</c:v>
                </c:pt>
                <c:pt idx="6737">
                  <c:v>22.836583000000001</c:v>
                </c:pt>
                <c:pt idx="6738">
                  <c:v>22.835778000000001</c:v>
                </c:pt>
                <c:pt idx="6739">
                  <c:v>22.832443999999999</c:v>
                </c:pt>
                <c:pt idx="6740">
                  <c:v>22.831610999999999</c:v>
                </c:pt>
                <c:pt idx="6741">
                  <c:v>22.830805999999999</c:v>
                </c:pt>
                <c:pt idx="6742">
                  <c:v>22.828693999999999</c:v>
                </c:pt>
                <c:pt idx="6743">
                  <c:v>22.828666999999999</c:v>
                </c:pt>
                <c:pt idx="6744">
                  <c:v>22.827417000000001</c:v>
                </c:pt>
                <c:pt idx="6745">
                  <c:v>22.823277999999998</c:v>
                </c:pt>
                <c:pt idx="6746">
                  <c:v>22.822417000000002</c:v>
                </c:pt>
                <c:pt idx="6747">
                  <c:v>22.819917</c:v>
                </c:pt>
                <c:pt idx="6748">
                  <c:v>22.819110999999999</c:v>
                </c:pt>
                <c:pt idx="6749">
                  <c:v>22.818249999999999</c:v>
                </c:pt>
                <c:pt idx="6750">
                  <c:v>22.816611000000002</c:v>
                </c:pt>
                <c:pt idx="6751">
                  <c:v>22.814944000000001</c:v>
                </c:pt>
                <c:pt idx="6752">
                  <c:v>22.814083</c:v>
                </c:pt>
                <c:pt idx="6753">
                  <c:v>22.811639</c:v>
                </c:pt>
                <c:pt idx="6754">
                  <c:v>22.810777999999999</c:v>
                </c:pt>
                <c:pt idx="6755">
                  <c:v>22.809111000000001</c:v>
                </c:pt>
                <c:pt idx="6756">
                  <c:v>22.808250000000001</c:v>
                </c:pt>
                <c:pt idx="6757">
                  <c:v>22.806611</c:v>
                </c:pt>
                <c:pt idx="6758">
                  <c:v>22.805806</c:v>
                </c:pt>
                <c:pt idx="6759">
                  <c:v>22.804943999999999</c:v>
                </c:pt>
                <c:pt idx="6760">
                  <c:v>22.804082999999999</c:v>
                </c:pt>
                <c:pt idx="6761">
                  <c:v>22.800778000000001</c:v>
                </c:pt>
                <c:pt idx="6762">
                  <c:v>22.799917000000001</c:v>
                </c:pt>
                <c:pt idx="6763">
                  <c:v>22.797443999999999</c:v>
                </c:pt>
                <c:pt idx="6764">
                  <c:v>22.793278000000001</c:v>
                </c:pt>
                <c:pt idx="6765">
                  <c:v>22.792417</c:v>
                </c:pt>
                <c:pt idx="6766">
                  <c:v>22.791194000000001</c:v>
                </c:pt>
                <c:pt idx="6767">
                  <c:v>22.791167000000002</c:v>
                </c:pt>
                <c:pt idx="6768">
                  <c:v>22.792027999999998</c:v>
                </c:pt>
                <c:pt idx="6769">
                  <c:v>22.792000000000002</c:v>
                </c:pt>
                <c:pt idx="6770">
                  <c:v>22.791194000000001</c:v>
                </c:pt>
                <c:pt idx="6771">
                  <c:v>22.791194000000001</c:v>
                </c:pt>
                <c:pt idx="6772">
                  <c:v>22.788694</c:v>
                </c:pt>
                <c:pt idx="6773">
                  <c:v>22.788667</c:v>
                </c:pt>
                <c:pt idx="6774">
                  <c:v>22.788277999999998</c:v>
                </c:pt>
                <c:pt idx="6775">
                  <c:v>22.787417000000001</c:v>
                </c:pt>
                <c:pt idx="6776">
                  <c:v>22.785722</c:v>
                </c:pt>
                <c:pt idx="6777">
                  <c:v>22.784917</c:v>
                </c:pt>
                <c:pt idx="6778">
                  <c:v>22.784110999999999</c:v>
                </c:pt>
                <c:pt idx="6779">
                  <c:v>22.782444000000002</c:v>
                </c:pt>
                <c:pt idx="6780">
                  <c:v>22.781583000000001</c:v>
                </c:pt>
                <c:pt idx="6781">
                  <c:v>22.777443999999999</c:v>
                </c:pt>
                <c:pt idx="6782">
                  <c:v>22.776582999999999</c:v>
                </c:pt>
                <c:pt idx="6783">
                  <c:v>22.768277999999999</c:v>
                </c:pt>
                <c:pt idx="6784">
                  <c:v>22.767444000000001</c:v>
                </c:pt>
                <c:pt idx="6785">
                  <c:v>22.764944</c:v>
                </c:pt>
                <c:pt idx="6786">
                  <c:v>22.764111</c:v>
                </c:pt>
                <c:pt idx="6787">
                  <c:v>22.762443999999999</c:v>
                </c:pt>
                <c:pt idx="6788">
                  <c:v>22.761583000000002</c:v>
                </c:pt>
                <c:pt idx="6789">
                  <c:v>22.759917000000002</c:v>
                </c:pt>
                <c:pt idx="6790">
                  <c:v>22.757833000000002</c:v>
                </c:pt>
                <c:pt idx="6791">
                  <c:v>22.757888999999999</c:v>
                </c:pt>
                <c:pt idx="6792">
                  <c:v>22.753693999999999</c:v>
                </c:pt>
                <c:pt idx="6793">
                  <c:v>22.753693999999999</c:v>
                </c:pt>
                <c:pt idx="6794">
                  <c:v>22.752027999999999</c:v>
                </c:pt>
                <c:pt idx="6795">
                  <c:v>22.751999999999999</c:v>
                </c:pt>
                <c:pt idx="6796">
                  <c:v>22.751194000000002</c:v>
                </c:pt>
                <c:pt idx="6797">
                  <c:v>22.751194000000002</c:v>
                </c:pt>
                <c:pt idx="6798">
                  <c:v>22.750361000000002</c:v>
                </c:pt>
                <c:pt idx="6799">
                  <c:v>22.750361000000002</c:v>
                </c:pt>
                <c:pt idx="6800">
                  <c:v>22.749528000000002</c:v>
                </c:pt>
                <c:pt idx="6801">
                  <c:v>22.749528000000002</c:v>
                </c:pt>
                <c:pt idx="6802">
                  <c:v>22.748639000000001</c:v>
                </c:pt>
                <c:pt idx="6803">
                  <c:v>22.748694</c:v>
                </c:pt>
                <c:pt idx="6804">
                  <c:v>22.747028</c:v>
                </c:pt>
                <c:pt idx="6805">
                  <c:v>22.747</c:v>
                </c:pt>
                <c:pt idx="6806">
                  <c:v>22.74325</c:v>
                </c:pt>
                <c:pt idx="6807">
                  <c:v>22.742443999999999</c:v>
                </c:pt>
                <c:pt idx="6808">
                  <c:v>22.742028000000001</c:v>
                </c:pt>
                <c:pt idx="6809">
                  <c:v>22.742028000000001</c:v>
                </c:pt>
                <c:pt idx="6810">
                  <c:v>22.741610999999999</c:v>
                </c:pt>
                <c:pt idx="6811">
                  <c:v>22.740749999999998</c:v>
                </c:pt>
                <c:pt idx="6812">
                  <c:v>22.736222000000001</c:v>
                </c:pt>
                <c:pt idx="6813">
                  <c:v>22.736222000000001</c:v>
                </c:pt>
                <c:pt idx="6814">
                  <c:v>22.732861</c:v>
                </c:pt>
                <c:pt idx="6815">
                  <c:v>22.732832999999999</c:v>
                </c:pt>
                <c:pt idx="6816">
                  <c:v>22.728722000000001</c:v>
                </c:pt>
                <c:pt idx="6817">
                  <c:v>22.728722000000001</c:v>
                </c:pt>
                <c:pt idx="6818">
                  <c:v>22.726610999999998</c:v>
                </c:pt>
                <c:pt idx="6819">
                  <c:v>22.725750000000001</c:v>
                </c:pt>
                <c:pt idx="6820">
                  <c:v>22.720361</c:v>
                </c:pt>
                <c:pt idx="6821">
                  <c:v>22.720361</c:v>
                </c:pt>
                <c:pt idx="6822">
                  <c:v>22.718667</c:v>
                </c:pt>
                <c:pt idx="6823">
                  <c:v>22.718667</c:v>
                </c:pt>
                <c:pt idx="6824">
                  <c:v>22.716166999999999</c:v>
                </c:pt>
                <c:pt idx="6825">
                  <c:v>22.716194000000002</c:v>
                </c:pt>
                <c:pt idx="6826">
                  <c:v>22.714528000000001</c:v>
                </c:pt>
                <c:pt idx="6827">
                  <c:v>22.714500000000001</c:v>
                </c:pt>
                <c:pt idx="6828">
                  <c:v>22.712833</c:v>
                </c:pt>
                <c:pt idx="6829">
                  <c:v>22.712861</c:v>
                </c:pt>
                <c:pt idx="6830">
                  <c:v>22.712</c:v>
                </c:pt>
                <c:pt idx="6831">
                  <c:v>22.712</c:v>
                </c:pt>
                <c:pt idx="6832">
                  <c:v>22.710360999999999</c:v>
                </c:pt>
                <c:pt idx="6833">
                  <c:v>22.710360999999999</c:v>
                </c:pt>
                <c:pt idx="6834">
                  <c:v>22.708666999999998</c:v>
                </c:pt>
                <c:pt idx="6835">
                  <c:v>22.708639000000002</c:v>
                </c:pt>
                <c:pt idx="6836">
                  <c:v>22.707833000000001</c:v>
                </c:pt>
                <c:pt idx="6837">
                  <c:v>22.707889000000002</c:v>
                </c:pt>
                <c:pt idx="6838">
                  <c:v>22.707028000000001</c:v>
                </c:pt>
                <c:pt idx="6839">
                  <c:v>22.707000000000001</c:v>
                </c:pt>
                <c:pt idx="6840">
                  <c:v>22.706194</c:v>
                </c:pt>
                <c:pt idx="6841">
                  <c:v>22.706167000000001</c:v>
                </c:pt>
                <c:pt idx="6842">
                  <c:v>22.705361</c:v>
                </c:pt>
                <c:pt idx="6843">
                  <c:v>22.705333</c:v>
                </c:pt>
                <c:pt idx="6844">
                  <c:v>22.704528</c:v>
                </c:pt>
                <c:pt idx="6845">
                  <c:v>22.704499999999999</c:v>
                </c:pt>
                <c:pt idx="6846">
                  <c:v>22.703693999999999</c:v>
                </c:pt>
                <c:pt idx="6847">
                  <c:v>22.703666999999999</c:v>
                </c:pt>
                <c:pt idx="6848">
                  <c:v>22.702832999999998</c:v>
                </c:pt>
                <c:pt idx="6849">
                  <c:v>22.702888999999999</c:v>
                </c:pt>
                <c:pt idx="6850">
                  <c:v>22.702000000000002</c:v>
                </c:pt>
                <c:pt idx="6851">
                  <c:v>22.702000000000002</c:v>
                </c:pt>
                <c:pt idx="6852">
                  <c:v>22.701194000000001</c:v>
                </c:pt>
                <c:pt idx="6853">
                  <c:v>22.701167000000002</c:v>
                </c:pt>
                <c:pt idx="6854">
                  <c:v>22.700361000000001</c:v>
                </c:pt>
                <c:pt idx="6855">
                  <c:v>22.700361000000001</c:v>
                </c:pt>
                <c:pt idx="6856">
                  <c:v>22.698667</c:v>
                </c:pt>
                <c:pt idx="6857">
                  <c:v>22.698667</c:v>
                </c:pt>
                <c:pt idx="6858">
                  <c:v>22.697861</c:v>
                </c:pt>
                <c:pt idx="6859">
                  <c:v>22.697832999999999</c:v>
                </c:pt>
                <c:pt idx="6860">
                  <c:v>22.696221999999999</c:v>
                </c:pt>
                <c:pt idx="6861">
                  <c:v>22.696193999999998</c:v>
                </c:pt>
                <c:pt idx="6862">
                  <c:v>22.695333000000002</c:v>
                </c:pt>
                <c:pt idx="6863">
                  <c:v>22.695388999999999</c:v>
                </c:pt>
                <c:pt idx="6864">
                  <c:v>22.687417</c:v>
                </c:pt>
                <c:pt idx="6865">
                  <c:v>22.686610999999999</c:v>
                </c:pt>
                <c:pt idx="6866">
                  <c:v>22.684528</c:v>
                </c:pt>
                <c:pt idx="6867">
                  <c:v>22.684528</c:v>
                </c:pt>
                <c:pt idx="6868">
                  <c:v>22.684111000000001</c:v>
                </c:pt>
                <c:pt idx="6869">
                  <c:v>22.683250000000001</c:v>
                </c:pt>
                <c:pt idx="6870">
                  <c:v>22.682860999999999</c:v>
                </c:pt>
                <c:pt idx="6871">
                  <c:v>22.682832999999999</c:v>
                </c:pt>
                <c:pt idx="6872">
                  <c:v>22.680333000000001</c:v>
                </c:pt>
                <c:pt idx="6873">
                  <c:v>22.680333000000001</c:v>
                </c:pt>
                <c:pt idx="6874">
                  <c:v>22.679528000000001</c:v>
                </c:pt>
                <c:pt idx="6875">
                  <c:v>22.679528000000001</c:v>
                </c:pt>
                <c:pt idx="6876">
                  <c:v>22.677028</c:v>
                </c:pt>
                <c:pt idx="6877">
                  <c:v>22.677</c:v>
                </c:pt>
                <c:pt idx="6878">
                  <c:v>22.676193999999999</c:v>
                </c:pt>
                <c:pt idx="6879">
                  <c:v>22.676193999999999</c:v>
                </c:pt>
                <c:pt idx="6880">
                  <c:v>22.675360999999999</c:v>
                </c:pt>
                <c:pt idx="6881">
                  <c:v>22.675360999999999</c:v>
                </c:pt>
                <c:pt idx="6882">
                  <c:v>22.674555999999999</c:v>
                </c:pt>
                <c:pt idx="6883">
                  <c:v>22.674527999999999</c:v>
                </c:pt>
                <c:pt idx="6884">
                  <c:v>22.673722000000001</c:v>
                </c:pt>
                <c:pt idx="6885">
                  <c:v>22.673694000000001</c:v>
                </c:pt>
                <c:pt idx="6886">
                  <c:v>22.672833000000001</c:v>
                </c:pt>
                <c:pt idx="6887">
                  <c:v>22.672861000000001</c:v>
                </c:pt>
                <c:pt idx="6888">
                  <c:v>22.672056000000001</c:v>
                </c:pt>
                <c:pt idx="6889">
                  <c:v>22.672028000000001</c:v>
                </c:pt>
                <c:pt idx="6890">
                  <c:v>22.671167000000001</c:v>
                </c:pt>
                <c:pt idx="6891">
                  <c:v>22.671194</c:v>
                </c:pt>
                <c:pt idx="6892">
                  <c:v>22.670332999999999</c:v>
                </c:pt>
                <c:pt idx="6893">
                  <c:v>22.670332999999999</c:v>
                </c:pt>
                <c:pt idx="6894">
                  <c:v>22.669499999999999</c:v>
                </c:pt>
                <c:pt idx="6895">
                  <c:v>22.669556</c:v>
                </c:pt>
                <c:pt idx="6896">
                  <c:v>22.668693999999999</c:v>
                </c:pt>
                <c:pt idx="6897">
                  <c:v>22.668666999999999</c:v>
                </c:pt>
                <c:pt idx="6898">
                  <c:v>22.662472000000001</c:v>
                </c:pt>
                <c:pt idx="6899">
                  <c:v>22.661611000000001</c:v>
                </c:pt>
                <c:pt idx="6900">
                  <c:v>22.660722</c:v>
                </c:pt>
                <c:pt idx="6901">
                  <c:v>22.659943999999999</c:v>
                </c:pt>
                <c:pt idx="6902">
                  <c:v>22.658249999999999</c:v>
                </c:pt>
                <c:pt idx="6903">
                  <c:v>22.657444000000002</c:v>
                </c:pt>
                <c:pt idx="6904">
                  <c:v>22.655750000000001</c:v>
                </c:pt>
                <c:pt idx="6905">
                  <c:v>22.654972000000001</c:v>
                </c:pt>
                <c:pt idx="6906">
                  <c:v>22.654083</c:v>
                </c:pt>
                <c:pt idx="6907">
                  <c:v>22.653278</c:v>
                </c:pt>
                <c:pt idx="6908">
                  <c:v>22.652417</c:v>
                </c:pt>
                <c:pt idx="6909">
                  <c:v>22.651610999999999</c:v>
                </c:pt>
                <c:pt idx="6910">
                  <c:v>22.650805999999999</c:v>
                </c:pt>
                <c:pt idx="6911">
                  <c:v>22.649944000000001</c:v>
                </c:pt>
                <c:pt idx="6912">
                  <c:v>22.649139000000002</c:v>
                </c:pt>
                <c:pt idx="6913">
                  <c:v>22.648278000000001</c:v>
                </c:pt>
                <c:pt idx="6914">
                  <c:v>22.647444</c:v>
                </c:pt>
                <c:pt idx="6915">
                  <c:v>22.646583</c:v>
                </c:pt>
                <c:pt idx="6916">
                  <c:v>22.645778</c:v>
                </c:pt>
                <c:pt idx="6917">
                  <c:v>22.644917</c:v>
                </c:pt>
                <c:pt idx="6918">
                  <c:v>22.644110999999999</c:v>
                </c:pt>
                <c:pt idx="6919">
                  <c:v>22.643249999999998</c:v>
                </c:pt>
                <c:pt idx="6920">
                  <c:v>22.642444000000001</c:v>
                </c:pt>
                <c:pt idx="6921">
                  <c:v>22.640778000000001</c:v>
                </c:pt>
                <c:pt idx="6922">
                  <c:v>22.639944</c:v>
                </c:pt>
                <c:pt idx="6923">
                  <c:v>22.639111</c:v>
                </c:pt>
                <c:pt idx="6924">
                  <c:v>22.638278</c:v>
                </c:pt>
                <c:pt idx="6925">
                  <c:v>22.636610999999998</c:v>
                </c:pt>
                <c:pt idx="6926">
                  <c:v>22.635750000000002</c:v>
                </c:pt>
                <c:pt idx="6927">
                  <c:v>22.634083</c:v>
                </c:pt>
                <c:pt idx="6928">
                  <c:v>22.633278000000001</c:v>
                </c:pt>
                <c:pt idx="6929">
                  <c:v>22.630749999999999</c:v>
                </c:pt>
                <c:pt idx="6930">
                  <c:v>22.629943999999998</c:v>
                </c:pt>
                <c:pt idx="6931">
                  <c:v>22.627472000000001</c:v>
                </c:pt>
                <c:pt idx="6932">
                  <c:v>22.626611</c:v>
                </c:pt>
                <c:pt idx="6933">
                  <c:v>22.624082999999999</c:v>
                </c:pt>
                <c:pt idx="6934">
                  <c:v>22.623277999999999</c:v>
                </c:pt>
                <c:pt idx="6935">
                  <c:v>22.619083</c:v>
                </c:pt>
                <c:pt idx="6936">
                  <c:v>22.618278</c:v>
                </c:pt>
                <c:pt idx="6937">
                  <c:v>22.614083000000001</c:v>
                </c:pt>
                <c:pt idx="6938">
                  <c:v>22.613278000000001</c:v>
                </c:pt>
                <c:pt idx="6939">
                  <c:v>22.609943999999999</c:v>
                </c:pt>
                <c:pt idx="6940">
                  <c:v>22.609082999999998</c:v>
                </c:pt>
                <c:pt idx="6941">
                  <c:v>22.604944</c:v>
                </c:pt>
                <c:pt idx="6942">
                  <c:v>22.604082999999999</c:v>
                </c:pt>
                <c:pt idx="6943">
                  <c:v>22.600750000000001</c:v>
                </c:pt>
                <c:pt idx="6944">
                  <c:v>22.599944000000001</c:v>
                </c:pt>
                <c:pt idx="6945">
                  <c:v>22.594111000000002</c:v>
                </c:pt>
                <c:pt idx="6946">
                  <c:v>22.593222000000001</c:v>
                </c:pt>
                <c:pt idx="6947">
                  <c:v>22.592444</c:v>
                </c:pt>
                <c:pt idx="6948">
                  <c:v>22.591611</c:v>
                </c:pt>
                <c:pt idx="6949">
                  <c:v>22.59075</c:v>
                </c:pt>
                <c:pt idx="6950">
                  <c:v>22.590388999999998</c:v>
                </c:pt>
                <c:pt idx="6951">
                  <c:v>22.588305999999999</c:v>
                </c:pt>
                <c:pt idx="6952">
                  <c:v>22.587499999999999</c:v>
                </c:pt>
                <c:pt idx="6953">
                  <c:v>22.586639000000002</c:v>
                </c:pt>
                <c:pt idx="6954">
                  <c:v>22.585778000000001</c:v>
                </c:pt>
                <c:pt idx="6955">
                  <c:v>22.579556</c:v>
                </c:pt>
                <c:pt idx="6956">
                  <c:v>22.579556</c:v>
                </c:pt>
                <c:pt idx="6957">
                  <c:v>22.577055999999999</c:v>
                </c:pt>
                <c:pt idx="6958">
                  <c:v>22.577055999999999</c:v>
                </c:pt>
                <c:pt idx="6959">
                  <c:v>22.575417000000002</c:v>
                </c:pt>
                <c:pt idx="6960">
                  <c:v>22.575417000000002</c:v>
                </c:pt>
                <c:pt idx="6961">
                  <c:v>22.574528000000001</c:v>
                </c:pt>
                <c:pt idx="6962">
                  <c:v>22.574583000000001</c:v>
                </c:pt>
                <c:pt idx="6963">
                  <c:v>22.566638999999999</c:v>
                </c:pt>
                <c:pt idx="6964">
                  <c:v>22.565833000000001</c:v>
                </c:pt>
                <c:pt idx="6965">
                  <c:v>22.563333</c:v>
                </c:pt>
                <c:pt idx="6966">
                  <c:v>22.562472</c:v>
                </c:pt>
                <c:pt idx="6967">
                  <c:v>22.561667</c:v>
                </c:pt>
                <c:pt idx="6968">
                  <c:v>22.56</c:v>
                </c:pt>
                <c:pt idx="6969">
                  <c:v>22.559111000000001</c:v>
                </c:pt>
                <c:pt idx="6970">
                  <c:v>22.558333000000001</c:v>
                </c:pt>
                <c:pt idx="6971">
                  <c:v>22.557500000000001</c:v>
                </c:pt>
                <c:pt idx="6972">
                  <c:v>22.556639000000001</c:v>
                </c:pt>
                <c:pt idx="6973">
                  <c:v>22.555833</c:v>
                </c:pt>
                <c:pt idx="6974">
                  <c:v>22.554110999999999</c:v>
                </c:pt>
                <c:pt idx="6975">
                  <c:v>22.553305999999999</c:v>
                </c:pt>
                <c:pt idx="6976">
                  <c:v>22.551639000000002</c:v>
                </c:pt>
                <c:pt idx="6977">
                  <c:v>22.550833000000001</c:v>
                </c:pt>
                <c:pt idx="6978">
                  <c:v>22.549167000000001</c:v>
                </c:pt>
                <c:pt idx="6979">
                  <c:v>22.548361</c:v>
                </c:pt>
                <c:pt idx="6980">
                  <c:v>22.545832999999998</c:v>
                </c:pt>
                <c:pt idx="6981">
                  <c:v>22.544944000000001</c:v>
                </c:pt>
                <c:pt idx="6982">
                  <c:v>22.543361000000001</c:v>
                </c:pt>
                <c:pt idx="6983">
                  <c:v>22.542472</c:v>
                </c:pt>
                <c:pt idx="6984">
                  <c:v>22.540806</c:v>
                </c:pt>
                <c:pt idx="6985">
                  <c:v>22.539943999999998</c:v>
                </c:pt>
                <c:pt idx="6986">
                  <c:v>22.537472000000001</c:v>
                </c:pt>
                <c:pt idx="6987">
                  <c:v>22.536667000000001</c:v>
                </c:pt>
                <c:pt idx="6988">
                  <c:v>22.535806000000001</c:v>
                </c:pt>
                <c:pt idx="6989">
                  <c:v>22.535</c:v>
                </c:pt>
                <c:pt idx="6990">
                  <c:v>22.533332999999999</c:v>
                </c:pt>
                <c:pt idx="6991">
                  <c:v>22.532471999999999</c:v>
                </c:pt>
                <c:pt idx="6992">
                  <c:v>22.530805999999998</c:v>
                </c:pt>
                <c:pt idx="6993">
                  <c:v>22.529972000000001</c:v>
                </c:pt>
                <c:pt idx="6994">
                  <c:v>22.526667</c:v>
                </c:pt>
                <c:pt idx="6995">
                  <c:v>22.525777999999999</c:v>
                </c:pt>
                <c:pt idx="6996">
                  <c:v>22.524194000000001</c:v>
                </c:pt>
                <c:pt idx="6997">
                  <c:v>22.523306000000002</c:v>
                </c:pt>
                <c:pt idx="6998">
                  <c:v>22.521639</c:v>
                </c:pt>
                <c:pt idx="6999">
                  <c:v>22.520778</c:v>
                </c:pt>
                <c:pt idx="7000">
                  <c:v>22.519166999999999</c:v>
                </c:pt>
                <c:pt idx="7001">
                  <c:v>22.518305999999999</c:v>
                </c:pt>
                <c:pt idx="7002">
                  <c:v>22.517499999999998</c:v>
                </c:pt>
                <c:pt idx="7003">
                  <c:v>22.516639000000001</c:v>
                </c:pt>
                <c:pt idx="7004">
                  <c:v>22.515833000000001</c:v>
                </c:pt>
                <c:pt idx="7005">
                  <c:v>22.515000000000001</c:v>
                </c:pt>
                <c:pt idx="7006">
                  <c:v>22.514139</c:v>
                </c:pt>
                <c:pt idx="7007">
                  <c:v>22.513332999999999</c:v>
                </c:pt>
                <c:pt idx="7008">
                  <c:v>22.512471999999999</c:v>
                </c:pt>
                <c:pt idx="7009">
                  <c:v>22.511666999999999</c:v>
                </c:pt>
                <c:pt idx="7010">
                  <c:v>22.510805999999999</c:v>
                </c:pt>
                <c:pt idx="7011">
                  <c:v>22.51</c:v>
                </c:pt>
                <c:pt idx="7012">
                  <c:v>22.509139000000001</c:v>
                </c:pt>
                <c:pt idx="7013">
                  <c:v>22.508306000000001</c:v>
                </c:pt>
                <c:pt idx="7014">
                  <c:v>22.506667</c:v>
                </c:pt>
                <c:pt idx="7015">
                  <c:v>22.505832999999999</c:v>
                </c:pt>
                <c:pt idx="7016">
                  <c:v>22.502472000000001</c:v>
                </c:pt>
                <c:pt idx="7017">
                  <c:v>22.501639000000001</c:v>
                </c:pt>
                <c:pt idx="7018">
                  <c:v>22.499972</c:v>
                </c:pt>
                <c:pt idx="7019">
                  <c:v>22.499167</c:v>
                </c:pt>
                <c:pt idx="7020">
                  <c:v>22.497444000000002</c:v>
                </c:pt>
                <c:pt idx="7021">
                  <c:v>22.496638999999998</c:v>
                </c:pt>
                <c:pt idx="7022">
                  <c:v>22.494972000000001</c:v>
                </c:pt>
                <c:pt idx="7023">
                  <c:v>22.494167000000001</c:v>
                </c:pt>
                <c:pt idx="7024">
                  <c:v>22.491638999999999</c:v>
                </c:pt>
                <c:pt idx="7025">
                  <c:v>22.490832999999999</c:v>
                </c:pt>
                <c:pt idx="7026">
                  <c:v>22.489166999999998</c:v>
                </c:pt>
                <c:pt idx="7027">
                  <c:v>22.488278000000001</c:v>
                </c:pt>
                <c:pt idx="7028">
                  <c:v>22.486694</c:v>
                </c:pt>
                <c:pt idx="7029">
                  <c:v>22.485806</c:v>
                </c:pt>
                <c:pt idx="7030">
                  <c:v>22.484138999999999</c:v>
                </c:pt>
                <c:pt idx="7031">
                  <c:v>22.483277999999999</c:v>
                </c:pt>
                <c:pt idx="7032">
                  <c:v>22.480806000000001</c:v>
                </c:pt>
                <c:pt idx="7033">
                  <c:v>22.48</c:v>
                </c:pt>
                <c:pt idx="7034">
                  <c:v>22.477471999999999</c:v>
                </c:pt>
                <c:pt idx="7035">
                  <c:v>22.476666999999999</c:v>
                </c:pt>
                <c:pt idx="7036">
                  <c:v>22.475000000000001</c:v>
                </c:pt>
                <c:pt idx="7037">
                  <c:v>22.474139000000001</c:v>
                </c:pt>
                <c:pt idx="7038">
                  <c:v>22.470806</c:v>
                </c:pt>
                <c:pt idx="7039">
                  <c:v>22.47</c:v>
                </c:pt>
                <c:pt idx="7040">
                  <c:v>22.467472000000001</c:v>
                </c:pt>
                <c:pt idx="7041">
                  <c:v>22.466667000000001</c:v>
                </c:pt>
                <c:pt idx="7042">
                  <c:v>22.463332999999999</c:v>
                </c:pt>
                <c:pt idx="7043">
                  <c:v>22.462527999999999</c:v>
                </c:pt>
                <c:pt idx="7044">
                  <c:v>22.46</c:v>
                </c:pt>
                <c:pt idx="7045">
                  <c:v>22.459111</c:v>
                </c:pt>
                <c:pt idx="7046">
                  <c:v>22.456666999999999</c:v>
                </c:pt>
                <c:pt idx="7047">
                  <c:v>22.455832999999998</c:v>
                </c:pt>
                <c:pt idx="7048">
                  <c:v>22.454972000000001</c:v>
                </c:pt>
                <c:pt idx="7049">
                  <c:v>22.454111000000001</c:v>
                </c:pt>
                <c:pt idx="7050">
                  <c:v>22.453306000000001</c:v>
                </c:pt>
                <c:pt idx="7051">
                  <c:v>22.452500000000001</c:v>
                </c:pt>
                <c:pt idx="7052">
                  <c:v>22.451639</c:v>
                </c:pt>
                <c:pt idx="7053">
                  <c:v>22.450832999999999</c:v>
                </c:pt>
                <c:pt idx="7054">
                  <c:v>22.449971999999999</c:v>
                </c:pt>
                <c:pt idx="7055">
                  <c:v>22.449138999999999</c:v>
                </c:pt>
                <c:pt idx="7056">
                  <c:v>22.448333000000002</c:v>
                </c:pt>
                <c:pt idx="7057">
                  <c:v>22.447472000000001</c:v>
                </c:pt>
                <c:pt idx="7058">
                  <c:v>22.446667000000001</c:v>
                </c:pt>
                <c:pt idx="7059">
                  <c:v>22.445806000000001</c:v>
                </c:pt>
                <c:pt idx="7060">
                  <c:v>22.444139</c:v>
                </c:pt>
                <c:pt idx="7061">
                  <c:v>22.443332999999999</c:v>
                </c:pt>
                <c:pt idx="7062">
                  <c:v>22.441666999999999</c:v>
                </c:pt>
                <c:pt idx="7063">
                  <c:v>22.440805999999998</c:v>
                </c:pt>
                <c:pt idx="7064">
                  <c:v>22.439194000000001</c:v>
                </c:pt>
                <c:pt idx="7065">
                  <c:v>22.438306000000001</c:v>
                </c:pt>
                <c:pt idx="7066">
                  <c:v>22.436667</c:v>
                </c:pt>
                <c:pt idx="7067">
                  <c:v>22.435777999999999</c:v>
                </c:pt>
                <c:pt idx="7068">
                  <c:v>22.434166999999999</c:v>
                </c:pt>
                <c:pt idx="7069">
                  <c:v>22.433306000000002</c:v>
                </c:pt>
                <c:pt idx="7070">
                  <c:v>22.431639000000001</c:v>
                </c:pt>
                <c:pt idx="7071">
                  <c:v>22.430833</c:v>
                </c:pt>
                <c:pt idx="7072">
                  <c:v>22.429167</c:v>
                </c:pt>
                <c:pt idx="7073">
                  <c:v>22.428305999999999</c:v>
                </c:pt>
                <c:pt idx="7074">
                  <c:v>22.426639000000002</c:v>
                </c:pt>
                <c:pt idx="7075">
                  <c:v>22.425833000000001</c:v>
                </c:pt>
                <c:pt idx="7076">
                  <c:v>22.425028000000001</c:v>
                </c:pt>
                <c:pt idx="7077">
                  <c:v>22.424139</c:v>
                </c:pt>
                <c:pt idx="7078">
                  <c:v>22.423278</c:v>
                </c:pt>
                <c:pt idx="7079">
                  <c:v>22.422471999999999</c:v>
                </c:pt>
                <c:pt idx="7080">
                  <c:v>22.421610999999999</c:v>
                </c:pt>
                <c:pt idx="7081">
                  <c:v>22.42</c:v>
                </c:pt>
                <c:pt idx="7082">
                  <c:v>22.419139000000001</c:v>
                </c:pt>
                <c:pt idx="7083">
                  <c:v>22.418306000000001</c:v>
                </c:pt>
                <c:pt idx="7084">
                  <c:v>22.417444</c:v>
                </c:pt>
                <c:pt idx="7085">
                  <c:v>22.415832999999999</c:v>
                </c:pt>
                <c:pt idx="7086">
                  <c:v>22.414971999999999</c:v>
                </c:pt>
                <c:pt idx="7087">
                  <c:v>22.414138999999999</c:v>
                </c:pt>
                <c:pt idx="7088">
                  <c:v>22.413305999999999</c:v>
                </c:pt>
                <c:pt idx="7089">
                  <c:v>22.412472000000001</c:v>
                </c:pt>
                <c:pt idx="7090">
                  <c:v>22.411667000000001</c:v>
                </c:pt>
                <c:pt idx="7091">
                  <c:v>22.410806000000001</c:v>
                </c:pt>
                <c:pt idx="7092">
                  <c:v>22.41</c:v>
                </c:pt>
                <c:pt idx="7093">
                  <c:v>22.409139</c:v>
                </c:pt>
                <c:pt idx="7094">
                  <c:v>22.408332999999999</c:v>
                </c:pt>
                <c:pt idx="7095">
                  <c:v>22.407527999999999</c:v>
                </c:pt>
                <c:pt idx="7096">
                  <c:v>22.406666999999999</c:v>
                </c:pt>
                <c:pt idx="7097">
                  <c:v>22.405833000000001</c:v>
                </c:pt>
                <c:pt idx="7098">
                  <c:v>22.401667</c:v>
                </c:pt>
                <c:pt idx="7099">
                  <c:v>22.400832999999999</c:v>
                </c:pt>
                <c:pt idx="7100">
                  <c:v>22.398306000000002</c:v>
                </c:pt>
                <c:pt idx="7101">
                  <c:v>22.397500000000001</c:v>
                </c:pt>
                <c:pt idx="7102">
                  <c:v>22.395833</c:v>
                </c:pt>
                <c:pt idx="7103">
                  <c:v>22.394166999999999</c:v>
                </c:pt>
                <c:pt idx="7104">
                  <c:v>22.393360999999999</c:v>
                </c:pt>
                <c:pt idx="7105">
                  <c:v>22.389972</c:v>
                </c:pt>
                <c:pt idx="7106">
                  <c:v>22.389194</c:v>
                </c:pt>
                <c:pt idx="7107">
                  <c:v>22.387499999999999</c:v>
                </c:pt>
                <c:pt idx="7108">
                  <c:v>22.386638999999999</c:v>
                </c:pt>
                <c:pt idx="7109">
                  <c:v>22.385833000000002</c:v>
                </c:pt>
                <c:pt idx="7110">
                  <c:v>22.384972000000001</c:v>
                </c:pt>
                <c:pt idx="7111">
                  <c:v>22.384167000000001</c:v>
                </c:pt>
                <c:pt idx="7112">
                  <c:v>22.383306000000001</c:v>
                </c:pt>
                <c:pt idx="7113">
                  <c:v>22.382472</c:v>
                </c:pt>
                <c:pt idx="7114">
                  <c:v>22.38</c:v>
                </c:pt>
                <c:pt idx="7115">
                  <c:v>22.379138999999999</c:v>
                </c:pt>
                <c:pt idx="7116">
                  <c:v>22.373305999999999</c:v>
                </c:pt>
                <c:pt idx="7117">
                  <c:v>22.372471999999998</c:v>
                </c:pt>
                <c:pt idx="7118">
                  <c:v>22.370028000000001</c:v>
                </c:pt>
                <c:pt idx="7119">
                  <c:v>22.369139000000001</c:v>
                </c:pt>
                <c:pt idx="7120">
                  <c:v>22.367471999999999</c:v>
                </c:pt>
                <c:pt idx="7121">
                  <c:v>22.366610999999999</c:v>
                </c:pt>
                <c:pt idx="7122">
                  <c:v>22.363333000000001</c:v>
                </c:pt>
                <c:pt idx="7123">
                  <c:v>22.362472</c:v>
                </c:pt>
                <c:pt idx="7124">
                  <c:v>22.359138999999999</c:v>
                </c:pt>
                <c:pt idx="7125">
                  <c:v>22.353278</c:v>
                </c:pt>
                <c:pt idx="7126">
                  <c:v>22.352471999999999</c:v>
                </c:pt>
                <c:pt idx="7127">
                  <c:v>22.351666999999999</c:v>
                </c:pt>
                <c:pt idx="7128">
                  <c:v>22.350805999999999</c:v>
                </c:pt>
                <c:pt idx="7129">
                  <c:v>22.35</c:v>
                </c:pt>
                <c:pt idx="7130">
                  <c:v>22.349139000000001</c:v>
                </c:pt>
                <c:pt idx="7131">
                  <c:v>22.348306000000001</c:v>
                </c:pt>
                <c:pt idx="7132">
                  <c:v>22.346639</c:v>
                </c:pt>
                <c:pt idx="7133">
                  <c:v>22.345832999999999</c:v>
                </c:pt>
                <c:pt idx="7134">
                  <c:v>22.344111000000002</c:v>
                </c:pt>
                <c:pt idx="7135">
                  <c:v>22.343305999999998</c:v>
                </c:pt>
                <c:pt idx="7136">
                  <c:v>22.341639000000001</c:v>
                </c:pt>
                <c:pt idx="7137">
                  <c:v>22.340833</c:v>
                </c:pt>
                <c:pt idx="7138">
                  <c:v>22.339167</c:v>
                </c:pt>
                <c:pt idx="7139">
                  <c:v>22.338360999999999</c:v>
                </c:pt>
                <c:pt idx="7140">
                  <c:v>22.337499999999999</c:v>
                </c:pt>
                <c:pt idx="7141">
                  <c:v>22.336611000000001</c:v>
                </c:pt>
                <c:pt idx="7142">
                  <c:v>22.335806000000002</c:v>
                </c:pt>
                <c:pt idx="7143">
                  <c:v>22.334944</c:v>
                </c:pt>
                <c:pt idx="7144">
                  <c:v>22.334139</c:v>
                </c:pt>
                <c:pt idx="7145">
                  <c:v>22.333333</c:v>
                </c:pt>
                <c:pt idx="7146">
                  <c:v>22.332471999999999</c:v>
                </c:pt>
                <c:pt idx="7147">
                  <c:v>22.331666999999999</c:v>
                </c:pt>
                <c:pt idx="7148">
                  <c:v>22.329139000000001</c:v>
                </c:pt>
                <c:pt idx="7149">
                  <c:v>22.328333000000001</c:v>
                </c:pt>
                <c:pt idx="7150">
                  <c:v>22.318332999999999</c:v>
                </c:pt>
                <c:pt idx="7151">
                  <c:v>22.317471999999999</c:v>
                </c:pt>
                <c:pt idx="7152">
                  <c:v>22.306639000000001</c:v>
                </c:pt>
                <c:pt idx="7153">
                  <c:v>22.305833</c:v>
                </c:pt>
                <c:pt idx="7154">
                  <c:v>22.299111</c:v>
                </c:pt>
                <c:pt idx="7155">
                  <c:v>22.298333</c:v>
                </c:pt>
                <c:pt idx="7156">
                  <c:v>22.287472000000001</c:v>
                </c:pt>
                <c:pt idx="7157">
                  <c:v>22.286667000000001</c:v>
                </c:pt>
                <c:pt idx="7158">
                  <c:v>22.2775</c:v>
                </c:pt>
                <c:pt idx="7159">
                  <c:v>22.276638999999999</c:v>
                </c:pt>
                <c:pt idx="7160">
                  <c:v>22.268332999999998</c:v>
                </c:pt>
                <c:pt idx="7161">
                  <c:v>22.267472000000001</c:v>
                </c:pt>
                <c:pt idx="7162">
                  <c:v>22.262499999999999</c:v>
                </c:pt>
                <c:pt idx="7163">
                  <c:v>22.261638999999999</c:v>
                </c:pt>
                <c:pt idx="7164">
                  <c:v>22.255806</c:v>
                </c:pt>
                <c:pt idx="7165">
                  <c:v>22.254943999999998</c:v>
                </c:pt>
                <c:pt idx="7166">
                  <c:v>22.247499999999999</c:v>
                </c:pt>
                <c:pt idx="7167">
                  <c:v>22.246638999999998</c:v>
                </c:pt>
                <c:pt idx="7168">
                  <c:v>22.244111</c:v>
                </c:pt>
                <c:pt idx="7169">
                  <c:v>22.243333</c:v>
                </c:pt>
                <c:pt idx="7170">
                  <c:v>22.241667</c:v>
                </c:pt>
                <c:pt idx="7171">
                  <c:v>22.240805999999999</c:v>
                </c:pt>
                <c:pt idx="7172">
                  <c:v>22.239166999999998</c:v>
                </c:pt>
                <c:pt idx="7173">
                  <c:v>22.238306000000001</c:v>
                </c:pt>
                <c:pt idx="7174">
                  <c:v>22.237444</c:v>
                </c:pt>
                <c:pt idx="7175">
                  <c:v>22.236639</c:v>
                </c:pt>
                <c:pt idx="7176">
                  <c:v>22.231667000000002</c:v>
                </c:pt>
                <c:pt idx="7177">
                  <c:v>22.230861000000001</c:v>
                </c:pt>
                <c:pt idx="7178">
                  <c:v>22.23</c:v>
                </c:pt>
                <c:pt idx="7179">
                  <c:v>22.226666999999999</c:v>
                </c:pt>
                <c:pt idx="7180">
                  <c:v>22.223306000000001</c:v>
                </c:pt>
                <c:pt idx="7181">
                  <c:v>22.222472</c:v>
                </c:pt>
                <c:pt idx="7182">
                  <c:v>22.221667</c:v>
                </c:pt>
                <c:pt idx="7183">
                  <c:v>22.220806</c:v>
                </c:pt>
                <c:pt idx="7184">
                  <c:v>22.217472000000001</c:v>
                </c:pt>
                <c:pt idx="7185">
                  <c:v>22.216639000000001</c:v>
                </c:pt>
                <c:pt idx="7186">
                  <c:v>22.212444000000001</c:v>
                </c:pt>
                <c:pt idx="7187">
                  <c:v>22.211666999999998</c:v>
                </c:pt>
                <c:pt idx="7188">
                  <c:v>22.208333</c:v>
                </c:pt>
                <c:pt idx="7189">
                  <c:v>22.207471999999999</c:v>
                </c:pt>
                <c:pt idx="7190">
                  <c:v>22.201639</c:v>
                </c:pt>
                <c:pt idx="7191">
                  <c:v>22.200806</c:v>
                </c:pt>
                <c:pt idx="7192">
                  <c:v>22.200028</c:v>
                </c:pt>
                <c:pt idx="7193">
                  <c:v>22.197917</c:v>
                </c:pt>
                <c:pt idx="7194">
                  <c:v>22.197917</c:v>
                </c:pt>
                <c:pt idx="7195">
                  <c:v>22.195833</c:v>
                </c:pt>
                <c:pt idx="7196">
                  <c:v>22.191638999999999</c:v>
                </c:pt>
                <c:pt idx="7197">
                  <c:v>22.190833000000001</c:v>
                </c:pt>
                <c:pt idx="7198">
                  <c:v>22.189972000000001</c:v>
                </c:pt>
                <c:pt idx="7199">
                  <c:v>22.189139000000001</c:v>
                </c:pt>
                <c:pt idx="7200">
                  <c:v>22.188333</c:v>
                </c:pt>
                <c:pt idx="7201">
                  <c:v>22.187472</c:v>
                </c:pt>
                <c:pt idx="7202">
                  <c:v>22.179971999999999</c:v>
                </c:pt>
                <c:pt idx="7203">
                  <c:v>22.177472000000002</c:v>
                </c:pt>
                <c:pt idx="7204">
                  <c:v>22.175806000000001</c:v>
                </c:pt>
                <c:pt idx="7205">
                  <c:v>22.174139</c:v>
                </c:pt>
                <c:pt idx="7206">
                  <c:v>22.173333</c:v>
                </c:pt>
                <c:pt idx="7207">
                  <c:v>22.1675</c:v>
                </c:pt>
                <c:pt idx="7208">
                  <c:v>22.166611</c:v>
                </c:pt>
                <c:pt idx="7209">
                  <c:v>22.165806</c:v>
                </c:pt>
                <c:pt idx="7210">
                  <c:v>22.164943999999998</c:v>
                </c:pt>
                <c:pt idx="7211">
                  <c:v>22.164138999999999</c:v>
                </c:pt>
                <c:pt idx="7212">
                  <c:v>22.163333000000002</c:v>
                </c:pt>
                <c:pt idx="7213">
                  <c:v>22.162472000000001</c:v>
                </c:pt>
                <c:pt idx="7214">
                  <c:v>22.161611000000001</c:v>
                </c:pt>
                <c:pt idx="7215">
                  <c:v>22.160833</c:v>
                </c:pt>
                <c:pt idx="7216">
                  <c:v>22.159972</c:v>
                </c:pt>
                <c:pt idx="7217">
                  <c:v>22.159110999999999</c:v>
                </c:pt>
                <c:pt idx="7218">
                  <c:v>22.158306</c:v>
                </c:pt>
                <c:pt idx="7219">
                  <c:v>22.155805999999998</c:v>
                </c:pt>
                <c:pt idx="7220">
                  <c:v>22.155000000000001</c:v>
                </c:pt>
                <c:pt idx="7221">
                  <c:v>22.154139000000001</c:v>
                </c:pt>
                <c:pt idx="7222">
                  <c:v>22.152471999999999</c:v>
                </c:pt>
                <c:pt idx="7223">
                  <c:v>22.151667</c:v>
                </c:pt>
                <c:pt idx="7224">
                  <c:v>22.150805999999999</c:v>
                </c:pt>
                <c:pt idx="7225">
                  <c:v>22.149972000000002</c:v>
                </c:pt>
                <c:pt idx="7226">
                  <c:v>22.147528000000001</c:v>
                </c:pt>
                <c:pt idx="7227">
                  <c:v>22.145361000000001</c:v>
                </c:pt>
                <c:pt idx="7228">
                  <c:v>22.145389000000002</c:v>
                </c:pt>
                <c:pt idx="7229">
                  <c:v>22.144138999999999</c:v>
                </c:pt>
                <c:pt idx="7230">
                  <c:v>22.142472000000001</c:v>
                </c:pt>
                <c:pt idx="7231">
                  <c:v>22.141667000000002</c:v>
                </c:pt>
                <c:pt idx="7232">
                  <c:v>22.140806000000001</c:v>
                </c:pt>
                <c:pt idx="7233">
                  <c:v>22.137889000000001</c:v>
                </c:pt>
                <c:pt idx="7234">
                  <c:v>22.137889000000001</c:v>
                </c:pt>
                <c:pt idx="7235">
                  <c:v>22.136194</c:v>
                </c:pt>
                <c:pt idx="7236">
                  <c:v>22.13625</c:v>
                </c:pt>
                <c:pt idx="7237">
                  <c:v>22.132472</c:v>
                </c:pt>
                <c:pt idx="7238">
                  <c:v>22.128333000000001</c:v>
                </c:pt>
                <c:pt idx="7239">
                  <c:v>22.127500000000001</c:v>
                </c:pt>
                <c:pt idx="7240">
                  <c:v>22.123305999999999</c:v>
                </c:pt>
                <c:pt idx="7241">
                  <c:v>22.122499999999999</c:v>
                </c:pt>
                <c:pt idx="7242">
                  <c:v>22.119139000000001</c:v>
                </c:pt>
                <c:pt idx="7243">
                  <c:v>22.118278</c:v>
                </c:pt>
                <c:pt idx="7244">
                  <c:v>22.116667</c:v>
                </c:pt>
                <c:pt idx="7245">
                  <c:v>22.115832999999999</c:v>
                </c:pt>
                <c:pt idx="7246">
                  <c:v>22.114972000000002</c:v>
                </c:pt>
                <c:pt idx="7247">
                  <c:v>22.114166999999998</c:v>
                </c:pt>
                <c:pt idx="7248">
                  <c:v>22.113306000000001</c:v>
                </c:pt>
                <c:pt idx="7249">
                  <c:v>22.111611</c:v>
                </c:pt>
                <c:pt idx="7250">
                  <c:v>22.110806</c:v>
                </c:pt>
                <c:pt idx="7251">
                  <c:v>22.109556000000001</c:v>
                </c:pt>
                <c:pt idx="7252">
                  <c:v>22.109583000000001</c:v>
                </c:pt>
                <c:pt idx="7253">
                  <c:v>22.108722</c:v>
                </c:pt>
                <c:pt idx="7254">
                  <c:v>22.108722</c:v>
                </c:pt>
                <c:pt idx="7255">
                  <c:v>22.107889</c:v>
                </c:pt>
                <c:pt idx="7256">
                  <c:v>22.107889</c:v>
                </c:pt>
                <c:pt idx="7257">
                  <c:v>22.107056</c:v>
                </c:pt>
                <c:pt idx="7258">
                  <c:v>22.107056</c:v>
                </c:pt>
                <c:pt idx="7259">
                  <c:v>22.105806000000001</c:v>
                </c:pt>
                <c:pt idx="7260">
                  <c:v>22.104139</c:v>
                </c:pt>
                <c:pt idx="7261">
                  <c:v>22.102471999999999</c:v>
                </c:pt>
                <c:pt idx="7262">
                  <c:v>22.098278000000001</c:v>
                </c:pt>
                <c:pt idx="7263">
                  <c:v>22.097472</c:v>
                </c:pt>
                <c:pt idx="7264">
                  <c:v>22.094999999999999</c:v>
                </c:pt>
                <c:pt idx="7265">
                  <c:v>22.094138999999998</c:v>
                </c:pt>
                <c:pt idx="7266">
                  <c:v>22.092472000000001</c:v>
                </c:pt>
                <c:pt idx="7267">
                  <c:v>22.091639000000001</c:v>
                </c:pt>
                <c:pt idx="7268">
                  <c:v>22.090806000000001</c:v>
                </c:pt>
                <c:pt idx="7269">
                  <c:v>22.089583000000001</c:v>
                </c:pt>
                <c:pt idx="7270">
                  <c:v>22.089556000000002</c:v>
                </c:pt>
                <c:pt idx="7271">
                  <c:v>22.087889000000001</c:v>
                </c:pt>
                <c:pt idx="7272">
                  <c:v>22.087861</c:v>
                </c:pt>
                <c:pt idx="7273">
                  <c:v>22.087472000000002</c:v>
                </c:pt>
                <c:pt idx="7274">
                  <c:v>22.085000000000001</c:v>
                </c:pt>
                <c:pt idx="7275">
                  <c:v>22.084194</c:v>
                </c:pt>
                <c:pt idx="7276">
                  <c:v>22.075806</c:v>
                </c:pt>
                <c:pt idx="7277">
                  <c:v>22.074971999999999</c:v>
                </c:pt>
                <c:pt idx="7278">
                  <c:v>22.074166999999999</c:v>
                </c:pt>
                <c:pt idx="7279">
                  <c:v>22.073305999999999</c:v>
                </c:pt>
                <c:pt idx="7280">
                  <c:v>22.072500000000002</c:v>
                </c:pt>
                <c:pt idx="7281">
                  <c:v>22.071667000000001</c:v>
                </c:pt>
                <c:pt idx="7282">
                  <c:v>22.068332999999999</c:v>
                </c:pt>
                <c:pt idx="7283">
                  <c:v>22.067527999999999</c:v>
                </c:pt>
                <c:pt idx="7284">
                  <c:v>22.066666999999999</c:v>
                </c:pt>
                <c:pt idx="7285">
                  <c:v>22.065805999999998</c:v>
                </c:pt>
                <c:pt idx="7286">
                  <c:v>22.057500000000001</c:v>
                </c:pt>
                <c:pt idx="7287">
                  <c:v>22.056639000000001</c:v>
                </c:pt>
                <c:pt idx="7288">
                  <c:v>22.054971999999999</c:v>
                </c:pt>
                <c:pt idx="7289">
                  <c:v>22.054167</c:v>
                </c:pt>
                <c:pt idx="7290">
                  <c:v>22.049111</c:v>
                </c:pt>
                <c:pt idx="7291">
                  <c:v>22.048333</c:v>
                </c:pt>
                <c:pt idx="7292">
                  <c:v>22.047471999999999</c:v>
                </c:pt>
                <c:pt idx="7293">
                  <c:v>22.045832999999998</c:v>
                </c:pt>
                <c:pt idx="7294">
                  <c:v>22.044972000000001</c:v>
                </c:pt>
                <c:pt idx="7295">
                  <c:v>22.044167000000002</c:v>
                </c:pt>
                <c:pt idx="7296">
                  <c:v>22.043306000000001</c:v>
                </c:pt>
                <c:pt idx="7297">
                  <c:v>22.042472</c:v>
                </c:pt>
                <c:pt idx="7298">
                  <c:v>22.040806</c:v>
                </c:pt>
                <c:pt idx="7299">
                  <c:v>22.039943999999998</c:v>
                </c:pt>
                <c:pt idx="7300">
                  <c:v>22.039138999999999</c:v>
                </c:pt>
                <c:pt idx="7301">
                  <c:v>22.038305999999999</c:v>
                </c:pt>
                <c:pt idx="7302">
                  <c:v>22.037500000000001</c:v>
                </c:pt>
                <c:pt idx="7303">
                  <c:v>22.036639000000001</c:v>
                </c:pt>
                <c:pt idx="7304">
                  <c:v>22.034110999999999</c:v>
                </c:pt>
                <c:pt idx="7305">
                  <c:v>22.033722000000001</c:v>
                </c:pt>
                <c:pt idx="7306">
                  <c:v>22.033722000000001</c:v>
                </c:pt>
                <c:pt idx="7307">
                  <c:v>22.032889000000001</c:v>
                </c:pt>
                <c:pt idx="7308">
                  <c:v>22.032889000000001</c:v>
                </c:pt>
                <c:pt idx="7309">
                  <c:v>22.032083</c:v>
                </c:pt>
                <c:pt idx="7310">
                  <c:v>22.032056000000001</c:v>
                </c:pt>
                <c:pt idx="7311">
                  <c:v>22.027056000000002</c:v>
                </c:pt>
                <c:pt idx="7312">
                  <c:v>22.027056000000002</c:v>
                </c:pt>
                <c:pt idx="7313">
                  <c:v>22.025832999999999</c:v>
                </c:pt>
                <c:pt idx="7314">
                  <c:v>22.024166999999998</c:v>
                </c:pt>
                <c:pt idx="7315">
                  <c:v>22.023306000000002</c:v>
                </c:pt>
                <c:pt idx="7316">
                  <c:v>22.022500000000001</c:v>
                </c:pt>
                <c:pt idx="7317">
                  <c:v>22.021639</c:v>
                </c:pt>
                <c:pt idx="7318">
                  <c:v>22.019971999999999</c:v>
                </c:pt>
                <c:pt idx="7319">
                  <c:v>22.019166999999999</c:v>
                </c:pt>
                <c:pt idx="7320">
                  <c:v>22.017444000000001</c:v>
                </c:pt>
                <c:pt idx="7321">
                  <c:v>22.017056</c:v>
                </c:pt>
                <c:pt idx="7322">
                  <c:v>22.017083</c:v>
                </c:pt>
                <c:pt idx="7323">
                  <c:v>22.014582999999998</c:v>
                </c:pt>
                <c:pt idx="7324">
                  <c:v>22.014582999999998</c:v>
                </c:pt>
                <c:pt idx="7325">
                  <c:v>22.013750000000002</c:v>
                </c:pt>
                <c:pt idx="7326">
                  <c:v>22.013722000000001</c:v>
                </c:pt>
                <c:pt idx="7327">
                  <c:v>22.012443999999999</c:v>
                </c:pt>
                <c:pt idx="7328">
                  <c:v>22.006667</c:v>
                </c:pt>
                <c:pt idx="7329">
                  <c:v>22.005806</c:v>
                </c:pt>
                <c:pt idx="7330">
                  <c:v>22.002472000000001</c:v>
                </c:pt>
                <c:pt idx="7331">
                  <c:v>22.001667000000001</c:v>
                </c:pt>
                <c:pt idx="7332">
                  <c:v>22.000806000000001</c:v>
                </c:pt>
                <c:pt idx="7333">
                  <c:v>22.000388999999998</c:v>
                </c:pt>
                <c:pt idx="7334">
                  <c:v>22.000416999999999</c:v>
                </c:pt>
                <c:pt idx="7335">
                  <c:v>22</c:v>
                </c:pt>
                <c:pt idx="7336">
                  <c:v>21.999583000000001</c:v>
                </c:pt>
                <c:pt idx="7337">
                  <c:v>22.082388999999999</c:v>
                </c:pt>
                <c:pt idx="7338">
                  <c:v>22.08325</c:v>
                </c:pt>
                <c:pt idx="7339">
                  <c:v>22.084056</c:v>
                </c:pt>
                <c:pt idx="7340">
                  <c:v>22.086193999999999</c:v>
                </c:pt>
                <c:pt idx="7341">
                  <c:v>22.086167</c:v>
                </c:pt>
                <c:pt idx="7342">
                  <c:v>22.087028</c:v>
                </c:pt>
                <c:pt idx="7343">
                  <c:v>22.087</c:v>
                </c:pt>
                <c:pt idx="7344">
                  <c:v>22.085360999999999</c:v>
                </c:pt>
                <c:pt idx="7345">
                  <c:v>22.085360999999999</c:v>
                </c:pt>
                <c:pt idx="7346">
                  <c:v>22.083639000000002</c:v>
                </c:pt>
                <c:pt idx="7347">
                  <c:v>22.083666999999998</c:v>
                </c:pt>
                <c:pt idx="7348">
                  <c:v>22.082861000000001</c:v>
                </c:pt>
                <c:pt idx="7349">
                  <c:v>22.082806000000001</c:v>
                </c:pt>
                <c:pt idx="7350">
                  <c:v>22.082028000000001</c:v>
                </c:pt>
                <c:pt idx="7351">
                  <c:v>22.082028000000001</c:v>
                </c:pt>
                <c:pt idx="7352">
                  <c:v>22.082833000000001</c:v>
                </c:pt>
                <c:pt idx="7353">
                  <c:v>22.082861000000001</c:v>
                </c:pt>
                <c:pt idx="7354">
                  <c:v>22.083694000000001</c:v>
                </c:pt>
                <c:pt idx="7355">
                  <c:v>22.083639000000002</c:v>
                </c:pt>
                <c:pt idx="7356">
                  <c:v>22.084499999999998</c:v>
                </c:pt>
                <c:pt idx="7357">
                  <c:v>22.084499999999998</c:v>
                </c:pt>
                <c:pt idx="7358">
                  <c:v>22.08325</c:v>
                </c:pt>
                <c:pt idx="7359">
                  <c:v>22.082443999999999</c:v>
                </c:pt>
                <c:pt idx="7360">
                  <c:v>22.081582999999998</c:v>
                </c:pt>
                <c:pt idx="7361">
                  <c:v>22.080722000000002</c:v>
                </c:pt>
                <c:pt idx="7362">
                  <c:v>22.080333</c:v>
                </c:pt>
                <c:pt idx="7363">
                  <c:v>22.080749999999998</c:v>
                </c:pt>
                <c:pt idx="7364">
                  <c:v>22.081610999999999</c:v>
                </c:pt>
                <c:pt idx="7365">
                  <c:v>22.082806000000001</c:v>
                </c:pt>
                <c:pt idx="7366">
                  <c:v>22.082833000000001</c:v>
                </c:pt>
                <c:pt idx="7367">
                  <c:v>22.083694000000001</c:v>
                </c:pt>
                <c:pt idx="7368">
                  <c:v>22.083694000000001</c:v>
                </c:pt>
                <c:pt idx="7369">
                  <c:v>22.082861000000001</c:v>
                </c:pt>
                <c:pt idx="7370">
                  <c:v>22.082833000000001</c:v>
                </c:pt>
                <c:pt idx="7371">
                  <c:v>22.083639000000002</c:v>
                </c:pt>
                <c:pt idx="7372">
                  <c:v>22.083639000000002</c:v>
                </c:pt>
                <c:pt idx="7373">
                  <c:v>22.084499999999998</c:v>
                </c:pt>
                <c:pt idx="7374">
                  <c:v>22.084499999999998</c:v>
                </c:pt>
                <c:pt idx="7375">
                  <c:v>22.085360999999999</c:v>
                </c:pt>
                <c:pt idx="7376">
                  <c:v>22.085360999999999</c:v>
                </c:pt>
                <c:pt idx="7377">
                  <c:v>22.084499999999998</c:v>
                </c:pt>
                <c:pt idx="7378">
                  <c:v>22.084499999999998</c:v>
                </c:pt>
                <c:pt idx="7379">
                  <c:v>22.085332999999999</c:v>
                </c:pt>
                <c:pt idx="7380">
                  <c:v>22.085332999999999</c:v>
                </c:pt>
                <c:pt idx="7381">
                  <c:v>22.082833000000001</c:v>
                </c:pt>
                <c:pt idx="7382">
                  <c:v>22.083639000000002</c:v>
                </c:pt>
                <c:pt idx="7383">
                  <c:v>22.083666999999998</c:v>
                </c:pt>
                <c:pt idx="7384">
                  <c:v>22.084527999999999</c:v>
                </c:pt>
                <c:pt idx="7385">
                  <c:v>22.084527999999999</c:v>
                </c:pt>
                <c:pt idx="7386">
                  <c:v>22.085750000000001</c:v>
                </c:pt>
                <c:pt idx="7387">
                  <c:v>22.086611000000001</c:v>
                </c:pt>
                <c:pt idx="7388">
                  <c:v>22.088694</c:v>
                </c:pt>
                <c:pt idx="7389">
                  <c:v>22.088639000000001</c:v>
                </c:pt>
                <c:pt idx="7390">
                  <c:v>22.088249999999999</c:v>
                </c:pt>
                <c:pt idx="7391">
                  <c:v>22.087444000000001</c:v>
                </c:pt>
                <c:pt idx="7392">
                  <c:v>22.085778000000001</c:v>
                </c:pt>
                <c:pt idx="7393">
                  <c:v>22.083278</c:v>
                </c:pt>
                <c:pt idx="7394">
                  <c:v>22.079083000000001</c:v>
                </c:pt>
                <c:pt idx="7395">
                  <c:v>22.078222</c:v>
                </c:pt>
                <c:pt idx="7396">
                  <c:v>22.077417000000001</c:v>
                </c:pt>
                <c:pt idx="7397">
                  <c:v>22.075749999999999</c:v>
                </c:pt>
                <c:pt idx="7398">
                  <c:v>22.072417000000002</c:v>
                </c:pt>
                <c:pt idx="7399">
                  <c:v>22.071611000000001</c:v>
                </c:pt>
                <c:pt idx="7400">
                  <c:v>22.07075</c:v>
                </c:pt>
                <c:pt idx="7401">
                  <c:v>22.069917</c:v>
                </c:pt>
                <c:pt idx="7402">
                  <c:v>22.069110999999999</c:v>
                </c:pt>
                <c:pt idx="7403">
                  <c:v>22.068221999999999</c:v>
                </c:pt>
                <c:pt idx="7404">
                  <c:v>22.065332999999999</c:v>
                </c:pt>
                <c:pt idx="7405">
                  <c:v>22.065332999999999</c:v>
                </c:pt>
                <c:pt idx="7406">
                  <c:v>22.063638999999998</c:v>
                </c:pt>
                <c:pt idx="7407">
                  <c:v>22.063638999999998</c:v>
                </c:pt>
                <c:pt idx="7408">
                  <c:v>22.062443999999999</c:v>
                </c:pt>
                <c:pt idx="7409">
                  <c:v>22.061582999999999</c:v>
                </c:pt>
                <c:pt idx="7410">
                  <c:v>22.061194</c:v>
                </c:pt>
                <c:pt idx="7411">
                  <c:v>22.061194</c:v>
                </c:pt>
                <c:pt idx="7412">
                  <c:v>22.060777999999999</c:v>
                </c:pt>
                <c:pt idx="7413">
                  <c:v>22.059916999999999</c:v>
                </c:pt>
                <c:pt idx="7414">
                  <c:v>22.058693999999999</c:v>
                </c:pt>
                <c:pt idx="7415">
                  <c:v>22.058693999999999</c:v>
                </c:pt>
                <c:pt idx="7416">
                  <c:v>22.058222000000001</c:v>
                </c:pt>
                <c:pt idx="7417">
                  <c:v>22.056639000000001</c:v>
                </c:pt>
                <c:pt idx="7418">
                  <c:v>22.056166999999999</c:v>
                </c:pt>
                <c:pt idx="7419">
                  <c:v>22.056166999999999</c:v>
                </c:pt>
                <c:pt idx="7420">
                  <c:v>22.05575</c:v>
                </c:pt>
                <c:pt idx="7421">
                  <c:v>22.052416999999998</c:v>
                </c:pt>
                <c:pt idx="7422">
                  <c:v>22.051611000000001</c:v>
                </c:pt>
                <c:pt idx="7423">
                  <c:v>22.049917000000001</c:v>
                </c:pt>
                <c:pt idx="7424">
                  <c:v>22.046582999999998</c:v>
                </c:pt>
                <c:pt idx="7425">
                  <c:v>22.044944000000001</c:v>
                </c:pt>
                <c:pt idx="7426">
                  <c:v>22.044083000000001</c:v>
                </c:pt>
                <c:pt idx="7427">
                  <c:v>22.043278000000001</c:v>
                </c:pt>
                <c:pt idx="7428">
                  <c:v>22.042417</c:v>
                </c:pt>
                <c:pt idx="7429">
                  <c:v>22.042027999999998</c:v>
                </c:pt>
                <c:pt idx="7430">
                  <c:v>22.042027999999998</c:v>
                </c:pt>
                <c:pt idx="7431">
                  <c:v>22.041167000000002</c:v>
                </c:pt>
                <c:pt idx="7432">
                  <c:v>22.041167000000002</c:v>
                </c:pt>
                <c:pt idx="7433">
                  <c:v>22.040721999999999</c:v>
                </c:pt>
                <c:pt idx="7434">
                  <c:v>22.039916999999999</c:v>
                </c:pt>
                <c:pt idx="7435">
                  <c:v>22.037027999999999</c:v>
                </c:pt>
                <c:pt idx="7436">
                  <c:v>22.036971999999999</c:v>
                </c:pt>
                <c:pt idx="7437">
                  <c:v>22.035388999999999</c:v>
                </c:pt>
                <c:pt idx="7438">
                  <c:v>22.035333000000001</c:v>
                </c:pt>
                <c:pt idx="7439">
                  <c:v>22.034528000000002</c:v>
                </c:pt>
                <c:pt idx="7440">
                  <c:v>22.034555999999998</c:v>
                </c:pt>
                <c:pt idx="7441">
                  <c:v>22.032833</c:v>
                </c:pt>
                <c:pt idx="7442">
                  <c:v>22.032861</c:v>
                </c:pt>
                <c:pt idx="7443">
                  <c:v>22.032</c:v>
                </c:pt>
                <c:pt idx="7444">
                  <c:v>22.032</c:v>
                </c:pt>
                <c:pt idx="7445">
                  <c:v>22.031139</c:v>
                </c:pt>
                <c:pt idx="7446">
                  <c:v>22.031167</c:v>
                </c:pt>
                <c:pt idx="7447">
                  <c:v>22.030360999999999</c:v>
                </c:pt>
                <c:pt idx="7448">
                  <c:v>22.030360999999999</c:v>
                </c:pt>
                <c:pt idx="7449">
                  <c:v>22.029527999999999</c:v>
                </c:pt>
                <c:pt idx="7450">
                  <c:v>22.029471999999998</c:v>
                </c:pt>
                <c:pt idx="7451">
                  <c:v>22.027833000000001</c:v>
                </c:pt>
                <c:pt idx="7452">
                  <c:v>22.027833000000001</c:v>
                </c:pt>
                <c:pt idx="7453">
                  <c:v>22.026972000000001</c:v>
                </c:pt>
                <c:pt idx="7454">
                  <c:v>22.027000000000001</c:v>
                </c:pt>
                <c:pt idx="7455">
                  <c:v>22.024111000000001</c:v>
                </c:pt>
                <c:pt idx="7456">
                  <c:v>22.023250000000001</c:v>
                </c:pt>
                <c:pt idx="7457">
                  <c:v>22.022389</c:v>
                </c:pt>
                <c:pt idx="7458">
                  <c:v>22.016583000000001</c:v>
                </c:pt>
                <c:pt idx="7459">
                  <c:v>22.014111</c:v>
                </c:pt>
                <c:pt idx="7460">
                  <c:v>22.013249999999999</c:v>
                </c:pt>
                <c:pt idx="7461">
                  <c:v>22.012443999999999</c:v>
                </c:pt>
                <c:pt idx="7462">
                  <c:v>22.010777999999998</c:v>
                </c:pt>
                <c:pt idx="7463">
                  <c:v>22.009917000000002</c:v>
                </c:pt>
                <c:pt idx="7464">
                  <c:v>22.009111000000001</c:v>
                </c:pt>
                <c:pt idx="7465">
                  <c:v>22.008222</c:v>
                </c:pt>
                <c:pt idx="7466">
                  <c:v>22.006639</c:v>
                </c:pt>
                <c:pt idx="7467">
                  <c:v>22.005749999999999</c:v>
                </c:pt>
                <c:pt idx="7468">
                  <c:v>22.004083000000001</c:v>
                </c:pt>
                <c:pt idx="7469">
                  <c:v>22.003693999999999</c:v>
                </c:pt>
                <c:pt idx="7470">
                  <c:v>22.003693999999999</c:v>
                </c:pt>
                <c:pt idx="7471">
                  <c:v>22.002806</c:v>
                </c:pt>
                <c:pt idx="7472">
                  <c:v>22.002860999999999</c:v>
                </c:pt>
                <c:pt idx="7473">
                  <c:v>22.001999999999999</c:v>
                </c:pt>
                <c:pt idx="7474">
                  <c:v>22.001999999999999</c:v>
                </c:pt>
                <c:pt idx="7475">
                  <c:v>22.0045</c:v>
                </c:pt>
                <c:pt idx="7476">
                  <c:v>22.0045</c:v>
                </c:pt>
                <c:pt idx="7477">
                  <c:v>22.005333</c:v>
                </c:pt>
                <c:pt idx="7478">
                  <c:v>22.004472</c:v>
                </c:pt>
                <c:pt idx="7479">
                  <c:v>22.004528000000001</c:v>
                </c:pt>
                <c:pt idx="7480">
                  <c:v>22.003667</c:v>
                </c:pt>
                <c:pt idx="7481">
                  <c:v>22.003667</c:v>
                </c:pt>
                <c:pt idx="7482">
                  <c:v>22.005777999999999</c:v>
                </c:pt>
                <c:pt idx="7483">
                  <c:v>22.009083</c:v>
                </c:pt>
                <c:pt idx="7484">
                  <c:v>22.009889000000001</c:v>
                </c:pt>
                <c:pt idx="7485">
                  <c:v>22.010750000000002</c:v>
                </c:pt>
                <c:pt idx="7486">
                  <c:v>22.013249999999999</c:v>
                </c:pt>
                <c:pt idx="7487">
                  <c:v>22.014111</c:v>
                </c:pt>
                <c:pt idx="7488">
                  <c:v>22.014500000000002</c:v>
                </c:pt>
                <c:pt idx="7489">
                  <c:v>22.014500000000002</c:v>
                </c:pt>
                <c:pt idx="7490">
                  <c:v>22.015360999999999</c:v>
                </c:pt>
                <c:pt idx="7491">
                  <c:v>22.015332999999998</c:v>
                </c:pt>
                <c:pt idx="7492">
                  <c:v>22.015750000000001</c:v>
                </c:pt>
                <c:pt idx="7493">
                  <c:v>22.016611000000001</c:v>
                </c:pt>
                <c:pt idx="7494">
                  <c:v>22.019888999999999</c:v>
                </c:pt>
                <c:pt idx="7495">
                  <c:v>22.02075</c:v>
                </c:pt>
                <c:pt idx="7496">
                  <c:v>22.022860999999999</c:v>
                </c:pt>
                <c:pt idx="7497">
                  <c:v>22.022860999999999</c:v>
                </c:pt>
                <c:pt idx="7498">
                  <c:v>22.023667</c:v>
                </c:pt>
                <c:pt idx="7499">
                  <c:v>22.023693999999999</c:v>
                </c:pt>
                <c:pt idx="7500">
                  <c:v>22.0245</c:v>
                </c:pt>
                <c:pt idx="7501">
                  <c:v>22.024528</c:v>
                </c:pt>
                <c:pt idx="7502">
                  <c:v>22.025333</c:v>
                </c:pt>
                <c:pt idx="7503">
                  <c:v>22.025333</c:v>
                </c:pt>
                <c:pt idx="7504">
                  <c:v>22.026167000000001</c:v>
                </c:pt>
                <c:pt idx="7505">
                  <c:v>22.026167000000001</c:v>
                </c:pt>
                <c:pt idx="7506">
                  <c:v>22.027028000000001</c:v>
                </c:pt>
                <c:pt idx="7507">
                  <c:v>22.027000000000001</c:v>
                </c:pt>
                <c:pt idx="7508">
                  <c:v>22.026139000000001</c:v>
                </c:pt>
                <c:pt idx="7509">
                  <c:v>22.026194</c:v>
                </c:pt>
                <c:pt idx="7510">
                  <c:v>22.025333</c:v>
                </c:pt>
                <c:pt idx="7511">
                  <c:v>22.025306</c:v>
                </c:pt>
                <c:pt idx="7512">
                  <c:v>22.0245</c:v>
                </c:pt>
                <c:pt idx="7513">
                  <c:v>22.024528</c:v>
                </c:pt>
                <c:pt idx="7514">
                  <c:v>22.026167000000001</c:v>
                </c:pt>
                <c:pt idx="7515">
                  <c:v>22.026167000000001</c:v>
                </c:pt>
                <c:pt idx="7516">
                  <c:v>22.026610999999999</c:v>
                </c:pt>
                <c:pt idx="7517">
                  <c:v>22.027417</c:v>
                </c:pt>
                <c:pt idx="7518">
                  <c:v>22.027806000000002</c:v>
                </c:pt>
                <c:pt idx="7519">
                  <c:v>22.027806000000002</c:v>
                </c:pt>
                <c:pt idx="7520">
                  <c:v>22.030360999999999</c:v>
                </c:pt>
                <c:pt idx="7521">
                  <c:v>22.030360999999999</c:v>
                </c:pt>
                <c:pt idx="7522">
                  <c:v>22.032416999999999</c:v>
                </c:pt>
                <c:pt idx="7523">
                  <c:v>22.033277999999999</c:v>
                </c:pt>
                <c:pt idx="7524">
                  <c:v>22.034110999999999</c:v>
                </c:pt>
                <c:pt idx="7525">
                  <c:v>22.034917</c:v>
                </c:pt>
                <c:pt idx="7526">
                  <c:v>22.035778000000001</c:v>
                </c:pt>
                <c:pt idx="7527">
                  <c:v>22.036583</c:v>
                </c:pt>
                <c:pt idx="7528">
                  <c:v>22.038694</c:v>
                </c:pt>
                <c:pt idx="7529">
                  <c:v>22.038667</c:v>
                </c:pt>
                <c:pt idx="7530">
                  <c:v>22.040778</c:v>
                </c:pt>
                <c:pt idx="7531">
                  <c:v>22.041582999999999</c:v>
                </c:pt>
                <c:pt idx="7532">
                  <c:v>22.041972000000001</c:v>
                </c:pt>
                <c:pt idx="7533">
                  <c:v>22.042027999999998</c:v>
                </c:pt>
                <c:pt idx="7534">
                  <c:v>22.042417</c:v>
                </c:pt>
                <c:pt idx="7535">
                  <c:v>22.043278000000001</c:v>
                </c:pt>
                <c:pt idx="7536">
                  <c:v>22.044917000000002</c:v>
                </c:pt>
                <c:pt idx="7537">
                  <c:v>22.045722000000001</c:v>
                </c:pt>
                <c:pt idx="7538">
                  <c:v>22.047028000000001</c:v>
                </c:pt>
                <c:pt idx="7539">
                  <c:v>22.047000000000001</c:v>
                </c:pt>
                <c:pt idx="7540">
                  <c:v>22.046194</c:v>
                </c:pt>
                <c:pt idx="7541">
                  <c:v>22.046194</c:v>
                </c:pt>
                <c:pt idx="7542">
                  <c:v>22.047443999999999</c:v>
                </c:pt>
                <c:pt idx="7543">
                  <c:v>22.049111</c:v>
                </c:pt>
                <c:pt idx="7544">
                  <c:v>22.049917000000001</c:v>
                </c:pt>
                <c:pt idx="7545">
                  <c:v>22.050778000000001</c:v>
                </c:pt>
                <c:pt idx="7546">
                  <c:v>22.051583000000001</c:v>
                </c:pt>
                <c:pt idx="7547">
                  <c:v>22.052389000000002</c:v>
                </c:pt>
                <c:pt idx="7548">
                  <c:v>22.054082999999999</c:v>
                </c:pt>
                <c:pt idx="7549">
                  <c:v>22.054888999999999</c:v>
                </c:pt>
                <c:pt idx="7550">
                  <c:v>22.05575</c:v>
                </c:pt>
                <c:pt idx="7551">
                  <c:v>22.056611</c:v>
                </c:pt>
                <c:pt idx="7552">
                  <c:v>22.057472000000001</c:v>
                </c:pt>
                <c:pt idx="7553">
                  <c:v>22.058278000000001</c:v>
                </c:pt>
                <c:pt idx="7554">
                  <c:v>22.059083000000001</c:v>
                </c:pt>
                <c:pt idx="7555">
                  <c:v>22.06325</c:v>
                </c:pt>
                <c:pt idx="7556">
                  <c:v>22.065750000000001</c:v>
                </c:pt>
                <c:pt idx="7557">
                  <c:v>22.067416999999999</c:v>
                </c:pt>
                <c:pt idx="7558">
                  <c:v>22.068277999999999</c:v>
                </c:pt>
                <c:pt idx="7559">
                  <c:v>22.069082999999999</c:v>
                </c:pt>
                <c:pt idx="7560">
                  <c:v>22.069917</c:v>
                </c:pt>
                <c:pt idx="7561">
                  <c:v>22.070778000000001</c:v>
                </c:pt>
                <c:pt idx="7562">
                  <c:v>22.072444000000001</c:v>
                </c:pt>
                <c:pt idx="7563">
                  <c:v>22.073305999999999</c:v>
                </c:pt>
                <c:pt idx="7564">
                  <c:v>22.074083000000002</c:v>
                </c:pt>
                <c:pt idx="7565">
                  <c:v>22.074888999999999</c:v>
                </c:pt>
                <c:pt idx="7566">
                  <c:v>22.075333000000001</c:v>
                </c:pt>
                <c:pt idx="7567">
                  <c:v>22.075333000000001</c:v>
                </c:pt>
                <c:pt idx="7568">
                  <c:v>22.076194000000001</c:v>
                </c:pt>
                <c:pt idx="7569">
                  <c:v>22.076194000000001</c:v>
                </c:pt>
                <c:pt idx="7570">
                  <c:v>22.078222</c:v>
                </c:pt>
                <c:pt idx="7571">
                  <c:v>22.079083000000001</c:v>
                </c:pt>
                <c:pt idx="7572">
                  <c:v>22.080805999999999</c:v>
                </c:pt>
                <c:pt idx="7573">
                  <c:v>22.081610999999999</c:v>
                </c:pt>
                <c:pt idx="7574">
                  <c:v>22.082388999999999</c:v>
                </c:pt>
                <c:pt idx="7575">
                  <c:v>22.673249999999999</c:v>
                </c:pt>
                <c:pt idx="7576">
                  <c:v>22.677444000000001</c:v>
                </c:pt>
                <c:pt idx="7577">
                  <c:v>22.678694</c:v>
                </c:pt>
                <c:pt idx="7578">
                  <c:v>22.678667000000001</c:v>
                </c:pt>
                <c:pt idx="7579">
                  <c:v>22.677889</c:v>
                </c:pt>
                <c:pt idx="7580">
                  <c:v>22.677833</c:v>
                </c:pt>
                <c:pt idx="7581">
                  <c:v>22.677028</c:v>
                </c:pt>
                <c:pt idx="7582">
                  <c:v>22.676971999999999</c:v>
                </c:pt>
                <c:pt idx="7583">
                  <c:v>22.676193999999999</c:v>
                </c:pt>
                <c:pt idx="7584">
                  <c:v>22.676167</c:v>
                </c:pt>
                <c:pt idx="7585">
                  <c:v>22.678722</c:v>
                </c:pt>
                <c:pt idx="7586">
                  <c:v>22.678722</c:v>
                </c:pt>
                <c:pt idx="7587">
                  <c:v>22.679472000000001</c:v>
                </c:pt>
                <c:pt idx="7588">
                  <c:v>22.679528000000001</c:v>
                </c:pt>
                <c:pt idx="7589">
                  <c:v>22.680333000000001</c:v>
                </c:pt>
                <c:pt idx="7590">
                  <c:v>22.680333000000001</c:v>
                </c:pt>
                <c:pt idx="7591">
                  <c:v>22.679943999999999</c:v>
                </c:pt>
                <c:pt idx="7592">
                  <c:v>22.678277999999999</c:v>
                </c:pt>
                <c:pt idx="7593">
                  <c:v>22.677028</c:v>
                </c:pt>
                <c:pt idx="7594">
                  <c:v>22.677</c:v>
                </c:pt>
                <c:pt idx="7595">
                  <c:v>22.677861</c:v>
                </c:pt>
                <c:pt idx="7596">
                  <c:v>22.677861</c:v>
                </c:pt>
                <c:pt idx="7597">
                  <c:v>22.678667000000001</c:v>
                </c:pt>
                <c:pt idx="7598">
                  <c:v>22.678694</c:v>
                </c:pt>
                <c:pt idx="7599">
                  <c:v>22.679500000000001</c:v>
                </c:pt>
                <c:pt idx="7600">
                  <c:v>22.679528000000001</c:v>
                </c:pt>
                <c:pt idx="7601">
                  <c:v>22.678277999999999</c:v>
                </c:pt>
                <c:pt idx="7602">
                  <c:v>22.673278</c:v>
                </c:pt>
                <c:pt idx="7603">
                  <c:v>22.672443999999999</c:v>
                </c:pt>
                <c:pt idx="7604">
                  <c:v>22.669917000000002</c:v>
                </c:pt>
                <c:pt idx="7605">
                  <c:v>22.668666999999999</c:v>
                </c:pt>
                <c:pt idx="7606">
                  <c:v>22.669528</c:v>
                </c:pt>
                <c:pt idx="7607">
                  <c:v>22.668222</c:v>
                </c:pt>
                <c:pt idx="7608">
                  <c:v>22.667417</c:v>
                </c:pt>
                <c:pt idx="7609">
                  <c:v>22.667027999999998</c:v>
                </c:pt>
                <c:pt idx="7610">
                  <c:v>22.667000000000002</c:v>
                </c:pt>
                <c:pt idx="7611">
                  <c:v>22.664916999999999</c:v>
                </c:pt>
                <c:pt idx="7612">
                  <c:v>22.664110999999998</c:v>
                </c:pt>
                <c:pt idx="7613">
                  <c:v>22.663305999999999</c:v>
                </c:pt>
                <c:pt idx="7614">
                  <c:v>22.661583</c:v>
                </c:pt>
                <c:pt idx="7615">
                  <c:v>22.660778000000001</c:v>
                </c:pt>
                <c:pt idx="7616">
                  <c:v>22.659917</c:v>
                </c:pt>
                <c:pt idx="7617">
                  <c:v>22.659110999999999</c:v>
                </c:pt>
                <c:pt idx="7618">
                  <c:v>22.657444000000002</c:v>
                </c:pt>
                <c:pt idx="7619">
                  <c:v>22.656972</c:v>
                </c:pt>
                <c:pt idx="7620">
                  <c:v>22.657</c:v>
                </c:pt>
                <c:pt idx="7621">
                  <c:v>22.657861</c:v>
                </c:pt>
                <c:pt idx="7622">
                  <c:v>22.656611000000002</c:v>
                </c:pt>
                <c:pt idx="7623">
                  <c:v>22.655750000000001</c:v>
                </c:pt>
                <c:pt idx="7624">
                  <c:v>22.654527999999999</c:v>
                </c:pt>
                <c:pt idx="7625">
                  <c:v>22.654499999999999</c:v>
                </c:pt>
                <c:pt idx="7626">
                  <c:v>22.652028000000001</c:v>
                </c:pt>
                <c:pt idx="7627">
                  <c:v>22.652000000000001</c:v>
                </c:pt>
                <c:pt idx="7628">
                  <c:v>22.649916999999999</c:v>
                </c:pt>
                <c:pt idx="7629">
                  <c:v>22.649111000000001</c:v>
                </c:pt>
                <c:pt idx="7630">
                  <c:v>22.648250000000001</c:v>
                </c:pt>
                <c:pt idx="7631">
                  <c:v>22.647444</c:v>
                </c:pt>
                <c:pt idx="7632">
                  <c:v>22.646194000000001</c:v>
                </c:pt>
                <c:pt idx="7633">
                  <c:v>22.646194000000001</c:v>
                </c:pt>
                <c:pt idx="7634">
                  <c:v>22.643249999999998</c:v>
                </c:pt>
                <c:pt idx="7635">
                  <c:v>22.640778000000001</c:v>
                </c:pt>
                <c:pt idx="7636">
                  <c:v>22.639917000000001</c:v>
                </c:pt>
                <c:pt idx="7637">
                  <c:v>22.639056</c:v>
                </c:pt>
                <c:pt idx="7638">
                  <c:v>22.637889000000001</c:v>
                </c:pt>
                <c:pt idx="7639">
                  <c:v>22.637833000000001</c:v>
                </c:pt>
                <c:pt idx="7640">
                  <c:v>22.636638999999999</c:v>
                </c:pt>
                <c:pt idx="7641">
                  <c:v>22.635777999999998</c:v>
                </c:pt>
                <c:pt idx="7642">
                  <c:v>22.634499999999999</c:v>
                </c:pt>
                <c:pt idx="7643">
                  <c:v>22.634528</c:v>
                </c:pt>
                <c:pt idx="7644">
                  <c:v>22.635332999999999</c:v>
                </c:pt>
                <c:pt idx="7645">
                  <c:v>22.635361</c:v>
                </c:pt>
                <c:pt idx="7646">
                  <c:v>22.636167</c:v>
                </c:pt>
                <c:pt idx="7647">
                  <c:v>22.636194</c:v>
                </c:pt>
                <c:pt idx="7648">
                  <c:v>22.635332999999999</c:v>
                </c:pt>
                <c:pt idx="7649">
                  <c:v>22.635306</c:v>
                </c:pt>
                <c:pt idx="7650">
                  <c:v>22.634499999999999</c:v>
                </c:pt>
                <c:pt idx="7651">
                  <c:v>22.634471999999999</c:v>
                </c:pt>
                <c:pt idx="7652">
                  <c:v>22.634944000000001</c:v>
                </c:pt>
                <c:pt idx="7653">
                  <c:v>22.637388999999999</c:v>
                </c:pt>
                <c:pt idx="7654">
                  <c:v>22.638249999999999</c:v>
                </c:pt>
                <c:pt idx="7655">
                  <c:v>22.639111</c:v>
                </c:pt>
                <c:pt idx="7656">
                  <c:v>22.639917000000001</c:v>
                </c:pt>
                <c:pt idx="7657">
                  <c:v>22.640778000000001</c:v>
                </c:pt>
                <c:pt idx="7658">
                  <c:v>22.642028</c:v>
                </c:pt>
                <c:pt idx="7659">
                  <c:v>22.641999999999999</c:v>
                </c:pt>
                <c:pt idx="7660">
                  <c:v>22.642861</c:v>
                </c:pt>
                <c:pt idx="7661">
                  <c:v>22.642861</c:v>
                </c:pt>
                <c:pt idx="7662">
                  <c:v>22.643639</c:v>
                </c:pt>
                <c:pt idx="7663">
                  <c:v>22.643694</c:v>
                </c:pt>
                <c:pt idx="7664">
                  <c:v>22.644500000000001</c:v>
                </c:pt>
                <c:pt idx="7665">
                  <c:v>22.644500000000001</c:v>
                </c:pt>
                <c:pt idx="7666">
                  <c:v>22.645333000000001</c:v>
                </c:pt>
                <c:pt idx="7667">
                  <c:v>22.645333000000001</c:v>
                </c:pt>
                <c:pt idx="7668">
                  <c:v>22.646194000000001</c:v>
                </c:pt>
                <c:pt idx="7669">
                  <c:v>22.646166999999998</c:v>
                </c:pt>
                <c:pt idx="7670">
                  <c:v>22.647027999999999</c:v>
                </c:pt>
                <c:pt idx="7671">
                  <c:v>22.646999999999998</c:v>
                </c:pt>
                <c:pt idx="7672">
                  <c:v>22.647860999999999</c:v>
                </c:pt>
                <c:pt idx="7673">
                  <c:v>22.647832999999999</c:v>
                </c:pt>
                <c:pt idx="7674">
                  <c:v>22.647027999999999</c:v>
                </c:pt>
                <c:pt idx="7675">
                  <c:v>22.647027999999999</c:v>
                </c:pt>
                <c:pt idx="7676">
                  <c:v>22.647417000000001</c:v>
                </c:pt>
                <c:pt idx="7677">
                  <c:v>22.651610999999999</c:v>
                </c:pt>
                <c:pt idx="7678">
                  <c:v>22.652471999999999</c:v>
                </c:pt>
                <c:pt idx="7679">
                  <c:v>22.655750000000001</c:v>
                </c:pt>
                <c:pt idx="7680">
                  <c:v>22.656611000000002</c:v>
                </c:pt>
                <c:pt idx="7681">
                  <c:v>22.659943999999999</c:v>
                </c:pt>
                <c:pt idx="7682">
                  <c:v>22.660778000000001</c:v>
                </c:pt>
                <c:pt idx="7683">
                  <c:v>22.661583</c:v>
                </c:pt>
                <c:pt idx="7684">
                  <c:v>22.664083000000002</c:v>
                </c:pt>
                <c:pt idx="7685">
                  <c:v>22.664943999999998</c:v>
                </c:pt>
                <c:pt idx="7686">
                  <c:v>22.666582999999999</c:v>
                </c:pt>
                <c:pt idx="7687">
                  <c:v>22.667444</c:v>
                </c:pt>
                <c:pt idx="7688">
                  <c:v>22.673249999999999</c:v>
                </c:pt>
                <c:pt idx="7689">
                  <c:v>22.324971999999999</c:v>
                </c:pt>
                <c:pt idx="7690">
                  <c:v>22.327444</c:v>
                </c:pt>
                <c:pt idx="7691">
                  <c:v>22.328333000000001</c:v>
                </c:pt>
                <c:pt idx="7692">
                  <c:v>22.329139000000001</c:v>
                </c:pt>
                <c:pt idx="7693">
                  <c:v>22.333722000000002</c:v>
                </c:pt>
                <c:pt idx="7694">
                  <c:v>22.333749999999998</c:v>
                </c:pt>
                <c:pt idx="7695">
                  <c:v>22.334139</c:v>
                </c:pt>
                <c:pt idx="7696">
                  <c:v>22.334944</c:v>
                </c:pt>
                <c:pt idx="7697">
                  <c:v>22.336639000000002</c:v>
                </c:pt>
                <c:pt idx="7698">
                  <c:v>22.337499999999999</c:v>
                </c:pt>
                <c:pt idx="7699">
                  <c:v>22.338332999999999</c:v>
                </c:pt>
                <c:pt idx="7700">
                  <c:v>22.339110999999999</c:v>
                </c:pt>
                <c:pt idx="7701">
                  <c:v>22.34</c:v>
                </c:pt>
                <c:pt idx="7702">
                  <c:v>22.340806000000001</c:v>
                </c:pt>
                <c:pt idx="7703">
                  <c:v>22.342500000000001</c:v>
                </c:pt>
                <c:pt idx="7704">
                  <c:v>22.347472</c:v>
                </c:pt>
                <c:pt idx="7705">
                  <c:v>22.349582999999999</c:v>
                </c:pt>
                <c:pt idx="7706">
                  <c:v>22.349582999999999</c:v>
                </c:pt>
                <c:pt idx="7707">
                  <c:v>22.350417</c:v>
                </c:pt>
                <c:pt idx="7708">
                  <c:v>22.350360999999999</c:v>
                </c:pt>
                <c:pt idx="7709">
                  <c:v>22.351222</c:v>
                </c:pt>
                <c:pt idx="7710">
                  <c:v>22.35125</c:v>
                </c:pt>
                <c:pt idx="7711">
                  <c:v>22.352056000000001</c:v>
                </c:pt>
                <c:pt idx="7712">
                  <c:v>22.352083</c:v>
                </c:pt>
                <c:pt idx="7713">
                  <c:v>22.352889000000001</c:v>
                </c:pt>
                <c:pt idx="7714">
                  <c:v>22.352917000000001</c:v>
                </c:pt>
                <c:pt idx="7715">
                  <c:v>22.354527999999998</c:v>
                </c:pt>
                <c:pt idx="7716">
                  <c:v>22.354583000000002</c:v>
                </c:pt>
                <c:pt idx="7717">
                  <c:v>22.355388999999999</c:v>
                </c:pt>
                <c:pt idx="7718">
                  <c:v>22.355360999999998</c:v>
                </c:pt>
                <c:pt idx="7719">
                  <c:v>22.356249999999999</c:v>
                </c:pt>
                <c:pt idx="7720">
                  <c:v>22.356249999999999</c:v>
                </c:pt>
                <c:pt idx="7721">
                  <c:v>22.353750000000002</c:v>
                </c:pt>
                <c:pt idx="7722">
                  <c:v>22.353722000000001</c:v>
                </c:pt>
                <c:pt idx="7723">
                  <c:v>22.352917000000001</c:v>
                </c:pt>
                <c:pt idx="7724">
                  <c:v>22.352889000000001</c:v>
                </c:pt>
                <c:pt idx="7725">
                  <c:v>22.352083</c:v>
                </c:pt>
                <c:pt idx="7726">
                  <c:v>22.352056000000001</c:v>
                </c:pt>
                <c:pt idx="7727">
                  <c:v>22.349167000000001</c:v>
                </c:pt>
                <c:pt idx="7728">
                  <c:v>22.348306000000001</c:v>
                </c:pt>
                <c:pt idx="7729">
                  <c:v>22.3475</c:v>
                </c:pt>
                <c:pt idx="7730">
                  <c:v>22.344971999999999</c:v>
                </c:pt>
                <c:pt idx="7731">
                  <c:v>22.344166999999999</c:v>
                </c:pt>
                <c:pt idx="7732">
                  <c:v>22.343305999999998</c:v>
                </c:pt>
                <c:pt idx="7733">
                  <c:v>22.342472000000001</c:v>
                </c:pt>
                <c:pt idx="7734">
                  <c:v>22.341611</c:v>
                </c:pt>
                <c:pt idx="7735">
                  <c:v>22.340388999999998</c:v>
                </c:pt>
                <c:pt idx="7736">
                  <c:v>22.340388999999998</c:v>
                </c:pt>
                <c:pt idx="7737">
                  <c:v>22.338750000000001</c:v>
                </c:pt>
                <c:pt idx="7738">
                  <c:v>22.338750000000001</c:v>
                </c:pt>
                <c:pt idx="7739">
                  <c:v>22.337917000000001</c:v>
                </c:pt>
                <c:pt idx="7740">
                  <c:v>22.337889000000001</c:v>
                </c:pt>
                <c:pt idx="7741">
                  <c:v>22.33625</c:v>
                </c:pt>
                <c:pt idx="7742">
                  <c:v>22.33625</c:v>
                </c:pt>
                <c:pt idx="7743">
                  <c:v>22.333749999999998</c:v>
                </c:pt>
                <c:pt idx="7744">
                  <c:v>22.333722000000002</c:v>
                </c:pt>
                <c:pt idx="7745">
                  <c:v>22.331693999999999</c:v>
                </c:pt>
                <c:pt idx="7746">
                  <c:v>22.330832999999998</c:v>
                </c:pt>
                <c:pt idx="7747">
                  <c:v>22.327500000000001</c:v>
                </c:pt>
                <c:pt idx="7748">
                  <c:v>22.325778</c:v>
                </c:pt>
                <c:pt idx="7749">
                  <c:v>22.325444000000001</c:v>
                </c:pt>
                <c:pt idx="7750">
                  <c:v>22.325417000000002</c:v>
                </c:pt>
                <c:pt idx="7751">
                  <c:v>22.324943999999999</c:v>
                </c:pt>
                <c:pt idx="7752">
                  <c:v>22.324166999999999</c:v>
                </c:pt>
                <c:pt idx="7753">
                  <c:v>22.32375</c:v>
                </c:pt>
                <c:pt idx="7754">
                  <c:v>22.323722</c:v>
                </c:pt>
                <c:pt idx="7755">
                  <c:v>22.322861</c:v>
                </c:pt>
                <c:pt idx="7756">
                  <c:v>22.322917</c:v>
                </c:pt>
                <c:pt idx="7757">
                  <c:v>22.322082999999999</c:v>
                </c:pt>
                <c:pt idx="7758">
                  <c:v>22.322082999999999</c:v>
                </c:pt>
                <c:pt idx="7759">
                  <c:v>22.321249999999999</c:v>
                </c:pt>
                <c:pt idx="7760">
                  <c:v>22.321193999999998</c:v>
                </c:pt>
                <c:pt idx="7761">
                  <c:v>22.320388999999999</c:v>
                </c:pt>
                <c:pt idx="7762">
                  <c:v>22.320443999999998</c:v>
                </c:pt>
                <c:pt idx="7763">
                  <c:v>22.321221999999999</c:v>
                </c:pt>
                <c:pt idx="7764">
                  <c:v>22.321249999999999</c:v>
                </c:pt>
                <c:pt idx="7765">
                  <c:v>22.323333000000002</c:v>
                </c:pt>
                <c:pt idx="7766">
                  <c:v>22.324138999999999</c:v>
                </c:pt>
                <c:pt idx="7767">
                  <c:v>22.324971999999999</c:v>
                </c:pt>
                <c:pt idx="7768">
                  <c:v>23.479139</c:v>
                </c:pt>
                <c:pt idx="7769">
                  <c:v>23.48</c:v>
                </c:pt>
                <c:pt idx="7770">
                  <c:v>23.480806000000001</c:v>
                </c:pt>
                <c:pt idx="7771">
                  <c:v>23.481667000000002</c:v>
                </c:pt>
                <c:pt idx="7772">
                  <c:v>23.482500000000002</c:v>
                </c:pt>
                <c:pt idx="7773">
                  <c:v>23.484166999999999</c:v>
                </c:pt>
                <c:pt idx="7774">
                  <c:v>23.484971999999999</c:v>
                </c:pt>
                <c:pt idx="7775">
                  <c:v>23.489166999999998</c:v>
                </c:pt>
                <c:pt idx="7776">
                  <c:v>23.489972000000002</c:v>
                </c:pt>
                <c:pt idx="7777">
                  <c:v>23.491638999999999</c:v>
                </c:pt>
                <c:pt idx="7778">
                  <c:v>23.492471999999999</c:v>
                </c:pt>
                <c:pt idx="7779">
                  <c:v>23.494111</c:v>
                </c:pt>
                <c:pt idx="7780">
                  <c:v>23.495000000000001</c:v>
                </c:pt>
                <c:pt idx="7781">
                  <c:v>23.498332999999999</c:v>
                </c:pt>
                <c:pt idx="7782">
                  <c:v>23.499139</c:v>
                </c:pt>
                <c:pt idx="7783">
                  <c:v>23.500806000000001</c:v>
                </c:pt>
                <c:pt idx="7784">
                  <c:v>23.501611</c:v>
                </c:pt>
                <c:pt idx="7785">
                  <c:v>23.502472000000001</c:v>
                </c:pt>
                <c:pt idx="7786">
                  <c:v>23.508333</c:v>
                </c:pt>
                <c:pt idx="7787">
                  <c:v>23.509111000000001</c:v>
                </c:pt>
                <c:pt idx="7788">
                  <c:v>23.509582999999999</c:v>
                </c:pt>
                <c:pt idx="7789">
                  <c:v>23.509611</c:v>
                </c:pt>
                <c:pt idx="7790">
                  <c:v>23.509944000000001</c:v>
                </c:pt>
                <c:pt idx="7791">
                  <c:v>23.510805999999999</c:v>
                </c:pt>
                <c:pt idx="7792">
                  <c:v>23.512443999999999</c:v>
                </c:pt>
                <c:pt idx="7793">
                  <c:v>23.513306</c:v>
                </c:pt>
                <c:pt idx="7794">
                  <c:v>23.514139</c:v>
                </c:pt>
                <c:pt idx="7795">
                  <c:v>23.515000000000001</c:v>
                </c:pt>
                <c:pt idx="7796">
                  <c:v>23.515806000000001</c:v>
                </c:pt>
                <c:pt idx="7797">
                  <c:v>23.516611000000001</c:v>
                </c:pt>
                <c:pt idx="7798">
                  <c:v>23.519166999999999</c:v>
                </c:pt>
                <c:pt idx="7799">
                  <c:v>23.519971999999999</c:v>
                </c:pt>
                <c:pt idx="7800">
                  <c:v>23.521667000000001</c:v>
                </c:pt>
                <c:pt idx="7801">
                  <c:v>23.522472</c:v>
                </c:pt>
                <c:pt idx="7802">
                  <c:v>23.524999999999999</c:v>
                </c:pt>
                <c:pt idx="7803">
                  <c:v>23.526638999999999</c:v>
                </c:pt>
                <c:pt idx="7804">
                  <c:v>23.529167000000001</c:v>
                </c:pt>
                <c:pt idx="7805">
                  <c:v>23.529972000000001</c:v>
                </c:pt>
                <c:pt idx="7806">
                  <c:v>23.530833000000001</c:v>
                </c:pt>
                <c:pt idx="7807">
                  <c:v>23.532444000000002</c:v>
                </c:pt>
                <c:pt idx="7808">
                  <c:v>23.533332999999999</c:v>
                </c:pt>
                <c:pt idx="7809">
                  <c:v>23.534972</c:v>
                </c:pt>
                <c:pt idx="7810">
                  <c:v>23.537082999999999</c:v>
                </c:pt>
                <c:pt idx="7811">
                  <c:v>23.537056</c:v>
                </c:pt>
                <c:pt idx="7812">
                  <c:v>23.535833</c:v>
                </c:pt>
                <c:pt idx="7813">
                  <c:v>23.533306</c:v>
                </c:pt>
                <c:pt idx="7814">
                  <c:v>23.532527999999999</c:v>
                </c:pt>
                <c:pt idx="7815">
                  <c:v>23.530805999999998</c:v>
                </c:pt>
                <c:pt idx="7816">
                  <c:v>23.529972000000001</c:v>
                </c:pt>
                <c:pt idx="7817">
                  <c:v>23.529111</c:v>
                </c:pt>
                <c:pt idx="7818">
                  <c:v>23.528361</c:v>
                </c:pt>
                <c:pt idx="7819">
                  <c:v>23.526638999999999</c:v>
                </c:pt>
                <c:pt idx="7820">
                  <c:v>23.525805999999999</c:v>
                </c:pt>
                <c:pt idx="7821">
                  <c:v>23.524972000000002</c:v>
                </c:pt>
                <c:pt idx="7822">
                  <c:v>23.524556</c:v>
                </c:pt>
                <c:pt idx="7823">
                  <c:v>23.524583</c:v>
                </c:pt>
                <c:pt idx="7824">
                  <c:v>23.524194000000001</c:v>
                </c:pt>
                <c:pt idx="7825">
                  <c:v>23.523333000000001</c:v>
                </c:pt>
                <c:pt idx="7826">
                  <c:v>23.522917</c:v>
                </c:pt>
                <c:pt idx="7827">
                  <c:v>23.522888999999999</c:v>
                </c:pt>
                <c:pt idx="7828">
                  <c:v>23.522500000000001</c:v>
                </c:pt>
                <c:pt idx="7829">
                  <c:v>23.521639</c:v>
                </c:pt>
                <c:pt idx="7830">
                  <c:v>23.521222000000002</c:v>
                </c:pt>
                <c:pt idx="7831">
                  <c:v>23.521194000000001</c:v>
                </c:pt>
                <c:pt idx="7832">
                  <c:v>23.520861</c:v>
                </c:pt>
                <c:pt idx="7833">
                  <c:v>23.52</c:v>
                </c:pt>
                <c:pt idx="7834">
                  <c:v>23.519528000000001</c:v>
                </c:pt>
                <c:pt idx="7835">
                  <c:v>23.519556000000001</c:v>
                </c:pt>
                <c:pt idx="7836">
                  <c:v>23.519166999999999</c:v>
                </c:pt>
                <c:pt idx="7837">
                  <c:v>23.518305999999999</c:v>
                </c:pt>
                <c:pt idx="7838">
                  <c:v>23.514139</c:v>
                </c:pt>
                <c:pt idx="7839">
                  <c:v>23.513361</c:v>
                </c:pt>
                <c:pt idx="7840">
                  <c:v>23.511666999999999</c:v>
                </c:pt>
                <c:pt idx="7841">
                  <c:v>23.510805999999999</c:v>
                </c:pt>
                <c:pt idx="7842">
                  <c:v>23.509972000000001</c:v>
                </c:pt>
                <c:pt idx="7843">
                  <c:v>23.509167000000001</c:v>
                </c:pt>
                <c:pt idx="7844">
                  <c:v>23.508306000000001</c:v>
                </c:pt>
                <c:pt idx="7845">
                  <c:v>23.506639</c:v>
                </c:pt>
                <c:pt idx="7846">
                  <c:v>23.505806</c:v>
                </c:pt>
                <c:pt idx="7847">
                  <c:v>23.503305999999998</c:v>
                </c:pt>
                <c:pt idx="7848">
                  <c:v>23.502472000000001</c:v>
                </c:pt>
                <c:pt idx="7849">
                  <c:v>23.501611</c:v>
                </c:pt>
                <c:pt idx="7850">
                  <c:v>23.500806000000001</c:v>
                </c:pt>
                <c:pt idx="7851">
                  <c:v>23.5</c:v>
                </c:pt>
                <c:pt idx="7852">
                  <c:v>23.499110999999999</c:v>
                </c:pt>
                <c:pt idx="7853">
                  <c:v>23.498332999999999</c:v>
                </c:pt>
                <c:pt idx="7854">
                  <c:v>23.497444000000002</c:v>
                </c:pt>
                <c:pt idx="7855">
                  <c:v>23.494972000000001</c:v>
                </c:pt>
                <c:pt idx="7856">
                  <c:v>23.494167000000001</c:v>
                </c:pt>
                <c:pt idx="7857">
                  <c:v>23.490832999999999</c:v>
                </c:pt>
                <c:pt idx="7858">
                  <c:v>23.489972000000002</c:v>
                </c:pt>
                <c:pt idx="7859">
                  <c:v>23.483305999999999</c:v>
                </c:pt>
                <c:pt idx="7860">
                  <c:v>23.482500000000002</c:v>
                </c:pt>
                <c:pt idx="7861">
                  <c:v>23.481639000000001</c:v>
                </c:pt>
                <c:pt idx="7862">
                  <c:v>23.48</c:v>
                </c:pt>
                <c:pt idx="7863">
                  <c:v>23.479139</c:v>
                </c:pt>
                <c:pt idx="7864">
                  <c:v>23.478332999999999</c:v>
                </c:pt>
                <c:pt idx="7865">
                  <c:v>23.477528</c:v>
                </c:pt>
                <c:pt idx="7866">
                  <c:v>23.476638999999999</c:v>
                </c:pt>
                <c:pt idx="7867">
                  <c:v>23.475860999999998</c:v>
                </c:pt>
                <c:pt idx="7868">
                  <c:v>23.474139000000001</c:v>
                </c:pt>
                <c:pt idx="7869">
                  <c:v>23.470832999999999</c:v>
                </c:pt>
                <c:pt idx="7870">
                  <c:v>23.469944000000002</c:v>
                </c:pt>
                <c:pt idx="7871">
                  <c:v>23.464971999999999</c:v>
                </c:pt>
                <c:pt idx="7872">
                  <c:v>23.464110999999999</c:v>
                </c:pt>
                <c:pt idx="7873">
                  <c:v>23.46</c:v>
                </c:pt>
                <c:pt idx="7874">
                  <c:v>23.459167000000001</c:v>
                </c:pt>
                <c:pt idx="7875">
                  <c:v>23.454167000000002</c:v>
                </c:pt>
                <c:pt idx="7876">
                  <c:v>23.453333000000001</c:v>
                </c:pt>
                <c:pt idx="7877">
                  <c:v>23.451667</c:v>
                </c:pt>
                <c:pt idx="7878">
                  <c:v>23.450806</c:v>
                </c:pt>
                <c:pt idx="7879">
                  <c:v>23.448305999999999</c:v>
                </c:pt>
                <c:pt idx="7880">
                  <c:v>23.447500000000002</c:v>
                </c:pt>
                <c:pt idx="7881">
                  <c:v>23.445806000000001</c:v>
                </c:pt>
                <c:pt idx="7882">
                  <c:v>23.444944</c:v>
                </c:pt>
                <c:pt idx="7883">
                  <c:v>23.443332999999999</c:v>
                </c:pt>
                <c:pt idx="7884">
                  <c:v>23.442499999999999</c:v>
                </c:pt>
                <c:pt idx="7885">
                  <c:v>23.438306000000001</c:v>
                </c:pt>
                <c:pt idx="7886">
                  <c:v>23.437916999999999</c:v>
                </c:pt>
                <c:pt idx="7887">
                  <c:v>23.437888999999998</c:v>
                </c:pt>
                <c:pt idx="7888">
                  <c:v>23.439167000000001</c:v>
                </c:pt>
                <c:pt idx="7889">
                  <c:v>23.439972000000001</c:v>
                </c:pt>
                <c:pt idx="7890">
                  <c:v>23.440805999999998</c:v>
                </c:pt>
                <c:pt idx="7891">
                  <c:v>23.441611000000002</c:v>
                </c:pt>
                <c:pt idx="7892">
                  <c:v>23.442471999999999</c:v>
                </c:pt>
                <c:pt idx="7893">
                  <c:v>23.444110999999999</c:v>
                </c:pt>
                <c:pt idx="7894">
                  <c:v>23.444972</c:v>
                </c:pt>
                <c:pt idx="7895">
                  <c:v>23.449138999999999</c:v>
                </c:pt>
                <c:pt idx="7896">
                  <c:v>23.45</c:v>
                </c:pt>
                <c:pt idx="7897">
                  <c:v>23.453333000000001</c:v>
                </c:pt>
                <c:pt idx="7898">
                  <c:v>23.454167000000002</c:v>
                </c:pt>
                <c:pt idx="7899">
                  <c:v>23.458333</c:v>
                </c:pt>
                <c:pt idx="7900">
                  <c:v>23.459194</c:v>
                </c:pt>
                <c:pt idx="7901">
                  <c:v>23.46</c:v>
                </c:pt>
                <c:pt idx="7902">
                  <c:v>23.460778000000001</c:v>
                </c:pt>
                <c:pt idx="7903">
                  <c:v>23.465028</c:v>
                </c:pt>
                <c:pt idx="7904">
                  <c:v>23.465778</c:v>
                </c:pt>
                <c:pt idx="7905">
                  <c:v>23.467472000000001</c:v>
                </c:pt>
                <c:pt idx="7906">
                  <c:v>23.478306</c:v>
                </c:pt>
                <c:pt idx="7907">
                  <c:v>23.479139</c:v>
                </c:pt>
                <c:pt idx="7908">
                  <c:v>25.611249999999998</c:v>
                </c:pt>
                <c:pt idx="7909">
                  <c:v>25.611249999999998</c:v>
                </c:pt>
                <c:pt idx="7910">
                  <c:v>25.610833</c:v>
                </c:pt>
                <c:pt idx="7911">
                  <c:v>25.608305999999999</c:v>
                </c:pt>
                <c:pt idx="7912">
                  <c:v>25.607472000000001</c:v>
                </c:pt>
                <c:pt idx="7913">
                  <c:v>25.605833000000001</c:v>
                </c:pt>
                <c:pt idx="7914">
                  <c:v>25.604972</c:v>
                </c:pt>
                <c:pt idx="7915">
                  <c:v>25.603750000000002</c:v>
                </c:pt>
                <c:pt idx="7916">
                  <c:v>25.603750000000002</c:v>
                </c:pt>
                <c:pt idx="7917">
                  <c:v>25.603332999999999</c:v>
                </c:pt>
                <c:pt idx="7918">
                  <c:v>25.600805999999999</c:v>
                </c:pt>
                <c:pt idx="7919">
                  <c:v>25.599972000000001</c:v>
                </c:pt>
                <c:pt idx="7920">
                  <c:v>25.598306000000001</c:v>
                </c:pt>
                <c:pt idx="7921">
                  <c:v>25.597472</c:v>
                </c:pt>
                <c:pt idx="7922">
                  <c:v>25.596250000000001</c:v>
                </c:pt>
                <c:pt idx="7923">
                  <c:v>25.596222000000001</c:v>
                </c:pt>
                <c:pt idx="7924">
                  <c:v>25.595806</c:v>
                </c:pt>
                <c:pt idx="7925">
                  <c:v>25.594944000000002</c:v>
                </c:pt>
                <c:pt idx="7926">
                  <c:v>25.594138999999998</c:v>
                </c:pt>
                <c:pt idx="7927">
                  <c:v>25.591667000000001</c:v>
                </c:pt>
                <c:pt idx="7928">
                  <c:v>25.59</c:v>
                </c:pt>
                <c:pt idx="7929">
                  <c:v>25.589138999999999</c:v>
                </c:pt>
                <c:pt idx="7930">
                  <c:v>25.587499999999999</c:v>
                </c:pt>
                <c:pt idx="7931">
                  <c:v>25.586639000000002</c:v>
                </c:pt>
                <c:pt idx="7932">
                  <c:v>25.58625</c:v>
                </c:pt>
                <c:pt idx="7933">
                  <c:v>25.586193999999999</c:v>
                </c:pt>
                <c:pt idx="7934">
                  <c:v>25.585417</c:v>
                </c:pt>
                <c:pt idx="7935">
                  <c:v>25.585388999999999</c:v>
                </c:pt>
                <c:pt idx="7936">
                  <c:v>25.584555999999999</c:v>
                </c:pt>
                <c:pt idx="7937">
                  <c:v>23.828333000000001</c:v>
                </c:pt>
                <c:pt idx="7938">
                  <c:v>23.829139000000001</c:v>
                </c:pt>
                <c:pt idx="7939">
                  <c:v>23.829556</c:v>
                </c:pt>
                <c:pt idx="7940">
                  <c:v>23.829583</c:v>
                </c:pt>
                <c:pt idx="7941">
                  <c:v>23.832916999999998</c:v>
                </c:pt>
                <c:pt idx="7942">
                  <c:v>23.832889000000002</c:v>
                </c:pt>
                <c:pt idx="7943">
                  <c:v>23.832056000000001</c:v>
                </c:pt>
                <c:pt idx="7944">
                  <c:v>23.832056000000001</c:v>
                </c:pt>
                <c:pt idx="7945">
                  <c:v>23.831222</c:v>
                </c:pt>
                <c:pt idx="7946">
                  <c:v>23.831222</c:v>
                </c:pt>
                <c:pt idx="7947">
                  <c:v>23.829611</c:v>
                </c:pt>
                <c:pt idx="7948">
                  <c:v>23.829556</c:v>
                </c:pt>
                <c:pt idx="7949">
                  <c:v>23.828778</c:v>
                </c:pt>
                <c:pt idx="7950">
                  <c:v>23.828721999999999</c:v>
                </c:pt>
                <c:pt idx="7951">
                  <c:v>23.827860999999999</c:v>
                </c:pt>
                <c:pt idx="7952">
                  <c:v>23.827916999999999</c:v>
                </c:pt>
                <c:pt idx="7953">
                  <c:v>23.826667</c:v>
                </c:pt>
                <c:pt idx="7954">
                  <c:v>23.825806</c:v>
                </c:pt>
                <c:pt idx="7955">
                  <c:v>23.824971999999999</c:v>
                </c:pt>
                <c:pt idx="7956">
                  <c:v>23.824166999999999</c:v>
                </c:pt>
                <c:pt idx="7957">
                  <c:v>23.822889</c:v>
                </c:pt>
                <c:pt idx="7958">
                  <c:v>23.822917</c:v>
                </c:pt>
                <c:pt idx="7959">
                  <c:v>23.822082999999999</c:v>
                </c:pt>
                <c:pt idx="7960">
                  <c:v>23.822082999999999</c:v>
                </c:pt>
                <c:pt idx="7961">
                  <c:v>23.821249999999999</c:v>
                </c:pt>
                <c:pt idx="7962">
                  <c:v>23.821221999999999</c:v>
                </c:pt>
                <c:pt idx="7963">
                  <c:v>23.820416999999999</c:v>
                </c:pt>
                <c:pt idx="7964">
                  <c:v>23.820388999999999</c:v>
                </c:pt>
                <c:pt idx="7965">
                  <c:v>23.82</c:v>
                </c:pt>
                <c:pt idx="7966">
                  <c:v>23.819610999999998</c:v>
                </c:pt>
                <c:pt idx="7967">
                  <c:v>23.819527999999998</c:v>
                </c:pt>
                <c:pt idx="7968">
                  <c:v>23.820388999999999</c:v>
                </c:pt>
                <c:pt idx="7969">
                  <c:v>23.820416999999999</c:v>
                </c:pt>
                <c:pt idx="7970">
                  <c:v>23.819972</c:v>
                </c:pt>
                <c:pt idx="7971">
                  <c:v>23.819167</c:v>
                </c:pt>
                <c:pt idx="7972">
                  <c:v>23.817889000000001</c:v>
                </c:pt>
                <c:pt idx="7973">
                  <c:v>23.817917000000001</c:v>
                </c:pt>
                <c:pt idx="7974">
                  <c:v>23.817083</c:v>
                </c:pt>
                <c:pt idx="7975">
                  <c:v>23.817083</c:v>
                </c:pt>
                <c:pt idx="7976">
                  <c:v>23.816222</c:v>
                </c:pt>
                <c:pt idx="7977">
                  <c:v>23.816278000000001</c:v>
                </c:pt>
                <c:pt idx="7978">
                  <c:v>23.817056000000001</c:v>
                </c:pt>
                <c:pt idx="7979">
                  <c:v>23.817083</c:v>
                </c:pt>
                <c:pt idx="7980">
                  <c:v>23.826194000000001</c:v>
                </c:pt>
                <c:pt idx="7981">
                  <c:v>23.826222000000001</c:v>
                </c:pt>
                <c:pt idx="7982">
                  <c:v>23.827055999999999</c:v>
                </c:pt>
                <c:pt idx="7983">
                  <c:v>23.827055999999999</c:v>
                </c:pt>
                <c:pt idx="7984">
                  <c:v>23.827888999999999</c:v>
                </c:pt>
                <c:pt idx="7985">
                  <c:v>23.827888999999999</c:v>
                </c:pt>
                <c:pt idx="7986">
                  <c:v>23.828333000000001</c:v>
                </c:pt>
                <c:pt idx="7987">
                  <c:v>24.846667</c:v>
                </c:pt>
                <c:pt idx="7988">
                  <c:v>24.848306000000001</c:v>
                </c:pt>
                <c:pt idx="7989">
                  <c:v>24.848721999999999</c:v>
                </c:pt>
                <c:pt idx="7990">
                  <c:v>24.848721999999999</c:v>
                </c:pt>
                <c:pt idx="7991">
                  <c:v>24.846222000000001</c:v>
                </c:pt>
                <c:pt idx="7992">
                  <c:v>24.846222000000001</c:v>
                </c:pt>
                <c:pt idx="7993">
                  <c:v>24.845389000000001</c:v>
                </c:pt>
                <c:pt idx="7994">
                  <c:v>24.845389000000001</c:v>
                </c:pt>
                <c:pt idx="7995">
                  <c:v>24.846667</c:v>
                </c:pt>
                <c:pt idx="7996">
                  <c:v>24.847472</c:v>
                </c:pt>
                <c:pt idx="7997">
                  <c:v>24.848333</c:v>
                </c:pt>
                <c:pt idx="7998">
                  <c:v>24.85</c:v>
                </c:pt>
                <c:pt idx="7999">
                  <c:v>24.852944000000001</c:v>
                </c:pt>
                <c:pt idx="8000">
                  <c:v>24.852889000000001</c:v>
                </c:pt>
                <c:pt idx="8001">
                  <c:v>24.853694000000001</c:v>
                </c:pt>
                <c:pt idx="8002">
                  <c:v>24.853722000000001</c:v>
                </c:pt>
                <c:pt idx="8003">
                  <c:v>24.852861000000001</c:v>
                </c:pt>
                <c:pt idx="8004">
                  <c:v>24.852889000000001</c:v>
                </c:pt>
                <c:pt idx="8005">
                  <c:v>24.852083</c:v>
                </c:pt>
                <c:pt idx="8006">
                  <c:v>24.852028000000001</c:v>
                </c:pt>
                <c:pt idx="8007">
                  <c:v>24.849972000000001</c:v>
                </c:pt>
                <c:pt idx="8008">
                  <c:v>24.849111000000001</c:v>
                </c:pt>
                <c:pt idx="8009">
                  <c:v>24.848333</c:v>
                </c:pt>
                <c:pt idx="8010">
                  <c:v>24.847472</c:v>
                </c:pt>
                <c:pt idx="8011">
                  <c:v>24.846667</c:v>
                </c:pt>
                <c:pt idx="8012">
                  <c:v>24.844999999999999</c:v>
                </c:pt>
                <c:pt idx="8013">
                  <c:v>24.84375</c:v>
                </c:pt>
                <c:pt idx="8014">
                  <c:v>24.843778</c:v>
                </c:pt>
                <c:pt idx="8015">
                  <c:v>24.841667000000001</c:v>
                </c:pt>
                <c:pt idx="8016">
                  <c:v>24.839138999999999</c:v>
                </c:pt>
                <c:pt idx="8017">
                  <c:v>24.837056</c:v>
                </c:pt>
                <c:pt idx="8018">
                  <c:v>24.837056</c:v>
                </c:pt>
                <c:pt idx="8019">
                  <c:v>24.83625</c:v>
                </c:pt>
                <c:pt idx="8020">
                  <c:v>24.836221999999999</c:v>
                </c:pt>
                <c:pt idx="8021">
                  <c:v>24.837083</c:v>
                </c:pt>
                <c:pt idx="8022">
                  <c:v>24.837083</c:v>
                </c:pt>
                <c:pt idx="8023">
                  <c:v>24.837917000000001</c:v>
                </c:pt>
                <c:pt idx="8024">
                  <c:v>24.837889000000001</c:v>
                </c:pt>
                <c:pt idx="8025">
                  <c:v>24.837028</c:v>
                </c:pt>
                <c:pt idx="8026">
                  <c:v>24.837111</c:v>
                </c:pt>
                <c:pt idx="8027">
                  <c:v>24.837917000000001</c:v>
                </c:pt>
                <c:pt idx="8028">
                  <c:v>24.837889000000001</c:v>
                </c:pt>
                <c:pt idx="8029">
                  <c:v>24.838694</c:v>
                </c:pt>
                <c:pt idx="8030">
                  <c:v>24.838750000000001</c:v>
                </c:pt>
                <c:pt idx="8031">
                  <c:v>24.843305999999998</c:v>
                </c:pt>
                <c:pt idx="8032">
                  <c:v>24.844166999999999</c:v>
                </c:pt>
                <c:pt idx="8033">
                  <c:v>24.846194000000001</c:v>
                </c:pt>
                <c:pt idx="8034">
                  <c:v>24.846194000000001</c:v>
                </c:pt>
                <c:pt idx="8035">
                  <c:v>24.846667</c:v>
                </c:pt>
                <c:pt idx="8036">
                  <c:v>23.0625</c:v>
                </c:pt>
                <c:pt idx="8037">
                  <c:v>23.068332999999999</c:v>
                </c:pt>
                <c:pt idx="8038">
                  <c:v>23.069167</c:v>
                </c:pt>
                <c:pt idx="8039">
                  <c:v>23.070833</c:v>
                </c:pt>
                <c:pt idx="8040">
                  <c:v>23.071639000000001</c:v>
                </c:pt>
                <c:pt idx="8041">
                  <c:v>23.073360999999998</c:v>
                </c:pt>
                <c:pt idx="8042">
                  <c:v>23.074999999999999</c:v>
                </c:pt>
                <c:pt idx="8043">
                  <c:v>23.077500000000001</c:v>
                </c:pt>
                <c:pt idx="8044">
                  <c:v>23.078749999999999</c:v>
                </c:pt>
                <c:pt idx="8045">
                  <c:v>23.078749999999999</c:v>
                </c:pt>
                <c:pt idx="8046">
                  <c:v>23.078306000000001</c:v>
                </c:pt>
                <c:pt idx="8047">
                  <c:v>23.073333000000002</c:v>
                </c:pt>
                <c:pt idx="8048">
                  <c:v>23.072472000000001</c:v>
                </c:pt>
                <c:pt idx="8049">
                  <c:v>23.070806000000001</c:v>
                </c:pt>
                <c:pt idx="8050">
                  <c:v>23.069972</c:v>
                </c:pt>
                <c:pt idx="8051">
                  <c:v>23.062472</c:v>
                </c:pt>
                <c:pt idx="8052">
                  <c:v>23.061667</c:v>
                </c:pt>
                <c:pt idx="8053">
                  <c:v>23.057500000000001</c:v>
                </c:pt>
                <c:pt idx="8054">
                  <c:v>23.056194000000001</c:v>
                </c:pt>
                <c:pt idx="8055">
                  <c:v>23.056249999999999</c:v>
                </c:pt>
                <c:pt idx="8056">
                  <c:v>23.057055999999999</c:v>
                </c:pt>
                <c:pt idx="8057">
                  <c:v>23.057082999999999</c:v>
                </c:pt>
                <c:pt idx="8058">
                  <c:v>23.054943999999999</c:v>
                </c:pt>
                <c:pt idx="8059">
                  <c:v>23.054138999999999</c:v>
                </c:pt>
                <c:pt idx="8060">
                  <c:v>23.052917000000001</c:v>
                </c:pt>
                <c:pt idx="8061">
                  <c:v>23.052917000000001</c:v>
                </c:pt>
                <c:pt idx="8062">
                  <c:v>23.052444000000001</c:v>
                </c:pt>
                <c:pt idx="8063">
                  <c:v>23.050861000000001</c:v>
                </c:pt>
                <c:pt idx="8064">
                  <c:v>23.050388999999999</c:v>
                </c:pt>
                <c:pt idx="8065">
                  <c:v>23.050360999999999</c:v>
                </c:pt>
                <c:pt idx="8066">
                  <c:v>23.048722000000001</c:v>
                </c:pt>
                <c:pt idx="8067">
                  <c:v>23.048722000000001</c:v>
                </c:pt>
                <c:pt idx="8068">
                  <c:v>23.048306</c:v>
                </c:pt>
                <c:pt idx="8069">
                  <c:v>23.047499999999999</c:v>
                </c:pt>
                <c:pt idx="8070">
                  <c:v>23.046638999999999</c:v>
                </c:pt>
                <c:pt idx="8071">
                  <c:v>23.045832999999998</c:v>
                </c:pt>
                <c:pt idx="8072">
                  <c:v>23.041667</c:v>
                </c:pt>
                <c:pt idx="8073">
                  <c:v>23.041250000000002</c:v>
                </c:pt>
                <c:pt idx="8074">
                  <c:v>23.041222000000001</c:v>
                </c:pt>
                <c:pt idx="8075">
                  <c:v>23.044139000000001</c:v>
                </c:pt>
                <c:pt idx="8076">
                  <c:v>23.045000000000002</c:v>
                </c:pt>
                <c:pt idx="8077">
                  <c:v>23.046250000000001</c:v>
                </c:pt>
                <c:pt idx="8078">
                  <c:v>23.046222</c:v>
                </c:pt>
                <c:pt idx="8079">
                  <c:v>23.046666999999999</c:v>
                </c:pt>
                <c:pt idx="8080">
                  <c:v>23.047471999999999</c:v>
                </c:pt>
                <c:pt idx="8081">
                  <c:v>23.050806000000001</c:v>
                </c:pt>
                <c:pt idx="8082">
                  <c:v>23.051666999999998</c:v>
                </c:pt>
                <c:pt idx="8083">
                  <c:v>23.053332999999999</c:v>
                </c:pt>
                <c:pt idx="8084">
                  <c:v>23.054138999999999</c:v>
                </c:pt>
                <c:pt idx="8085">
                  <c:v>23.056667000000001</c:v>
                </c:pt>
                <c:pt idx="8086">
                  <c:v>23.059138999999998</c:v>
                </c:pt>
                <c:pt idx="8087">
                  <c:v>23.06</c:v>
                </c:pt>
                <c:pt idx="8088">
                  <c:v>23.061639</c:v>
                </c:pt>
                <c:pt idx="8089">
                  <c:v>23.0625</c:v>
                </c:pt>
                <c:pt idx="8090">
                  <c:v>23.119972000000001</c:v>
                </c:pt>
                <c:pt idx="8091">
                  <c:v>23.123305999999999</c:v>
                </c:pt>
                <c:pt idx="8092">
                  <c:v>23.124193999999999</c:v>
                </c:pt>
                <c:pt idx="8093">
                  <c:v>23.127500000000001</c:v>
                </c:pt>
                <c:pt idx="8094">
                  <c:v>23.128333000000001</c:v>
                </c:pt>
                <c:pt idx="8095">
                  <c:v>23.13</c:v>
                </c:pt>
                <c:pt idx="8096">
                  <c:v>23.130806</c:v>
                </c:pt>
                <c:pt idx="8097">
                  <c:v>23.131667</c:v>
                </c:pt>
                <c:pt idx="8098">
                  <c:v>23.132472</c:v>
                </c:pt>
                <c:pt idx="8099">
                  <c:v>23.133333</c:v>
                </c:pt>
                <c:pt idx="8100">
                  <c:v>23.134167000000001</c:v>
                </c:pt>
                <c:pt idx="8101">
                  <c:v>23.134972000000001</c:v>
                </c:pt>
                <c:pt idx="8102">
                  <c:v>23.135833000000002</c:v>
                </c:pt>
                <c:pt idx="8103">
                  <c:v>23.136638999999999</c:v>
                </c:pt>
                <c:pt idx="8104">
                  <c:v>23.138332999999999</c:v>
                </c:pt>
                <c:pt idx="8105">
                  <c:v>23.139139</c:v>
                </c:pt>
                <c:pt idx="8106">
                  <c:v>23.139944</c:v>
                </c:pt>
                <c:pt idx="8107">
                  <c:v>23.140806000000001</c:v>
                </c:pt>
                <c:pt idx="8108">
                  <c:v>23.141639000000001</c:v>
                </c:pt>
                <c:pt idx="8109">
                  <c:v>23.142499999999998</c:v>
                </c:pt>
                <c:pt idx="8110">
                  <c:v>23.143305999999999</c:v>
                </c:pt>
                <c:pt idx="8111">
                  <c:v>23.144166999999999</c:v>
                </c:pt>
                <c:pt idx="8112">
                  <c:v>23.145</c:v>
                </c:pt>
                <c:pt idx="8113">
                  <c:v>23.147444</c:v>
                </c:pt>
                <c:pt idx="8114">
                  <c:v>23.148333000000001</c:v>
                </c:pt>
                <c:pt idx="8115">
                  <c:v>23.150860999999999</c:v>
                </c:pt>
                <c:pt idx="8116">
                  <c:v>23.151667</c:v>
                </c:pt>
                <c:pt idx="8117">
                  <c:v>23.154139000000001</c:v>
                </c:pt>
                <c:pt idx="8118">
                  <c:v>23.155000000000001</c:v>
                </c:pt>
                <c:pt idx="8119">
                  <c:v>23.160861000000001</c:v>
                </c:pt>
                <c:pt idx="8120">
                  <c:v>23.161611000000001</c:v>
                </c:pt>
                <c:pt idx="8121">
                  <c:v>23.167444</c:v>
                </c:pt>
                <c:pt idx="8122">
                  <c:v>23.170389</c:v>
                </c:pt>
                <c:pt idx="8123">
                  <c:v>23.170389</c:v>
                </c:pt>
                <c:pt idx="8124">
                  <c:v>23.171278000000001</c:v>
                </c:pt>
                <c:pt idx="8125">
                  <c:v>23.170417</c:v>
                </c:pt>
                <c:pt idx="8126">
                  <c:v>23.170444</c:v>
                </c:pt>
                <c:pt idx="8127">
                  <c:v>23.17</c:v>
                </c:pt>
                <c:pt idx="8128">
                  <c:v>23.168333000000001</c:v>
                </c:pt>
                <c:pt idx="8129">
                  <c:v>23.1675</c:v>
                </c:pt>
                <c:pt idx="8130">
                  <c:v>23.165778</c:v>
                </c:pt>
                <c:pt idx="8131">
                  <c:v>23.164971999999999</c:v>
                </c:pt>
                <c:pt idx="8132">
                  <c:v>23.163305999999999</c:v>
                </c:pt>
                <c:pt idx="8133">
                  <c:v>23.162500000000001</c:v>
                </c:pt>
                <c:pt idx="8134">
                  <c:v>23.160833</c:v>
                </c:pt>
                <c:pt idx="8135">
                  <c:v>23.159943999999999</c:v>
                </c:pt>
                <c:pt idx="8136">
                  <c:v>23.159167</c:v>
                </c:pt>
                <c:pt idx="8137">
                  <c:v>23.158332999999999</c:v>
                </c:pt>
                <c:pt idx="8138">
                  <c:v>23.154944</c:v>
                </c:pt>
                <c:pt idx="8139">
                  <c:v>23.154139000000001</c:v>
                </c:pt>
                <c:pt idx="8140">
                  <c:v>23.152471999999999</c:v>
                </c:pt>
                <c:pt idx="8141">
                  <c:v>23.151667</c:v>
                </c:pt>
                <c:pt idx="8142">
                  <c:v>23.149139000000002</c:v>
                </c:pt>
                <c:pt idx="8143">
                  <c:v>23.148306000000002</c:v>
                </c:pt>
                <c:pt idx="8144">
                  <c:v>23.145806</c:v>
                </c:pt>
                <c:pt idx="8145">
                  <c:v>23.144971999999999</c:v>
                </c:pt>
                <c:pt idx="8146">
                  <c:v>23.141667000000002</c:v>
                </c:pt>
                <c:pt idx="8147">
                  <c:v>23.140778000000001</c:v>
                </c:pt>
                <c:pt idx="8148">
                  <c:v>23.139167</c:v>
                </c:pt>
                <c:pt idx="8149">
                  <c:v>23.138306</c:v>
                </c:pt>
                <c:pt idx="8150">
                  <c:v>23.137499999999999</c:v>
                </c:pt>
                <c:pt idx="8151">
                  <c:v>23.135805999999999</c:v>
                </c:pt>
                <c:pt idx="8152">
                  <c:v>23.135000000000002</c:v>
                </c:pt>
                <c:pt idx="8153">
                  <c:v>23.134111000000001</c:v>
                </c:pt>
                <c:pt idx="8154">
                  <c:v>23.133333</c:v>
                </c:pt>
                <c:pt idx="8155">
                  <c:v>23.132444</c:v>
                </c:pt>
                <c:pt idx="8156">
                  <c:v>23.131639</c:v>
                </c:pt>
                <c:pt idx="8157">
                  <c:v>23.129138999999999</c:v>
                </c:pt>
                <c:pt idx="8158">
                  <c:v>23.127472000000001</c:v>
                </c:pt>
                <c:pt idx="8159">
                  <c:v>23.126667000000001</c:v>
                </c:pt>
                <c:pt idx="8160">
                  <c:v>23.121666999999999</c:v>
                </c:pt>
                <c:pt idx="8161">
                  <c:v>23.118749999999999</c:v>
                </c:pt>
                <c:pt idx="8162">
                  <c:v>23.119972000000001</c:v>
                </c:pt>
                <c:pt idx="8163">
                  <c:v>23.262499999999999</c:v>
                </c:pt>
                <c:pt idx="8164">
                  <c:v>23.264167</c:v>
                </c:pt>
                <c:pt idx="8165">
                  <c:v>23.264972</c:v>
                </c:pt>
                <c:pt idx="8166">
                  <c:v>23.270806</c:v>
                </c:pt>
                <c:pt idx="8167">
                  <c:v>23.271639</c:v>
                </c:pt>
                <c:pt idx="8168">
                  <c:v>23.276667</c:v>
                </c:pt>
                <c:pt idx="8169">
                  <c:v>23.2775</c:v>
                </c:pt>
                <c:pt idx="8170">
                  <c:v>23.279972000000001</c:v>
                </c:pt>
                <c:pt idx="8171">
                  <c:v>23.280833000000001</c:v>
                </c:pt>
                <c:pt idx="8172">
                  <c:v>23.284972</c:v>
                </c:pt>
                <c:pt idx="8173">
                  <c:v>23.285833</c:v>
                </c:pt>
                <c:pt idx="8174">
                  <c:v>23.288305999999999</c:v>
                </c:pt>
                <c:pt idx="8175">
                  <c:v>23.289166999999999</c:v>
                </c:pt>
                <c:pt idx="8176">
                  <c:v>23.291639</c:v>
                </c:pt>
                <c:pt idx="8177">
                  <c:v>23.292472</c:v>
                </c:pt>
                <c:pt idx="8178">
                  <c:v>23.295832999999998</c:v>
                </c:pt>
                <c:pt idx="8179">
                  <c:v>23.296666999999999</c:v>
                </c:pt>
                <c:pt idx="8180">
                  <c:v>23.298333</c:v>
                </c:pt>
                <c:pt idx="8181">
                  <c:v>23.299139</c:v>
                </c:pt>
                <c:pt idx="8182">
                  <c:v>23.301666999999998</c:v>
                </c:pt>
                <c:pt idx="8183">
                  <c:v>23.302444000000001</c:v>
                </c:pt>
                <c:pt idx="8184">
                  <c:v>23.303305999999999</c:v>
                </c:pt>
                <c:pt idx="8185">
                  <c:v>23.304110999999999</c:v>
                </c:pt>
                <c:pt idx="8186">
                  <c:v>23.304971999999999</c:v>
                </c:pt>
                <c:pt idx="8187">
                  <c:v>23.305389000000002</c:v>
                </c:pt>
                <c:pt idx="8188">
                  <c:v>23.305416999999998</c:v>
                </c:pt>
                <c:pt idx="8189">
                  <c:v>23.305</c:v>
                </c:pt>
                <c:pt idx="8190">
                  <c:v>23.304167</c:v>
                </c:pt>
                <c:pt idx="8191">
                  <c:v>23.303305999999999</c:v>
                </c:pt>
                <c:pt idx="8192">
                  <c:v>23.293333000000001</c:v>
                </c:pt>
                <c:pt idx="8193">
                  <c:v>23.292472</c:v>
                </c:pt>
                <c:pt idx="8194">
                  <c:v>23.291667</c:v>
                </c:pt>
                <c:pt idx="8195">
                  <c:v>23.290778</c:v>
                </c:pt>
                <c:pt idx="8196">
                  <c:v>23.289971999999999</c:v>
                </c:pt>
                <c:pt idx="8197">
                  <c:v>23.289166999999999</c:v>
                </c:pt>
                <c:pt idx="8198">
                  <c:v>23.285778000000001</c:v>
                </c:pt>
                <c:pt idx="8199">
                  <c:v>23.284972</c:v>
                </c:pt>
                <c:pt idx="8200">
                  <c:v>23.276667</c:v>
                </c:pt>
                <c:pt idx="8201">
                  <c:v>23.275777999999999</c:v>
                </c:pt>
                <c:pt idx="8202">
                  <c:v>23.272472</c:v>
                </c:pt>
                <c:pt idx="8203">
                  <c:v>23.271639</c:v>
                </c:pt>
                <c:pt idx="8204">
                  <c:v>23.262471999999999</c:v>
                </c:pt>
                <c:pt idx="8205">
                  <c:v>23.261666999999999</c:v>
                </c:pt>
                <c:pt idx="8206">
                  <c:v>23.257472</c:v>
                </c:pt>
                <c:pt idx="8207">
                  <c:v>23.257055999999999</c:v>
                </c:pt>
                <c:pt idx="8208">
                  <c:v>23.257083000000002</c:v>
                </c:pt>
                <c:pt idx="8209">
                  <c:v>23.257472</c:v>
                </c:pt>
                <c:pt idx="8210">
                  <c:v>23.258333</c:v>
                </c:pt>
                <c:pt idx="8211">
                  <c:v>23.259139000000001</c:v>
                </c:pt>
                <c:pt idx="8212">
                  <c:v>23.261638999999999</c:v>
                </c:pt>
                <c:pt idx="8213">
                  <c:v>23.262499999999999</c:v>
                </c:pt>
                <c:pt idx="8214">
                  <c:v>23.19</c:v>
                </c:pt>
                <c:pt idx="8215">
                  <c:v>23.192471999999999</c:v>
                </c:pt>
                <c:pt idx="8216">
                  <c:v>23.194167</c:v>
                </c:pt>
                <c:pt idx="8217">
                  <c:v>23.194972</c:v>
                </c:pt>
                <c:pt idx="8218">
                  <c:v>23.196667000000001</c:v>
                </c:pt>
                <c:pt idx="8219">
                  <c:v>23.197472000000001</c:v>
                </c:pt>
                <c:pt idx="8220">
                  <c:v>23.198333000000002</c:v>
                </c:pt>
                <c:pt idx="8221">
                  <c:v>23.199138999999999</c:v>
                </c:pt>
                <c:pt idx="8222">
                  <c:v>23.200778</c:v>
                </c:pt>
                <c:pt idx="8223">
                  <c:v>23.201639</c:v>
                </c:pt>
                <c:pt idx="8224">
                  <c:v>23.204139000000001</c:v>
                </c:pt>
                <c:pt idx="8225">
                  <c:v>23.204944000000001</c:v>
                </c:pt>
                <c:pt idx="8226">
                  <c:v>23.205832999999998</c:v>
                </c:pt>
                <c:pt idx="8227">
                  <c:v>23.206638999999999</c:v>
                </c:pt>
                <c:pt idx="8228">
                  <c:v>23.2075</c:v>
                </c:pt>
                <c:pt idx="8229">
                  <c:v>23.208306</c:v>
                </c:pt>
                <c:pt idx="8230">
                  <c:v>23.209139</c:v>
                </c:pt>
                <c:pt idx="8231">
                  <c:v>23.209972</c:v>
                </c:pt>
                <c:pt idx="8232">
                  <c:v>23.210806000000002</c:v>
                </c:pt>
                <c:pt idx="8233">
                  <c:v>23.211666999999998</c:v>
                </c:pt>
                <c:pt idx="8234">
                  <c:v>23.212472000000002</c:v>
                </c:pt>
                <c:pt idx="8235">
                  <c:v>23.213277999999999</c:v>
                </c:pt>
                <c:pt idx="8236">
                  <c:v>23.214167</c:v>
                </c:pt>
                <c:pt idx="8237">
                  <c:v>23.215806000000001</c:v>
                </c:pt>
                <c:pt idx="8238">
                  <c:v>23.216639000000001</c:v>
                </c:pt>
                <c:pt idx="8239">
                  <c:v>23.218305999999998</c:v>
                </c:pt>
                <c:pt idx="8240">
                  <c:v>23.219166999999999</c:v>
                </c:pt>
                <c:pt idx="8241">
                  <c:v>23.224972000000001</c:v>
                </c:pt>
                <c:pt idx="8242">
                  <c:v>23.225833000000002</c:v>
                </c:pt>
                <c:pt idx="8243">
                  <c:v>23.228306</c:v>
                </c:pt>
                <c:pt idx="8244">
                  <c:v>23.229139</c:v>
                </c:pt>
                <c:pt idx="8245">
                  <c:v>23.234138999999999</c:v>
                </c:pt>
                <c:pt idx="8246">
                  <c:v>23.234999999999999</c:v>
                </c:pt>
                <c:pt idx="8247">
                  <c:v>23.235806</c:v>
                </c:pt>
                <c:pt idx="8248">
                  <c:v>23.238721999999999</c:v>
                </c:pt>
                <c:pt idx="8249">
                  <c:v>23.237500000000001</c:v>
                </c:pt>
                <c:pt idx="8250">
                  <c:v>23.236639</c:v>
                </c:pt>
                <c:pt idx="8251">
                  <c:v>23.235806</c:v>
                </c:pt>
                <c:pt idx="8252">
                  <c:v>23.234138999999999</c:v>
                </c:pt>
                <c:pt idx="8253">
                  <c:v>23.233332999999998</c:v>
                </c:pt>
                <c:pt idx="8254">
                  <c:v>23.217472000000001</c:v>
                </c:pt>
                <c:pt idx="8255">
                  <c:v>23.216639000000001</c:v>
                </c:pt>
                <c:pt idx="8256">
                  <c:v>23.215778</c:v>
                </c:pt>
                <c:pt idx="8257">
                  <c:v>23.215028</c:v>
                </c:pt>
                <c:pt idx="8258">
                  <c:v>23.212499999999999</c:v>
                </c:pt>
                <c:pt idx="8259">
                  <c:v>23.211611000000001</c:v>
                </c:pt>
                <c:pt idx="8260">
                  <c:v>23.210833000000001</c:v>
                </c:pt>
                <c:pt idx="8261">
                  <c:v>23.21</c:v>
                </c:pt>
                <c:pt idx="8262">
                  <c:v>23.209139</c:v>
                </c:pt>
                <c:pt idx="8263">
                  <c:v>23.206638999999999</c:v>
                </c:pt>
                <c:pt idx="8264">
                  <c:v>23.205832999999998</c:v>
                </c:pt>
                <c:pt idx="8265">
                  <c:v>23.204944000000001</c:v>
                </c:pt>
                <c:pt idx="8266">
                  <c:v>23.204167000000002</c:v>
                </c:pt>
                <c:pt idx="8267">
                  <c:v>23.202528000000001</c:v>
                </c:pt>
                <c:pt idx="8268">
                  <c:v>23.201667</c:v>
                </c:pt>
                <c:pt idx="8269">
                  <c:v>23.200832999999999</c:v>
                </c:pt>
                <c:pt idx="8270">
                  <c:v>23.199971999999999</c:v>
                </c:pt>
                <c:pt idx="8271">
                  <c:v>23.198333000000002</c:v>
                </c:pt>
                <c:pt idx="8272">
                  <c:v>23.197472000000001</c:v>
                </c:pt>
                <c:pt idx="8273">
                  <c:v>23.196667000000001</c:v>
                </c:pt>
                <c:pt idx="8274">
                  <c:v>23.195806000000001</c:v>
                </c:pt>
                <c:pt idx="8275">
                  <c:v>23.194167</c:v>
                </c:pt>
                <c:pt idx="8276">
                  <c:v>23.193306</c:v>
                </c:pt>
                <c:pt idx="8277">
                  <c:v>23.191611000000002</c:v>
                </c:pt>
                <c:pt idx="8278">
                  <c:v>23.190805999999998</c:v>
                </c:pt>
                <c:pt idx="8279">
                  <c:v>23.19</c:v>
                </c:pt>
                <c:pt idx="8280">
                  <c:v>23.189139000000001</c:v>
                </c:pt>
                <c:pt idx="8281">
                  <c:v>23.188721999999999</c:v>
                </c:pt>
                <c:pt idx="8282">
                  <c:v>23.188721999999999</c:v>
                </c:pt>
                <c:pt idx="8283">
                  <c:v>23.19</c:v>
                </c:pt>
                <c:pt idx="8284">
                  <c:v>23.305806</c:v>
                </c:pt>
                <c:pt idx="8285">
                  <c:v>23.308333000000001</c:v>
                </c:pt>
                <c:pt idx="8286">
                  <c:v>23.309556000000001</c:v>
                </c:pt>
                <c:pt idx="8287">
                  <c:v>23.309583</c:v>
                </c:pt>
                <c:pt idx="8288">
                  <c:v>23.310389000000001</c:v>
                </c:pt>
                <c:pt idx="8289">
                  <c:v>23.310417000000001</c:v>
                </c:pt>
                <c:pt idx="8290">
                  <c:v>23.312111000000002</c:v>
                </c:pt>
                <c:pt idx="8291">
                  <c:v>23.312055999999998</c:v>
                </c:pt>
                <c:pt idx="8292">
                  <c:v>23.314972000000001</c:v>
                </c:pt>
                <c:pt idx="8293">
                  <c:v>23.315833000000001</c:v>
                </c:pt>
                <c:pt idx="8294">
                  <c:v>23.318277999999999</c:v>
                </c:pt>
                <c:pt idx="8295">
                  <c:v>23.32</c:v>
                </c:pt>
                <c:pt idx="8296">
                  <c:v>23.320833</c:v>
                </c:pt>
                <c:pt idx="8297">
                  <c:v>23.321694000000001</c:v>
                </c:pt>
                <c:pt idx="8298">
                  <c:v>23.322444000000001</c:v>
                </c:pt>
                <c:pt idx="8299">
                  <c:v>23.324166999999999</c:v>
                </c:pt>
                <c:pt idx="8300">
                  <c:v>23.324971999999999</c:v>
                </c:pt>
                <c:pt idx="8301">
                  <c:v>23.325832999999999</c:v>
                </c:pt>
                <c:pt idx="8302">
                  <c:v>23.326667</c:v>
                </c:pt>
                <c:pt idx="8303">
                  <c:v>23.327472</c:v>
                </c:pt>
                <c:pt idx="8304">
                  <c:v>23.328333000000001</c:v>
                </c:pt>
                <c:pt idx="8305">
                  <c:v>23.329139000000001</c:v>
                </c:pt>
                <c:pt idx="8306">
                  <c:v>23.330027999999999</c:v>
                </c:pt>
                <c:pt idx="8307">
                  <c:v>23.331610999999999</c:v>
                </c:pt>
                <c:pt idx="8308">
                  <c:v>23.3325</c:v>
                </c:pt>
                <c:pt idx="8309">
                  <c:v>23.333306</c:v>
                </c:pt>
                <c:pt idx="8310">
                  <c:v>23.334167000000001</c:v>
                </c:pt>
                <c:pt idx="8311">
                  <c:v>23.334972</c:v>
                </c:pt>
                <c:pt idx="8312">
                  <c:v>23.33625</c:v>
                </c:pt>
                <c:pt idx="8313">
                  <c:v>23.336221999999999</c:v>
                </c:pt>
                <c:pt idx="8314">
                  <c:v>23.335833000000001</c:v>
                </c:pt>
                <c:pt idx="8315">
                  <c:v>23.334972</c:v>
                </c:pt>
                <c:pt idx="8316">
                  <c:v>23.334111</c:v>
                </c:pt>
                <c:pt idx="8317">
                  <c:v>23.333306</c:v>
                </c:pt>
                <c:pt idx="8318">
                  <c:v>23.332471999999999</c:v>
                </c:pt>
                <c:pt idx="8319">
                  <c:v>23.330805999999999</c:v>
                </c:pt>
                <c:pt idx="8320">
                  <c:v>23.329972000000001</c:v>
                </c:pt>
                <c:pt idx="8321">
                  <c:v>23.329167000000002</c:v>
                </c:pt>
                <c:pt idx="8322">
                  <c:v>23.328333000000001</c:v>
                </c:pt>
                <c:pt idx="8323">
                  <c:v>23.325861</c:v>
                </c:pt>
                <c:pt idx="8324">
                  <c:v>23.325389000000001</c:v>
                </c:pt>
                <c:pt idx="8325">
                  <c:v>23.326222000000001</c:v>
                </c:pt>
                <c:pt idx="8326">
                  <c:v>23.326194000000001</c:v>
                </c:pt>
                <c:pt idx="8327">
                  <c:v>23.327500000000001</c:v>
                </c:pt>
                <c:pt idx="8328">
                  <c:v>23.328306000000001</c:v>
                </c:pt>
                <c:pt idx="8329">
                  <c:v>23.328749999999999</c:v>
                </c:pt>
                <c:pt idx="8330">
                  <c:v>23.327472</c:v>
                </c:pt>
                <c:pt idx="8331">
                  <c:v>23.324943999999999</c:v>
                </c:pt>
                <c:pt idx="8332">
                  <c:v>23.324193999999999</c:v>
                </c:pt>
                <c:pt idx="8333">
                  <c:v>23.323333000000002</c:v>
                </c:pt>
                <c:pt idx="8334">
                  <c:v>23.322500000000002</c:v>
                </c:pt>
                <c:pt idx="8335">
                  <c:v>23.321639000000001</c:v>
                </c:pt>
                <c:pt idx="8336">
                  <c:v>23.320833</c:v>
                </c:pt>
                <c:pt idx="8337">
                  <c:v>23.319972</c:v>
                </c:pt>
                <c:pt idx="8338">
                  <c:v>23.318332999999999</c:v>
                </c:pt>
                <c:pt idx="8339">
                  <c:v>23.317471999999999</c:v>
                </c:pt>
                <c:pt idx="8340">
                  <c:v>23.316666999999999</c:v>
                </c:pt>
                <c:pt idx="8341">
                  <c:v>23.315805999999998</c:v>
                </c:pt>
                <c:pt idx="8342">
                  <c:v>23.314167000000001</c:v>
                </c:pt>
                <c:pt idx="8343">
                  <c:v>23.313306000000001</c:v>
                </c:pt>
                <c:pt idx="8344">
                  <c:v>23.3125</c:v>
                </c:pt>
                <c:pt idx="8345">
                  <c:v>23.311693999999999</c:v>
                </c:pt>
                <c:pt idx="8346">
                  <c:v>23.309111000000001</c:v>
                </c:pt>
                <c:pt idx="8347">
                  <c:v>23.308306000000002</c:v>
                </c:pt>
                <c:pt idx="8348">
                  <c:v>23.307500000000001</c:v>
                </c:pt>
                <c:pt idx="8349">
                  <c:v>23.306639000000001</c:v>
                </c:pt>
                <c:pt idx="8350">
                  <c:v>23.305833</c:v>
                </c:pt>
                <c:pt idx="8351">
                  <c:v>23.304971999999999</c:v>
                </c:pt>
                <c:pt idx="8352">
                  <c:v>23.304110999999999</c:v>
                </c:pt>
                <c:pt idx="8353">
                  <c:v>23.302889</c:v>
                </c:pt>
                <c:pt idx="8354">
                  <c:v>23.302889</c:v>
                </c:pt>
                <c:pt idx="8355">
                  <c:v>23.304138999999999</c:v>
                </c:pt>
                <c:pt idx="8356">
                  <c:v>23.305</c:v>
                </c:pt>
                <c:pt idx="8357">
                  <c:v>23.305389000000002</c:v>
                </c:pt>
                <c:pt idx="8358">
                  <c:v>23.305361000000001</c:v>
                </c:pt>
                <c:pt idx="8359">
                  <c:v>23.305806</c:v>
                </c:pt>
                <c:pt idx="8360">
                  <c:v>23.825832999999999</c:v>
                </c:pt>
                <c:pt idx="8361">
                  <c:v>23.826639</c:v>
                </c:pt>
                <c:pt idx="8362">
                  <c:v>23.827916999999999</c:v>
                </c:pt>
                <c:pt idx="8363">
                  <c:v>23.827943999999999</c:v>
                </c:pt>
                <c:pt idx="8364">
                  <c:v>23.828749999999999</c:v>
                </c:pt>
                <c:pt idx="8365">
                  <c:v>23.828693999999999</c:v>
                </c:pt>
                <c:pt idx="8366">
                  <c:v>23.829583</c:v>
                </c:pt>
                <c:pt idx="8367">
                  <c:v>23.829583</c:v>
                </c:pt>
                <c:pt idx="8368">
                  <c:v>23.830417000000001</c:v>
                </c:pt>
                <c:pt idx="8369">
                  <c:v>23.830417000000001</c:v>
                </c:pt>
                <c:pt idx="8370">
                  <c:v>23.831250000000001</c:v>
                </c:pt>
                <c:pt idx="8371">
                  <c:v>23.831194</c:v>
                </c:pt>
                <c:pt idx="8372">
                  <c:v>23.830417000000001</c:v>
                </c:pt>
                <c:pt idx="8373">
                  <c:v>23.830389</c:v>
                </c:pt>
                <c:pt idx="8374">
                  <c:v>23.829556</c:v>
                </c:pt>
                <c:pt idx="8375">
                  <c:v>23.829556</c:v>
                </c:pt>
                <c:pt idx="8376">
                  <c:v>23.829167000000002</c:v>
                </c:pt>
                <c:pt idx="8377">
                  <c:v>23.828306000000001</c:v>
                </c:pt>
                <c:pt idx="8378">
                  <c:v>23.827472</c:v>
                </c:pt>
                <c:pt idx="8379">
                  <c:v>23.827027999999999</c:v>
                </c:pt>
                <c:pt idx="8380">
                  <c:v>23.827055999999999</c:v>
                </c:pt>
                <c:pt idx="8381">
                  <c:v>23.827916999999999</c:v>
                </c:pt>
                <c:pt idx="8382">
                  <c:v>23.827888999999999</c:v>
                </c:pt>
                <c:pt idx="8383">
                  <c:v>23.827472</c:v>
                </c:pt>
                <c:pt idx="8384">
                  <c:v>23.826667</c:v>
                </c:pt>
                <c:pt idx="8385">
                  <c:v>23.825389000000001</c:v>
                </c:pt>
                <c:pt idx="8386">
                  <c:v>23.825417000000002</c:v>
                </c:pt>
                <c:pt idx="8387">
                  <c:v>23.824556000000001</c:v>
                </c:pt>
                <c:pt idx="8388">
                  <c:v>23.824583000000001</c:v>
                </c:pt>
                <c:pt idx="8389">
                  <c:v>23.82375</c:v>
                </c:pt>
                <c:pt idx="8390">
                  <c:v>23.823722</c:v>
                </c:pt>
                <c:pt idx="8391">
                  <c:v>23.824583000000001</c:v>
                </c:pt>
                <c:pt idx="8392">
                  <c:v>23.824556000000001</c:v>
                </c:pt>
                <c:pt idx="8393">
                  <c:v>23.825389000000001</c:v>
                </c:pt>
                <c:pt idx="8394">
                  <c:v>23.825389000000001</c:v>
                </c:pt>
                <c:pt idx="8395">
                  <c:v>23.825832999999999</c:v>
                </c:pt>
                <c:pt idx="8396">
                  <c:v>23.823305999999999</c:v>
                </c:pt>
                <c:pt idx="8397">
                  <c:v>23.824971999999999</c:v>
                </c:pt>
                <c:pt idx="8398">
                  <c:v>23.826250000000002</c:v>
                </c:pt>
                <c:pt idx="8399">
                  <c:v>23.826222000000001</c:v>
                </c:pt>
                <c:pt idx="8400">
                  <c:v>23.825389000000001</c:v>
                </c:pt>
                <c:pt idx="8401">
                  <c:v>23.825417000000002</c:v>
                </c:pt>
                <c:pt idx="8402">
                  <c:v>23.824583000000001</c:v>
                </c:pt>
                <c:pt idx="8403">
                  <c:v>23.824583000000001</c:v>
                </c:pt>
                <c:pt idx="8404">
                  <c:v>23.817499999999999</c:v>
                </c:pt>
                <c:pt idx="8405">
                  <c:v>23.816638999999999</c:v>
                </c:pt>
                <c:pt idx="8406">
                  <c:v>23.816222</c:v>
                </c:pt>
                <c:pt idx="8407">
                  <c:v>23.816222</c:v>
                </c:pt>
                <c:pt idx="8408">
                  <c:v>23.817056000000001</c:v>
                </c:pt>
                <c:pt idx="8409">
                  <c:v>23.817028000000001</c:v>
                </c:pt>
                <c:pt idx="8410">
                  <c:v>23.817889000000001</c:v>
                </c:pt>
                <c:pt idx="8411">
                  <c:v>23.817861000000001</c:v>
                </c:pt>
                <c:pt idx="8412">
                  <c:v>23.818722000000001</c:v>
                </c:pt>
                <c:pt idx="8413">
                  <c:v>23.818750000000001</c:v>
                </c:pt>
                <c:pt idx="8414">
                  <c:v>23.819555999999999</c:v>
                </c:pt>
                <c:pt idx="8415">
                  <c:v>23.819583000000002</c:v>
                </c:pt>
                <c:pt idx="8416">
                  <c:v>23.820388999999999</c:v>
                </c:pt>
                <c:pt idx="8417">
                  <c:v>23.820416999999999</c:v>
                </c:pt>
                <c:pt idx="8418">
                  <c:v>23.821193999999998</c:v>
                </c:pt>
                <c:pt idx="8419">
                  <c:v>23.821249999999999</c:v>
                </c:pt>
                <c:pt idx="8420">
                  <c:v>23.822028</c:v>
                </c:pt>
                <c:pt idx="8421">
                  <c:v>23.822111</c:v>
                </c:pt>
                <c:pt idx="8422">
                  <c:v>23.822889</c:v>
                </c:pt>
                <c:pt idx="8423">
                  <c:v>23.822917</c:v>
                </c:pt>
                <c:pt idx="8424">
                  <c:v>23.823305999999999</c:v>
                </c:pt>
                <c:pt idx="8425">
                  <c:v>23.832471999999999</c:v>
                </c:pt>
                <c:pt idx="8426">
                  <c:v>23.835000000000001</c:v>
                </c:pt>
                <c:pt idx="8427">
                  <c:v>23.835417</c:v>
                </c:pt>
                <c:pt idx="8428">
                  <c:v>23.835388999999999</c:v>
                </c:pt>
                <c:pt idx="8429">
                  <c:v>23.83625</c:v>
                </c:pt>
                <c:pt idx="8430">
                  <c:v>23.836221999999999</c:v>
                </c:pt>
                <c:pt idx="8431">
                  <c:v>23.837083</c:v>
                </c:pt>
                <c:pt idx="8432">
                  <c:v>23.837056</c:v>
                </c:pt>
                <c:pt idx="8433">
                  <c:v>23.836221999999999</c:v>
                </c:pt>
                <c:pt idx="8434">
                  <c:v>23.83625</c:v>
                </c:pt>
                <c:pt idx="8435">
                  <c:v>23.835388999999999</c:v>
                </c:pt>
                <c:pt idx="8436">
                  <c:v>23.835417</c:v>
                </c:pt>
                <c:pt idx="8437">
                  <c:v>23.834555999999999</c:v>
                </c:pt>
                <c:pt idx="8438">
                  <c:v>23.834527999999999</c:v>
                </c:pt>
                <c:pt idx="8439">
                  <c:v>23.834139</c:v>
                </c:pt>
                <c:pt idx="8440">
                  <c:v>23.833333</c:v>
                </c:pt>
                <c:pt idx="8441">
                  <c:v>23.830361</c:v>
                </c:pt>
                <c:pt idx="8442">
                  <c:v>23.830389</c:v>
                </c:pt>
                <c:pt idx="8443">
                  <c:v>23.831222</c:v>
                </c:pt>
                <c:pt idx="8444">
                  <c:v>23.831222</c:v>
                </c:pt>
                <c:pt idx="8445">
                  <c:v>23.830417000000001</c:v>
                </c:pt>
                <c:pt idx="8446">
                  <c:v>23.830389</c:v>
                </c:pt>
                <c:pt idx="8447">
                  <c:v>23.832471999999999</c:v>
                </c:pt>
                <c:pt idx="8448">
                  <c:v>25.629971999999999</c:v>
                </c:pt>
                <c:pt idx="8449">
                  <c:v>25.634167000000001</c:v>
                </c:pt>
                <c:pt idx="8450">
                  <c:v>25.635417</c:v>
                </c:pt>
                <c:pt idx="8451">
                  <c:v>25.635444</c:v>
                </c:pt>
                <c:pt idx="8452">
                  <c:v>25.63625</c:v>
                </c:pt>
                <c:pt idx="8453">
                  <c:v>25.636222</c:v>
                </c:pt>
                <c:pt idx="8454">
                  <c:v>25.637028000000001</c:v>
                </c:pt>
                <c:pt idx="8455">
                  <c:v>25.637056000000001</c:v>
                </c:pt>
                <c:pt idx="8456">
                  <c:v>25.636638999999999</c:v>
                </c:pt>
                <c:pt idx="8457">
                  <c:v>25.635833000000002</c:v>
                </c:pt>
                <c:pt idx="8458">
                  <c:v>25.635000000000002</c:v>
                </c:pt>
                <c:pt idx="8459">
                  <c:v>25.630806</c:v>
                </c:pt>
                <c:pt idx="8460">
                  <c:v>25.628722</c:v>
                </c:pt>
                <c:pt idx="8461">
                  <c:v>25.628722</c:v>
                </c:pt>
                <c:pt idx="8462">
                  <c:v>25.628305999999998</c:v>
                </c:pt>
                <c:pt idx="8463">
                  <c:v>25.625861</c:v>
                </c:pt>
                <c:pt idx="8464">
                  <c:v>25.625388999999998</c:v>
                </c:pt>
                <c:pt idx="8465">
                  <c:v>25.625361000000002</c:v>
                </c:pt>
                <c:pt idx="8466">
                  <c:v>25.627889</c:v>
                </c:pt>
                <c:pt idx="8467">
                  <c:v>25.627860999999999</c:v>
                </c:pt>
                <c:pt idx="8468">
                  <c:v>25.628722</c:v>
                </c:pt>
                <c:pt idx="8469">
                  <c:v>25.628722</c:v>
                </c:pt>
                <c:pt idx="8470">
                  <c:v>25.629971999999999</c:v>
                </c:pt>
                <c:pt idx="8471">
                  <c:v>23.35</c:v>
                </c:pt>
                <c:pt idx="8472">
                  <c:v>23.352499999999999</c:v>
                </c:pt>
                <c:pt idx="8473">
                  <c:v>23.353332999999999</c:v>
                </c:pt>
                <c:pt idx="8474">
                  <c:v>23.355</c:v>
                </c:pt>
                <c:pt idx="8475">
                  <c:v>23.355806000000001</c:v>
                </c:pt>
                <c:pt idx="8476">
                  <c:v>23.356639000000001</c:v>
                </c:pt>
                <c:pt idx="8477">
                  <c:v>23.357472000000001</c:v>
                </c:pt>
                <c:pt idx="8478">
                  <c:v>23.359138999999999</c:v>
                </c:pt>
                <c:pt idx="8479">
                  <c:v>23.36</c:v>
                </c:pt>
                <c:pt idx="8480">
                  <c:v>23.360806</c:v>
                </c:pt>
                <c:pt idx="8481">
                  <c:v>23.362444</c:v>
                </c:pt>
                <c:pt idx="8482">
                  <c:v>23.363306000000001</c:v>
                </c:pt>
                <c:pt idx="8483">
                  <c:v>23.366638999999999</c:v>
                </c:pt>
                <c:pt idx="8484">
                  <c:v>23.3675</c:v>
                </c:pt>
                <c:pt idx="8485">
                  <c:v>23.368306</c:v>
                </c:pt>
                <c:pt idx="8486">
                  <c:v>23.369167000000001</c:v>
                </c:pt>
                <c:pt idx="8487">
                  <c:v>23.369972000000001</c:v>
                </c:pt>
                <c:pt idx="8488">
                  <c:v>23.371638999999998</c:v>
                </c:pt>
                <c:pt idx="8489">
                  <c:v>23.372889000000001</c:v>
                </c:pt>
                <c:pt idx="8490">
                  <c:v>23.372889000000001</c:v>
                </c:pt>
                <c:pt idx="8491">
                  <c:v>23.373694</c:v>
                </c:pt>
                <c:pt idx="8492">
                  <c:v>23.373722000000001</c:v>
                </c:pt>
                <c:pt idx="8493">
                  <c:v>23.372889000000001</c:v>
                </c:pt>
                <c:pt idx="8494">
                  <c:v>23.372889000000001</c:v>
                </c:pt>
                <c:pt idx="8495">
                  <c:v>23.372499999999999</c:v>
                </c:pt>
                <c:pt idx="8496">
                  <c:v>23.370833000000001</c:v>
                </c:pt>
                <c:pt idx="8497">
                  <c:v>23.369972000000001</c:v>
                </c:pt>
                <c:pt idx="8498">
                  <c:v>23.369167000000001</c:v>
                </c:pt>
                <c:pt idx="8499">
                  <c:v>23.368278</c:v>
                </c:pt>
                <c:pt idx="8500">
                  <c:v>23.367471999999999</c:v>
                </c:pt>
                <c:pt idx="8501">
                  <c:v>23.365777999999999</c:v>
                </c:pt>
                <c:pt idx="8502">
                  <c:v>23.364999999999998</c:v>
                </c:pt>
                <c:pt idx="8503">
                  <c:v>23.362888999999999</c:v>
                </c:pt>
                <c:pt idx="8504">
                  <c:v>23.362860999999999</c:v>
                </c:pt>
                <c:pt idx="8505">
                  <c:v>23.362472</c:v>
                </c:pt>
                <c:pt idx="8506">
                  <c:v>23.360806</c:v>
                </c:pt>
                <c:pt idx="8507">
                  <c:v>23.358277999999999</c:v>
                </c:pt>
                <c:pt idx="8508">
                  <c:v>23.357500000000002</c:v>
                </c:pt>
                <c:pt idx="8509">
                  <c:v>23.356611000000001</c:v>
                </c:pt>
                <c:pt idx="8510">
                  <c:v>23.355</c:v>
                </c:pt>
                <c:pt idx="8511">
                  <c:v>23.354139</c:v>
                </c:pt>
                <c:pt idx="8512">
                  <c:v>23.352471999999999</c:v>
                </c:pt>
                <c:pt idx="8513">
                  <c:v>23.350833000000002</c:v>
                </c:pt>
                <c:pt idx="8514">
                  <c:v>23.349972000000001</c:v>
                </c:pt>
                <c:pt idx="8515">
                  <c:v>23.349556</c:v>
                </c:pt>
                <c:pt idx="8516">
                  <c:v>23.349582999999999</c:v>
                </c:pt>
                <c:pt idx="8517">
                  <c:v>23.35</c:v>
                </c:pt>
                <c:pt idx="8518">
                  <c:v>21.954999999999998</c:v>
                </c:pt>
                <c:pt idx="8519">
                  <c:v>21.955805999999999</c:v>
                </c:pt>
                <c:pt idx="8520">
                  <c:v>21.957083000000001</c:v>
                </c:pt>
                <c:pt idx="8521">
                  <c:v>21.957028000000001</c:v>
                </c:pt>
                <c:pt idx="8522">
                  <c:v>21.957916999999998</c:v>
                </c:pt>
                <c:pt idx="8523">
                  <c:v>21.957916999999998</c:v>
                </c:pt>
                <c:pt idx="8524">
                  <c:v>21.958722000000002</c:v>
                </c:pt>
                <c:pt idx="8525">
                  <c:v>21.958722000000002</c:v>
                </c:pt>
                <c:pt idx="8526">
                  <c:v>21.959610999999999</c:v>
                </c:pt>
                <c:pt idx="8527">
                  <c:v>21.959555999999999</c:v>
                </c:pt>
                <c:pt idx="8528">
                  <c:v>21.959167000000001</c:v>
                </c:pt>
                <c:pt idx="8529">
                  <c:v>21.957443999999999</c:v>
                </c:pt>
                <c:pt idx="8530">
                  <c:v>21.955805999999999</c:v>
                </c:pt>
                <c:pt idx="8531">
                  <c:v>21.954999999999998</c:v>
                </c:pt>
                <c:pt idx="8532">
                  <c:v>21.954139000000001</c:v>
                </c:pt>
                <c:pt idx="8533">
                  <c:v>21.953333000000001</c:v>
                </c:pt>
                <c:pt idx="8534">
                  <c:v>21.952472</c:v>
                </c:pt>
                <c:pt idx="8535">
                  <c:v>21.951667</c:v>
                </c:pt>
                <c:pt idx="8536">
                  <c:v>21.95</c:v>
                </c:pt>
                <c:pt idx="8537">
                  <c:v>21.948722</c:v>
                </c:pt>
                <c:pt idx="8538">
                  <c:v>21.948778000000001</c:v>
                </c:pt>
                <c:pt idx="8539">
                  <c:v>21.947917</c:v>
                </c:pt>
                <c:pt idx="8540">
                  <c:v>21.947917</c:v>
                </c:pt>
                <c:pt idx="8541">
                  <c:v>21.949110999999998</c:v>
                </c:pt>
                <c:pt idx="8542">
                  <c:v>21.951639</c:v>
                </c:pt>
                <c:pt idx="8543">
                  <c:v>21.954999999999998</c:v>
                </c:pt>
                <c:pt idx="8544">
                  <c:v>23.831666999999999</c:v>
                </c:pt>
                <c:pt idx="8545">
                  <c:v>23.832889000000002</c:v>
                </c:pt>
                <c:pt idx="8546">
                  <c:v>23.832889000000002</c:v>
                </c:pt>
                <c:pt idx="8547">
                  <c:v>23.833722000000002</c:v>
                </c:pt>
                <c:pt idx="8548">
                  <c:v>23.833749999999998</c:v>
                </c:pt>
                <c:pt idx="8549">
                  <c:v>23.832916999999998</c:v>
                </c:pt>
                <c:pt idx="8550">
                  <c:v>23.832889000000002</c:v>
                </c:pt>
                <c:pt idx="8551">
                  <c:v>23.831250000000001</c:v>
                </c:pt>
                <c:pt idx="8552">
                  <c:v>23.831278000000001</c:v>
                </c:pt>
                <c:pt idx="8553">
                  <c:v>23.830417000000001</c:v>
                </c:pt>
                <c:pt idx="8554">
                  <c:v>23.830444</c:v>
                </c:pt>
                <c:pt idx="8555">
                  <c:v>23.83</c:v>
                </c:pt>
                <c:pt idx="8556">
                  <c:v>23.828333000000001</c:v>
                </c:pt>
                <c:pt idx="8557">
                  <c:v>23.827916999999999</c:v>
                </c:pt>
                <c:pt idx="8558">
                  <c:v>23.827916999999999</c:v>
                </c:pt>
                <c:pt idx="8559">
                  <c:v>23.827110999999999</c:v>
                </c:pt>
                <c:pt idx="8560">
                  <c:v>23.827082999999998</c:v>
                </c:pt>
                <c:pt idx="8561">
                  <c:v>23.826250000000002</c:v>
                </c:pt>
                <c:pt idx="8562">
                  <c:v>23.826277999999999</c:v>
                </c:pt>
                <c:pt idx="8563">
                  <c:v>23.825389000000001</c:v>
                </c:pt>
                <c:pt idx="8564">
                  <c:v>23.826639</c:v>
                </c:pt>
                <c:pt idx="8565">
                  <c:v>23.830805999999999</c:v>
                </c:pt>
                <c:pt idx="8566">
                  <c:v>23.831666999999999</c:v>
                </c:pt>
                <c:pt idx="8567">
                  <c:v>25.157471999999999</c:v>
                </c:pt>
                <c:pt idx="8568">
                  <c:v>25.16</c:v>
                </c:pt>
                <c:pt idx="8569">
                  <c:v>25.160416999999999</c:v>
                </c:pt>
                <c:pt idx="8570">
                  <c:v>25.160416999999999</c:v>
                </c:pt>
                <c:pt idx="8571">
                  <c:v>25.160833</c:v>
                </c:pt>
                <c:pt idx="8572">
                  <c:v>25.161639000000001</c:v>
                </c:pt>
                <c:pt idx="8573">
                  <c:v>25.162889</c:v>
                </c:pt>
                <c:pt idx="8574">
                  <c:v>25.162889</c:v>
                </c:pt>
                <c:pt idx="8575">
                  <c:v>25.16375</c:v>
                </c:pt>
                <c:pt idx="8576">
                  <c:v>25.16375</c:v>
                </c:pt>
                <c:pt idx="8577">
                  <c:v>25.162917</c:v>
                </c:pt>
                <c:pt idx="8578">
                  <c:v>25.162889</c:v>
                </c:pt>
                <c:pt idx="8579">
                  <c:v>25.162082999999999</c:v>
                </c:pt>
                <c:pt idx="8580">
                  <c:v>25.162082999999999</c:v>
                </c:pt>
                <c:pt idx="8581">
                  <c:v>25.161694000000001</c:v>
                </c:pt>
                <c:pt idx="8582">
                  <c:v>25.159972</c:v>
                </c:pt>
                <c:pt idx="8583">
                  <c:v>25.159555999999998</c:v>
                </c:pt>
                <c:pt idx="8584">
                  <c:v>25.159583000000001</c:v>
                </c:pt>
                <c:pt idx="8585">
                  <c:v>25.157056000000001</c:v>
                </c:pt>
                <c:pt idx="8586">
                  <c:v>25.157056000000001</c:v>
                </c:pt>
                <c:pt idx="8587">
                  <c:v>25.156222</c:v>
                </c:pt>
                <c:pt idx="8588">
                  <c:v>25.156278</c:v>
                </c:pt>
                <c:pt idx="8589">
                  <c:v>25.155417</c:v>
                </c:pt>
                <c:pt idx="8590">
                  <c:v>25.155389</c:v>
                </c:pt>
                <c:pt idx="8591">
                  <c:v>25.157083</c:v>
                </c:pt>
                <c:pt idx="8592">
                  <c:v>25.157083</c:v>
                </c:pt>
                <c:pt idx="8593">
                  <c:v>25.157471999999999</c:v>
                </c:pt>
                <c:pt idx="8594">
                  <c:v>23.341667000000001</c:v>
                </c:pt>
                <c:pt idx="8595">
                  <c:v>23.345806</c:v>
                </c:pt>
                <c:pt idx="8596">
                  <c:v>23.346667</c:v>
                </c:pt>
                <c:pt idx="8597">
                  <c:v>23.348333</c:v>
                </c:pt>
                <c:pt idx="8598">
                  <c:v>23.348749999999999</c:v>
                </c:pt>
                <c:pt idx="8599">
                  <c:v>23.348721999999999</c:v>
                </c:pt>
                <c:pt idx="8600">
                  <c:v>23.349527999999999</c:v>
                </c:pt>
                <c:pt idx="8601">
                  <c:v>23.349556</c:v>
                </c:pt>
                <c:pt idx="8602">
                  <c:v>23.348693999999998</c:v>
                </c:pt>
                <c:pt idx="8603">
                  <c:v>23.348721999999999</c:v>
                </c:pt>
                <c:pt idx="8604">
                  <c:v>23.347472</c:v>
                </c:pt>
                <c:pt idx="8605">
                  <c:v>23.346610999999999</c:v>
                </c:pt>
                <c:pt idx="8606">
                  <c:v>23.345832999999999</c:v>
                </c:pt>
                <c:pt idx="8607">
                  <c:v>23.343305999999998</c:v>
                </c:pt>
                <c:pt idx="8608">
                  <c:v>23.342027999999999</c:v>
                </c:pt>
                <c:pt idx="8609">
                  <c:v>23.342082999999999</c:v>
                </c:pt>
                <c:pt idx="8610">
                  <c:v>23.341249999999999</c:v>
                </c:pt>
                <c:pt idx="8611">
                  <c:v>23.341221999999998</c:v>
                </c:pt>
                <c:pt idx="8612">
                  <c:v>23.340806000000001</c:v>
                </c:pt>
                <c:pt idx="8613">
                  <c:v>23.34</c:v>
                </c:pt>
                <c:pt idx="8614">
                  <c:v>23.339556000000002</c:v>
                </c:pt>
                <c:pt idx="8615">
                  <c:v>23.339583000000001</c:v>
                </c:pt>
                <c:pt idx="8616">
                  <c:v>23.339971999999999</c:v>
                </c:pt>
                <c:pt idx="8617">
                  <c:v>23.340833</c:v>
                </c:pt>
                <c:pt idx="8618">
                  <c:v>23.341667000000001</c:v>
                </c:pt>
                <c:pt idx="8619">
                  <c:v>24.753278000000002</c:v>
                </c:pt>
                <c:pt idx="8620">
                  <c:v>24.756667</c:v>
                </c:pt>
                <c:pt idx="8621">
                  <c:v>24.7575</c:v>
                </c:pt>
                <c:pt idx="8622">
                  <c:v>24.758278000000001</c:v>
                </c:pt>
                <c:pt idx="8623">
                  <c:v>24.759972000000001</c:v>
                </c:pt>
                <c:pt idx="8624">
                  <c:v>24.760833000000002</c:v>
                </c:pt>
                <c:pt idx="8625">
                  <c:v>24.762471999999999</c:v>
                </c:pt>
                <c:pt idx="8626">
                  <c:v>24.763332999999999</c:v>
                </c:pt>
                <c:pt idx="8627">
                  <c:v>24.764139</c:v>
                </c:pt>
                <c:pt idx="8628">
                  <c:v>24.765000000000001</c:v>
                </c:pt>
                <c:pt idx="8629">
                  <c:v>24.766221999999999</c:v>
                </c:pt>
                <c:pt idx="8630">
                  <c:v>24.766249999999999</c:v>
                </c:pt>
                <c:pt idx="8631">
                  <c:v>24.765000000000001</c:v>
                </c:pt>
                <c:pt idx="8632">
                  <c:v>24.764139</c:v>
                </c:pt>
                <c:pt idx="8633">
                  <c:v>24.763332999999999</c:v>
                </c:pt>
                <c:pt idx="8634">
                  <c:v>24.761666999999999</c:v>
                </c:pt>
                <c:pt idx="8635">
                  <c:v>24.760777999999998</c:v>
                </c:pt>
                <c:pt idx="8636">
                  <c:v>24.76</c:v>
                </c:pt>
                <c:pt idx="8637">
                  <c:v>24.759582999999999</c:v>
                </c:pt>
                <c:pt idx="8638">
                  <c:v>24.759556</c:v>
                </c:pt>
                <c:pt idx="8639">
                  <c:v>24.759167000000001</c:v>
                </c:pt>
                <c:pt idx="8640">
                  <c:v>24.7575</c:v>
                </c:pt>
                <c:pt idx="8641">
                  <c:v>24.754999999999999</c:v>
                </c:pt>
                <c:pt idx="8642">
                  <c:v>24.754138999999999</c:v>
                </c:pt>
                <c:pt idx="8643">
                  <c:v>24.752917</c:v>
                </c:pt>
                <c:pt idx="8644">
                  <c:v>24.752889</c:v>
                </c:pt>
                <c:pt idx="8645">
                  <c:v>24.753278000000002</c:v>
                </c:pt>
                <c:pt idx="8646">
                  <c:v>23.444944</c:v>
                </c:pt>
                <c:pt idx="8647">
                  <c:v>23.446667000000001</c:v>
                </c:pt>
                <c:pt idx="8648">
                  <c:v>23.448722</c:v>
                </c:pt>
                <c:pt idx="8649">
                  <c:v>23.448722</c:v>
                </c:pt>
                <c:pt idx="8650">
                  <c:v>23.449556000000001</c:v>
                </c:pt>
                <c:pt idx="8651">
                  <c:v>23.448305999999999</c:v>
                </c:pt>
                <c:pt idx="8652">
                  <c:v>23.445806000000001</c:v>
                </c:pt>
                <c:pt idx="8653">
                  <c:v>23.444944</c:v>
                </c:pt>
                <c:pt idx="8654">
                  <c:v>23.444139</c:v>
                </c:pt>
                <c:pt idx="8655">
                  <c:v>23.442499999999999</c:v>
                </c:pt>
                <c:pt idx="8656">
                  <c:v>23.441666999999999</c:v>
                </c:pt>
                <c:pt idx="8657">
                  <c:v>23.441193999999999</c:v>
                </c:pt>
                <c:pt idx="8658">
                  <c:v>23.441222</c:v>
                </c:pt>
                <c:pt idx="8659">
                  <c:v>23.440833000000001</c:v>
                </c:pt>
                <c:pt idx="8660">
                  <c:v>23.438306000000001</c:v>
                </c:pt>
                <c:pt idx="8661">
                  <c:v>23.437888999999998</c:v>
                </c:pt>
                <c:pt idx="8662">
                  <c:v>23.437888999999998</c:v>
                </c:pt>
                <c:pt idx="8663">
                  <c:v>23.439194000000001</c:v>
                </c:pt>
                <c:pt idx="8664">
                  <c:v>23.44</c:v>
                </c:pt>
                <c:pt idx="8665">
                  <c:v>23.440833000000001</c:v>
                </c:pt>
                <c:pt idx="8666">
                  <c:v>23.441638999999999</c:v>
                </c:pt>
                <c:pt idx="8667">
                  <c:v>23.444944</c:v>
                </c:pt>
                <c:pt idx="8668">
                  <c:v>23.296666999999999</c:v>
                </c:pt>
                <c:pt idx="8669">
                  <c:v>23.298694000000001</c:v>
                </c:pt>
                <c:pt idx="8670">
                  <c:v>23.298694000000001</c:v>
                </c:pt>
                <c:pt idx="8671">
                  <c:v>23.298306</c:v>
                </c:pt>
                <c:pt idx="8672">
                  <c:v>23.296638999999999</c:v>
                </c:pt>
                <c:pt idx="8673">
                  <c:v>23.295805999999999</c:v>
                </c:pt>
                <c:pt idx="8674">
                  <c:v>23.288305999999999</c:v>
                </c:pt>
                <c:pt idx="8675">
                  <c:v>23.287889</c:v>
                </c:pt>
                <c:pt idx="8676">
                  <c:v>23.287917</c:v>
                </c:pt>
                <c:pt idx="8677">
                  <c:v>23.289166999999999</c:v>
                </c:pt>
                <c:pt idx="8678">
                  <c:v>23.289943999999998</c:v>
                </c:pt>
                <c:pt idx="8679">
                  <c:v>23.290806</c:v>
                </c:pt>
                <c:pt idx="8680">
                  <c:v>23.292472</c:v>
                </c:pt>
                <c:pt idx="8681">
                  <c:v>23.294139000000001</c:v>
                </c:pt>
                <c:pt idx="8682">
                  <c:v>23.295805999999999</c:v>
                </c:pt>
                <c:pt idx="8683">
                  <c:v>23.296666999999999</c:v>
                </c:pt>
                <c:pt idx="8684">
                  <c:v>23.386666999999999</c:v>
                </c:pt>
                <c:pt idx="8685">
                  <c:v>23.393305999999999</c:v>
                </c:pt>
                <c:pt idx="8686">
                  <c:v>23.394193999999999</c:v>
                </c:pt>
                <c:pt idx="8687">
                  <c:v>23.399166999999998</c:v>
                </c:pt>
                <c:pt idx="8688">
                  <c:v>23.400027999999999</c:v>
                </c:pt>
                <c:pt idx="8689">
                  <c:v>23.404139000000001</c:v>
                </c:pt>
                <c:pt idx="8690">
                  <c:v>23.404555999999999</c:v>
                </c:pt>
                <c:pt idx="8691">
                  <c:v>23.404555999999999</c:v>
                </c:pt>
                <c:pt idx="8692">
                  <c:v>23.405389</c:v>
                </c:pt>
                <c:pt idx="8693">
                  <c:v>23.405000000000001</c:v>
                </c:pt>
                <c:pt idx="8694">
                  <c:v>23.398333000000001</c:v>
                </c:pt>
                <c:pt idx="8695">
                  <c:v>23.397500000000001</c:v>
                </c:pt>
                <c:pt idx="8696">
                  <c:v>23.395833</c:v>
                </c:pt>
                <c:pt idx="8697">
                  <c:v>23.394971999999999</c:v>
                </c:pt>
                <c:pt idx="8698">
                  <c:v>23.386638999999999</c:v>
                </c:pt>
                <c:pt idx="8699">
                  <c:v>23.385417</c:v>
                </c:pt>
                <c:pt idx="8700">
                  <c:v>23.386666999999999</c:v>
                </c:pt>
                <c:pt idx="8701">
                  <c:v>23.4175</c:v>
                </c:pt>
                <c:pt idx="8702">
                  <c:v>23.426666999999998</c:v>
                </c:pt>
                <c:pt idx="8703">
                  <c:v>23.427056</c:v>
                </c:pt>
                <c:pt idx="8704">
                  <c:v>23.427056</c:v>
                </c:pt>
                <c:pt idx="8705">
                  <c:v>23.426666999999998</c:v>
                </c:pt>
                <c:pt idx="8706">
                  <c:v>23.419139000000001</c:v>
                </c:pt>
                <c:pt idx="8707">
                  <c:v>23.418306000000001</c:v>
                </c:pt>
                <c:pt idx="8708">
                  <c:v>23.415832999999999</c:v>
                </c:pt>
                <c:pt idx="8709">
                  <c:v>23.414556000000001</c:v>
                </c:pt>
                <c:pt idx="8710">
                  <c:v>23.414556000000001</c:v>
                </c:pt>
                <c:pt idx="8711">
                  <c:v>23.415778</c:v>
                </c:pt>
                <c:pt idx="8712">
                  <c:v>23.416639</c:v>
                </c:pt>
                <c:pt idx="8713">
                  <c:v>23.4175</c:v>
                </c:pt>
                <c:pt idx="8714">
                  <c:v>23.125</c:v>
                </c:pt>
                <c:pt idx="8715">
                  <c:v>23.125806000000001</c:v>
                </c:pt>
                <c:pt idx="8716">
                  <c:v>23.127056</c:v>
                </c:pt>
                <c:pt idx="8717">
                  <c:v>23.127082999999999</c:v>
                </c:pt>
                <c:pt idx="8718">
                  <c:v>23.128305999999998</c:v>
                </c:pt>
                <c:pt idx="8719">
                  <c:v>23.129138999999999</c:v>
                </c:pt>
                <c:pt idx="8720">
                  <c:v>23.130361000000001</c:v>
                </c:pt>
                <c:pt idx="8721">
                  <c:v>23.128722</c:v>
                </c:pt>
                <c:pt idx="8722">
                  <c:v>23.12875</c:v>
                </c:pt>
                <c:pt idx="8723">
                  <c:v>23.129138999999999</c:v>
                </c:pt>
                <c:pt idx="8724">
                  <c:v>23.13</c:v>
                </c:pt>
                <c:pt idx="8725">
                  <c:v>23.130417000000001</c:v>
                </c:pt>
                <c:pt idx="8726">
                  <c:v>23.130389000000001</c:v>
                </c:pt>
                <c:pt idx="8727">
                  <c:v>23.129971999999999</c:v>
                </c:pt>
                <c:pt idx="8728">
                  <c:v>23.127472000000001</c:v>
                </c:pt>
                <c:pt idx="8729">
                  <c:v>23.127056</c:v>
                </c:pt>
                <c:pt idx="8730">
                  <c:v>23.127110999999999</c:v>
                </c:pt>
                <c:pt idx="8731">
                  <c:v>23.126221999999999</c:v>
                </c:pt>
                <c:pt idx="8732">
                  <c:v>23.126249999999999</c:v>
                </c:pt>
                <c:pt idx="8733">
                  <c:v>23.125388999999998</c:v>
                </c:pt>
                <c:pt idx="8734">
                  <c:v>23.125361000000002</c:v>
                </c:pt>
                <c:pt idx="8735">
                  <c:v>23.124555999999998</c:v>
                </c:pt>
                <c:pt idx="8736">
                  <c:v>23.124583000000001</c:v>
                </c:pt>
                <c:pt idx="8737">
                  <c:v>23.125</c:v>
                </c:pt>
                <c:pt idx="8738">
                  <c:v>25.487500000000001</c:v>
                </c:pt>
                <c:pt idx="8739">
                  <c:v>25.489166999999998</c:v>
                </c:pt>
                <c:pt idx="8740">
                  <c:v>25.489556</c:v>
                </c:pt>
                <c:pt idx="8741">
                  <c:v>25.489583</c:v>
                </c:pt>
                <c:pt idx="8742">
                  <c:v>25.490444</c:v>
                </c:pt>
                <c:pt idx="8743">
                  <c:v>25.490417000000001</c:v>
                </c:pt>
                <c:pt idx="8744">
                  <c:v>25.49</c:v>
                </c:pt>
                <c:pt idx="8745">
                  <c:v>25.484971999999999</c:v>
                </c:pt>
                <c:pt idx="8746">
                  <c:v>25.483750000000001</c:v>
                </c:pt>
                <c:pt idx="8747">
                  <c:v>25.483722</c:v>
                </c:pt>
                <c:pt idx="8748">
                  <c:v>25.484138999999999</c:v>
                </c:pt>
                <c:pt idx="8749">
                  <c:v>25.484999999999999</c:v>
                </c:pt>
                <c:pt idx="8750">
                  <c:v>25.487500000000001</c:v>
                </c:pt>
                <c:pt idx="8751">
                  <c:v>23.4925</c:v>
                </c:pt>
                <c:pt idx="8752">
                  <c:v>23.494111</c:v>
                </c:pt>
                <c:pt idx="8753">
                  <c:v>23.496221999999999</c:v>
                </c:pt>
                <c:pt idx="8754">
                  <c:v>23.496221999999999</c:v>
                </c:pt>
                <c:pt idx="8755">
                  <c:v>23.495388999999999</c:v>
                </c:pt>
                <c:pt idx="8756">
                  <c:v>23.495388999999999</c:v>
                </c:pt>
                <c:pt idx="8757">
                  <c:v>23.495000000000001</c:v>
                </c:pt>
                <c:pt idx="8758">
                  <c:v>23.494139000000001</c:v>
                </c:pt>
                <c:pt idx="8759">
                  <c:v>23.493749999999999</c:v>
                </c:pt>
                <c:pt idx="8760">
                  <c:v>23.493722000000002</c:v>
                </c:pt>
                <c:pt idx="8761">
                  <c:v>23.492916999999998</c:v>
                </c:pt>
                <c:pt idx="8762">
                  <c:v>23.492889000000002</c:v>
                </c:pt>
                <c:pt idx="8763">
                  <c:v>23.492083000000001</c:v>
                </c:pt>
                <c:pt idx="8764">
                  <c:v>23.492056000000002</c:v>
                </c:pt>
                <c:pt idx="8765">
                  <c:v>23.4925</c:v>
                </c:pt>
                <c:pt idx="8766">
                  <c:v>23.8325</c:v>
                </c:pt>
                <c:pt idx="8767">
                  <c:v>23.833333</c:v>
                </c:pt>
                <c:pt idx="8768">
                  <c:v>23.833749999999998</c:v>
                </c:pt>
                <c:pt idx="8769">
                  <c:v>23.833722000000002</c:v>
                </c:pt>
                <c:pt idx="8770">
                  <c:v>23.834610999999999</c:v>
                </c:pt>
                <c:pt idx="8771">
                  <c:v>23.834555999999999</c:v>
                </c:pt>
                <c:pt idx="8772">
                  <c:v>23.832916999999998</c:v>
                </c:pt>
                <c:pt idx="8773">
                  <c:v>23.832861000000001</c:v>
                </c:pt>
                <c:pt idx="8774">
                  <c:v>23.832028000000001</c:v>
                </c:pt>
                <c:pt idx="8775">
                  <c:v>23.832056000000001</c:v>
                </c:pt>
                <c:pt idx="8776">
                  <c:v>23.830805999999999</c:v>
                </c:pt>
                <c:pt idx="8777">
                  <c:v>23.829583</c:v>
                </c:pt>
                <c:pt idx="8778">
                  <c:v>23.829556</c:v>
                </c:pt>
                <c:pt idx="8779">
                  <c:v>23.830417000000001</c:v>
                </c:pt>
                <c:pt idx="8780">
                  <c:v>23.830389</c:v>
                </c:pt>
                <c:pt idx="8781">
                  <c:v>23.831222</c:v>
                </c:pt>
                <c:pt idx="8782">
                  <c:v>23.831194</c:v>
                </c:pt>
                <c:pt idx="8783">
                  <c:v>23.832056000000001</c:v>
                </c:pt>
                <c:pt idx="8784">
                  <c:v>23.832028000000001</c:v>
                </c:pt>
                <c:pt idx="8785">
                  <c:v>23.8325</c:v>
                </c:pt>
                <c:pt idx="8786">
                  <c:v>23.248305999999999</c:v>
                </c:pt>
                <c:pt idx="8787">
                  <c:v>23.254138999999999</c:v>
                </c:pt>
                <c:pt idx="8788">
                  <c:v>23.255417000000001</c:v>
                </c:pt>
                <c:pt idx="8789">
                  <c:v>23.255389000000001</c:v>
                </c:pt>
                <c:pt idx="8790">
                  <c:v>23.254166999999999</c:v>
                </c:pt>
                <c:pt idx="8791">
                  <c:v>23.249110999999999</c:v>
                </c:pt>
                <c:pt idx="8792">
                  <c:v>23.248305999999999</c:v>
                </c:pt>
                <c:pt idx="8793">
                  <c:v>23.247499999999999</c:v>
                </c:pt>
                <c:pt idx="8794">
                  <c:v>23.246278</c:v>
                </c:pt>
                <c:pt idx="8795">
                  <c:v>23.248305999999999</c:v>
                </c:pt>
                <c:pt idx="8796">
                  <c:v>25.432500000000001</c:v>
                </c:pt>
                <c:pt idx="8797">
                  <c:v>25.434999999999999</c:v>
                </c:pt>
                <c:pt idx="8798">
                  <c:v>25.435860999999999</c:v>
                </c:pt>
                <c:pt idx="8799">
                  <c:v>25.436667</c:v>
                </c:pt>
                <c:pt idx="8800">
                  <c:v>25.4375</c:v>
                </c:pt>
                <c:pt idx="8801">
                  <c:v>25.439167000000001</c:v>
                </c:pt>
                <c:pt idx="8802">
                  <c:v>25.439556</c:v>
                </c:pt>
                <c:pt idx="8803">
                  <c:v>25.439582999999999</c:v>
                </c:pt>
                <c:pt idx="8804">
                  <c:v>25.440443999999999</c:v>
                </c:pt>
                <c:pt idx="8805">
                  <c:v>25.439139000000001</c:v>
                </c:pt>
                <c:pt idx="8806">
                  <c:v>25.434971999999998</c:v>
                </c:pt>
                <c:pt idx="8807">
                  <c:v>25.434138999999998</c:v>
                </c:pt>
                <c:pt idx="8808">
                  <c:v>25.432528000000001</c:v>
                </c:pt>
                <c:pt idx="8809">
                  <c:v>25.432082999999999</c:v>
                </c:pt>
                <c:pt idx="8810">
                  <c:v>25.432082999999999</c:v>
                </c:pt>
                <c:pt idx="8811">
                  <c:v>25.432500000000001</c:v>
                </c:pt>
                <c:pt idx="8812">
                  <c:v>23.541667</c:v>
                </c:pt>
                <c:pt idx="8813">
                  <c:v>23.545000000000002</c:v>
                </c:pt>
                <c:pt idx="8814">
                  <c:v>23.546278000000001</c:v>
                </c:pt>
                <c:pt idx="8815">
                  <c:v>23.546250000000001</c:v>
                </c:pt>
                <c:pt idx="8816">
                  <c:v>23.544167000000002</c:v>
                </c:pt>
                <c:pt idx="8817">
                  <c:v>23.543306000000001</c:v>
                </c:pt>
                <c:pt idx="8818">
                  <c:v>23.542444</c:v>
                </c:pt>
                <c:pt idx="8819">
                  <c:v>23.540861</c:v>
                </c:pt>
                <c:pt idx="8820">
                  <c:v>23.540389000000001</c:v>
                </c:pt>
                <c:pt idx="8821">
                  <c:v>23.540417000000001</c:v>
                </c:pt>
                <c:pt idx="8822">
                  <c:v>23.541667</c:v>
                </c:pt>
                <c:pt idx="8823">
                  <c:v>23.832471999999999</c:v>
                </c:pt>
                <c:pt idx="8824">
                  <c:v>23.834194</c:v>
                </c:pt>
                <c:pt idx="8825">
                  <c:v>23.834527999999999</c:v>
                </c:pt>
                <c:pt idx="8826">
                  <c:v>23.834527999999999</c:v>
                </c:pt>
                <c:pt idx="8827">
                  <c:v>23.833694000000001</c:v>
                </c:pt>
                <c:pt idx="8828">
                  <c:v>23.833694000000001</c:v>
                </c:pt>
                <c:pt idx="8829">
                  <c:v>23.833306</c:v>
                </c:pt>
                <c:pt idx="8830">
                  <c:v>23.8325</c:v>
                </c:pt>
                <c:pt idx="8831">
                  <c:v>23.831666999999999</c:v>
                </c:pt>
                <c:pt idx="8832">
                  <c:v>23.830805999999999</c:v>
                </c:pt>
                <c:pt idx="8833">
                  <c:v>23.830389</c:v>
                </c:pt>
                <c:pt idx="8834">
                  <c:v>23.830417000000001</c:v>
                </c:pt>
                <c:pt idx="8835">
                  <c:v>23.831222</c:v>
                </c:pt>
                <c:pt idx="8836">
                  <c:v>23.831250000000001</c:v>
                </c:pt>
                <c:pt idx="8837">
                  <c:v>23.832083000000001</c:v>
                </c:pt>
                <c:pt idx="8838">
                  <c:v>23.832083000000001</c:v>
                </c:pt>
                <c:pt idx="8839">
                  <c:v>23.832471999999999</c:v>
                </c:pt>
                <c:pt idx="8840">
                  <c:v>23.38</c:v>
                </c:pt>
                <c:pt idx="8841">
                  <c:v>23.384972000000001</c:v>
                </c:pt>
                <c:pt idx="8842">
                  <c:v>23.387083000000001</c:v>
                </c:pt>
                <c:pt idx="8843">
                  <c:v>23.387056000000001</c:v>
                </c:pt>
                <c:pt idx="8844">
                  <c:v>23.386666999999999</c:v>
                </c:pt>
                <c:pt idx="8845">
                  <c:v>23.384139000000001</c:v>
                </c:pt>
                <c:pt idx="8846">
                  <c:v>23.383333</c:v>
                </c:pt>
                <c:pt idx="8847">
                  <c:v>23.38</c:v>
                </c:pt>
                <c:pt idx="8848">
                  <c:v>23.379583</c:v>
                </c:pt>
                <c:pt idx="8849">
                  <c:v>23.379583</c:v>
                </c:pt>
                <c:pt idx="8850">
                  <c:v>23.37875</c:v>
                </c:pt>
                <c:pt idx="8851">
                  <c:v>23.38</c:v>
                </c:pt>
                <c:pt idx="8852">
                  <c:v>25.192471999999999</c:v>
                </c:pt>
                <c:pt idx="8853">
                  <c:v>25.194139</c:v>
                </c:pt>
                <c:pt idx="8854">
                  <c:v>25.196221999999999</c:v>
                </c:pt>
                <c:pt idx="8855">
                  <c:v>25.196221999999999</c:v>
                </c:pt>
                <c:pt idx="8856">
                  <c:v>25.197917</c:v>
                </c:pt>
                <c:pt idx="8857">
                  <c:v>25.197917</c:v>
                </c:pt>
                <c:pt idx="8858">
                  <c:v>25.196667000000001</c:v>
                </c:pt>
                <c:pt idx="8859">
                  <c:v>25.195</c:v>
                </c:pt>
                <c:pt idx="8860">
                  <c:v>25.194139</c:v>
                </c:pt>
                <c:pt idx="8861">
                  <c:v>25.193332999999999</c:v>
                </c:pt>
                <c:pt idx="8862">
                  <c:v>25.192917000000001</c:v>
                </c:pt>
                <c:pt idx="8863">
                  <c:v>25.192917000000001</c:v>
                </c:pt>
                <c:pt idx="8864">
                  <c:v>25.193777999999998</c:v>
                </c:pt>
                <c:pt idx="8865">
                  <c:v>25.193750000000001</c:v>
                </c:pt>
                <c:pt idx="8866">
                  <c:v>25.192889000000001</c:v>
                </c:pt>
                <c:pt idx="8867">
                  <c:v>25.192889000000001</c:v>
                </c:pt>
                <c:pt idx="8868">
                  <c:v>25.192083</c:v>
                </c:pt>
                <c:pt idx="8869">
                  <c:v>25.192471999999999</c:v>
                </c:pt>
                <c:pt idx="8870">
                  <c:v>23.721667</c:v>
                </c:pt>
                <c:pt idx="8871">
                  <c:v>23.725000000000001</c:v>
                </c:pt>
                <c:pt idx="8872">
                  <c:v>23.725805999999999</c:v>
                </c:pt>
                <c:pt idx="8873">
                  <c:v>23.727471999999999</c:v>
                </c:pt>
                <c:pt idx="8874">
                  <c:v>23.727889000000001</c:v>
                </c:pt>
                <c:pt idx="8875">
                  <c:v>23.727889000000001</c:v>
                </c:pt>
                <c:pt idx="8876">
                  <c:v>23.728722000000001</c:v>
                </c:pt>
                <c:pt idx="8877">
                  <c:v>23.728722000000001</c:v>
                </c:pt>
                <c:pt idx="8878">
                  <c:v>23.728278</c:v>
                </c:pt>
                <c:pt idx="8879">
                  <c:v>23.723306000000001</c:v>
                </c:pt>
                <c:pt idx="8880">
                  <c:v>23.721194000000001</c:v>
                </c:pt>
                <c:pt idx="8881">
                  <c:v>23.721222000000001</c:v>
                </c:pt>
                <c:pt idx="8882">
                  <c:v>23.721667</c:v>
                </c:pt>
                <c:pt idx="8883">
                  <c:v>23.449971999999999</c:v>
                </c:pt>
                <c:pt idx="8884">
                  <c:v>23.450832999999999</c:v>
                </c:pt>
                <c:pt idx="8885">
                  <c:v>23.451667</c:v>
                </c:pt>
                <c:pt idx="8886">
                  <c:v>23.454999999999998</c:v>
                </c:pt>
                <c:pt idx="8887">
                  <c:v>23.455805999999999</c:v>
                </c:pt>
                <c:pt idx="8888">
                  <c:v>23.457471999999999</c:v>
                </c:pt>
                <c:pt idx="8889">
                  <c:v>23.457944000000001</c:v>
                </c:pt>
                <c:pt idx="8890">
                  <c:v>23.457889000000002</c:v>
                </c:pt>
                <c:pt idx="8891">
                  <c:v>23.456638999999999</c:v>
                </c:pt>
                <c:pt idx="8892">
                  <c:v>23.451667</c:v>
                </c:pt>
                <c:pt idx="8893">
                  <c:v>23.449556000000001</c:v>
                </c:pt>
                <c:pt idx="8894">
                  <c:v>23.449528000000001</c:v>
                </c:pt>
                <c:pt idx="8895">
                  <c:v>23.449971999999999</c:v>
                </c:pt>
                <c:pt idx="8896">
                  <c:v>23.821667000000001</c:v>
                </c:pt>
                <c:pt idx="8897">
                  <c:v>23.824138999999999</c:v>
                </c:pt>
                <c:pt idx="8898">
                  <c:v>23.824556000000001</c:v>
                </c:pt>
                <c:pt idx="8899">
                  <c:v>23.824583000000001</c:v>
                </c:pt>
                <c:pt idx="8900">
                  <c:v>23.825417000000002</c:v>
                </c:pt>
                <c:pt idx="8901">
                  <c:v>23.825389000000001</c:v>
                </c:pt>
                <c:pt idx="8902">
                  <c:v>23.824999999999999</c:v>
                </c:pt>
                <c:pt idx="8903">
                  <c:v>23.823333000000002</c:v>
                </c:pt>
                <c:pt idx="8904">
                  <c:v>23.822056</c:v>
                </c:pt>
                <c:pt idx="8905">
                  <c:v>23.822028</c:v>
                </c:pt>
                <c:pt idx="8906">
                  <c:v>23.820416999999999</c:v>
                </c:pt>
                <c:pt idx="8907">
                  <c:v>23.820443999999998</c:v>
                </c:pt>
                <c:pt idx="8908">
                  <c:v>23.821667000000001</c:v>
                </c:pt>
                <c:pt idx="8909">
                  <c:v>23.821639000000001</c:v>
                </c:pt>
                <c:pt idx="8910">
                  <c:v>23.822056</c:v>
                </c:pt>
                <c:pt idx="8911">
                  <c:v>23.822082999999999</c:v>
                </c:pt>
                <c:pt idx="8912">
                  <c:v>23.822889</c:v>
                </c:pt>
                <c:pt idx="8913">
                  <c:v>23.822861</c:v>
                </c:pt>
                <c:pt idx="8914">
                  <c:v>23.822028</c:v>
                </c:pt>
                <c:pt idx="8915">
                  <c:v>23.822082999999999</c:v>
                </c:pt>
                <c:pt idx="8916">
                  <c:v>23.822889</c:v>
                </c:pt>
                <c:pt idx="8917">
                  <c:v>23.822944</c:v>
                </c:pt>
                <c:pt idx="8918">
                  <c:v>23.822472000000001</c:v>
                </c:pt>
                <c:pt idx="8919">
                  <c:v>23.821611000000001</c:v>
                </c:pt>
                <c:pt idx="8920">
                  <c:v>23.821221999999999</c:v>
                </c:pt>
                <c:pt idx="8921">
                  <c:v>23.821249999999999</c:v>
                </c:pt>
                <c:pt idx="8922">
                  <c:v>23.820388999999999</c:v>
                </c:pt>
                <c:pt idx="8923">
                  <c:v>23.820416999999999</c:v>
                </c:pt>
                <c:pt idx="8924">
                  <c:v>23.821639000000001</c:v>
                </c:pt>
                <c:pt idx="8925">
                  <c:v>24.707471999999999</c:v>
                </c:pt>
                <c:pt idx="8926">
                  <c:v>24.712444000000001</c:v>
                </c:pt>
                <c:pt idx="8927">
                  <c:v>24.712917000000001</c:v>
                </c:pt>
                <c:pt idx="8928">
                  <c:v>24.712944</c:v>
                </c:pt>
                <c:pt idx="8929">
                  <c:v>24.712472000000002</c:v>
                </c:pt>
                <c:pt idx="8930">
                  <c:v>24.708278</c:v>
                </c:pt>
                <c:pt idx="8931">
                  <c:v>24.707083000000001</c:v>
                </c:pt>
                <c:pt idx="8932">
                  <c:v>24.707056000000001</c:v>
                </c:pt>
                <c:pt idx="8933">
                  <c:v>24.707471999999999</c:v>
                </c:pt>
                <c:pt idx="8934">
                  <c:v>23.814167000000001</c:v>
                </c:pt>
                <c:pt idx="8935">
                  <c:v>23.814582999999999</c:v>
                </c:pt>
                <c:pt idx="8936">
                  <c:v>23.814527999999999</c:v>
                </c:pt>
                <c:pt idx="8937">
                  <c:v>23.815389</c:v>
                </c:pt>
                <c:pt idx="8938">
                  <c:v>23.815417</c:v>
                </c:pt>
                <c:pt idx="8939">
                  <c:v>23.814972000000001</c:v>
                </c:pt>
                <c:pt idx="8940">
                  <c:v>23.813306000000001</c:v>
                </c:pt>
                <c:pt idx="8941">
                  <c:v>23.812888999999998</c:v>
                </c:pt>
                <c:pt idx="8942">
                  <c:v>23.812888999999998</c:v>
                </c:pt>
                <c:pt idx="8943">
                  <c:v>23.812055999999998</c:v>
                </c:pt>
                <c:pt idx="8944">
                  <c:v>23.812055999999998</c:v>
                </c:pt>
                <c:pt idx="8945">
                  <c:v>23.812443999999999</c:v>
                </c:pt>
                <c:pt idx="8946">
                  <c:v>23.813306000000001</c:v>
                </c:pt>
                <c:pt idx="8947">
                  <c:v>23.814167000000001</c:v>
                </c:pt>
                <c:pt idx="8948">
                  <c:v>23.838332999999999</c:v>
                </c:pt>
                <c:pt idx="8949">
                  <c:v>23.839193999999999</c:v>
                </c:pt>
                <c:pt idx="8950">
                  <c:v>23.839528000000001</c:v>
                </c:pt>
                <c:pt idx="8951">
                  <c:v>23.839611000000001</c:v>
                </c:pt>
                <c:pt idx="8952">
                  <c:v>23.838750000000001</c:v>
                </c:pt>
                <c:pt idx="8953">
                  <c:v>23.838778000000001</c:v>
                </c:pt>
                <c:pt idx="8954">
                  <c:v>23.838305999999999</c:v>
                </c:pt>
                <c:pt idx="8955">
                  <c:v>23.837444000000001</c:v>
                </c:pt>
                <c:pt idx="8956">
                  <c:v>23.836221999999999</c:v>
                </c:pt>
                <c:pt idx="8957">
                  <c:v>23.83625</c:v>
                </c:pt>
                <c:pt idx="8958">
                  <c:v>23.838332999999999</c:v>
                </c:pt>
                <c:pt idx="8959">
                  <c:v>24.849972000000001</c:v>
                </c:pt>
                <c:pt idx="8960">
                  <c:v>24.851638999999999</c:v>
                </c:pt>
                <c:pt idx="8961">
                  <c:v>24.852111000000001</c:v>
                </c:pt>
                <c:pt idx="8962">
                  <c:v>24.852083</c:v>
                </c:pt>
                <c:pt idx="8963">
                  <c:v>24.850833000000002</c:v>
                </c:pt>
                <c:pt idx="8964">
                  <c:v>24.848306000000001</c:v>
                </c:pt>
                <c:pt idx="8965">
                  <c:v>24.847916999999999</c:v>
                </c:pt>
                <c:pt idx="8966">
                  <c:v>24.847861000000002</c:v>
                </c:pt>
                <c:pt idx="8967">
                  <c:v>24.848333</c:v>
                </c:pt>
                <c:pt idx="8968">
                  <c:v>24.849194000000001</c:v>
                </c:pt>
                <c:pt idx="8969">
                  <c:v>24.849972000000001</c:v>
                </c:pt>
                <c:pt idx="8970">
                  <c:v>25.4</c:v>
                </c:pt>
                <c:pt idx="8971">
                  <c:v>25.401667</c:v>
                </c:pt>
                <c:pt idx="8972">
                  <c:v>25.402056000000002</c:v>
                </c:pt>
                <c:pt idx="8973">
                  <c:v>25.402056000000002</c:v>
                </c:pt>
                <c:pt idx="8974">
                  <c:v>25.402888999999998</c:v>
                </c:pt>
                <c:pt idx="8975">
                  <c:v>25.402944000000002</c:v>
                </c:pt>
                <c:pt idx="8976">
                  <c:v>25.402471999999999</c:v>
                </c:pt>
                <c:pt idx="8977">
                  <c:v>25.400805999999999</c:v>
                </c:pt>
                <c:pt idx="8978">
                  <c:v>25.400417000000001</c:v>
                </c:pt>
                <c:pt idx="8979">
                  <c:v>25.400417000000001</c:v>
                </c:pt>
                <c:pt idx="8980">
                  <c:v>25.399556</c:v>
                </c:pt>
                <c:pt idx="8981">
                  <c:v>25.399583</c:v>
                </c:pt>
                <c:pt idx="8982">
                  <c:v>25.4</c:v>
                </c:pt>
                <c:pt idx="8983">
                  <c:v>23.575832999999999</c:v>
                </c:pt>
                <c:pt idx="8984">
                  <c:v>23.577888999999999</c:v>
                </c:pt>
                <c:pt idx="8985">
                  <c:v>23.577916999999999</c:v>
                </c:pt>
                <c:pt idx="8986">
                  <c:v>23.576611</c:v>
                </c:pt>
                <c:pt idx="8987">
                  <c:v>23.575806</c:v>
                </c:pt>
                <c:pt idx="8988">
                  <c:v>23.575417000000002</c:v>
                </c:pt>
                <c:pt idx="8989">
                  <c:v>23.575389000000001</c:v>
                </c:pt>
                <c:pt idx="8990">
                  <c:v>23.573694</c:v>
                </c:pt>
                <c:pt idx="8991">
                  <c:v>23.57375</c:v>
                </c:pt>
                <c:pt idx="8992">
                  <c:v>23.574138999999999</c:v>
                </c:pt>
                <c:pt idx="8993">
                  <c:v>23.574999999999999</c:v>
                </c:pt>
                <c:pt idx="8994">
                  <c:v>23.575832999999999</c:v>
                </c:pt>
                <c:pt idx="8995">
                  <c:v>23.173361</c:v>
                </c:pt>
                <c:pt idx="8996">
                  <c:v>23.175806000000001</c:v>
                </c:pt>
                <c:pt idx="8997">
                  <c:v>23.177056</c:v>
                </c:pt>
                <c:pt idx="8998">
                  <c:v>23.177083</c:v>
                </c:pt>
                <c:pt idx="8999">
                  <c:v>23.176694000000001</c:v>
                </c:pt>
                <c:pt idx="9000">
                  <c:v>23.173306</c:v>
                </c:pt>
                <c:pt idx="9001">
                  <c:v>23.172889000000001</c:v>
                </c:pt>
                <c:pt idx="9002">
                  <c:v>23.172917000000002</c:v>
                </c:pt>
                <c:pt idx="9003">
                  <c:v>23.173361</c:v>
                </c:pt>
                <c:pt idx="9004">
                  <c:v>25.164166999999999</c:v>
                </c:pt>
                <c:pt idx="9005">
                  <c:v>25.165778</c:v>
                </c:pt>
                <c:pt idx="9006">
                  <c:v>25.166639</c:v>
                </c:pt>
                <c:pt idx="9007">
                  <c:v>25.167110999999998</c:v>
                </c:pt>
                <c:pt idx="9008">
                  <c:v>25.167055999999999</c:v>
                </c:pt>
                <c:pt idx="9009">
                  <c:v>25.164943999999998</c:v>
                </c:pt>
                <c:pt idx="9010">
                  <c:v>25.16375</c:v>
                </c:pt>
                <c:pt idx="9011">
                  <c:v>25.163694</c:v>
                </c:pt>
                <c:pt idx="9012">
                  <c:v>25.164166999999999</c:v>
                </c:pt>
                <c:pt idx="9013">
                  <c:v>23.379943999999998</c:v>
                </c:pt>
                <c:pt idx="9014">
                  <c:v>23.383333</c:v>
                </c:pt>
                <c:pt idx="9015">
                  <c:v>23.384556</c:v>
                </c:pt>
                <c:pt idx="9016">
                  <c:v>23.383306000000001</c:v>
                </c:pt>
                <c:pt idx="9017">
                  <c:v>23.379138999999999</c:v>
                </c:pt>
                <c:pt idx="9018">
                  <c:v>23.378722</c:v>
                </c:pt>
                <c:pt idx="9019">
                  <c:v>23.378693999999999</c:v>
                </c:pt>
                <c:pt idx="9020">
                  <c:v>23.379943999999998</c:v>
                </c:pt>
                <c:pt idx="9021">
                  <c:v>23.821667000000001</c:v>
                </c:pt>
                <c:pt idx="9022">
                  <c:v>23.823333000000002</c:v>
                </c:pt>
                <c:pt idx="9023">
                  <c:v>23.823722</c:v>
                </c:pt>
                <c:pt idx="9024">
                  <c:v>23.823722</c:v>
                </c:pt>
                <c:pt idx="9025">
                  <c:v>23.824556000000001</c:v>
                </c:pt>
                <c:pt idx="9026">
                  <c:v>23.824166999999999</c:v>
                </c:pt>
                <c:pt idx="9027">
                  <c:v>23.822500000000002</c:v>
                </c:pt>
                <c:pt idx="9028">
                  <c:v>23.822082999999999</c:v>
                </c:pt>
                <c:pt idx="9029">
                  <c:v>23.822082999999999</c:v>
                </c:pt>
                <c:pt idx="9030">
                  <c:v>23.821193999999998</c:v>
                </c:pt>
                <c:pt idx="9031">
                  <c:v>23.821278</c:v>
                </c:pt>
                <c:pt idx="9032">
                  <c:v>23.821667000000001</c:v>
                </c:pt>
                <c:pt idx="9033">
                  <c:v>23.836666999999998</c:v>
                </c:pt>
                <c:pt idx="9034">
                  <c:v>23.838332999999999</c:v>
                </c:pt>
                <c:pt idx="9035">
                  <c:v>23.838722000000001</c:v>
                </c:pt>
                <c:pt idx="9036">
                  <c:v>23.838722000000001</c:v>
                </c:pt>
                <c:pt idx="9037">
                  <c:v>23.836639000000002</c:v>
                </c:pt>
                <c:pt idx="9038">
                  <c:v>23.836221999999999</c:v>
                </c:pt>
                <c:pt idx="9039">
                  <c:v>23.836221999999999</c:v>
                </c:pt>
                <c:pt idx="9040">
                  <c:v>23.836666999999998</c:v>
                </c:pt>
                <c:pt idx="9041">
                  <c:v>25.136666999999999</c:v>
                </c:pt>
                <c:pt idx="9042">
                  <c:v>25.137471999999999</c:v>
                </c:pt>
                <c:pt idx="9043">
                  <c:v>25.138750000000002</c:v>
                </c:pt>
                <c:pt idx="9044">
                  <c:v>25.138750000000002</c:v>
                </c:pt>
                <c:pt idx="9045">
                  <c:v>25.138306</c:v>
                </c:pt>
                <c:pt idx="9046">
                  <c:v>25.137499999999999</c:v>
                </c:pt>
                <c:pt idx="9047">
                  <c:v>25.137056000000001</c:v>
                </c:pt>
                <c:pt idx="9048">
                  <c:v>25.137028000000001</c:v>
                </c:pt>
                <c:pt idx="9049">
                  <c:v>25.136222</c:v>
                </c:pt>
                <c:pt idx="9050">
                  <c:v>25.136278000000001</c:v>
                </c:pt>
                <c:pt idx="9051">
                  <c:v>25.136666999999999</c:v>
                </c:pt>
                <c:pt idx="9052">
                  <c:v>23.429167</c:v>
                </c:pt>
                <c:pt idx="9053">
                  <c:v>23.432500000000001</c:v>
                </c:pt>
                <c:pt idx="9054">
                  <c:v>23.432917</c:v>
                </c:pt>
                <c:pt idx="9055">
                  <c:v>23.432917</c:v>
                </c:pt>
                <c:pt idx="9056">
                  <c:v>23.431639000000001</c:v>
                </c:pt>
                <c:pt idx="9057">
                  <c:v>23.429167</c:v>
                </c:pt>
                <c:pt idx="9058">
                  <c:v>23.428694</c:v>
                </c:pt>
                <c:pt idx="9059">
                  <c:v>23.428722</c:v>
                </c:pt>
                <c:pt idx="9060">
                  <c:v>23.429167</c:v>
                </c:pt>
                <c:pt idx="9061">
                  <c:v>23.314139000000001</c:v>
                </c:pt>
                <c:pt idx="9062">
                  <c:v>23.315000000000001</c:v>
                </c:pt>
                <c:pt idx="9063">
                  <c:v>23.316222</c:v>
                </c:pt>
                <c:pt idx="9064">
                  <c:v>23.316222</c:v>
                </c:pt>
                <c:pt idx="9065">
                  <c:v>23.315778000000002</c:v>
                </c:pt>
                <c:pt idx="9066">
                  <c:v>23.313306000000001</c:v>
                </c:pt>
                <c:pt idx="9067">
                  <c:v>23.312916999999999</c:v>
                </c:pt>
                <c:pt idx="9068">
                  <c:v>23.312888999999998</c:v>
                </c:pt>
                <c:pt idx="9069">
                  <c:v>23.314139000000001</c:v>
                </c:pt>
                <c:pt idx="9070">
                  <c:v>25.425833000000001</c:v>
                </c:pt>
                <c:pt idx="9071">
                  <c:v>25.427499999999998</c:v>
                </c:pt>
                <c:pt idx="9072">
                  <c:v>25.427917000000001</c:v>
                </c:pt>
                <c:pt idx="9073">
                  <c:v>25.427917000000001</c:v>
                </c:pt>
                <c:pt idx="9074">
                  <c:v>25.426666999999998</c:v>
                </c:pt>
                <c:pt idx="9075">
                  <c:v>25.425000000000001</c:v>
                </c:pt>
                <c:pt idx="9076">
                  <c:v>25.424527999999999</c:v>
                </c:pt>
                <c:pt idx="9077">
                  <c:v>25.424527999999999</c:v>
                </c:pt>
                <c:pt idx="9078">
                  <c:v>25.425833000000001</c:v>
                </c:pt>
                <c:pt idx="9079">
                  <c:v>23.830805999999999</c:v>
                </c:pt>
                <c:pt idx="9080">
                  <c:v>23.832471999999999</c:v>
                </c:pt>
                <c:pt idx="9081">
                  <c:v>23.832889000000002</c:v>
                </c:pt>
                <c:pt idx="9082">
                  <c:v>23.832916999999998</c:v>
                </c:pt>
                <c:pt idx="9083">
                  <c:v>23.831610999999999</c:v>
                </c:pt>
                <c:pt idx="9084">
                  <c:v>23.830389</c:v>
                </c:pt>
                <c:pt idx="9085">
                  <c:v>23.830417000000001</c:v>
                </c:pt>
                <c:pt idx="9086">
                  <c:v>23.830805999999999</c:v>
                </c:pt>
                <c:pt idx="9087">
                  <c:v>22.682444</c:v>
                </c:pt>
                <c:pt idx="9088">
                  <c:v>22.683250000000001</c:v>
                </c:pt>
                <c:pt idx="9089">
                  <c:v>22.684528</c:v>
                </c:pt>
                <c:pt idx="9090">
                  <c:v>22.683693999999999</c:v>
                </c:pt>
                <c:pt idx="9091">
                  <c:v>22.683693999999999</c:v>
                </c:pt>
                <c:pt idx="9092">
                  <c:v>22.683306000000002</c:v>
                </c:pt>
                <c:pt idx="9093">
                  <c:v>22.681583</c:v>
                </c:pt>
                <c:pt idx="9094">
                  <c:v>22.681166999999999</c:v>
                </c:pt>
                <c:pt idx="9095">
                  <c:v>22.681194000000001</c:v>
                </c:pt>
                <c:pt idx="9096">
                  <c:v>22.682444</c:v>
                </c:pt>
                <c:pt idx="9097">
                  <c:v>25.4175</c:v>
                </c:pt>
                <c:pt idx="9098">
                  <c:v>25.419139000000001</c:v>
                </c:pt>
                <c:pt idx="9099">
                  <c:v>25.419556</c:v>
                </c:pt>
                <c:pt idx="9100">
                  <c:v>25.419556</c:v>
                </c:pt>
                <c:pt idx="9101">
                  <c:v>25.419139000000001</c:v>
                </c:pt>
                <c:pt idx="9102">
                  <c:v>25.418278000000001</c:v>
                </c:pt>
                <c:pt idx="9103">
                  <c:v>25.417055999999999</c:v>
                </c:pt>
                <c:pt idx="9104">
                  <c:v>25.417083000000002</c:v>
                </c:pt>
                <c:pt idx="9105">
                  <c:v>25.4175</c:v>
                </c:pt>
                <c:pt idx="9106">
                  <c:v>25.406666999999999</c:v>
                </c:pt>
                <c:pt idx="9107">
                  <c:v>25.407444000000002</c:v>
                </c:pt>
                <c:pt idx="9108">
                  <c:v>25.408750000000001</c:v>
                </c:pt>
                <c:pt idx="9109">
                  <c:v>25.408778000000002</c:v>
                </c:pt>
                <c:pt idx="9110">
                  <c:v>25.408306</c:v>
                </c:pt>
                <c:pt idx="9111">
                  <c:v>25.406638999999998</c:v>
                </c:pt>
                <c:pt idx="9112">
                  <c:v>25.40625</c:v>
                </c:pt>
                <c:pt idx="9113">
                  <c:v>25.40625</c:v>
                </c:pt>
                <c:pt idx="9114">
                  <c:v>25.406666999999999</c:v>
                </c:pt>
                <c:pt idx="9115">
                  <c:v>25.420805999999999</c:v>
                </c:pt>
                <c:pt idx="9116">
                  <c:v>25.421610999999999</c:v>
                </c:pt>
                <c:pt idx="9117">
                  <c:v>25.422917000000002</c:v>
                </c:pt>
                <c:pt idx="9118">
                  <c:v>25.422889000000001</c:v>
                </c:pt>
                <c:pt idx="9119">
                  <c:v>25.421666999999999</c:v>
                </c:pt>
                <c:pt idx="9120">
                  <c:v>25.420805999999999</c:v>
                </c:pt>
                <c:pt idx="9121">
                  <c:v>25.420417</c:v>
                </c:pt>
                <c:pt idx="9122">
                  <c:v>25.420417</c:v>
                </c:pt>
                <c:pt idx="9123">
                  <c:v>25.420805999999999</c:v>
                </c:pt>
                <c:pt idx="9124">
                  <c:v>23.812472</c:v>
                </c:pt>
                <c:pt idx="9125">
                  <c:v>23.813333</c:v>
                </c:pt>
                <c:pt idx="9126">
                  <c:v>23.813749999999999</c:v>
                </c:pt>
                <c:pt idx="9127">
                  <c:v>23.813749999999999</c:v>
                </c:pt>
                <c:pt idx="9128">
                  <c:v>23.813278</c:v>
                </c:pt>
                <c:pt idx="9129">
                  <c:v>23.812472</c:v>
                </c:pt>
                <c:pt idx="9130">
                  <c:v>23.812083000000001</c:v>
                </c:pt>
                <c:pt idx="9131">
                  <c:v>23.812028000000002</c:v>
                </c:pt>
                <c:pt idx="9132">
                  <c:v>23.812472</c:v>
                </c:pt>
                <c:pt idx="9133">
                  <c:v>25.410806000000001</c:v>
                </c:pt>
                <c:pt idx="9134">
                  <c:v>25.411667000000001</c:v>
                </c:pt>
                <c:pt idx="9135">
                  <c:v>25.412917</c:v>
                </c:pt>
                <c:pt idx="9136">
                  <c:v>25.412889</c:v>
                </c:pt>
                <c:pt idx="9137">
                  <c:v>25.412472000000001</c:v>
                </c:pt>
                <c:pt idx="9138">
                  <c:v>25.410806000000001</c:v>
                </c:pt>
                <c:pt idx="9139">
                  <c:v>25.410361000000002</c:v>
                </c:pt>
                <c:pt idx="9140">
                  <c:v>25.410388999999999</c:v>
                </c:pt>
                <c:pt idx="9141">
                  <c:v>25.410806000000001</c:v>
                </c:pt>
                <c:pt idx="9142">
                  <c:v>23.537500000000001</c:v>
                </c:pt>
                <c:pt idx="9143">
                  <c:v>23.538722</c:v>
                </c:pt>
                <c:pt idx="9144">
                  <c:v>23.53875</c:v>
                </c:pt>
                <c:pt idx="9145">
                  <c:v>23.537500000000001</c:v>
                </c:pt>
                <c:pt idx="9146">
                  <c:v>23.536221999999999</c:v>
                </c:pt>
                <c:pt idx="9147">
                  <c:v>23.536277999999999</c:v>
                </c:pt>
                <c:pt idx="9148">
                  <c:v>23.537500000000001</c:v>
                </c:pt>
                <c:pt idx="9149">
                  <c:v>25.584139</c:v>
                </c:pt>
                <c:pt idx="9150">
                  <c:v>25.585806000000002</c:v>
                </c:pt>
                <c:pt idx="9151">
                  <c:v>25.586278</c:v>
                </c:pt>
                <c:pt idx="9152">
                  <c:v>25.586221999999999</c:v>
                </c:pt>
                <c:pt idx="9153">
                  <c:v>25.585000000000001</c:v>
                </c:pt>
                <c:pt idx="9154">
                  <c:v>25.584139</c:v>
                </c:pt>
                <c:pt idx="9155">
                  <c:v>25.583722000000002</c:v>
                </c:pt>
                <c:pt idx="9156">
                  <c:v>25.583749999999998</c:v>
                </c:pt>
                <c:pt idx="9157">
                  <c:v>25.584139</c:v>
                </c:pt>
                <c:pt idx="9158">
                  <c:v>25.599111000000001</c:v>
                </c:pt>
                <c:pt idx="9159">
                  <c:v>25.600833000000002</c:v>
                </c:pt>
                <c:pt idx="9160">
                  <c:v>25.601222</c:v>
                </c:pt>
                <c:pt idx="9161">
                  <c:v>25.601278000000001</c:v>
                </c:pt>
                <c:pt idx="9162">
                  <c:v>25.6</c:v>
                </c:pt>
                <c:pt idx="9163">
                  <c:v>25.599194000000001</c:v>
                </c:pt>
                <c:pt idx="9164">
                  <c:v>25.598749999999999</c:v>
                </c:pt>
                <c:pt idx="9165">
                  <c:v>25.598721999999999</c:v>
                </c:pt>
                <c:pt idx="9166">
                  <c:v>25.599111000000001</c:v>
                </c:pt>
                <c:pt idx="9167">
                  <c:v>25.596667</c:v>
                </c:pt>
                <c:pt idx="9168">
                  <c:v>25.599167000000001</c:v>
                </c:pt>
                <c:pt idx="9169">
                  <c:v>25.599582999999999</c:v>
                </c:pt>
                <c:pt idx="9170">
                  <c:v>25.599556</c:v>
                </c:pt>
                <c:pt idx="9171">
                  <c:v>25.599139000000001</c:v>
                </c:pt>
                <c:pt idx="9172">
                  <c:v>25.596639</c:v>
                </c:pt>
                <c:pt idx="9173">
                  <c:v>25.596222000000001</c:v>
                </c:pt>
                <c:pt idx="9174">
                  <c:v>25.596250000000001</c:v>
                </c:pt>
                <c:pt idx="9175">
                  <c:v>25.596667</c:v>
                </c:pt>
                <c:pt idx="9176">
                  <c:v>25.565861000000002</c:v>
                </c:pt>
                <c:pt idx="9177">
                  <c:v>25.566638999999999</c:v>
                </c:pt>
                <c:pt idx="9178">
                  <c:v>25.567889000000001</c:v>
                </c:pt>
                <c:pt idx="9179">
                  <c:v>25.566638999999999</c:v>
                </c:pt>
                <c:pt idx="9180">
                  <c:v>25.564972000000001</c:v>
                </c:pt>
                <c:pt idx="9181">
                  <c:v>25.564582999999999</c:v>
                </c:pt>
                <c:pt idx="9182">
                  <c:v>25.565417</c:v>
                </c:pt>
                <c:pt idx="9183">
                  <c:v>25.565389</c:v>
                </c:pt>
                <c:pt idx="9184">
                  <c:v>25.565861000000002</c:v>
                </c:pt>
                <c:pt idx="9185">
                  <c:v>23.935832999999999</c:v>
                </c:pt>
                <c:pt idx="9186">
                  <c:v>23.936639</c:v>
                </c:pt>
                <c:pt idx="9187">
                  <c:v>23.937443999999999</c:v>
                </c:pt>
                <c:pt idx="9188">
                  <c:v>23.938306000000001</c:v>
                </c:pt>
                <c:pt idx="9189">
                  <c:v>23.938721999999999</c:v>
                </c:pt>
                <c:pt idx="9190">
                  <c:v>23.938721999999999</c:v>
                </c:pt>
                <c:pt idx="9191">
                  <c:v>23.938333</c:v>
                </c:pt>
                <c:pt idx="9192">
                  <c:v>23.937472</c:v>
                </c:pt>
                <c:pt idx="9193">
                  <c:v>23.936667</c:v>
                </c:pt>
                <c:pt idx="9194">
                  <c:v>23.935805999999999</c:v>
                </c:pt>
                <c:pt idx="9195">
                  <c:v>23.935389000000001</c:v>
                </c:pt>
                <c:pt idx="9196">
                  <c:v>23.935389000000001</c:v>
                </c:pt>
                <c:pt idx="9197">
                  <c:v>23.935832999999999</c:v>
                </c:pt>
                <c:pt idx="9198">
                  <c:v>25.575389000000001</c:v>
                </c:pt>
                <c:pt idx="9199">
                  <c:v>25.575417000000002</c:v>
                </c:pt>
                <c:pt idx="9200">
                  <c:v>25.574971999999999</c:v>
                </c:pt>
                <c:pt idx="9201">
                  <c:v>25.574166999999999</c:v>
                </c:pt>
                <c:pt idx="9202">
                  <c:v>25.572917</c:v>
                </c:pt>
                <c:pt idx="9203">
                  <c:v>22.664055999999999</c:v>
                </c:pt>
                <c:pt idx="9204">
                  <c:v>22.665333</c:v>
                </c:pt>
                <c:pt idx="9205">
                  <c:v>22.665333</c:v>
                </c:pt>
                <c:pt idx="9206">
                  <c:v>22.664943999999998</c:v>
                </c:pt>
                <c:pt idx="9207">
                  <c:v>22.663222000000001</c:v>
                </c:pt>
                <c:pt idx="9208">
                  <c:v>22.662832999999999</c:v>
                </c:pt>
                <c:pt idx="9209">
                  <c:v>22.662860999999999</c:v>
                </c:pt>
                <c:pt idx="9210">
                  <c:v>22.664055999999999</c:v>
                </c:pt>
                <c:pt idx="9211">
                  <c:v>25.439139000000001</c:v>
                </c:pt>
                <c:pt idx="9212">
                  <c:v>25.439610999999999</c:v>
                </c:pt>
                <c:pt idx="9213">
                  <c:v>25.439582999999999</c:v>
                </c:pt>
                <c:pt idx="9214">
                  <c:v>25.440417</c:v>
                </c:pt>
                <c:pt idx="9215">
                  <c:v>25.439944000000001</c:v>
                </c:pt>
                <c:pt idx="9216">
                  <c:v>25.439167000000001</c:v>
                </c:pt>
                <c:pt idx="9217">
                  <c:v>25.438333</c:v>
                </c:pt>
                <c:pt idx="9218">
                  <c:v>25.437888999999998</c:v>
                </c:pt>
                <c:pt idx="9219">
                  <c:v>25.437916999999999</c:v>
                </c:pt>
                <c:pt idx="9220">
                  <c:v>25.439139000000001</c:v>
                </c:pt>
                <c:pt idx="9221">
                  <c:v>22.680778</c:v>
                </c:pt>
                <c:pt idx="9222">
                  <c:v>22.682444</c:v>
                </c:pt>
                <c:pt idx="9223">
                  <c:v>22.682832999999999</c:v>
                </c:pt>
                <c:pt idx="9224">
                  <c:v>22.682860999999999</c:v>
                </c:pt>
                <c:pt idx="9225">
                  <c:v>22.682444</c:v>
                </c:pt>
                <c:pt idx="9226">
                  <c:v>22.681583</c:v>
                </c:pt>
                <c:pt idx="9227">
                  <c:v>22.68075</c:v>
                </c:pt>
                <c:pt idx="9228">
                  <c:v>22.680333000000001</c:v>
                </c:pt>
                <c:pt idx="9229">
                  <c:v>22.680361000000001</c:v>
                </c:pt>
                <c:pt idx="9230">
                  <c:v>22.680778</c:v>
                </c:pt>
                <c:pt idx="9231">
                  <c:v>25.570806000000001</c:v>
                </c:pt>
                <c:pt idx="9232">
                  <c:v>25.572082999999999</c:v>
                </c:pt>
                <c:pt idx="9233">
                  <c:v>25.572028</c:v>
                </c:pt>
                <c:pt idx="9234">
                  <c:v>25.571639000000001</c:v>
                </c:pt>
                <c:pt idx="9235">
                  <c:v>25.57</c:v>
                </c:pt>
                <c:pt idx="9236">
                  <c:v>25.569583000000002</c:v>
                </c:pt>
                <c:pt idx="9237">
                  <c:v>25.569555999999999</c:v>
                </c:pt>
                <c:pt idx="9238">
                  <c:v>25.570806000000001</c:v>
                </c:pt>
                <c:pt idx="9239">
                  <c:v>25.441666999999999</c:v>
                </c:pt>
                <c:pt idx="9240">
                  <c:v>25.442889000000001</c:v>
                </c:pt>
                <c:pt idx="9241">
                  <c:v>25.441666999999999</c:v>
                </c:pt>
                <c:pt idx="9242">
                  <c:v>25.440805999999998</c:v>
                </c:pt>
                <c:pt idx="9243">
                  <c:v>25.440417</c:v>
                </c:pt>
                <c:pt idx="9244">
                  <c:v>25.440360999999999</c:v>
                </c:pt>
                <c:pt idx="9245">
                  <c:v>25.441666999999999</c:v>
                </c:pt>
                <c:pt idx="9246">
                  <c:v>25.069139</c:v>
                </c:pt>
                <c:pt idx="9247">
                  <c:v>25.07</c:v>
                </c:pt>
                <c:pt idx="9248">
                  <c:v>25.071221999999999</c:v>
                </c:pt>
                <c:pt idx="9249">
                  <c:v>25.070028000000001</c:v>
                </c:pt>
                <c:pt idx="9250">
                  <c:v>25.068750000000001</c:v>
                </c:pt>
                <c:pt idx="9251">
                  <c:v>25.068750000000001</c:v>
                </c:pt>
                <c:pt idx="9252">
                  <c:v>25.069139</c:v>
                </c:pt>
                <c:pt idx="9253">
                  <c:v>23.313306000000001</c:v>
                </c:pt>
                <c:pt idx="9254">
                  <c:v>23.313749999999999</c:v>
                </c:pt>
                <c:pt idx="9255">
                  <c:v>23.313721999999999</c:v>
                </c:pt>
                <c:pt idx="9256">
                  <c:v>23.313333</c:v>
                </c:pt>
                <c:pt idx="9257">
                  <c:v>23.312472</c:v>
                </c:pt>
                <c:pt idx="9258">
                  <c:v>23.312055999999998</c:v>
                </c:pt>
                <c:pt idx="9259">
                  <c:v>23.312055999999998</c:v>
                </c:pt>
                <c:pt idx="9260">
                  <c:v>23.313306000000001</c:v>
                </c:pt>
                <c:pt idx="9261">
                  <c:v>23.122527999999999</c:v>
                </c:pt>
                <c:pt idx="9262">
                  <c:v>23.123332999999999</c:v>
                </c:pt>
                <c:pt idx="9263">
                  <c:v>23.123722000000001</c:v>
                </c:pt>
                <c:pt idx="9264">
                  <c:v>23.123722000000001</c:v>
                </c:pt>
                <c:pt idx="9265">
                  <c:v>23.123277999999999</c:v>
                </c:pt>
                <c:pt idx="9266">
                  <c:v>23.122471999999998</c:v>
                </c:pt>
                <c:pt idx="9267">
                  <c:v>23.122083</c:v>
                </c:pt>
                <c:pt idx="9268">
                  <c:v>23.122056000000001</c:v>
                </c:pt>
                <c:pt idx="9269">
                  <c:v>23.122527999999999</c:v>
                </c:pt>
                <c:pt idx="9270">
                  <c:v>25.130832999999999</c:v>
                </c:pt>
                <c:pt idx="9271">
                  <c:v>25.131222000000001</c:v>
                </c:pt>
                <c:pt idx="9272">
                  <c:v>25.131250000000001</c:v>
                </c:pt>
                <c:pt idx="9273">
                  <c:v>25.130777999999999</c:v>
                </c:pt>
                <c:pt idx="9274">
                  <c:v>25.130389000000001</c:v>
                </c:pt>
                <c:pt idx="9275">
                  <c:v>25.130417000000001</c:v>
                </c:pt>
                <c:pt idx="9276">
                  <c:v>25.130832999999999</c:v>
                </c:pt>
                <c:pt idx="9277">
                  <c:v>24.988278000000001</c:v>
                </c:pt>
                <c:pt idx="9278">
                  <c:v>24.989139000000002</c:v>
                </c:pt>
                <c:pt idx="9279">
                  <c:v>24.989556</c:v>
                </c:pt>
                <c:pt idx="9280">
                  <c:v>24.989556</c:v>
                </c:pt>
                <c:pt idx="9281">
                  <c:v>24.989166999999998</c:v>
                </c:pt>
                <c:pt idx="9282">
                  <c:v>24.987888999999999</c:v>
                </c:pt>
                <c:pt idx="9283">
                  <c:v>24.988278000000001</c:v>
                </c:pt>
                <c:pt idx="9284">
                  <c:v>23.127472000000001</c:v>
                </c:pt>
                <c:pt idx="9285">
                  <c:v>23.128333000000001</c:v>
                </c:pt>
                <c:pt idx="9286">
                  <c:v>23.128722</c:v>
                </c:pt>
                <c:pt idx="9287">
                  <c:v>23.127472000000001</c:v>
                </c:pt>
                <c:pt idx="9288">
                  <c:v>23.127082999999999</c:v>
                </c:pt>
                <c:pt idx="9289">
                  <c:v>23.127082999999999</c:v>
                </c:pt>
                <c:pt idx="9290">
                  <c:v>23.127472000000001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04D-4478-8C29-2D0EC01524FF}"/>
            </c:ext>
          </c:extLst>
        </c:ser>
        <c:ser>
          <c:idx val="0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'20200420'!$K$17:$K$238</c:f>
              <c:numCache>
                <c:formatCode>General</c:formatCode>
                <c:ptCount val="222"/>
                <c:pt idx="0">
                  <c:v>121.95320168000001</c:v>
                </c:pt>
                <c:pt idx="1">
                  <c:v>121.95253666000001</c:v>
                </c:pt>
                <c:pt idx="2">
                  <c:v>121.9517967</c:v>
                </c:pt>
                <c:pt idx="3">
                  <c:v>121.95040665000001</c:v>
                </c:pt>
                <c:pt idx="4">
                  <c:v>121.94576834999999</c:v>
                </c:pt>
                <c:pt idx="5">
                  <c:v>121.94106669</c:v>
                </c:pt>
                <c:pt idx="6">
                  <c:v>121.93923835</c:v>
                </c:pt>
                <c:pt idx="7">
                  <c:v>121.93741168</c:v>
                </c:pt>
                <c:pt idx="8">
                  <c:v>121.93679502000001</c:v>
                </c:pt>
                <c:pt idx="9">
                  <c:v>121.93622497</c:v>
                </c:pt>
                <c:pt idx="10">
                  <c:v>121.93451003</c:v>
                </c:pt>
                <c:pt idx="11">
                  <c:v>121.92538164</c:v>
                </c:pt>
                <c:pt idx="12">
                  <c:v>121.91564337</c:v>
                </c:pt>
                <c:pt idx="13">
                  <c:v>121.91387496</c:v>
                </c:pt>
                <c:pt idx="14">
                  <c:v>121.91215667</c:v>
                </c:pt>
                <c:pt idx="15">
                  <c:v>121.91175333</c:v>
                </c:pt>
                <c:pt idx="16">
                  <c:v>121.91157002</c:v>
                </c:pt>
                <c:pt idx="17">
                  <c:v>121.91525999</c:v>
                </c:pt>
                <c:pt idx="18">
                  <c:v>121.92334835</c:v>
                </c:pt>
                <c:pt idx="19">
                  <c:v>121.92259498999999</c:v>
                </c:pt>
                <c:pt idx="20">
                  <c:v>121.92103830000001</c:v>
                </c:pt>
                <c:pt idx="21">
                  <c:v>121.92069162999999</c:v>
                </c:pt>
                <c:pt idx="22">
                  <c:v>121.92772664</c:v>
                </c:pt>
                <c:pt idx="23">
                  <c:v>121.93041329</c:v>
                </c:pt>
                <c:pt idx="24">
                  <c:v>121.93211499</c:v>
                </c:pt>
                <c:pt idx="25">
                  <c:v>121.93174836</c:v>
                </c:pt>
                <c:pt idx="26">
                  <c:v>121.93605497999999</c:v>
                </c:pt>
                <c:pt idx="27">
                  <c:v>121.94871166</c:v>
                </c:pt>
                <c:pt idx="28">
                  <c:v>121.95977837</c:v>
                </c:pt>
                <c:pt idx="29">
                  <c:v>121.96279165999999</c:v>
                </c:pt>
                <c:pt idx="30">
                  <c:v>121.96229663</c:v>
                </c:pt>
                <c:pt idx="31">
                  <c:v>121.96091001000001</c:v>
                </c:pt>
                <c:pt idx="32">
                  <c:v>121.96291831000001</c:v>
                </c:pt>
                <c:pt idx="33">
                  <c:v>121.97005668</c:v>
                </c:pt>
                <c:pt idx="34">
                  <c:v>121.9843733</c:v>
                </c:pt>
                <c:pt idx="35">
                  <c:v>121.99163999</c:v>
                </c:pt>
                <c:pt idx="36">
                  <c:v>121.9914483</c:v>
                </c:pt>
                <c:pt idx="37">
                  <c:v>121.99393001</c:v>
                </c:pt>
                <c:pt idx="38">
                  <c:v>122.00222835</c:v>
                </c:pt>
                <c:pt idx="39">
                  <c:v>122.00154003</c:v>
                </c:pt>
                <c:pt idx="40">
                  <c:v>122.00122503999999</c:v>
                </c:pt>
                <c:pt idx="41">
                  <c:v>122.00391831</c:v>
                </c:pt>
                <c:pt idx="42">
                  <c:v>122.01754997</c:v>
                </c:pt>
                <c:pt idx="43">
                  <c:v>122.03203163000001</c:v>
                </c:pt>
                <c:pt idx="44">
                  <c:v>122.04632998</c:v>
                </c:pt>
                <c:pt idx="45">
                  <c:v>122.06047663</c:v>
                </c:pt>
                <c:pt idx="46">
                  <c:v>122.06871671</c:v>
                </c:pt>
                <c:pt idx="47">
                  <c:v>122.06850003</c:v>
                </c:pt>
                <c:pt idx="48">
                  <c:v>122.06778665</c:v>
                </c:pt>
                <c:pt idx="49">
                  <c:v>122.07327336</c:v>
                </c:pt>
                <c:pt idx="50">
                  <c:v>122.08808166999999</c:v>
                </c:pt>
                <c:pt idx="51">
                  <c:v>122.10281001</c:v>
                </c:pt>
                <c:pt idx="52">
                  <c:v>122.11744834</c:v>
                </c:pt>
                <c:pt idx="53">
                  <c:v>122.13215003000001</c:v>
                </c:pt>
                <c:pt idx="54">
                  <c:v>122.1471367</c:v>
                </c:pt>
                <c:pt idx="55">
                  <c:v>122.16068831</c:v>
                </c:pt>
                <c:pt idx="56">
                  <c:v>122.16107329</c:v>
                </c:pt>
                <c:pt idx="57">
                  <c:v>122.16157502999999</c:v>
                </c:pt>
                <c:pt idx="58">
                  <c:v>122.1660933</c:v>
                </c:pt>
                <c:pt idx="59">
                  <c:v>122.18165003</c:v>
                </c:pt>
                <c:pt idx="60">
                  <c:v>122.19745503</c:v>
                </c:pt>
                <c:pt idx="61">
                  <c:v>122.21366496</c:v>
                </c:pt>
                <c:pt idx="62">
                  <c:v>122.22175836</c:v>
                </c:pt>
                <c:pt idx="63">
                  <c:v>122.22138502999999</c:v>
                </c:pt>
                <c:pt idx="64">
                  <c:v>122.22364831</c:v>
                </c:pt>
                <c:pt idx="65">
                  <c:v>122.22425499000001</c:v>
                </c:pt>
                <c:pt idx="66">
                  <c:v>122.21088166</c:v>
                </c:pt>
                <c:pt idx="67">
                  <c:v>122.19750331</c:v>
                </c:pt>
                <c:pt idx="68">
                  <c:v>122.18362999999999</c:v>
                </c:pt>
                <c:pt idx="69">
                  <c:v>122.16916996</c:v>
                </c:pt>
                <c:pt idx="70">
                  <c:v>122.15427834</c:v>
                </c:pt>
                <c:pt idx="71">
                  <c:v>122.13958</c:v>
                </c:pt>
                <c:pt idx="72">
                  <c:v>122.12463163</c:v>
                </c:pt>
                <c:pt idx="73">
                  <c:v>122.10947664</c:v>
                </c:pt>
                <c:pt idx="74">
                  <c:v>122.09392335</c:v>
                </c:pt>
                <c:pt idx="75">
                  <c:v>122.07827501</c:v>
                </c:pt>
                <c:pt idx="76">
                  <c:v>122.0631217</c:v>
                </c:pt>
                <c:pt idx="77">
                  <c:v>122.04855169</c:v>
                </c:pt>
                <c:pt idx="78">
                  <c:v>122.03506999</c:v>
                </c:pt>
                <c:pt idx="79">
                  <c:v>122.02189665</c:v>
                </c:pt>
                <c:pt idx="80">
                  <c:v>122.02109501</c:v>
                </c:pt>
                <c:pt idx="81">
                  <c:v>122.02269167999999</c:v>
                </c:pt>
                <c:pt idx="82">
                  <c:v>122.02322837</c:v>
                </c:pt>
                <c:pt idx="83">
                  <c:v>122.02264834</c:v>
                </c:pt>
                <c:pt idx="84">
                  <c:v>122.02230502</c:v>
                </c:pt>
                <c:pt idx="85">
                  <c:v>122.02196664</c:v>
                </c:pt>
                <c:pt idx="86">
                  <c:v>122.02188667999999</c:v>
                </c:pt>
                <c:pt idx="87">
                  <c:v>122.02177998000001</c:v>
                </c:pt>
                <c:pt idx="88">
                  <c:v>122.021755</c:v>
                </c:pt>
                <c:pt idx="89">
                  <c:v>122.02172164</c:v>
                </c:pt>
                <c:pt idx="90">
                  <c:v>122.02168333</c:v>
                </c:pt>
                <c:pt idx="91">
                  <c:v>122.02175332</c:v>
                </c:pt>
                <c:pt idx="92">
                  <c:v>122.02181668999999</c:v>
                </c:pt>
                <c:pt idx="93">
                  <c:v>122.02138997</c:v>
                </c:pt>
                <c:pt idx="94">
                  <c:v>122.02075831000001</c:v>
                </c:pt>
                <c:pt idx="95">
                  <c:v>122.02017333000001</c:v>
                </c:pt>
                <c:pt idx="96">
                  <c:v>122.01956833</c:v>
                </c:pt>
                <c:pt idx="97">
                  <c:v>122.01885996999999</c:v>
                </c:pt>
                <c:pt idx="98">
                  <c:v>122.01812495999999</c:v>
                </c:pt>
                <c:pt idx="99">
                  <c:v>122.01731334</c:v>
                </c:pt>
                <c:pt idx="100">
                  <c:v>122.01646836</c:v>
                </c:pt>
                <c:pt idx="101">
                  <c:v>122.01564501</c:v>
                </c:pt>
                <c:pt idx="102">
                  <c:v>122.01484504</c:v>
                </c:pt>
                <c:pt idx="103">
                  <c:v>122.01407331999999</c:v>
                </c:pt>
                <c:pt idx="104">
                  <c:v>122.01337669999999</c:v>
                </c:pt>
                <c:pt idx="105">
                  <c:v>122.01291829</c:v>
                </c:pt>
                <c:pt idx="106">
                  <c:v>122.01242836999999</c:v>
                </c:pt>
                <c:pt idx="107">
                  <c:v>122.01216836</c:v>
                </c:pt>
                <c:pt idx="108">
                  <c:v>122.01205663</c:v>
                </c:pt>
                <c:pt idx="109">
                  <c:v>122.01355834</c:v>
                </c:pt>
                <c:pt idx="110">
                  <c:v>122.01644330000001</c:v>
                </c:pt>
                <c:pt idx="111">
                  <c:v>122.01808498</c:v>
                </c:pt>
                <c:pt idx="112">
                  <c:v>122.01771668000001</c:v>
                </c:pt>
                <c:pt idx="113">
                  <c:v>122.01729834</c:v>
                </c:pt>
                <c:pt idx="114">
                  <c:v>122.01906499</c:v>
                </c:pt>
                <c:pt idx="115">
                  <c:v>122.02162835</c:v>
                </c:pt>
                <c:pt idx="116">
                  <c:v>122.022215</c:v>
                </c:pt>
                <c:pt idx="117">
                  <c:v>122.02120665</c:v>
                </c:pt>
                <c:pt idx="118">
                  <c:v>122.02129835</c:v>
                </c:pt>
                <c:pt idx="119">
                  <c:v>122.02359332</c:v>
                </c:pt>
                <c:pt idx="120">
                  <c:v>122.02513165000001</c:v>
                </c:pt>
                <c:pt idx="121">
                  <c:v>122.02450669</c:v>
                </c:pt>
                <c:pt idx="122">
                  <c:v>122.02369499</c:v>
                </c:pt>
                <c:pt idx="123">
                  <c:v>122.02520667</c:v>
                </c:pt>
                <c:pt idx="124">
                  <c:v>122.02751336999999</c:v>
                </c:pt>
                <c:pt idx="125">
                  <c:v>122.02775996</c:v>
                </c:pt>
                <c:pt idx="126">
                  <c:v>122.02528504</c:v>
                </c:pt>
                <c:pt idx="127">
                  <c:v>122.02378668999999</c:v>
                </c:pt>
                <c:pt idx="128">
                  <c:v>122.02232329</c:v>
                </c:pt>
                <c:pt idx="129">
                  <c:v>122.02079334</c:v>
                </c:pt>
                <c:pt idx="130">
                  <c:v>122.01923497999999</c:v>
                </c:pt>
                <c:pt idx="131">
                  <c:v>122.01759665</c:v>
                </c:pt>
                <c:pt idx="132">
                  <c:v>122.01589831</c:v>
                </c:pt>
                <c:pt idx="133">
                  <c:v>122.01425998000001</c:v>
                </c:pt>
                <c:pt idx="134">
                  <c:v>122.01256164</c:v>
                </c:pt>
                <c:pt idx="135">
                  <c:v>122.01086666</c:v>
                </c:pt>
                <c:pt idx="136">
                  <c:v>122.0091767</c:v>
                </c:pt>
                <c:pt idx="137">
                  <c:v>122.00733335</c:v>
                </c:pt>
                <c:pt idx="138">
                  <c:v>122.00551665</c:v>
                </c:pt>
                <c:pt idx="139">
                  <c:v>122.00381001</c:v>
                </c:pt>
                <c:pt idx="140">
                  <c:v>122.00187002</c:v>
                </c:pt>
                <c:pt idx="141">
                  <c:v>121.99971001</c:v>
                </c:pt>
                <c:pt idx="142">
                  <c:v>121.99755501999999</c:v>
                </c:pt>
                <c:pt idx="143">
                  <c:v>121.99547664000001</c:v>
                </c:pt>
                <c:pt idx="144">
                  <c:v>121.99287330999999</c:v>
                </c:pt>
                <c:pt idx="145">
                  <c:v>121.99001499000001</c:v>
                </c:pt>
                <c:pt idx="146">
                  <c:v>121.98713170000001</c:v>
                </c:pt>
                <c:pt idx="147">
                  <c:v>121.98435168</c:v>
                </c:pt>
                <c:pt idx="148">
                  <c:v>121.98168665</c:v>
                </c:pt>
                <c:pt idx="149">
                  <c:v>121.97919002</c:v>
                </c:pt>
                <c:pt idx="150">
                  <c:v>121.97690167</c:v>
                </c:pt>
                <c:pt idx="151">
                  <c:v>121.97414998000001</c:v>
                </c:pt>
                <c:pt idx="152">
                  <c:v>121.97096997</c:v>
                </c:pt>
                <c:pt idx="153">
                  <c:v>121.9679783</c:v>
                </c:pt>
                <c:pt idx="154">
                  <c:v>121.96432002</c:v>
                </c:pt>
                <c:pt idx="155">
                  <c:v>121.96108167</c:v>
                </c:pt>
                <c:pt idx="156">
                  <c:v>121.95807834999999</c:v>
                </c:pt>
                <c:pt idx="157">
                  <c:v>121.95560334</c:v>
                </c:pt>
                <c:pt idx="158">
                  <c:v>121.95333998</c:v>
                </c:pt>
                <c:pt idx="159">
                  <c:v>121.95112171</c:v>
                </c:pt>
                <c:pt idx="160">
                  <c:v>121.94910333999999</c:v>
                </c:pt>
                <c:pt idx="161">
                  <c:v>121.94779165999999</c:v>
                </c:pt>
                <c:pt idx="162">
                  <c:v>121.94709831</c:v>
                </c:pt>
                <c:pt idx="163">
                  <c:v>121.94633497</c:v>
                </c:pt>
                <c:pt idx="164">
                  <c:v>121.94526501999999</c:v>
                </c:pt>
                <c:pt idx="165">
                  <c:v>121.94395668999999</c:v>
                </c:pt>
                <c:pt idx="166">
                  <c:v>121.94258667</c:v>
                </c:pt>
                <c:pt idx="167">
                  <c:v>121.94169668000001</c:v>
                </c:pt>
                <c:pt idx="168">
                  <c:v>121.94053167</c:v>
                </c:pt>
                <c:pt idx="169">
                  <c:v>121.93919166000001</c:v>
                </c:pt>
                <c:pt idx="170">
                  <c:v>121.93832664999999</c:v>
                </c:pt>
                <c:pt idx="171">
                  <c:v>121.93675831</c:v>
                </c:pt>
                <c:pt idx="172">
                  <c:v>121.93551837</c:v>
                </c:pt>
                <c:pt idx="173">
                  <c:v>121.93369833</c:v>
                </c:pt>
                <c:pt idx="174">
                  <c:v>121.93147503</c:v>
                </c:pt>
                <c:pt idx="175">
                  <c:v>121.92907830999999</c:v>
                </c:pt>
                <c:pt idx="176">
                  <c:v>121.92928836</c:v>
                </c:pt>
                <c:pt idx="177">
                  <c:v>121.92906833000001</c:v>
                </c:pt>
                <c:pt idx="178">
                  <c:v>121.92882165</c:v>
                </c:pt>
                <c:pt idx="179">
                  <c:v>121.92893832999999</c:v>
                </c:pt>
                <c:pt idx="180">
                  <c:v>121.92919834</c:v>
                </c:pt>
                <c:pt idx="181">
                  <c:v>121.93024163</c:v>
                </c:pt>
                <c:pt idx="182">
                  <c:v>121.93266835999999</c:v>
                </c:pt>
                <c:pt idx="183">
                  <c:v>121.93583169</c:v>
                </c:pt>
                <c:pt idx="184">
                  <c:v>121.94520668</c:v>
                </c:pt>
                <c:pt idx="185">
                  <c:v>121.94601830000001</c:v>
                </c:pt>
                <c:pt idx="186">
                  <c:v>121.94565830000001</c:v>
                </c:pt>
                <c:pt idx="187">
                  <c:v>121.94697836</c:v>
                </c:pt>
                <c:pt idx="188">
                  <c:v>121.94828837</c:v>
                </c:pt>
                <c:pt idx="189">
                  <c:v>121.94963165999999</c:v>
                </c:pt>
                <c:pt idx="190">
                  <c:v>121.95095499</c:v>
                </c:pt>
                <c:pt idx="191">
                  <c:v>121.95198169</c:v>
                </c:pt>
                <c:pt idx="192">
                  <c:v>121.95216834999999</c:v>
                </c:pt>
                <c:pt idx="193">
                  <c:v>121.95222996</c:v>
                </c:pt>
                <c:pt idx="194">
                  <c:v>121.95296832</c:v>
                </c:pt>
                <c:pt idx="195">
                  <c:v>121.96609497</c:v>
                </c:pt>
                <c:pt idx="196">
                  <c:v>121.97728003</c:v>
                </c:pt>
                <c:pt idx="197">
                  <c:v>121.9857683</c:v>
                </c:pt>
                <c:pt idx="198">
                  <c:v>121.99253996</c:v>
                </c:pt>
                <c:pt idx="199">
                  <c:v>121.99873502</c:v>
                </c:pt>
                <c:pt idx="200">
                  <c:v>122.00318171000001</c:v>
                </c:pt>
                <c:pt idx="201">
                  <c:v>122.00650496</c:v>
                </c:pt>
                <c:pt idx="202">
                  <c:v>122.00894334</c:v>
                </c:pt>
                <c:pt idx="203">
                  <c:v>122.01124333999999</c:v>
                </c:pt>
                <c:pt idx="204">
                  <c:v>122.01480832999999</c:v>
                </c:pt>
                <c:pt idx="205">
                  <c:v>122.01784501</c:v>
                </c:pt>
                <c:pt idx="206">
                  <c:v>122.01739163000001</c:v>
                </c:pt>
                <c:pt idx="207">
                  <c:v>122.01599998</c:v>
                </c:pt>
                <c:pt idx="208">
                  <c:v>122.01178003</c:v>
                </c:pt>
                <c:pt idx="209">
                  <c:v>122.00440496</c:v>
                </c:pt>
                <c:pt idx="210">
                  <c:v>121.99636336</c:v>
                </c:pt>
                <c:pt idx="211">
                  <c:v>121.98748332</c:v>
                </c:pt>
                <c:pt idx="212">
                  <c:v>121.97731004000001</c:v>
                </c:pt>
                <c:pt idx="213">
                  <c:v>121.96630997</c:v>
                </c:pt>
                <c:pt idx="214">
                  <c:v>121.95608497000001</c:v>
                </c:pt>
                <c:pt idx="215">
                  <c:v>121.94652331</c:v>
                </c:pt>
                <c:pt idx="216">
                  <c:v>121.93628330999999</c:v>
                </c:pt>
                <c:pt idx="217">
                  <c:v>121.92504502</c:v>
                </c:pt>
                <c:pt idx="218">
                  <c:v>121.91064667000001</c:v>
                </c:pt>
                <c:pt idx="219">
                  <c:v>121.89565337000001</c:v>
                </c:pt>
                <c:pt idx="220">
                  <c:v>121.88061329999999</c:v>
                </c:pt>
                <c:pt idx="221">
                  <c:v>121.87661832000001</c:v>
                </c:pt>
              </c:numCache>
            </c:numRef>
          </c:xVal>
          <c:yVal>
            <c:numRef>
              <c:f>'20200420'!$L$17:$L$238</c:f>
              <c:numCache>
                <c:formatCode>General</c:formatCode>
                <c:ptCount val="222"/>
                <c:pt idx="0">
                  <c:v>24.822051630000001</c:v>
                </c:pt>
                <c:pt idx="1">
                  <c:v>24.821893289999998</c:v>
                </c:pt>
                <c:pt idx="2">
                  <c:v>24.822350019999998</c:v>
                </c:pt>
                <c:pt idx="3">
                  <c:v>24.81979497</c:v>
                </c:pt>
                <c:pt idx="4">
                  <c:v>24.8107167</c:v>
                </c:pt>
                <c:pt idx="5">
                  <c:v>24.800609959999999</c:v>
                </c:pt>
                <c:pt idx="6">
                  <c:v>24.798198320000001</c:v>
                </c:pt>
                <c:pt idx="7">
                  <c:v>24.795986670000001</c:v>
                </c:pt>
                <c:pt idx="8">
                  <c:v>24.797151679999999</c:v>
                </c:pt>
                <c:pt idx="9">
                  <c:v>24.79948671</c:v>
                </c:pt>
                <c:pt idx="10">
                  <c:v>24.81384164</c:v>
                </c:pt>
                <c:pt idx="11">
                  <c:v>24.824733330000001</c:v>
                </c:pt>
                <c:pt idx="12">
                  <c:v>24.833998350000002</c:v>
                </c:pt>
                <c:pt idx="13">
                  <c:v>24.834136659999999</c:v>
                </c:pt>
                <c:pt idx="14">
                  <c:v>24.832831680000002</c:v>
                </c:pt>
                <c:pt idx="15">
                  <c:v>24.836379990000001</c:v>
                </c:pt>
                <c:pt idx="16">
                  <c:v>24.84013667</c:v>
                </c:pt>
                <c:pt idx="17">
                  <c:v>24.850486650000001</c:v>
                </c:pt>
                <c:pt idx="18">
                  <c:v>24.859473300000001</c:v>
                </c:pt>
                <c:pt idx="19">
                  <c:v>24.860173360000001</c:v>
                </c:pt>
                <c:pt idx="20">
                  <c:v>24.860075040000002</c:v>
                </c:pt>
                <c:pt idx="21">
                  <c:v>24.863310040000002</c:v>
                </c:pt>
                <c:pt idx="22">
                  <c:v>24.8689933</c:v>
                </c:pt>
                <c:pt idx="23">
                  <c:v>24.87114334</c:v>
                </c:pt>
                <c:pt idx="24">
                  <c:v>24.872485040000001</c:v>
                </c:pt>
                <c:pt idx="25">
                  <c:v>24.872241630000001</c:v>
                </c:pt>
                <c:pt idx="26">
                  <c:v>24.86994498</c:v>
                </c:pt>
                <c:pt idx="27">
                  <c:v>24.862708300000001</c:v>
                </c:pt>
                <c:pt idx="28">
                  <c:v>24.853528359999999</c:v>
                </c:pt>
                <c:pt idx="29">
                  <c:v>24.8518933</c:v>
                </c:pt>
                <c:pt idx="30">
                  <c:v>24.851971670000001</c:v>
                </c:pt>
                <c:pt idx="31">
                  <c:v>24.852075020000001</c:v>
                </c:pt>
                <c:pt idx="32">
                  <c:v>24.851138339999999</c:v>
                </c:pt>
                <c:pt idx="33">
                  <c:v>24.84826997</c:v>
                </c:pt>
                <c:pt idx="34">
                  <c:v>24.8433767</c:v>
                </c:pt>
                <c:pt idx="35">
                  <c:v>24.84017665</c:v>
                </c:pt>
                <c:pt idx="36">
                  <c:v>24.83918164</c:v>
                </c:pt>
                <c:pt idx="37">
                  <c:v>24.83816835</c:v>
                </c:pt>
                <c:pt idx="38">
                  <c:v>24.834519960000002</c:v>
                </c:pt>
                <c:pt idx="39">
                  <c:v>24.833073330000001</c:v>
                </c:pt>
                <c:pt idx="40">
                  <c:v>24.832138329999999</c:v>
                </c:pt>
                <c:pt idx="41">
                  <c:v>24.832163300000001</c:v>
                </c:pt>
                <c:pt idx="42">
                  <c:v>24.83313669</c:v>
                </c:pt>
                <c:pt idx="43">
                  <c:v>24.833880000000001</c:v>
                </c:pt>
                <c:pt idx="44">
                  <c:v>24.83437168</c:v>
                </c:pt>
                <c:pt idx="45">
                  <c:v>24.83419164</c:v>
                </c:pt>
                <c:pt idx="46">
                  <c:v>24.833936659999999</c:v>
                </c:pt>
                <c:pt idx="47">
                  <c:v>24.83418837</c:v>
                </c:pt>
                <c:pt idx="48">
                  <c:v>24.835290010000001</c:v>
                </c:pt>
                <c:pt idx="49">
                  <c:v>24.83528171</c:v>
                </c:pt>
                <c:pt idx="50">
                  <c:v>24.83566501</c:v>
                </c:pt>
                <c:pt idx="51">
                  <c:v>24.835678340000001</c:v>
                </c:pt>
                <c:pt idx="52">
                  <c:v>24.835550009999999</c:v>
                </c:pt>
                <c:pt idx="53">
                  <c:v>24.835403329999998</c:v>
                </c:pt>
                <c:pt idx="54">
                  <c:v>24.834846689999999</c:v>
                </c:pt>
                <c:pt idx="55">
                  <c:v>24.834433369999999</c:v>
                </c:pt>
                <c:pt idx="56">
                  <c:v>24.835536680000001</c:v>
                </c:pt>
                <c:pt idx="57">
                  <c:v>24.837691670000002</c:v>
                </c:pt>
                <c:pt idx="58">
                  <c:v>24.836483340000001</c:v>
                </c:pt>
                <c:pt idx="59">
                  <c:v>24.83566836</c:v>
                </c:pt>
                <c:pt idx="60">
                  <c:v>24.834591629999998</c:v>
                </c:pt>
                <c:pt idx="61">
                  <c:v>24.834045039999999</c:v>
                </c:pt>
                <c:pt idx="62">
                  <c:v>24.832576700000001</c:v>
                </c:pt>
                <c:pt idx="63">
                  <c:v>24.830618350000002</c:v>
                </c:pt>
                <c:pt idx="64">
                  <c:v>24.829428369999999</c:v>
                </c:pt>
                <c:pt idx="65">
                  <c:v>24.830801659999999</c:v>
                </c:pt>
                <c:pt idx="66">
                  <c:v>24.834900000000001</c:v>
                </c:pt>
                <c:pt idx="67">
                  <c:v>24.83900998</c:v>
                </c:pt>
                <c:pt idx="68">
                  <c:v>24.84369001</c:v>
                </c:pt>
                <c:pt idx="69">
                  <c:v>24.848184979999999</c:v>
                </c:pt>
                <c:pt idx="70">
                  <c:v>24.852529990000001</c:v>
                </c:pt>
                <c:pt idx="71">
                  <c:v>24.856558329999999</c:v>
                </c:pt>
                <c:pt idx="72">
                  <c:v>24.860260029999999</c:v>
                </c:pt>
                <c:pt idx="73">
                  <c:v>24.864081680000002</c:v>
                </c:pt>
                <c:pt idx="74">
                  <c:v>24.86779829</c:v>
                </c:pt>
                <c:pt idx="75">
                  <c:v>24.871765029999999</c:v>
                </c:pt>
                <c:pt idx="76">
                  <c:v>24.8758233</c:v>
                </c:pt>
                <c:pt idx="77">
                  <c:v>24.879924979999998</c:v>
                </c:pt>
                <c:pt idx="78">
                  <c:v>24.885591649999999</c:v>
                </c:pt>
                <c:pt idx="79">
                  <c:v>24.889718309999999</c:v>
                </c:pt>
                <c:pt idx="80">
                  <c:v>24.89049498</c:v>
                </c:pt>
                <c:pt idx="81">
                  <c:v>24.889306680000001</c:v>
                </c:pt>
                <c:pt idx="82">
                  <c:v>24.88690836</c:v>
                </c:pt>
                <c:pt idx="83">
                  <c:v>24.88475665</c:v>
                </c:pt>
                <c:pt idx="84">
                  <c:v>24.8836017</c:v>
                </c:pt>
                <c:pt idx="85">
                  <c:v>24.88223168</c:v>
                </c:pt>
                <c:pt idx="86">
                  <c:v>24.880844979999999</c:v>
                </c:pt>
                <c:pt idx="87">
                  <c:v>24.87938334</c:v>
                </c:pt>
                <c:pt idx="88">
                  <c:v>24.878088340000001</c:v>
                </c:pt>
                <c:pt idx="89">
                  <c:v>24.876713370000001</c:v>
                </c:pt>
                <c:pt idx="90">
                  <c:v>24.87533664</c:v>
                </c:pt>
                <c:pt idx="91">
                  <c:v>24.87377669</c:v>
                </c:pt>
                <c:pt idx="92">
                  <c:v>24.872399959999999</c:v>
                </c:pt>
                <c:pt idx="93">
                  <c:v>24.871326660000001</c:v>
                </c:pt>
                <c:pt idx="94">
                  <c:v>24.870341700000001</c:v>
                </c:pt>
                <c:pt idx="95">
                  <c:v>24.869303349999999</c:v>
                </c:pt>
                <c:pt idx="96">
                  <c:v>24.868170030000002</c:v>
                </c:pt>
                <c:pt idx="97">
                  <c:v>24.86702833</c:v>
                </c:pt>
                <c:pt idx="98">
                  <c:v>24.865913370000001</c:v>
                </c:pt>
                <c:pt idx="99">
                  <c:v>24.864763289999999</c:v>
                </c:pt>
                <c:pt idx="100">
                  <c:v>24.863514970000001</c:v>
                </c:pt>
                <c:pt idx="101">
                  <c:v>24.862230029999999</c:v>
                </c:pt>
                <c:pt idx="102">
                  <c:v>24.86090166</c:v>
                </c:pt>
                <c:pt idx="103">
                  <c:v>24.859510019999998</c:v>
                </c:pt>
                <c:pt idx="104">
                  <c:v>24.857928350000002</c:v>
                </c:pt>
                <c:pt idx="105">
                  <c:v>24.856164969999998</c:v>
                </c:pt>
                <c:pt idx="106">
                  <c:v>24.854303349999999</c:v>
                </c:pt>
                <c:pt idx="107">
                  <c:v>24.85269997</c:v>
                </c:pt>
                <c:pt idx="108">
                  <c:v>24.85114999</c:v>
                </c:pt>
                <c:pt idx="109">
                  <c:v>24.849515019999998</c:v>
                </c:pt>
                <c:pt idx="110">
                  <c:v>24.849278309999999</c:v>
                </c:pt>
                <c:pt idx="111">
                  <c:v>24.85023829</c:v>
                </c:pt>
                <c:pt idx="112">
                  <c:v>24.850646659999999</c:v>
                </c:pt>
                <c:pt idx="113">
                  <c:v>24.849256690000001</c:v>
                </c:pt>
                <c:pt idx="114">
                  <c:v>24.84748836</c:v>
                </c:pt>
                <c:pt idx="115">
                  <c:v>24.847431700000001</c:v>
                </c:pt>
                <c:pt idx="116">
                  <c:v>24.848353370000002</c:v>
                </c:pt>
                <c:pt idx="117">
                  <c:v>24.847841649999999</c:v>
                </c:pt>
                <c:pt idx="118">
                  <c:v>24.845790019999999</c:v>
                </c:pt>
                <c:pt idx="119">
                  <c:v>24.84457003</c:v>
                </c:pt>
                <c:pt idx="120">
                  <c:v>24.84510496</c:v>
                </c:pt>
                <c:pt idx="121">
                  <c:v>24.845290039999998</c:v>
                </c:pt>
                <c:pt idx="122">
                  <c:v>24.843769980000001</c:v>
                </c:pt>
                <c:pt idx="123">
                  <c:v>24.84172001</c:v>
                </c:pt>
                <c:pt idx="124">
                  <c:v>24.84111669</c:v>
                </c:pt>
                <c:pt idx="125">
                  <c:v>24.841706689999999</c:v>
                </c:pt>
                <c:pt idx="126">
                  <c:v>24.840568340000001</c:v>
                </c:pt>
                <c:pt idx="127">
                  <c:v>24.84010499</c:v>
                </c:pt>
                <c:pt idx="128">
                  <c:v>24.83960166</c:v>
                </c:pt>
                <c:pt idx="129">
                  <c:v>24.839211649999999</c:v>
                </c:pt>
                <c:pt idx="130">
                  <c:v>24.83886832</c:v>
                </c:pt>
                <c:pt idx="131">
                  <c:v>24.838421650000001</c:v>
                </c:pt>
                <c:pt idx="132">
                  <c:v>24.83788496</c:v>
                </c:pt>
                <c:pt idx="133">
                  <c:v>24.837344999999999</c:v>
                </c:pt>
                <c:pt idx="134">
                  <c:v>24.8367617</c:v>
                </c:pt>
                <c:pt idx="135">
                  <c:v>24.83626331</c:v>
                </c:pt>
                <c:pt idx="136">
                  <c:v>24.835856710000002</c:v>
                </c:pt>
                <c:pt idx="137">
                  <c:v>24.835553359999999</c:v>
                </c:pt>
                <c:pt idx="138">
                  <c:v>24.835366700000002</c:v>
                </c:pt>
                <c:pt idx="139">
                  <c:v>24.835150030000001</c:v>
                </c:pt>
                <c:pt idx="140">
                  <c:v>24.834886669999999</c:v>
                </c:pt>
                <c:pt idx="141">
                  <c:v>24.83460998</c:v>
                </c:pt>
                <c:pt idx="142">
                  <c:v>24.834404960000001</c:v>
                </c:pt>
                <c:pt idx="143">
                  <c:v>24.834179989999999</c:v>
                </c:pt>
                <c:pt idx="144">
                  <c:v>24.833883350000001</c:v>
                </c:pt>
                <c:pt idx="145">
                  <c:v>24.83352335</c:v>
                </c:pt>
                <c:pt idx="146">
                  <c:v>24.833078359999998</c:v>
                </c:pt>
                <c:pt idx="147">
                  <c:v>24.832599999999999</c:v>
                </c:pt>
                <c:pt idx="148">
                  <c:v>24.83214336</c:v>
                </c:pt>
                <c:pt idx="149">
                  <c:v>24.831591660000001</c:v>
                </c:pt>
                <c:pt idx="150">
                  <c:v>24.83112831</c:v>
                </c:pt>
                <c:pt idx="151">
                  <c:v>24.83073997</c:v>
                </c:pt>
                <c:pt idx="152">
                  <c:v>24.830338309999998</c:v>
                </c:pt>
                <c:pt idx="153">
                  <c:v>24.829951659999999</c:v>
                </c:pt>
                <c:pt idx="154">
                  <c:v>24.829411690000001</c:v>
                </c:pt>
                <c:pt idx="155">
                  <c:v>24.82891833</c:v>
                </c:pt>
                <c:pt idx="156">
                  <c:v>24.82845163</c:v>
                </c:pt>
                <c:pt idx="157">
                  <c:v>24.828426650000001</c:v>
                </c:pt>
                <c:pt idx="158">
                  <c:v>24.82852832</c:v>
                </c:pt>
                <c:pt idx="159">
                  <c:v>24.82859337</c:v>
                </c:pt>
                <c:pt idx="160">
                  <c:v>24.828254990000001</c:v>
                </c:pt>
                <c:pt idx="161">
                  <c:v>24.827726680000001</c:v>
                </c:pt>
                <c:pt idx="162">
                  <c:v>24.827954999999999</c:v>
                </c:pt>
                <c:pt idx="163">
                  <c:v>24.82827829</c:v>
                </c:pt>
                <c:pt idx="164">
                  <c:v>24.828743320000001</c:v>
                </c:pt>
                <c:pt idx="165">
                  <c:v>24.829020010000001</c:v>
                </c:pt>
                <c:pt idx="166">
                  <c:v>24.82919837</c:v>
                </c:pt>
                <c:pt idx="167">
                  <c:v>24.82986004</c:v>
                </c:pt>
                <c:pt idx="168">
                  <c:v>24.830323310000001</c:v>
                </c:pt>
                <c:pt idx="169">
                  <c:v>24.83042498</c:v>
                </c:pt>
                <c:pt idx="170">
                  <c:v>24.831048339999999</c:v>
                </c:pt>
                <c:pt idx="171">
                  <c:v>24.831631640000001</c:v>
                </c:pt>
                <c:pt idx="172">
                  <c:v>24.832543340000001</c:v>
                </c:pt>
                <c:pt idx="173">
                  <c:v>24.83351497</c:v>
                </c:pt>
                <c:pt idx="174">
                  <c:v>24.834143359999999</c:v>
                </c:pt>
                <c:pt idx="175">
                  <c:v>24.834461709999999</c:v>
                </c:pt>
                <c:pt idx="176">
                  <c:v>24.835513299999999</c:v>
                </c:pt>
                <c:pt idx="177">
                  <c:v>24.835968350000002</c:v>
                </c:pt>
                <c:pt idx="178">
                  <c:v>24.836381660000001</c:v>
                </c:pt>
                <c:pt idx="179">
                  <c:v>24.836498339999999</c:v>
                </c:pt>
                <c:pt idx="180">
                  <c:v>24.83633498</c:v>
                </c:pt>
                <c:pt idx="181">
                  <c:v>24.83637169</c:v>
                </c:pt>
                <c:pt idx="182">
                  <c:v>24.83580667</c:v>
                </c:pt>
                <c:pt idx="183">
                  <c:v>24.835008370000001</c:v>
                </c:pt>
                <c:pt idx="184">
                  <c:v>24.833035020000001</c:v>
                </c:pt>
                <c:pt idx="185">
                  <c:v>24.83243337</c:v>
                </c:pt>
                <c:pt idx="186">
                  <c:v>24.832653310000001</c:v>
                </c:pt>
                <c:pt idx="187">
                  <c:v>24.831955010000001</c:v>
                </c:pt>
                <c:pt idx="188">
                  <c:v>24.830871649999999</c:v>
                </c:pt>
                <c:pt idx="189">
                  <c:v>24.82989499</c:v>
                </c:pt>
                <c:pt idx="190">
                  <c:v>24.829031659999998</c:v>
                </c:pt>
                <c:pt idx="191">
                  <c:v>24.82834501</c:v>
                </c:pt>
                <c:pt idx="192">
                  <c:v>24.828039990000001</c:v>
                </c:pt>
                <c:pt idx="193">
                  <c:v>24.82771997</c:v>
                </c:pt>
                <c:pt idx="194">
                  <c:v>24.82722837</c:v>
                </c:pt>
                <c:pt idx="195">
                  <c:v>24.830383319999999</c:v>
                </c:pt>
                <c:pt idx="196">
                  <c:v>24.840300039999999</c:v>
                </c:pt>
                <c:pt idx="197">
                  <c:v>24.852688319999999</c:v>
                </c:pt>
                <c:pt idx="198">
                  <c:v>24.866341689999999</c:v>
                </c:pt>
                <c:pt idx="199">
                  <c:v>24.880301660000001</c:v>
                </c:pt>
                <c:pt idx="200">
                  <c:v>24.894166670000001</c:v>
                </c:pt>
                <c:pt idx="201">
                  <c:v>24.908473319999999</c:v>
                </c:pt>
                <c:pt idx="202">
                  <c:v>24.923381630000002</c:v>
                </c:pt>
                <c:pt idx="203">
                  <c:v>24.937986680000002</c:v>
                </c:pt>
                <c:pt idx="204">
                  <c:v>24.9526483</c:v>
                </c:pt>
                <c:pt idx="205">
                  <c:v>24.967526679999999</c:v>
                </c:pt>
                <c:pt idx="206">
                  <c:v>24.9823567</c:v>
                </c:pt>
                <c:pt idx="207">
                  <c:v>24.997710000000001</c:v>
                </c:pt>
                <c:pt idx="208">
                  <c:v>25.013450039999999</c:v>
                </c:pt>
                <c:pt idx="209">
                  <c:v>25.029851659999999</c:v>
                </c:pt>
                <c:pt idx="210">
                  <c:v>25.043190039999999</c:v>
                </c:pt>
                <c:pt idx="211">
                  <c:v>25.056203360000001</c:v>
                </c:pt>
                <c:pt idx="212">
                  <c:v>25.068808319999999</c:v>
                </c:pt>
                <c:pt idx="213">
                  <c:v>25.08155837</c:v>
                </c:pt>
                <c:pt idx="214">
                  <c:v>25.094400029999999</c:v>
                </c:pt>
                <c:pt idx="215">
                  <c:v>25.107460039999999</c:v>
                </c:pt>
                <c:pt idx="216">
                  <c:v>25.119913369999999</c:v>
                </c:pt>
                <c:pt idx="217">
                  <c:v>25.132578339999998</c:v>
                </c:pt>
                <c:pt idx="218">
                  <c:v>25.140551630000001</c:v>
                </c:pt>
                <c:pt idx="219">
                  <c:v>25.144079990000002</c:v>
                </c:pt>
                <c:pt idx="220">
                  <c:v>25.147071660000002</c:v>
                </c:pt>
                <c:pt idx="221">
                  <c:v>25.147596700000001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04D-4478-8C29-2D0EC0152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94304"/>
        <c:axId val="171987328"/>
      </c:scatterChart>
      <c:valAx>
        <c:axId val="15459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經度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87328"/>
        <c:crosses val="autoZero"/>
        <c:crossBetween val="midCat"/>
      </c:valAx>
      <c:valAx>
        <c:axId val="17198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緯度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594304"/>
        <c:crosses val="autoZero"/>
        <c:crossBetween val="midCat"/>
      </c:valAx>
    </c:plotArea>
    <c:plotVisOnly val="1"/>
    <c:dispBlanksAs val="gap"/>
    <c:showDLblsOverMax val="0"/>
    <c:extLst xmlns:c16r2="http://schemas.microsoft.com/office/drawing/2015/06/chart"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62AD-9715-415B-A976-AFAE4C2AFFBA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0D59-4281-4353-AA3E-293017A77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83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6DC0-E934-4E23-9268-8A944C71E101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61E4-3045-41FF-B091-6B3FC226E4AE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C216-4068-4562-9E7C-FCCD6B5A2ABC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FFC8-8D17-46CD-94BF-8B6139ADD997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4B34-9A85-4D63-B8A1-D04213943676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F513-3D61-4BA0-90E8-FF4B914AC680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E6A6-A320-4E2E-9266-DF43802C403B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31A-2C29-4D38-8039-05E8920BC313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F83-1626-4BF7-84C6-81695CA6EF51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3673-ABAC-451E-9ED2-E9E6FAA960BD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718-546D-49B6-A9DC-5CDBE81B0402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CC2E-1093-48DD-B878-4C3501A28B47}" type="datetime1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gofile.me/3P3ad/K8rdSnY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6 </a:t>
            </a:r>
            <a:r>
              <a:rPr lang="en-US" altLang="zh-TW" dirty="0" smtClean="0"/>
              <a:t>(Discussion)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Using the ADCP data </a:t>
            </a:r>
            <a:r>
              <a:rPr lang="en-US" altLang="zh-TW" dirty="0"/>
              <a:t>(</a:t>
            </a:r>
            <a:r>
              <a:rPr lang="en-US" altLang="zh-TW" dirty="0" smtClean="0"/>
              <a:t>cr2247001_000000.LTA) given in the server, plot the ship track. How long did the ship sail (in hours) based on these ADCP data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18~19 hours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4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3768"/>
            <a:ext cx="6757509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193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Reading data &amp; Whole </a:t>
            </a:r>
            <a:r>
              <a:rPr lang="en-US" altLang="zh-TW" dirty="0"/>
              <a:t>View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3076" y="227687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OR2_2252_20170721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6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92746"/>
          <a:stretch/>
        </p:blipFill>
        <p:spPr bwMode="auto">
          <a:xfrm>
            <a:off x="323528" y="1772816"/>
            <a:ext cx="858788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</a:t>
            </a:r>
            <a:r>
              <a:rPr lang="en-US" altLang="zh-TW" dirty="0"/>
              <a:t>Bar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9512" y="1556792"/>
            <a:ext cx="720080" cy="75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35896" y="1556792"/>
            <a:ext cx="720080" cy="75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547664" y="1556792"/>
            <a:ext cx="936104" cy="75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1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“Information” </a:t>
            </a:r>
            <a:r>
              <a:rPr lang="en-US" altLang="zh-TW" dirty="0"/>
              <a:t>Window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" r="55177" b="70574"/>
          <a:stretch/>
        </p:blipFill>
        <p:spPr bwMode="auto">
          <a:xfrm>
            <a:off x="557435" y="1556792"/>
            <a:ext cx="788297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4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“Whole Set” </a:t>
            </a:r>
            <a:r>
              <a:rPr lang="en-US" altLang="zh-TW" dirty="0"/>
              <a:t>Window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84992" y="54376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Practice to show different variables</a:t>
            </a:r>
            <a:endParaRPr lang="zh-TW" altLang="en-US" dirty="0"/>
          </a:p>
        </p:txBody>
      </p:sp>
      <p:pic>
        <p:nvPicPr>
          <p:cNvPr id="5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1" t="3279" b="70142"/>
          <a:stretch/>
        </p:blipFill>
        <p:spPr bwMode="auto">
          <a:xfrm>
            <a:off x="936265" y="1701056"/>
            <a:ext cx="7721989" cy="33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“Whole Set” Window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56792"/>
            <a:ext cx="3753991" cy="50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1799296"/>
            <a:ext cx="220451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“Contour” tab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>
            <a:stCxn id="3" idx="3"/>
          </p:cNvCxnSpPr>
          <p:nvPr/>
        </p:nvCxnSpPr>
        <p:spPr>
          <a:xfrm>
            <a:off x="3032098" y="1983962"/>
            <a:ext cx="6758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“Sub Set” </a:t>
            </a:r>
            <a:r>
              <a:rPr lang="en-US" altLang="zh-TW" dirty="0"/>
              <a:t>Window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parts for the “sub set” window</a:t>
            </a:r>
            <a:endParaRPr lang="zh-TW" altLang="en-US" dirty="0"/>
          </a:p>
        </p:txBody>
      </p:sp>
      <p:pic>
        <p:nvPicPr>
          <p:cNvPr id="5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6"/>
          <a:stretch/>
        </p:blipFill>
        <p:spPr bwMode="auto">
          <a:xfrm>
            <a:off x="755576" y="2353816"/>
            <a:ext cx="7038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8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671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Selected </a:t>
            </a:r>
            <a:r>
              <a:rPr lang="en-US" altLang="zh-TW" dirty="0"/>
              <a:t>Set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33312" b="33344"/>
          <a:stretch/>
        </p:blipFill>
        <p:spPr bwMode="auto">
          <a:xfrm>
            <a:off x="40942" y="1340768"/>
            <a:ext cx="91030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1" t="3279" b="70142"/>
          <a:stretch/>
        </p:blipFill>
        <p:spPr bwMode="auto">
          <a:xfrm>
            <a:off x="3635896" y="4828220"/>
            <a:ext cx="4745910" cy="20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H="1" flipV="1">
            <a:off x="827584" y="3933056"/>
            <a:ext cx="3528392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220072" y="3933056"/>
            <a:ext cx="3161734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0" y="5437604"/>
            <a:ext cx="356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Practice to show different variables</a:t>
            </a:r>
          </a:p>
          <a:p>
            <a:r>
              <a:rPr lang="en-US" altLang="zh-TW" dirty="0" smtClean="0"/>
              <a:t>(Same as the “Whole Set”)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Profile </a:t>
            </a:r>
            <a:r>
              <a:rPr lang="en-US" altLang="zh-TW" dirty="0"/>
              <a:t>Chart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2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t="33074" r="79289" b="36691"/>
          <a:stretch/>
        </p:blipFill>
        <p:spPr bwMode="auto">
          <a:xfrm>
            <a:off x="179512" y="1628799"/>
            <a:ext cx="3937949" cy="518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572000" y="2780928"/>
            <a:ext cx="428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1) Practice to show different variables.</a:t>
            </a:r>
          </a:p>
          <a:p>
            <a:r>
              <a:rPr lang="en-US" altLang="zh-TW" dirty="0" smtClean="0"/>
              <a:t>2) Practice to select different profiles.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Profile Chart (</a:t>
            </a:r>
            <a:r>
              <a:rPr lang="en-US" altLang="zh-TW" dirty="0">
                <a:solidFill>
                  <a:srgbClr val="FF0000"/>
                </a:solidFill>
              </a:rPr>
              <a:t>Review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56792"/>
            <a:ext cx="36576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1820126"/>
            <a:ext cx="196226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“Profile” tab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3149892" y="2004792"/>
            <a:ext cx="14941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Chart of Time-Series &amp; Ancillary</a:t>
            </a:r>
            <a:endParaRPr lang="zh-TW" altLang="en-US" dirty="0"/>
          </a:p>
        </p:txBody>
      </p:sp>
      <p:pic>
        <p:nvPicPr>
          <p:cNvPr id="4" name="Picture 3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1" t="59083" b="-1"/>
          <a:stretch/>
        </p:blipFill>
        <p:spPr bwMode="auto">
          <a:xfrm>
            <a:off x="25913" y="1844824"/>
            <a:ext cx="900901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6021288"/>
            <a:ext cx="428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1) Practice to show different variables.</a:t>
            </a:r>
          </a:p>
          <a:p>
            <a:r>
              <a:rPr lang="en-US" altLang="zh-TW" dirty="0" smtClean="0"/>
              <a:t>2) Practice to select different profiles.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275165" cy="48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Chart of Time-Series &amp; Ancillary</a:t>
            </a:r>
            <a:endParaRPr lang="zh-TW" altLang="en-US" dirty="0"/>
          </a:p>
        </p:txBody>
      </p:sp>
      <p:pic>
        <p:nvPicPr>
          <p:cNvPr id="5122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35623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9704" y="1772816"/>
            <a:ext cx="320831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“Series” or “Ancillary” tab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3188610" y="1957482"/>
            <a:ext cx="14553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47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-36512" y="2130425"/>
            <a:ext cx="9180512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Remove ship velocities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using the data “cr2247001_000000.LTA”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93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Ship Velocity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Navigation (for shallow and deep regions) </a:t>
            </a:r>
          </a:p>
          <a:p>
            <a:r>
              <a:rPr lang="en-US" altLang="zh-TW" dirty="0"/>
              <a:t>Bottom track (normally better, but for shallow regions where the </a:t>
            </a:r>
            <a:r>
              <a:rPr lang="en-US" altLang="zh-TW" dirty="0" smtClean="0"/>
              <a:t>ADCP’s </a:t>
            </a:r>
            <a:r>
              <a:rPr lang="en-US" altLang="zh-TW" dirty="0"/>
              <a:t>sound </a:t>
            </a:r>
            <a:r>
              <a:rPr lang="en-US" altLang="zh-TW" dirty="0" smtClean="0"/>
              <a:t>waves </a:t>
            </a:r>
            <a:r>
              <a:rPr lang="en-US" altLang="zh-TW" dirty="0"/>
              <a:t>can reach the bottom)</a:t>
            </a:r>
          </a:p>
          <a:p>
            <a:endParaRPr lang="zh-TW" altLang="en-US" dirty="0"/>
          </a:p>
        </p:txBody>
      </p:sp>
      <p:pic>
        <p:nvPicPr>
          <p:cNvPr id="19458" name="Picture 2" descr="「adcp bottom track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6"/>
          <a:stretch/>
        </p:blipFill>
        <p:spPr bwMode="auto">
          <a:xfrm>
            <a:off x="2411760" y="4077072"/>
            <a:ext cx="4205064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8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Absolute Current Velocity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Removing the </a:t>
            </a:r>
            <a:r>
              <a:rPr lang="en-US" altLang="zh-TW" dirty="0"/>
              <a:t>best </a:t>
            </a:r>
            <a:r>
              <a:rPr lang="en-US" altLang="zh-TW" dirty="0" smtClean="0"/>
              <a:t>estimate </a:t>
            </a:r>
            <a:r>
              <a:rPr lang="en-US" altLang="zh-TW" dirty="0"/>
              <a:t>of ship </a:t>
            </a:r>
            <a:r>
              <a:rPr lang="en-US" altLang="zh-TW" dirty="0" smtClean="0"/>
              <a:t>velocities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2348880"/>
            <a:ext cx="3686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Reading </a:t>
            </a:r>
            <a:r>
              <a:rPr lang="en-US" altLang="zh-TW" dirty="0"/>
              <a:t>data</a:t>
            </a:r>
            <a:br>
              <a:rPr lang="en-US" altLang="zh-TW" dirty="0"/>
            </a:br>
            <a:r>
              <a:rPr lang="en-US" altLang="zh-TW" dirty="0"/>
              <a:t>“cr2247001_000000.LTA”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89812"/>
            <a:ext cx="6357246" cy="549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3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Removing Ship Velocities</a:t>
            </a:r>
            <a:endParaRPr lang="zh-TW" altLang="en-US" dirty="0"/>
          </a:p>
        </p:txBody>
      </p:sp>
      <p:pic>
        <p:nvPicPr>
          <p:cNvPr id="7170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3619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1916832"/>
            <a:ext cx="235635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“Processing” tab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2751887" y="2101498"/>
            <a:ext cx="30442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528" y="2636912"/>
            <a:ext cx="330468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“Bottom Track” to remove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ship velocities obtained from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 bottom-track measurement.</a:t>
            </a:r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 flipV="1">
            <a:off x="3320215" y="2636912"/>
            <a:ext cx="953796" cy="461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528" y="4033862"/>
            <a:ext cx="306410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Select “Navigation” to remove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ship velocities obtained from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 GPS measurement.</a:t>
            </a:r>
          </a:p>
        </p:txBody>
      </p:sp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3079637" y="2780929"/>
            <a:ext cx="1194374" cy="17145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emove “</a:t>
            </a:r>
            <a:r>
              <a:rPr lang="en-US" altLang="zh-TW" dirty="0"/>
              <a:t>bottom-track</a:t>
            </a:r>
            <a:r>
              <a:rPr lang="en-US" altLang="zh-TW" dirty="0" smtClean="0"/>
              <a:t>” ship velocities</a:t>
            </a:r>
            <a:endParaRPr lang="zh-TW" altLang="en-US" dirty="0"/>
          </a:p>
        </p:txBody>
      </p:sp>
      <p:pic>
        <p:nvPicPr>
          <p:cNvPr id="819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9420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Remove </a:t>
            </a:r>
            <a:r>
              <a:rPr lang="en-US" altLang="zh-TW" dirty="0" smtClean="0"/>
              <a:t>“GPS” </a:t>
            </a:r>
            <a:r>
              <a:rPr lang="en-US" altLang="zh-TW" dirty="0"/>
              <a:t>ship velocities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" y="1484784"/>
            <a:ext cx="9148812" cy="390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60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pic>
        <p:nvPicPr>
          <p:cNvPr id="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130156" cy="261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08" y="4005064"/>
            <a:ext cx="6147420" cy="26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452320" y="2204864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52320" y="5139299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Bottom Track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Export velocity data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2366962" y="1548130"/>
          <a:ext cx="4410075" cy="376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502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“GPS” ship velocities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Export data: 1</a:t>
            </a:r>
            <a:r>
              <a:rPr lang="en-US" altLang="zh-TW" baseline="30000" dirty="0"/>
              <a:t>st</a:t>
            </a:r>
            <a:r>
              <a:rPr lang="en-US" altLang="zh-TW" dirty="0"/>
              <a:t> bin, Velocity (East and North) and </a:t>
            </a:r>
            <a:r>
              <a:rPr lang="en-US" altLang="zh-TW" dirty="0" err="1"/>
              <a:t>Lat</a:t>
            </a:r>
            <a:r>
              <a:rPr lang="en-US" altLang="zh-TW" dirty="0"/>
              <a:t>/Lon. (save file as “</a:t>
            </a:r>
            <a:r>
              <a:rPr lang="en-US" altLang="zh-TW" dirty="0" smtClean="0"/>
              <a:t>uv_gps.txt</a:t>
            </a:r>
            <a:r>
              <a:rPr lang="en-US" altLang="zh-TW" dirty="0"/>
              <a:t>” for an example)</a:t>
            </a:r>
            <a:endParaRPr lang="zh-TW" altLang="en-US" dirty="0"/>
          </a:p>
        </p:txBody>
      </p:sp>
      <p:pic>
        <p:nvPicPr>
          <p:cNvPr id="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80708"/>
            <a:ext cx="4671442" cy="39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View</a:t>
            </a:r>
            <a:endParaRPr lang="zh-TW" altLang="en-US" dirty="0"/>
          </a:p>
        </p:txBody>
      </p:sp>
      <p:pic>
        <p:nvPicPr>
          <p:cNvPr id="11266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5"/>
            <a:ext cx="7685609" cy="48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Delete the Headers</a:t>
            </a:r>
            <a:endParaRPr lang="zh-TW" altLang="en-US" dirty="0"/>
          </a:p>
        </p:txBody>
      </p:sp>
      <p:pic>
        <p:nvPicPr>
          <p:cNvPr id="12290" name="Picture 2" descr="D:\擷取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254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Plot </a:t>
            </a:r>
            <a:r>
              <a:rPr lang="en-US" altLang="zh-TW" dirty="0" smtClean="0"/>
              <a:t>velocity arrows on </a:t>
            </a:r>
            <a:r>
              <a:rPr lang="en-US" altLang="zh-TW" dirty="0"/>
              <a:t>the ship track. (using the data “cr2247001_000000.LTA”)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your plotting tool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1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or Julia Language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/>
          <a:srcRect l="21946" t="54332" r="58859" b="42125"/>
          <a:stretch/>
        </p:blipFill>
        <p:spPr>
          <a:xfrm>
            <a:off x="495648" y="1916832"/>
            <a:ext cx="7933972" cy="10983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372" y="3501008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Longitude, Latitude, East Velocity, North Velocity</a:t>
            </a:r>
            <a:endParaRPr lang="zh-TW" altLang="en-US" sz="32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331640" y="2636912"/>
            <a:ext cx="24482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059832" y="2780928"/>
            <a:ext cx="16037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788024" y="2636912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6732240" y="2636912"/>
            <a:ext cx="1440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154"/>
            <a:ext cx="6889746" cy="668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7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(do in class for a few minutes)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Using the </a:t>
            </a:r>
            <a:r>
              <a:rPr lang="en-US" altLang="zh-TW" dirty="0"/>
              <a:t>data </a:t>
            </a:r>
            <a:r>
              <a:rPr lang="en-US" altLang="zh-TW" dirty="0" smtClean="0"/>
              <a:t>“</a:t>
            </a:r>
            <a:r>
              <a:rPr lang="en-US" altLang="zh-TW" dirty="0"/>
              <a:t>cr2247001_000000.LTA</a:t>
            </a:r>
            <a:r>
              <a:rPr lang="en-US" altLang="zh-TW" dirty="0" smtClean="0"/>
              <a:t>”, output the current velocities from </a:t>
            </a:r>
            <a:r>
              <a:rPr lang="en-US" altLang="zh-TW" dirty="0" smtClean="0">
                <a:solidFill>
                  <a:srgbClr val="FF0000"/>
                </a:solidFill>
              </a:rPr>
              <a:t>the 90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ensemble to the 120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ensemble</a:t>
            </a:r>
            <a:r>
              <a:rPr lang="en-US" altLang="zh-TW" dirty="0" smtClean="0"/>
              <a:t>, after removing the “</a:t>
            </a:r>
            <a:r>
              <a:rPr lang="en-US" altLang="zh-TW" dirty="0" smtClean="0">
                <a:solidFill>
                  <a:srgbClr val="FF0000"/>
                </a:solidFill>
              </a:rPr>
              <a:t>bottom-track</a:t>
            </a:r>
            <a:r>
              <a:rPr lang="en-US" altLang="zh-TW" dirty="0" smtClean="0"/>
              <a:t>” ship velocities. Show the ship track and current velocities on a map. </a:t>
            </a:r>
          </a:p>
          <a:p>
            <a:r>
              <a:rPr lang="en-US" altLang="zh-TW" dirty="0" smtClean="0"/>
              <a:t>Compare the current velocities to those after removing the “GPS” ship velocities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those MAC users, you could direct use the files “uv_gps_90_120.txt” and “uv_bt_90_120” given in the class-file server (</a:t>
            </a:r>
            <a:r>
              <a:rPr lang="en-US" altLang="zh-TW" dirty="0">
                <a:hlinkClick r:id="rId2"/>
              </a:rPr>
              <a:t>http://gofile.me/3P3ad/K8rdSnYve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90</a:t>
            </a:r>
            <a:r>
              <a:rPr lang="en-US" altLang="zh-TW" baseline="30000" dirty="0">
                <a:solidFill>
                  <a:srgbClr val="FF0000"/>
                </a:solidFill>
              </a:rPr>
              <a:t>th</a:t>
            </a:r>
            <a:r>
              <a:rPr lang="en-US" altLang="zh-TW" dirty="0">
                <a:solidFill>
                  <a:srgbClr val="FF0000"/>
                </a:solidFill>
              </a:rPr>
              <a:t> ensemble to 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120</a:t>
            </a:r>
            <a:r>
              <a:rPr lang="en-US" altLang="zh-TW" baseline="30000" dirty="0">
                <a:solidFill>
                  <a:srgbClr val="FF0000"/>
                </a:solidFill>
              </a:rPr>
              <a:t>th</a:t>
            </a:r>
            <a:r>
              <a:rPr lang="en-US" altLang="zh-TW" dirty="0">
                <a:solidFill>
                  <a:srgbClr val="FF0000"/>
                </a:solidFill>
              </a:rPr>
              <a:t> ensemble</a:t>
            </a:r>
            <a:endParaRPr lang="zh-TW" altLang="en-US" dirty="0"/>
          </a:p>
        </p:txBody>
      </p:sp>
      <p:pic>
        <p:nvPicPr>
          <p:cNvPr id="14338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0560"/>
            <a:ext cx="624601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56176" y="2276872"/>
            <a:ext cx="115212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42493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D:\miyyyyyya\hwwww\洋流觀測分析\hw6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4632" b="4033"/>
          <a:stretch/>
        </p:blipFill>
        <p:spPr bwMode="auto">
          <a:xfrm>
            <a:off x="1679" y="1628800"/>
            <a:ext cx="9144000" cy="5060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W7_hw_ship_tr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r="15176"/>
          <a:stretch>
            <a:fillRect/>
          </a:stretch>
        </p:blipFill>
        <p:spPr bwMode="auto">
          <a:xfrm>
            <a:off x="5832926" y="0"/>
            <a:ext cx="33054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圖表 4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A8BA9A3A-568B-4872-8333-79DF95EC9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388949"/>
              </p:ext>
            </p:extLst>
          </p:nvPr>
        </p:nvGraphicFramePr>
        <p:xfrm>
          <a:off x="256949" y="188640"/>
          <a:ext cx="3306939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圖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2925187" cy="2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3" t="3546" r="20837" b="1976"/>
          <a:stretch/>
        </p:blipFill>
        <p:spPr bwMode="auto">
          <a:xfrm>
            <a:off x="323528" y="260648"/>
            <a:ext cx="7920880" cy="633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28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4/30 sea-going experiment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 descr="D:\CLASS\NTOU\1082\洋流觀測分析\map_043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03" b="5336"/>
          <a:stretch/>
        </p:blipFill>
        <p:spPr bwMode="auto">
          <a:xfrm>
            <a:off x="827584" y="1628800"/>
            <a:ext cx="7272808" cy="49685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190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process and analysis for ship-mounted ADCP (part 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data processing (current velocities obtained from the measurement of ship-mounted ADCP)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Demonstrate the </a:t>
            </a:r>
            <a:r>
              <a:rPr lang="en-US" altLang="zh-TW" dirty="0" err="1" smtClean="0"/>
              <a:t>WinADCP</a:t>
            </a:r>
            <a:r>
              <a:rPr lang="en-US" altLang="zh-TW" dirty="0" smtClean="0"/>
              <a:t> software (using the data “cr2252001_000000.LTA”) (</a:t>
            </a:r>
            <a:r>
              <a:rPr lang="en-US" altLang="zh-TW" dirty="0" smtClean="0">
                <a:solidFill>
                  <a:srgbClr val="FF0000"/>
                </a:solidFill>
              </a:rPr>
              <a:t>Review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Remove ship velocities (based on bottom-track and GPS) from the ADCP data to get the ocean-current velocities. </a:t>
            </a:r>
            <a:r>
              <a:rPr lang="en-US" altLang="zh-TW" dirty="0"/>
              <a:t>(using the data of </a:t>
            </a:r>
            <a:r>
              <a:rPr lang="en-US" altLang="zh-TW" dirty="0" smtClean="0"/>
              <a:t>“cr2247001_000000.LTA”)</a:t>
            </a:r>
          </a:p>
          <a:p>
            <a:r>
              <a:rPr lang="en-US" altLang="zh-TW" dirty="0" smtClean="0"/>
              <a:t>Plot the measured current velocities on the ship track. </a:t>
            </a:r>
            <a:r>
              <a:rPr lang="en-US" altLang="zh-TW" dirty="0"/>
              <a:t>(using the data of </a:t>
            </a:r>
            <a:r>
              <a:rPr lang="en-US" altLang="zh-TW" dirty="0" smtClean="0"/>
              <a:t>“cr2247001_000000.LTA”)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588</Words>
  <Application>Microsoft Office PowerPoint</Application>
  <PresentationFormat>如螢幕大小 (4:3)</PresentationFormat>
  <Paragraphs>112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Homework 6 (Discussion)</vt:lpstr>
      <vt:lpstr>PowerPoint 簡報</vt:lpstr>
      <vt:lpstr>PowerPoint 簡報</vt:lpstr>
      <vt:lpstr>PowerPoint 簡報</vt:lpstr>
      <vt:lpstr>PowerPoint 簡報</vt:lpstr>
      <vt:lpstr>PowerPoint 簡報</vt:lpstr>
      <vt:lpstr>4/30 sea-going experiment</vt:lpstr>
      <vt:lpstr>Data process and analysis for ship-mounted ADCP (part 2)</vt:lpstr>
      <vt:lpstr>Outline</vt:lpstr>
      <vt:lpstr>Reading data &amp; Whole View (Review)</vt:lpstr>
      <vt:lpstr>Function Bar (Review)</vt:lpstr>
      <vt:lpstr>“Information” Window (Review)</vt:lpstr>
      <vt:lpstr>“Whole Set” Window (Review)</vt:lpstr>
      <vt:lpstr>“Whole Set” Window (Review)</vt:lpstr>
      <vt:lpstr>“Sub Set” Window (Review)</vt:lpstr>
      <vt:lpstr>Selected Set (Review)</vt:lpstr>
      <vt:lpstr>Profile Chart (Review)</vt:lpstr>
      <vt:lpstr>Profile Chart (Review)</vt:lpstr>
      <vt:lpstr>Chart of Time-Series &amp; Ancillary</vt:lpstr>
      <vt:lpstr>Chart of Time-Series &amp; Ancillary</vt:lpstr>
      <vt:lpstr>Remove ship velocities  (using the data “cr2247001_000000.LTA”) </vt:lpstr>
      <vt:lpstr>Ship Velocity</vt:lpstr>
      <vt:lpstr>Absolute Current Velocity</vt:lpstr>
      <vt:lpstr>Reading data “cr2247001_000000.LTA”</vt:lpstr>
      <vt:lpstr>Removing Ship Velocities</vt:lpstr>
      <vt:lpstr>Remove “bottom-track” ship velocities</vt:lpstr>
      <vt:lpstr>Remove “GPS” ship velocities</vt:lpstr>
      <vt:lpstr>Comparison</vt:lpstr>
      <vt:lpstr>Export velocity data</vt:lpstr>
      <vt:lpstr>Remove “GPS” ship velocities</vt:lpstr>
      <vt:lpstr>Data View</vt:lpstr>
      <vt:lpstr>Delete the Headers</vt:lpstr>
      <vt:lpstr>Plot velocity arrows on the ship track. (using the data “cr2247001_000000.LTA”) </vt:lpstr>
      <vt:lpstr>Matlab or Julia Language</vt:lpstr>
      <vt:lpstr>PowerPoint 簡報</vt:lpstr>
      <vt:lpstr>Homework 7  (do in class for a few minutes)</vt:lpstr>
      <vt:lpstr>the 90th ensemble to  the 120th ensemble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 and analysis for ship-mounted ADCP (part 2)</dc:title>
  <dc:creator>adm</dc:creator>
  <cp:lastModifiedBy>Chow</cp:lastModifiedBy>
  <cp:revision>102</cp:revision>
  <dcterms:created xsi:type="dcterms:W3CDTF">2018-04-18T02:46:15Z</dcterms:created>
  <dcterms:modified xsi:type="dcterms:W3CDTF">2020-04-22T03:32:38Z</dcterms:modified>
</cp:coreProperties>
</file>