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4" r:id="rId7"/>
    <p:sldId id="262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48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96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3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96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9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8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3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5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0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1C3E-7094-460C-B3BC-9DE3B95C7084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FACC-D08C-459C-9CDF-ACAF741EF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73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rift.github.io/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0630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7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該模型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radionuclides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的變數 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0" y="2379850"/>
            <a:ext cx="12801600" cy="4708981"/>
            <a:chOff x="0" y="2379850"/>
            <a:chExt cx="12801600" cy="4708981"/>
          </a:xfrm>
        </p:grpSpPr>
        <p:sp>
          <p:nvSpPr>
            <p:cNvPr id="6" name="矩形 5"/>
            <p:cNvSpPr/>
            <p:nvPr/>
          </p:nvSpPr>
          <p:spPr>
            <a:xfrm>
              <a:off x="0" y="2379850"/>
              <a:ext cx="4114800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000" dirty="0" smtClean="0"/>
                <a:t>=============================================</a:t>
              </a:r>
            </a:p>
            <a:p>
              <a:r>
                <a:rPr lang="zh-TW" altLang="en-US" sz="1000" dirty="0" smtClean="0"/>
                <a:t>general:use_auto_landmask [True]</a:t>
              </a:r>
            </a:p>
            <a:p>
              <a:r>
                <a:rPr lang="zh-TW" altLang="en-US" sz="1000" dirty="0" smtClean="0"/>
                <a:t>general:coastline_action [stranding]</a:t>
              </a:r>
            </a:p>
            <a:p>
              <a:r>
                <a:rPr lang="zh-TW" altLang="en-US" sz="1000" dirty="0" smtClean="0"/>
                <a:t>general:time_step_minutes [60]</a:t>
              </a:r>
            </a:p>
            <a:p>
              <a:r>
                <a:rPr lang="zh-TW" altLang="en-US" sz="1000" dirty="0" smtClean="0"/>
                <a:t>general:time_step_output_minutes [None]</a:t>
              </a:r>
            </a:p>
            <a:p>
              <a:r>
                <a:rPr lang="zh-TW" altLang="en-US" sz="1000" dirty="0" smtClean="0"/>
                <a:t>seed:ocean_only [True]</a:t>
              </a:r>
            </a:p>
            <a:p>
              <a:r>
                <a:rPr lang="zh-TW" altLang="en-US" sz="1000" dirty="0" smtClean="0"/>
                <a:t>seed:number [1]</a:t>
              </a:r>
            </a:p>
            <a:p>
              <a:r>
                <a:rPr lang="zh-TW" altLang="en-US" sz="1000" dirty="0" smtClean="0"/>
                <a:t>drift:max_age_seconds [None]</a:t>
              </a:r>
            </a:p>
            <a:p>
              <a:r>
                <a:rPr lang="zh-TW" altLang="en-US" sz="1000" dirty="0" smtClean="0"/>
                <a:t>drift:advection_scheme [euler]</a:t>
              </a:r>
            </a:p>
            <a:p>
              <a:r>
                <a:rPr lang="zh-TW" altLang="en-US" sz="1000" dirty="0" smtClean="0"/>
                <a:t>drift:current_uncertainty [0]</a:t>
              </a:r>
            </a:p>
            <a:p>
              <a:r>
                <a:rPr lang="zh-TW" altLang="en-US" sz="1000" dirty="0" smtClean="0"/>
                <a:t>drift:current_uncertainty_uniform [0]</a:t>
              </a:r>
            </a:p>
            <a:p>
              <a:r>
                <a:rPr lang="zh-TW" altLang="en-US" sz="1000" dirty="0" smtClean="0"/>
                <a:t>drift:horizontal_diffusivity [0]</a:t>
              </a:r>
            </a:p>
            <a:p>
              <a:r>
                <a:rPr lang="zh-TW" altLang="en-US" sz="1000" dirty="0" smtClean="0"/>
                <a:t>drift:wind_uncertainty [0]</a:t>
              </a:r>
            </a:p>
            <a:p>
              <a:r>
                <a:rPr lang="zh-TW" altLang="en-US" sz="1000" dirty="0" smtClean="0"/>
                <a:t>drift:relative_wind [False]</a:t>
              </a:r>
            </a:p>
            <a:p>
              <a:r>
                <a:rPr lang="zh-TW" altLang="en-US" sz="1000" dirty="0" smtClean="0"/>
                <a:t>drift:deactivate_north_of [None]</a:t>
              </a:r>
            </a:p>
            <a:p>
              <a:r>
                <a:rPr lang="zh-TW" altLang="en-US" sz="1000" dirty="0" smtClean="0"/>
                <a:t>drift:deactivate_south_of [None]</a:t>
              </a:r>
            </a:p>
            <a:p>
              <a:r>
                <a:rPr lang="zh-TW" altLang="en-US" sz="1000" dirty="0" smtClean="0"/>
                <a:t>drift:deactivate_east_of [None]</a:t>
              </a:r>
            </a:p>
            <a:p>
              <a:r>
                <a:rPr lang="zh-TW" altLang="en-US" sz="1000" dirty="0" smtClean="0"/>
                <a:t>drift:deactivate_west_of [None]</a:t>
              </a:r>
            </a:p>
            <a:p>
              <a:r>
                <a:rPr lang="zh-TW" altLang="en-US" sz="1000" dirty="0" smtClean="0"/>
                <a:t>seed:origin_marker [0]</a:t>
              </a:r>
            </a:p>
            <a:p>
              <a:r>
                <a:rPr lang="zh-TW" altLang="en-US" sz="1000" dirty="0" smtClean="0"/>
                <a:t>seed:z [0]</a:t>
              </a:r>
            </a:p>
            <a:p>
              <a:r>
                <a:rPr lang="zh-TW" altLang="en-US" sz="1000" dirty="0" smtClean="0"/>
                <a:t>seed:wind_drift_factor [0.02]</a:t>
              </a:r>
            </a:p>
            <a:p>
              <a:r>
                <a:rPr lang="zh-TW" altLang="en-US" sz="1000" dirty="0" smtClean="0"/>
                <a:t>seed:current_drift_factor [1]</a:t>
              </a:r>
            </a:p>
            <a:p>
              <a:r>
                <a:rPr lang="zh-TW" altLang="en-US" sz="1000" dirty="0" smtClean="0"/>
                <a:t>seed:terminal_velocity [0.0]</a:t>
              </a:r>
            </a:p>
            <a:p>
              <a:r>
                <a:rPr lang="zh-TW" altLang="en-US" sz="1000" dirty="0" smtClean="0"/>
                <a:t>seed:diameter [0.0]</a:t>
              </a:r>
            </a:p>
            <a:p>
              <a:r>
                <a:rPr lang="zh-TW" altLang="en-US" sz="1000" dirty="0" smtClean="0"/>
                <a:t>seed:neutral_buoyancy_salinity [31.25]</a:t>
              </a:r>
            </a:p>
            <a:p>
              <a:r>
                <a:rPr lang="zh-TW" altLang="en-US" sz="1000" dirty="0" smtClean="0"/>
                <a:t>seed:density [2650.0]</a:t>
              </a:r>
            </a:p>
            <a:p>
              <a:r>
                <a:rPr lang="zh-TW" altLang="en-US" sz="1000" dirty="0" smtClean="0"/>
                <a:t>seed:specie [0]</a:t>
              </a: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375400" y="2380789"/>
              <a:ext cx="6426200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/>
                <a:t>environment</a:t>
              </a:r>
              <a:r>
                <a:rPr lang="zh-TW" altLang="en-US" sz="1000" dirty="0"/>
                <a:t>:fallback:conc3 [0.001]</a:t>
              </a:r>
            </a:p>
            <a:p>
              <a:r>
                <a:rPr lang="zh-TW" altLang="en-US" sz="1000" dirty="0"/>
                <a:t>drift:vertical_advection [True]</a:t>
              </a:r>
            </a:p>
            <a:p>
              <a:r>
                <a:rPr lang="zh-TW" altLang="en-US" sz="1000" dirty="0"/>
                <a:t>drift:vertical_mixing [False]</a:t>
              </a:r>
            </a:p>
            <a:p>
              <a:r>
                <a:rPr lang="zh-TW" altLang="en-US" sz="1000" dirty="0"/>
                <a:t>vertical_mixing:timestep [60]</a:t>
              </a:r>
            </a:p>
            <a:p>
              <a:r>
                <a:rPr lang="zh-TW" altLang="en-US" sz="1000" dirty="0"/>
                <a:t>vertical_mixing:diffusivitymodel [environment]</a:t>
              </a:r>
            </a:p>
            <a:p>
              <a:r>
                <a:rPr lang="zh-TW" altLang="en-US" sz="1000" dirty="0"/>
                <a:t>vertical_mixing:background_diffusivity [1.2e-05]</a:t>
              </a:r>
            </a:p>
            <a:p>
              <a:r>
                <a:rPr lang="zh-TW" altLang="en-US" sz="1000" dirty="0"/>
                <a:t>vertical_mixing:TSprofiles [False]</a:t>
              </a:r>
            </a:p>
            <a:p>
              <a:r>
                <a:rPr lang="zh-TW" altLang="en-US" sz="1000" dirty="0"/>
                <a:t>drift:wind_drift_depth [0.1]</a:t>
              </a:r>
            </a:p>
            <a:p>
              <a:r>
                <a:rPr lang="zh-TW" altLang="en-US" sz="1000" dirty="0"/>
                <a:t>drift:stokes_drift [True]</a:t>
              </a:r>
            </a:p>
            <a:p>
              <a:r>
                <a:rPr lang="zh-TW" altLang="en-US" sz="1000" dirty="0"/>
                <a:t>drift:use_tabularised_stokes_drift [False]</a:t>
              </a:r>
            </a:p>
            <a:p>
              <a:r>
                <a:rPr lang="zh-TW" altLang="en-US" sz="1000" dirty="0"/>
                <a:t>drift:tabularised_stokes_drift_fetch [25000]</a:t>
              </a:r>
            </a:p>
            <a:p>
              <a:r>
                <a:rPr lang="zh-TW" altLang="en-US" sz="1000" dirty="0"/>
                <a:t>general:seafloor_action [lift_to_seafloor]</a:t>
              </a:r>
            </a:p>
            <a:p>
              <a:r>
                <a:rPr lang="zh-TW" altLang="en-US" sz="1000" dirty="0"/>
                <a:t>drift:truncate_ocean_model_below_m [None]</a:t>
              </a:r>
            </a:p>
            <a:p>
              <a:r>
                <a:rPr lang="zh-TW" altLang="en-US" sz="1000" dirty="0"/>
                <a:t>seed:seafloor [False]</a:t>
              </a:r>
            </a:p>
            <a:p>
              <a:r>
                <a:rPr lang="zh-TW" altLang="en-US" sz="1000" dirty="0"/>
                <a:t>radionuclide:transfer_setup [137Cs_rev]</a:t>
              </a:r>
            </a:p>
            <a:p>
              <a:r>
                <a:rPr lang="zh-TW" altLang="en-US" sz="1000" dirty="0"/>
                <a:t>radionuclide:slowly_fraction [False]</a:t>
              </a:r>
            </a:p>
            <a:p>
              <a:r>
                <a:rPr lang="zh-TW" altLang="en-US" sz="1000" dirty="0"/>
                <a:t>radionuclide:irreversible_fraction [False]</a:t>
              </a:r>
            </a:p>
            <a:p>
              <a:r>
                <a:rPr lang="zh-TW" altLang="en-US" sz="1000" dirty="0"/>
                <a:t>radionuclide:dissolved_diameter [0]</a:t>
              </a:r>
            </a:p>
            <a:p>
              <a:r>
                <a:rPr lang="zh-TW" altLang="en-US" sz="1000" dirty="0"/>
                <a:t>radionuclide:particle_diameter [5e-06]</a:t>
              </a:r>
            </a:p>
            <a:p>
              <a:r>
                <a:rPr lang="zh-TW" altLang="en-US" sz="1000" dirty="0"/>
                <a:t>radionuclide:particle_diameter_uncertainty [1e-07]</a:t>
              </a:r>
            </a:p>
            <a:p>
              <a:r>
                <a:rPr lang="zh-TW" altLang="en-US" sz="1000" dirty="0"/>
                <a:t>radionuclide:particlesize_distribution [normal]</a:t>
              </a:r>
            </a:p>
            <a:p>
              <a:r>
                <a:rPr lang="zh-TW" altLang="en-US" sz="1000" dirty="0"/>
                <a:t>seed:LMM_fraction [0.1</a:t>
              </a:r>
              <a:r>
                <a:rPr lang="zh-TW" altLang="en-US" sz="1000" dirty="0" smtClean="0"/>
                <a:t>]</a:t>
              </a:r>
              <a:endParaRPr lang="zh-TW" altLang="en-US" sz="1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144000" y="2379850"/>
              <a:ext cx="3327400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000" dirty="0"/>
                <a:t>seed:particle_fraction [0.9]</a:t>
              </a:r>
            </a:p>
            <a:p>
              <a:r>
                <a:rPr lang="zh-TW" altLang="en-US" sz="1000" dirty="0"/>
                <a:t>seed:total_release [100000000000.0]</a:t>
              </a:r>
            </a:p>
            <a:p>
              <a:r>
                <a:rPr lang="zh-TW" altLang="en-US" sz="1000" dirty="0"/>
                <a:t>radionuclide:species:LMM [True]</a:t>
              </a:r>
            </a:p>
            <a:p>
              <a:r>
                <a:rPr lang="zh-TW" altLang="en-US" sz="1000" dirty="0"/>
                <a:t>radionuclide:species:LMMcation [False]</a:t>
              </a:r>
            </a:p>
            <a:p>
              <a:r>
                <a:rPr lang="zh-TW" altLang="en-US" sz="1000" dirty="0"/>
                <a:t>radionuclide:species:LMManion [False]</a:t>
              </a:r>
            </a:p>
            <a:p>
              <a:r>
                <a:rPr lang="zh-TW" altLang="en-US" sz="1000" dirty="0"/>
                <a:t>radionuclide:species:Colloid [False]</a:t>
              </a:r>
            </a:p>
            <a:p>
              <a:r>
                <a:rPr lang="zh-TW" altLang="en-US" sz="1000" dirty="0"/>
                <a:t>radionuclide:species:Humic_colloid [False]</a:t>
              </a:r>
            </a:p>
            <a:p>
              <a:r>
                <a:rPr lang="zh-TW" altLang="en-US" sz="1000" dirty="0"/>
                <a:t>radionuclide:species:Polymer [False]</a:t>
              </a:r>
            </a:p>
            <a:p>
              <a:r>
                <a:rPr lang="zh-TW" altLang="en-US" sz="1000" dirty="0"/>
                <a:t>radionuclide:species:Particle_reversible [True]</a:t>
              </a:r>
            </a:p>
            <a:p>
              <a:r>
                <a:rPr lang="zh-TW" altLang="en-US" sz="1000" dirty="0"/>
                <a:t>radionuclide:species:Particle_slowly_reversible [False]</a:t>
              </a:r>
            </a:p>
            <a:p>
              <a:r>
                <a:rPr lang="zh-TW" altLang="en-US" sz="1000" dirty="0"/>
                <a:t>radionuclide:species:Particle_irreversible [False]</a:t>
              </a:r>
            </a:p>
            <a:p>
              <a:r>
                <a:rPr lang="zh-TW" altLang="en-US" sz="1000" dirty="0"/>
                <a:t>radionuclide:species:Sediment_reversible [True]</a:t>
              </a:r>
            </a:p>
            <a:p>
              <a:r>
                <a:rPr lang="zh-TW" altLang="en-US" sz="1000" dirty="0"/>
                <a:t>radionuclide:species:Sediment_slowly_reversible [False]</a:t>
              </a:r>
            </a:p>
            <a:p>
              <a:r>
                <a:rPr lang="zh-TW" altLang="en-US" sz="1000" dirty="0"/>
                <a:t>radionuclide:species:Sediment_irreversible [False]</a:t>
              </a:r>
            </a:p>
            <a:p>
              <a:r>
                <a:rPr lang="zh-TW" altLang="en-US" sz="1000" dirty="0"/>
                <a:t>radionuclide:transformations:Kd [2.0]</a:t>
              </a:r>
            </a:p>
            <a:p>
              <a:r>
                <a:rPr lang="zh-TW" altLang="en-US" sz="1000" dirty="0"/>
                <a:t>radionuclide:transformations:Dc [1.16e-05]</a:t>
              </a:r>
            </a:p>
            <a:p>
              <a:r>
                <a:rPr lang="zh-TW" altLang="en-US" sz="1000" dirty="0"/>
                <a:t>radionuclide:transformations:slow_coeff [1.2e-07]</a:t>
              </a:r>
            </a:p>
            <a:p>
              <a:r>
                <a:rPr lang="zh-TW" altLang="en-US" sz="1000" dirty="0"/>
                <a:t>radionuclide:sediment:sedmixdepth [1]</a:t>
              </a:r>
            </a:p>
            <a:p>
              <a:r>
                <a:rPr lang="zh-TW" altLang="en-US" sz="1000" dirty="0"/>
                <a:t>radionuclide:sediment:sediment_density [2600]</a:t>
              </a:r>
            </a:p>
            <a:p>
              <a:r>
                <a:rPr lang="zh-TW" altLang="en-US" sz="1000" dirty="0"/>
                <a:t>radionuclide:sediment:effective_fraction [0.9]</a:t>
              </a:r>
            </a:p>
            <a:p>
              <a:r>
                <a:rPr lang="zh-TW" altLang="en-US" sz="1000" dirty="0"/>
                <a:t>radionuclide:sediment:corr_factor [0.1]</a:t>
              </a:r>
            </a:p>
            <a:p>
              <a:r>
                <a:rPr lang="zh-TW" altLang="en-US" sz="1000" dirty="0"/>
                <a:t>radionuclide:sediment:porosity [0.6]</a:t>
              </a:r>
            </a:p>
            <a:p>
              <a:r>
                <a:rPr lang="zh-TW" altLang="en-US" sz="1000" dirty="0"/>
                <a:t>radionuclide:sediment:layer_thick [1]</a:t>
              </a:r>
            </a:p>
            <a:p>
              <a:r>
                <a:rPr lang="zh-TW" altLang="en-US" sz="1000" dirty="0"/>
                <a:t>radionuclide:sediment:desorption_depth [1]</a:t>
              </a:r>
            </a:p>
            <a:p>
              <a:r>
                <a:rPr lang="zh-TW" altLang="en-US" sz="1000" dirty="0"/>
                <a:t>radionuclide:sediment:desorption_depth_uncert [0.5]</a:t>
              </a:r>
            </a:p>
            <a:p>
              <a:r>
                <a:rPr lang="zh-TW" altLang="en-US" sz="1000" dirty="0"/>
                <a:t>radionuclide:sediment:resuspension_depth [1]</a:t>
              </a:r>
            </a:p>
            <a:p>
              <a:r>
                <a:rPr lang="zh-TW" altLang="en-US" sz="1000" dirty="0"/>
                <a:t>radionuclide:sediment:resuspension_depth_uncert [0.5]</a:t>
              </a:r>
            </a:p>
            <a:p>
              <a:r>
                <a:rPr lang="zh-TW" altLang="en-US" sz="1000" dirty="0"/>
                <a:t>radionuclide:sediment:resuspension_critvel [0.01]</a:t>
              </a:r>
            </a:p>
            <a:p>
              <a:r>
                <a:rPr lang="zh-TW" altLang="en-US" sz="1000" dirty="0"/>
                <a:t>=============================================</a:t>
              </a:r>
            </a:p>
            <a:p>
              <a:endParaRPr lang="zh-TW" altLang="en-US" sz="1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921000" y="2379850"/>
              <a:ext cx="6096000" cy="36317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sz="1000" dirty="0"/>
                <a:t>environment:constant:x_sea_water_velocity [None]</a:t>
              </a:r>
            </a:p>
            <a:p>
              <a:r>
                <a:rPr lang="zh-TW" altLang="en-US" sz="1000" dirty="0"/>
                <a:t>environment:fallback:x_sea_water_velocity [None]</a:t>
              </a:r>
            </a:p>
            <a:p>
              <a:r>
                <a:rPr lang="zh-TW" altLang="en-US" sz="1000" dirty="0"/>
                <a:t>environment:constant:y_sea_water_velocity [None]</a:t>
              </a:r>
            </a:p>
            <a:p>
              <a:r>
                <a:rPr lang="zh-TW" altLang="en-US" sz="1000" dirty="0"/>
                <a:t>environment:fallback:y_sea_water_velocity [None]</a:t>
              </a:r>
            </a:p>
            <a:p>
              <a:r>
                <a:rPr lang="zh-TW" altLang="en-US" sz="1000" dirty="0"/>
                <a:t>environment:constant:x_wind [None]</a:t>
              </a:r>
            </a:p>
            <a:p>
              <a:r>
                <a:rPr lang="zh-TW" altLang="en-US" sz="1000" dirty="0"/>
                <a:t>environment:fallback:x_wind [0]</a:t>
              </a:r>
            </a:p>
            <a:p>
              <a:r>
                <a:rPr lang="zh-TW" altLang="en-US" sz="1000" dirty="0"/>
                <a:t>environment:constant:y_wind [None]</a:t>
              </a:r>
            </a:p>
            <a:p>
              <a:r>
                <a:rPr lang="zh-TW" altLang="en-US" sz="1000" dirty="0"/>
                <a:t>environment:fallback:y_wind [0]</a:t>
              </a:r>
            </a:p>
            <a:p>
              <a:r>
                <a:rPr lang="zh-TW" altLang="en-US" sz="1000" dirty="0"/>
                <a:t>environment:constant:land_binary_mask [None]</a:t>
              </a:r>
            </a:p>
            <a:p>
              <a:r>
                <a:rPr lang="zh-TW" altLang="en-US" sz="1000" dirty="0"/>
                <a:t>environment:fallback:land_binary_mask [None]</a:t>
              </a:r>
            </a:p>
            <a:p>
              <a:r>
                <a:rPr lang="zh-TW" altLang="en-US" sz="1000" dirty="0"/>
                <a:t>environment:constant:sea_floor_depth_below_sea_level [None]</a:t>
              </a:r>
            </a:p>
            <a:p>
              <a:r>
                <a:rPr lang="zh-TW" altLang="en-US" sz="1000" dirty="0"/>
                <a:t>environment:fallback:sea_floor_depth_below_sea_level [None]</a:t>
              </a:r>
            </a:p>
            <a:p>
              <a:r>
                <a:rPr lang="zh-TW" altLang="en-US" sz="1000" dirty="0"/>
                <a:t>environment:constant:ocean_vertical_diffusivity [None]</a:t>
              </a:r>
            </a:p>
            <a:p>
              <a:r>
                <a:rPr lang="zh-TW" altLang="en-US" sz="1000" dirty="0"/>
                <a:t>environment:fallback:ocean_vertical_diffusivity [0.0001]</a:t>
              </a:r>
            </a:p>
            <a:p>
              <a:r>
                <a:rPr lang="zh-TW" altLang="en-US" sz="1000" dirty="0"/>
                <a:t>environment:constant:ocean_mixed_layer_thickness [None]</a:t>
              </a:r>
            </a:p>
            <a:p>
              <a:r>
                <a:rPr lang="zh-TW" altLang="en-US" sz="1000" dirty="0"/>
                <a:t>environment:fallback:ocean_mixed_layer_thickness [50]</a:t>
              </a:r>
            </a:p>
            <a:p>
              <a:r>
                <a:rPr lang="zh-TW" altLang="en-US" sz="1000" dirty="0"/>
                <a:t>environment:constant:sea_water_temperature [None]</a:t>
              </a:r>
            </a:p>
            <a:p>
              <a:r>
                <a:rPr lang="zh-TW" altLang="en-US" sz="1000" dirty="0"/>
                <a:t>environment:fallback:sea_water_temperature [10]</a:t>
              </a:r>
            </a:p>
            <a:p>
              <a:r>
                <a:rPr lang="zh-TW" altLang="en-US" sz="1000" dirty="0"/>
                <a:t>environment:constant:sea_water_salinity [None]</a:t>
              </a:r>
            </a:p>
            <a:p>
              <a:r>
                <a:rPr lang="zh-TW" altLang="en-US" sz="1000" dirty="0"/>
                <a:t>environment:fallback:sea_water_salinity [34]</a:t>
              </a:r>
            </a:p>
            <a:p>
              <a:r>
                <a:rPr lang="zh-TW" altLang="en-US" sz="1000" dirty="0"/>
                <a:t>environment:constant:upward_sea_water_velocity [None]</a:t>
              </a:r>
            </a:p>
            <a:p>
              <a:r>
                <a:rPr lang="zh-TW" altLang="en-US" sz="1000" dirty="0"/>
                <a:t>environment:fallback:upward_sea_water_velocity [0]</a:t>
              </a:r>
            </a:p>
            <a:p>
              <a:r>
                <a:rPr lang="zh-TW" altLang="en-US" sz="1000" dirty="0"/>
                <a:t>environment:constant:conc3 [None]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48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執行測試確定安裝成功可行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可以使用</a:t>
            </a:r>
            <a:r>
              <a:rPr lang="en-US" altLang="zh-TW" dirty="0" smtClean="0"/>
              <a:t>untitled1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測試</a:t>
            </a:r>
            <a:r>
              <a:rPr lang="en-US" altLang="zh-TW" dirty="0" smtClean="0">
                <a:hlinkClick r:id="rId2"/>
              </a:rPr>
              <a:t>https://opendrift.github.io/tutorial.html</a:t>
            </a:r>
            <a:r>
              <a:rPr lang="zh-TW" altLang="en-US" dirty="0" smtClean="0"/>
              <a:t>，了解每一行的目的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執行核廢料模擬</a:t>
            </a:r>
            <a:r>
              <a:rPr lang="en-US" altLang="zh-TW" dirty="0" smtClean="0"/>
              <a:t>(example_radionuclides.py)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將初始資料替換成我們需要的初始條件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020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099" y="5629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執行測試確定安裝成功可行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可以使用</a:t>
            </a:r>
            <a:r>
              <a:rPr lang="en-US" altLang="zh-TW" dirty="0" smtClean="0"/>
              <a:t>untitled1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8621485" y="3886199"/>
            <a:ext cx="992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805851" y="3672559"/>
            <a:ext cx="19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使用網路上的資源直接跑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8621485" y="4650762"/>
            <a:ext cx="992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805851" y="4466096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使用本地檔案跑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8" y="2435028"/>
            <a:ext cx="7487695" cy="347711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4467497" y="3368562"/>
            <a:ext cx="4950823" cy="40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031184" y="3202653"/>
            <a:ext cx="15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添加地形黨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116183" y="2435028"/>
            <a:ext cx="7184571" cy="53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418320" y="2264504"/>
            <a:ext cx="2508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選擇要跑的模型</a:t>
            </a:r>
            <a:endParaRPr lang="en-US" altLang="zh-TW" dirty="0" smtClean="0"/>
          </a:p>
          <a:p>
            <a:r>
              <a:rPr lang="zh-TW" altLang="en-US" smtClean="0"/>
              <a:t>可以參考第五頁</a:t>
            </a:r>
            <a:endParaRPr lang="en-US" altLang="zh-TW" dirty="0" smtClean="0"/>
          </a:p>
          <a:p>
            <a:r>
              <a:rPr lang="zh-TW" altLang="en-US" dirty="0"/>
              <a:t>做</a:t>
            </a:r>
            <a:r>
              <a:rPr lang="zh-TW" altLang="en-US" dirty="0" smtClean="0"/>
              <a:t>替換</a:t>
            </a:r>
            <a:endParaRPr lang="en-US" altLang="zh-TW" dirty="0" smtClean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958046" y="5120640"/>
            <a:ext cx="5251268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1530" y="4953659"/>
            <a:ext cx="219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將地形和應力加入模型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116183" y="5747657"/>
            <a:ext cx="7498079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043646" y="5453281"/>
            <a:ext cx="6570616" cy="29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767750" y="5599373"/>
            <a:ext cx="15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運行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655083" y="6007128"/>
            <a:ext cx="177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畫圖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37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輸出解果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306"/>
            <a:ext cx="7440281" cy="34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948"/>
          <a:stretch/>
        </p:blipFill>
        <p:spPr>
          <a:xfrm>
            <a:off x="509452" y="195943"/>
            <a:ext cx="7868748" cy="61121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69234" y="2011681"/>
            <a:ext cx="3500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我們最後用的核廢料模擬也是其中一種比較複雜的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 = </a:t>
            </a:r>
            <a:r>
              <a:rPr lang="en-US" altLang="zh-TW" dirty="0" err="1" smtClean="0">
                <a:solidFill>
                  <a:srgbClr val="FF0000"/>
                </a:solidFill>
              </a:rPr>
              <a:t>RadionuclideDrift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loglevel</a:t>
            </a:r>
            <a:r>
              <a:rPr lang="en-US" altLang="zh-TW" dirty="0" smtClean="0"/>
              <a:t>=20, seed=20)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99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3009916"/>
            <a:ext cx="9760019" cy="384808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4471" y="0"/>
            <a:ext cx="96104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可提供</a:t>
            </a:r>
            <a:r>
              <a:rPr lang="zh-TW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的變化量，項最基本的海流或是風配合不同的模型需要的參數也不同，有的是必須的有的是可以不用的。</a:t>
            </a:r>
            <a:endParaRPr lang="en-US" altLang="zh-TW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下面</a:t>
            </a:r>
            <a:r>
              <a:rPr lang="zh-TW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是以</a:t>
            </a:r>
            <a:r>
              <a:rPr lang="en-US" altLang="zh-TW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OceanDrift</a:t>
            </a:r>
            <a:r>
              <a:rPr lang="zh-TW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為例</a:t>
            </a:r>
            <a:endParaRPr lang="zh-TW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059" y="365125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Data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059" y="1570131"/>
            <a:ext cx="10515600" cy="4351338"/>
          </a:xfrm>
        </p:spPr>
        <p:txBody>
          <a:bodyPr/>
          <a:lstStyle/>
          <a:p>
            <a:r>
              <a:rPr lang="en-US" altLang="zh-TW" b="1" dirty="0" smtClean="0"/>
              <a:t>OPENDAP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(HYCOM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NCEP)</a:t>
            </a:r>
          </a:p>
          <a:p>
            <a:r>
              <a:rPr lang="en-US" altLang="zh-TW" b="1" dirty="0" err="1" smtClean="0"/>
              <a:t>Nc</a:t>
            </a:r>
            <a:r>
              <a:rPr lang="en-US" altLang="zh-TW" b="1" dirty="0" smtClean="0"/>
              <a:t> (</a:t>
            </a:r>
            <a:r>
              <a:rPr lang="zh-TW" altLang="en-US" b="1" dirty="0" smtClean="0"/>
              <a:t>一般、</a:t>
            </a:r>
            <a:r>
              <a:rPr lang="en-US" altLang="zh-TW" b="1" dirty="0" smtClean="0"/>
              <a:t>ROMS)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3032373"/>
            <a:ext cx="5468471" cy="32608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54288"/>
          <a:stretch/>
        </p:blipFill>
        <p:spPr>
          <a:xfrm>
            <a:off x="6012908" y="365125"/>
            <a:ext cx="6179092" cy="65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檢查指</a:t>
            </a:r>
            <a:r>
              <a:rPr lang="zh-TW" altLang="en-US" dirty="0"/>
              <a:t>令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290579"/>
            <a:ext cx="476572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4000" dirty="0"/>
              <a:t>p</a:t>
            </a: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rint(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reader_norkyst</a:t>
            </a: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4000" dirty="0" smtClean="0"/>
              <a:t>Print(o)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38200" y="3328809"/>
            <a:ext cx="8099974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FMono-Regular"/>
              </a:rPr>
              <a:t>from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TW" altLang="zh-TW" sz="4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FMono-Regular"/>
              </a:rPr>
              <a:t>pprint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TW" altLang="zh-TW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pprint</a:t>
            </a:r>
            <a:endParaRPr kumimoji="0" lang="en-US" altLang="zh-TW" sz="4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pprint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OpenOil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required_variables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6250" y="4762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animate_vertical_distribution</a:t>
            </a: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depths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depths</a:t>
            </a: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21732" y="5309800"/>
            <a:ext cx="121750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set_config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FMono-Regular"/>
              </a:rPr>
              <a:t>'drift:wind_uncertainty'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04800" y="5676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set_config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FMono-Regular"/>
              </a:rPr>
              <a:t>'drift:relative_wind'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8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CMEMS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ETOPO2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59" y="1690688"/>
            <a:ext cx="5239481" cy="35247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0" y="1690688"/>
            <a:ext cx="6290996" cy="352474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17849" y="130203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範例使用的資料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02698" y="130203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cmems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3206" y="5387803"/>
            <a:ext cx="714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CMEMS</a:t>
            </a:r>
            <a:r>
              <a:rPr lang="zh-TW" altLang="en-US" dirty="0" smtClean="0"/>
              <a:t>的資料會缺乏一些參數，是可以跑的，但有一些過程會不去運算，像是風力作用等等。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31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1006</Words>
  <Application>Microsoft Office PowerPoint</Application>
  <PresentationFormat>寬螢幕</PresentationFormat>
  <Paragraphs>140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0630教學</vt:lpstr>
      <vt:lpstr>測試步驟</vt:lpstr>
      <vt:lpstr>執行測試確定安裝成功可行(可以使用untitled1測試) </vt:lpstr>
      <vt:lpstr>輸出解果</vt:lpstr>
      <vt:lpstr>PowerPoint 簡報</vt:lpstr>
      <vt:lpstr>PowerPoint 簡報</vt:lpstr>
      <vt:lpstr>Data</vt:lpstr>
      <vt:lpstr>檢查指令</vt:lpstr>
      <vt:lpstr>資料 CMEMS、ETOPO2 </vt:lpstr>
      <vt:lpstr>該模型(radionuclides)的變數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0630教學</dc:title>
  <dc:creator>S607</dc:creator>
  <cp:lastModifiedBy>S607</cp:lastModifiedBy>
  <cp:revision>9</cp:revision>
  <dcterms:created xsi:type="dcterms:W3CDTF">2022-06-30T09:41:53Z</dcterms:created>
  <dcterms:modified xsi:type="dcterms:W3CDTF">2022-07-04T06:43:59Z</dcterms:modified>
</cp:coreProperties>
</file>