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9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96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9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8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3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0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1C3E-7094-460C-B3BC-9DE3B95C7084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7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rift.github.io/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0630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執行測試確定安裝成功可行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untitled1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測試</a:t>
            </a:r>
            <a:r>
              <a:rPr lang="en-US" altLang="zh-TW" dirty="0" smtClean="0">
                <a:hlinkClick r:id="rId2"/>
              </a:rPr>
              <a:t>https://opendrift.github.io/tutorial.html</a:t>
            </a:r>
            <a:r>
              <a:rPr lang="zh-TW" altLang="en-US" dirty="0" smtClean="0"/>
              <a:t>，了解每一行的目的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執行核廢料模擬</a:t>
            </a:r>
            <a:r>
              <a:rPr lang="en-US" altLang="zh-TW" dirty="0" smtClean="0"/>
              <a:t>(example_radionuclides.py)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將初始資料替換成我們需要的初始條件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02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099" y="5629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執行測試確定安裝成功可行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untitled1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8621485" y="3886199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805851" y="3672559"/>
            <a:ext cx="19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使用網路上的資源直接跑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8621485" y="4650762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805851" y="4466096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使用本地檔案跑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8" y="2435028"/>
            <a:ext cx="7487695" cy="347711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4467497" y="3368562"/>
            <a:ext cx="4950823" cy="4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031184" y="3202653"/>
            <a:ext cx="15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添加地形黨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116183" y="2435028"/>
            <a:ext cx="7184571" cy="53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418320" y="2264504"/>
            <a:ext cx="250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選擇要跑的模型</a:t>
            </a:r>
            <a:endParaRPr lang="en-US" altLang="zh-TW" dirty="0" smtClean="0"/>
          </a:p>
          <a:p>
            <a:r>
              <a:rPr lang="zh-TW" altLang="en-US" smtClean="0"/>
              <a:t>可以參考第五頁</a:t>
            </a:r>
            <a:endParaRPr lang="en-US" altLang="zh-TW" dirty="0" smtClean="0"/>
          </a:p>
          <a:p>
            <a:r>
              <a:rPr lang="zh-TW" altLang="en-US" dirty="0"/>
              <a:t>做</a:t>
            </a:r>
            <a:r>
              <a:rPr lang="zh-TW" altLang="en-US" dirty="0" smtClean="0"/>
              <a:t>替換</a:t>
            </a:r>
            <a:endParaRPr lang="en-US" altLang="zh-TW" dirty="0" smtClean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958046" y="5120640"/>
            <a:ext cx="5251268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1530" y="4953659"/>
            <a:ext cx="219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將地形和應力加入模型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116183" y="5747657"/>
            <a:ext cx="7498079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043646" y="5453281"/>
            <a:ext cx="6570616" cy="2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767750" y="5599373"/>
            <a:ext cx="15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655083" y="6007128"/>
            <a:ext cx="177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37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輸出解果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306"/>
            <a:ext cx="7440281" cy="34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948"/>
          <a:stretch/>
        </p:blipFill>
        <p:spPr>
          <a:xfrm>
            <a:off x="509452" y="195943"/>
            <a:ext cx="7868748" cy="61121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69234" y="2011681"/>
            <a:ext cx="350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我們最後用的核廢料模擬也是其中一種比較複雜的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 = </a:t>
            </a:r>
            <a:r>
              <a:rPr lang="en-US" altLang="zh-TW" dirty="0" err="1" smtClean="0">
                <a:solidFill>
                  <a:srgbClr val="FF0000"/>
                </a:solidFill>
              </a:rPr>
              <a:t>RadionuclideDrift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loglevel</a:t>
            </a:r>
            <a:r>
              <a:rPr lang="en-US" altLang="zh-TW" dirty="0" smtClean="0"/>
              <a:t>=20, seed=20)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9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3009916"/>
            <a:ext cx="9760019" cy="384808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4471" y="0"/>
            <a:ext cx="9610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可提供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的變化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量，項最基本的海流或是風配合不同的模型需要的參數也不同，有的是必須的有的是可以不用的。</a:t>
            </a:r>
            <a:endParaRPr lang="en-US" altLang="zh-TW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下面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是以</a:t>
            </a:r>
            <a:r>
              <a:rPr lang="en-US" altLang="zh-TW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OceanDrift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為例</a:t>
            </a:r>
            <a:endParaRPr lang="zh-TW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059" y="365125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059" y="1570131"/>
            <a:ext cx="10515600" cy="4351338"/>
          </a:xfrm>
        </p:spPr>
        <p:txBody>
          <a:bodyPr/>
          <a:lstStyle/>
          <a:p>
            <a:r>
              <a:rPr lang="en-US" altLang="zh-TW" b="1" dirty="0" smtClean="0"/>
              <a:t>OPENDAP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(HYCOM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NCEP)</a:t>
            </a:r>
          </a:p>
          <a:p>
            <a:r>
              <a:rPr lang="en-US" altLang="zh-TW" b="1" dirty="0" err="1" smtClean="0"/>
              <a:t>Nc</a:t>
            </a:r>
            <a:r>
              <a:rPr lang="en-US" altLang="zh-TW" b="1" dirty="0" smtClean="0"/>
              <a:t> (</a:t>
            </a:r>
            <a:r>
              <a:rPr lang="zh-TW" altLang="en-US" b="1" dirty="0" smtClean="0"/>
              <a:t>一般、</a:t>
            </a:r>
            <a:r>
              <a:rPr lang="en-US" altLang="zh-TW" b="1" dirty="0" smtClean="0"/>
              <a:t>ROMS)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3032373"/>
            <a:ext cx="5468471" cy="3260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4288"/>
          <a:stretch/>
        </p:blipFill>
        <p:spPr>
          <a:xfrm>
            <a:off x="6012908" y="365125"/>
            <a:ext cx="6179092" cy="65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172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0630教學</vt:lpstr>
      <vt:lpstr>測試步驟</vt:lpstr>
      <vt:lpstr>執行測試確定安裝成功可行(可以使用untitled1測試) </vt:lpstr>
      <vt:lpstr>輸出解果</vt:lpstr>
      <vt:lpstr>PowerPoint 簡報</vt:lpstr>
      <vt:lpstr>PowerPoint 簡報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0630教學</dc:title>
  <dc:creator>S607</dc:creator>
  <cp:lastModifiedBy>S607</cp:lastModifiedBy>
  <cp:revision>3</cp:revision>
  <dcterms:created xsi:type="dcterms:W3CDTF">2022-06-30T09:41:53Z</dcterms:created>
  <dcterms:modified xsi:type="dcterms:W3CDTF">2022-06-30T09:51:27Z</dcterms:modified>
</cp:coreProperties>
</file>