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0" r:id="rId3"/>
    <p:sldId id="263" r:id="rId4"/>
    <p:sldId id="265" r:id="rId5"/>
    <p:sldId id="264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E9A9B5-BC3B-4FD4-A8C7-7D24F67B4D4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BFBE28-C6F4-4F94-9780-0AD667F5BA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My Background</a:t>
          </a:r>
          <a:endParaRPr lang="en-US"/>
        </a:p>
      </dgm:t>
    </dgm:pt>
    <dgm:pt modelId="{FB83E3A1-04D8-4029-B574-94ED50DF7EC7}" type="parTrans" cxnId="{506D89D1-606B-479C-9681-3AA66FC9D8E2}">
      <dgm:prSet/>
      <dgm:spPr/>
      <dgm:t>
        <a:bodyPr/>
        <a:lstStyle/>
        <a:p>
          <a:endParaRPr lang="en-US"/>
        </a:p>
      </dgm:t>
    </dgm:pt>
    <dgm:pt modelId="{697DEAB9-57F3-47D7-9501-77F97E6A938B}" type="sibTrans" cxnId="{506D89D1-606B-479C-9681-3AA66FC9D8E2}">
      <dgm:prSet/>
      <dgm:spPr/>
      <dgm:t>
        <a:bodyPr/>
        <a:lstStyle/>
        <a:p>
          <a:endParaRPr lang="en-US"/>
        </a:p>
      </dgm:t>
    </dgm:pt>
    <dgm:pt modelId="{9CBA1591-C97C-49D0-AFB2-0A1B4670A9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A brief story about me</a:t>
          </a:r>
          <a:endParaRPr lang="en-US"/>
        </a:p>
      </dgm:t>
    </dgm:pt>
    <dgm:pt modelId="{9E17B1DF-61AF-4E47-9DDD-C94BF0180754}" type="parTrans" cxnId="{E02BE8D9-A4FB-4A97-8ECA-EEF776AB48E8}">
      <dgm:prSet/>
      <dgm:spPr/>
      <dgm:t>
        <a:bodyPr/>
        <a:lstStyle/>
        <a:p>
          <a:endParaRPr lang="en-US"/>
        </a:p>
      </dgm:t>
    </dgm:pt>
    <dgm:pt modelId="{28524E8B-E19E-410E-8CF8-5F86311B7C0E}" type="sibTrans" cxnId="{E02BE8D9-A4FB-4A97-8ECA-EEF776AB48E8}">
      <dgm:prSet/>
      <dgm:spPr/>
      <dgm:t>
        <a:bodyPr/>
        <a:lstStyle/>
        <a:p>
          <a:endParaRPr lang="en-US"/>
        </a:p>
      </dgm:t>
    </dgm:pt>
    <dgm:pt modelId="{BC2C8B63-DCA4-410B-8C7D-A831537C7E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Traits and hobbies</a:t>
          </a:r>
          <a:endParaRPr lang="en-US"/>
        </a:p>
      </dgm:t>
    </dgm:pt>
    <dgm:pt modelId="{FBD0704B-9CD2-4B27-BBE1-B4AFE0B1C231}" type="parTrans" cxnId="{36827393-BBE0-46B1-94E6-5F4730B96828}">
      <dgm:prSet/>
      <dgm:spPr/>
      <dgm:t>
        <a:bodyPr/>
        <a:lstStyle/>
        <a:p>
          <a:endParaRPr lang="en-US"/>
        </a:p>
      </dgm:t>
    </dgm:pt>
    <dgm:pt modelId="{8AB512D6-D8E7-455F-9F7C-011C87B2AE75}" type="sibTrans" cxnId="{36827393-BBE0-46B1-94E6-5F4730B96828}">
      <dgm:prSet/>
      <dgm:spPr/>
      <dgm:t>
        <a:bodyPr/>
        <a:lstStyle/>
        <a:p>
          <a:endParaRPr lang="en-US"/>
        </a:p>
      </dgm:t>
    </dgm:pt>
    <dgm:pt modelId="{B697977C-6107-4E07-9A64-4C024FDB73F0}" type="pres">
      <dgm:prSet presAssocID="{3FE9A9B5-BC3B-4FD4-A8C7-7D24F67B4D48}" presName="root" presStyleCnt="0">
        <dgm:presLayoutVars>
          <dgm:dir/>
          <dgm:resizeHandles val="exact"/>
        </dgm:presLayoutVars>
      </dgm:prSet>
      <dgm:spPr/>
    </dgm:pt>
    <dgm:pt modelId="{D61F7F5A-93F1-4C99-B015-D09956EADC2F}" type="pres">
      <dgm:prSet presAssocID="{1ABFBE28-C6F4-4F94-9780-0AD667F5BAD3}" presName="compNode" presStyleCnt="0"/>
      <dgm:spPr/>
    </dgm:pt>
    <dgm:pt modelId="{C7C15937-CD2C-49B5-BD7E-0CC4C3DF894A}" type="pres">
      <dgm:prSet presAssocID="{1ABFBE28-C6F4-4F94-9780-0AD667F5BAD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BFF9166-F14C-4D0B-B7DE-85BF978AE2E9}" type="pres">
      <dgm:prSet presAssocID="{1ABFBE28-C6F4-4F94-9780-0AD667F5BA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B23D95E-2EA2-445F-8A35-931287CA82A9}" type="pres">
      <dgm:prSet presAssocID="{1ABFBE28-C6F4-4F94-9780-0AD667F5BAD3}" presName="spaceRect" presStyleCnt="0"/>
      <dgm:spPr/>
    </dgm:pt>
    <dgm:pt modelId="{4AC88ECC-8226-4A0F-A374-D652C86466CC}" type="pres">
      <dgm:prSet presAssocID="{1ABFBE28-C6F4-4F94-9780-0AD667F5BAD3}" presName="textRect" presStyleLbl="revTx" presStyleIdx="0" presStyleCnt="3">
        <dgm:presLayoutVars>
          <dgm:chMax val="1"/>
          <dgm:chPref val="1"/>
        </dgm:presLayoutVars>
      </dgm:prSet>
      <dgm:spPr/>
    </dgm:pt>
    <dgm:pt modelId="{AB70788B-78CB-4E8A-89C5-9A3A76C9334F}" type="pres">
      <dgm:prSet presAssocID="{697DEAB9-57F3-47D7-9501-77F97E6A938B}" presName="sibTrans" presStyleCnt="0"/>
      <dgm:spPr/>
    </dgm:pt>
    <dgm:pt modelId="{7B6E7424-1904-4804-A09C-8D306F6C3940}" type="pres">
      <dgm:prSet presAssocID="{9CBA1591-C97C-49D0-AFB2-0A1B4670A906}" presName="compNode" presStyleCnt="0"/>
      <dgm:spPr/>
    </dgm:pt>
    <dgm:pt modelId="{EAD33D88-3405-41EC-B9A7-3B028A595A4E}" type="pres">
      <dgm:prSet presAssocID="{9CBA1591-C97C-49D0-AFB2-0A1B4670A90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33F3C63-5083-4743-9E3A-113A23DF3358}" type="pres">
      <dgm:prSet presAssocID="{9CBA1591-C97C-49D0-AFB2-0A1B4670A9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273AF852-9D61-47A2-B477-EB25A08083ED}" type="pres">
      <dgm:prSet presAssocID="{9CBA1591-C97C-49D0-AFB2-0A1B4670A906}" presName="spaceRect" presStyleCnt="0"/>
      <dgm:spPr/>
    </dgm:pt>
    <dgm:pt modelId="{D4AE1E80-8B6B-4F47-BDCC-5EC48E545B33}" type="pres">
      <dgm:prSet presAssocID="{9CBA1591-C97C-49D0-AFB2-0A1B4670A906}" presName="textRect" presStyleLbl="revTx" presStyleIdx="1" presStyleCnt="3">
        <dgm:presLayoutVars>
          <dgm:chMax val="1"/>
          <dgm:chPref val="1"/>
        </dgm:presLayoutVars>
      </dgm:prSet>
      <dgm:spPr/>
    </dgm:pt>
    <dgm:pt modelId="{EAAAD162-5056-42EF-85D2-7ED12E013FBC}" type="pres">
      <dgm:prSet presAssocID="{28524E8B-E19E-410E-8CF8-5F86311B7C0E}" presName="sibTrans" presStyleCnt="0"/>
      <dgm:spPr/>
    </dgm:pt>
    <dgm:pt modelId="{A1880115-0449-4CC3-B2B2-1B7F9E7400AF}" type="pres">
      <dgm:prSet presAssocID="{BC2C8B63-DCA4-410B-8C7D-A831537C7E81}" presName="compNode" presStyleCnt="0"/>
      <dgm:spPr/>
    </dgm:pt>
    <dgm:pt modelId="{E81D5AC7-961D-406A-B406-C555E6E2194B}" type="pres">
      <dgm:prSet presAssocID="{BC2C8B63-DCA4-410B-8C7D-A831537C7E8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EA85BEC-9458-4939-9F18-70DFAC3F86E3}" type="pres">
      <dgm:prSet presAssocID="{BC2C8B63-DCA4-410B-8C7D-A831537C7E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E49278E8-6D84-4A23-BAA1-03DE374D3437}" type="pres">
      <dgm:prSet presAssocID="{BC2C8B63-DCA4-410B-8C7D-A831537C7E81}" presName="spaceRect" presStyleCnt="0"/>
      <dgm:spPr/>
    </dgm:pt>
    <dgm:pt modelId="{316999A9-8658-44F3-A9D6-876AFEA749B2}" type="pres">
      <dgm:prSet presAssocID="{BC2C8B63-DCA4-410B-8C7D-A831537C7E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72F608-9114-A044-90BA-F5CB2A6FA4C2}" type="presOf" srcId="{3FE9A9B5-BC3B-4FD4-A8C7-7D24F67B4D48}" destId="{B697977C-6107-4E07-9A64-4C024FDB73F0}" srcOrd="0" destOrd="0" presId="urn:microsoft.com/office/officeart/2018/5/layout/IconLeafLabelList"/>
    <dgm:cxn modelId="{F423B339-52E6-5544-B811-457A86E8D0B4}" type="presOf" srcId="{BC2C8B63-DCA4-410B-8C7D-A831537C7E81}" destId="{316999A9-8658-44F3-A9D6-876AFEA749B2}" srcOrd="0" destOrd="0" presId="urn:microsoft.com/office/officeart/2018/5/layout/IconLeafLabelList"/>
    <dgm:cxn modelId="{36827393-BBE0-46B1-94E6-5F4730B96828}" srcId="{3FE9A9B5-BC3B-4FD4-A8C7-7D24F67B4D48}" destId="{BC2C8B63-DCA4-410B-8C7D-A831537C7E81}" srcOrd="2" destOrd="0" parTransId="{FBD0704B-9CD2-4B27-BBE1-B4AFE0B1C231}" sibTransId="{8AB512D6-D8E7-455F-9F7C-011C87B2AE75}"/>
    <dgm:cxn modelId="{D9B658A5-8785-BD41-8154-0D10FC981547}" type="presOf" srcId="{9CBA1591-C97C-49D0-AFB2-0A1B4670A906}" destId="{D4AE1E80-8B6B-4F47-BDCC-5EC48E545B33}" srcOrd="0" destOrd="0" presId="urn:microsoft.com/office/officeart/2018/5/layout/IconLeafLabelList"/>
    <dgm:cxn modelId="{506D89D1-606B-479C-9681-3AA66FC9D8E2}" srcId="{3FE9A9B5-BC3B-4FD4-A8C7-7D24F67B4D48}" destId="{1ABFBE28-C6F4-4F94-9780-0AD667F5BAD3}" srcOrd="0" destOrd="0" parTransId="{FB83E3A1-04D8-4029-B574-94ED50DF7EC7}" sibTransId="{697DEAB9-57F3-47D7-9501-77F97E6A938B}"/>
    <dgm:cxn modelId="{E02BE8D9-A4FB-4A97-8ECA-EEF776AB48E8}" srcId="{3FE9A9B5-BC3B-4FD4-A8C7-7D24F67B4D48}" destId="{9CBA1591-C97C-49D0-AFB2-0A1B4670A906}" srcOrd="1" destOrd="0" parTransId="{9E17B1DF-61AF-4E47-9DDD-C94BF0180754}" sibTransId="{28524E8B-E19E-410E-8CF8-5F86311B7C0E}"/>
    <dgm:cxn modelId="{E31207DE-4877-0144-B6C5-10BB09D92631}" type="presOf" srcId="{1ABFBE28-C6F4-4F94-9780-0AD667F5BAD3}" destId="{4AC88ECC-8226-4A0F-A374-D652C86466CC}" srcOrd="0" destOrd="0" presId="urn:microsoft.com/office/officeart/2018/5/layout/IconLeafLabelList"/>
    <dgm:cxn modelId="{F4867ECB-4663-A84C-9B94-697C2E1CD77A}" type="presParOf" srcId="{B697977C-6107-4E07-9A64-4C024FDB73F0}" destId="{D61F7F5A-93F1-4C99-B015-D09956EADC2F}" srcOrd="0" destOrd="0" presId="urn:microsoft.com/office/officeart/2018/5/layout/IconLeafLabelList"/>
    <dgm:cxn modelId="{5C541148-126E-EA42-ADE3-5994B998936F}" type="presParOf" srcId="{D61F7F5A-93F1-4C99-B015-D09956EADC2F}" destId="{C7C15937-CD2C-49B5-BD7E-0CC4C3DF894A}" srcOrd="0" destOrd="0" presId="urn:microsoft.com/office/officeart/2018/5/layout/IconLeafLabelList"/>
    <dgm:cxn modelId="{C6E15751-818E-F040-B224-C8A73DE95C07}" type="presParOf" srcId="{D61F7F5A-93F1-4C99-B015-D09956EADC2F}" destId="{6BFF9166-F14C-4D0B-B7DE-85BF978AE2E9}" srcOrd="1" destOrd="0" presId="urn:microsoft.com/office/officeart/2018/5/layout/IconLeafLabelList"/>
    <dgm:cxn modelId="{C781B28E-7DA5-6E4A-B59C-9849BC224C5F}" type="presParOf" srcId="{D61F7F5A-93F1-4C99-B015-D09956EADC2F}" destId="{6B23D95E-2EA2-445F-8A35-931287CA82A9}" srcOrd="2" destOrd="0" presId="urn:microsoft.com/office/officeart/2018/5/layout/IconLeafLabelList"/>
    <dgm:cxn modelId="{15A5E883-4957-624C-8BE3-D992E056F082}" type="presParOf" srcId="{D61F7F5A-93F1-4C99-B015-D09956EADC2F}" destId="{4AC88ECC-8226-4A0F-A374-D652C86466CC}" srcOrd="3" destOrd="0" presId="urn:microsoft.com/office/officeart/2018/5/layout/IconLeafLabelList"/>
    <dgm:cxn modelId="{7403A1FF-7920-5045-8E67-8C67CAEAFEA2}" type="presParOf" srcId="{B697977C-6107-4E07-9A64-4C024FDB73F0}" destId="{AB70788B-78CB-4E8A-89C5-9A3A76C9334F}" srcOrd="1" destOrd="0" presId="urn:microsoft.com/office/officeart/2018/5/layout/IconLeafLabelList"/>
    <dgm:cxn modelId="{40127EE6-0D30-1848-BC20-BC686D924D9D}" type="presParOf" srcId="{B697977C-6107-4E07-9A64-4C024FDB73F0}" destId="{7B6E7424-1904-4804-A09C-8D306F6C3940}" srcOrd="2" destOrd="0" presId="urn:microsoft.com/office/officeart/2018/5/layout/IconLeafLabelList"/>
    <dgm:cxn modelId="{8A08678E-8BE6-DE46-916E-C02DE762DB22}" type="presParOf" srcId="{7B6E7424-1904-4804-A09C-8D306F6C3940}" destId="{EAD33D88-3405-41EC-B9A7-3B028A595A4E}" srcOrd="0" destOrd="0" presId="urn:microsoft.com/office/officeart/2018/5/layout/IconLeafLabelList"/>
    <dgm:cxn modelId="{D02E14B0-5357-A34B-885B-1B34E7796067}" type="presParOf" srcId="{7B6E7424-1904-4804-A09C-8D306F6C3940}" destId="{033F3C63-5083-4743-9E3A-113A23DF3358}" srcOrd="1" destOrd="0" presId="urn:microsoft.com/office/officeart/2018/5/layout/IconLeafLabelList"/>
    <dgm:cxn modelId="{3605D49E-97DE-FF42-BC04-B47D0F6BF65A}" type="presParOf" srcId="{7B6E7424-1904-4804-A09C-8D306F6C3940}" destId="{273AF852-9D61-47A2-B477-EB25A08083ED}" srcOrd="2" destOrd="0" presId="urn:microsoft.com/office/officeart/2018/5/layout/IconLeafLabelList"/>
    <dgm:cxn modelId="{6E75FBEA-49FB-F849-8FC7-605E754A71AE}" type="presParOf" srcId="{7B6E7424-1904-4804-A09C-8D306F6C3940}" destId="{D4AE1E80-8B6B-4F47-BDCC-5EC48E545B33}" srcOrd="3" destOrd="0" presId="urn:microsoft.com/office/officeart/2018/5/layout/IconLeafLabelList"/>
    <dgm:cxn modelId="{F861129E-85B2-194A-84F1-7D7A3DF20005}" type="presParOf" srcId="{B697977C-6107-4E07-9A64-4C024FDB73F0}" destId="{EAAAD162-5056-42EF-85D2-7ED12E013FBC}" srcOrd="3" destOrd="0" presId="urn:microsoft.com/office/officeart/2018/5/layout/IconLeafLabelList"/>
    <dgm:cxn modelId="{85FA714A-FD97-884A-9BA8-C45C7B231F57}" type="presParOf" srcId="{B697977C-6107-4E07-9A64-4C024FDB73F0}" destId="{A1880115-0449-4CC3-B2B2-1B7F9E7400AF}" srcOrd="4" destOrd="0" presId="urn:microsoft.com/office/officeart/2018/5/layout/IconLeafLabelList"/>
    <dgm:cxn modelId="{0FB26250-32C1-0041-87AE-3AE699ED23BD}" type="presParOf" srcId="{A1880115-0449-4CC3-B2B2-1B7F9E7400AF}" destId="{E81D5AC7-961D-406A-B406-C555E6E2194B}" srcOrd="0" destOrd="0" presId="urn:microsoft.com/office/officeart/2018/5/layout/IconLeafLabelList"/>
    <dgm:cxn modelId="{EE484173-C609-CE4A-B8D8-1213B7D78190}" type="presParOf" srcId="{A1880115-0449-4CC3-B2B2-1B7F9E7400AF}" destId="{9EA85BEC-9458-4939-9F18-70DFAC3F86E3}" srcOrd="1" destOrd="0" presId="urn:microsoft.com/office/officeart/2018/5/layout/IconLeafLabelList"/>
    <dgm:cxn modelId="{55CE81C7-823E-E24C-90E5-BF285EF4AA5F}" type="presParOf" srcId="{A1880115-0449-4CC3-B2B2-1B7F9E7400AF}" destId="{E49278E8-6D84-4A23-BAA1-03DE374D3437}" srcOrd="2" destOrd="0" presId="urn:microsoft.com/office/officeart/2018/5/layout/IconLeafLabelList"/>
    <dgm:cxn modelId="{C467A500-D2E3-AF40-88F4-F217096F21A8}" type="presParOf" srcId="{A1880115-0449-4CC3-B2B2-1B7F9E7400AF}" destId="{316999A9-8658-44F3-A9D6-876AFEA749B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0D92E3-ED94-4BE5-A20B-FB0E1B10E4B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ED5DF8-D4BC-4569-A9AE-F4A5B9C1D7D6}">
      <dgm:prSet/>
      <dgm:spPr/>
      <dgm:t>
        <a:bodyPr/>
        <a:lstStyle/>
        <a:p>
          <a:r>
            <a:rPr kumimoji="1" lang="en-US"/>
            <a:t>My goal:</a:t>
          </a:r>
          <a:endParaRPr lang="en-US"/>
        </a:p>
      </dgm:t>
    </dgm:pt>
    <dgm:pt modelId="{D7CDF875-ABE4-4B9E-961A-C34080681783}" type="parTrans" cxnId="{F93202D8-BBDC-4A14-924F-37D225E153BD}">
      <dgm:prSet/>
      <dgm:spPr/>
      <dgm:t>
        <a:bodyPr/>
        <a:lstStyle/>
        <a:p>
          <a:endParaRPr lang="en-US"/>
        </a:p>
      </dgm:t>
    </dgm:pt>
    <dgm:pt modelId="{95BD02E3-4C24-4A15-BCC8-997288A38341}" type="sibTrans" cxnId="{F93202D8-BBDC-4A14-924F-37D225E153BD}">
      <dgm:prSet/>
      <dgm:spPr/>
      <dgm:t>
        <a:bodyPr/>
        <a:lstStyle/>
        <a:p>
          <a:endParaRPr lang="en-US"/>
        </a:p>
      </dgm:t>
    </dgm:pt>
    <dgm:pt modelId="{8C8890DA-3593-4BBE-90D8-E167ADB86382}">
      <dgm:prSet/>
      <dgm:spPr/>
      <dgm:t>
        <a:bodyPr/>
        <a:lstStyle/>
        <a:p>
          <a:r>
            <a:rPr kumimoji="1" lang="en-US"/>
            <a:t>Complete a project</a:t>
          </a:r>
          <a:endParaRPr lang="en-US"/>
        </a:p>
      </dgm:t>
    </dgm:pt>
    <dgm:pt modelId="{6EB88BDA-9518-4C14-AD5E-EC7D0BBC69B4}" type="parTrans" cxnId="{A2449683-2C83-460D-AD3B-79787ED975AC}">
      <dgm:prSet/>
      <dgm:spPr/>
      <dgm:t>
        <a:bodyPr/>
        <a:lstStyle/>
        <a:p>
          <a:endParaRPr lang="en-US"/>
        </a:p>
      </dgm:t>
    </dgm:pt>
    <dgm:pt modelId="{6AE5A7B5-2192-4EB1-8866-6BADB08439F1}" type="sibTrans" cxnId="{A2449683-2C83-460D-AD3B-79787ED975AC}">
      <dgm:prSet/>
      <dgm:spPr/>
      <dgm:t>
        <a:bodyPr/>
        <a:lstStyle/>
        <a:p>
          <a:endParaRPr lang="en-US"/>
        </a:p>
      </dgm:t>
    </dgm:pt>
    <dgm:pt modelId="{81C2EDB3-A53C-441B-9874-AB340A8F6224}">
      <dgm:prSet/>
      <dgm:spPr/>
      <dgm:t>
        <a:bodyPr/>
        <a:lstStyle/>
        <a:p>
          <a:r>
            <a:rPr kumimoji="1" lang="en-US"/>
            <a:t>Obstacle:</a:t>
          </a:r>
          <a:endParaRPr lang="en-US"/>
        </a:p>
      </dgm:t>
    </dgm:pt>
    <dgm:pt modelId="{8E3BEC20-0535-4CB6-AB64-205B5B017B4F}" type="parTrans" cxnId="{5ACA0F01-EFB3-46A4-BB87-3E9F2BEC2B2B}">
      <dgm:prSet/>
      <dgm:spPr/>
      <dgm:t>
        <a:bodyPr/>
        <a:lstStyle/>
        <a:p>
          <a:endParaRPr lang="en-US"/>
        </a:p>
      </dgm:t>
    </dgm:pt>
    <dgm:pt modelId="{65B4BCA6-573E-4CA6-AF38-731AE1AA6E7A}" type="sibTrans" cxnId="{5ACA0F01-EFB3-46A4-BB87-3E9F2BEC2B2B}">
      <dgm:prSet/>
      <dgm:spPr/>
      <dgm:t>
        <a:bodyPr/>
        <a:lstStyle/>
        <a:p>
          <a:endParaRPr lang="en-US"/>
        </a:p>
      </dgm:t>
    </dgm:pt>
    <dgm:pt modelId="{97934E16-9778-4CFE-A781-45E5A83BAA8C}">
      <dgm:prSet/>
      <dgm:spPr/>
      <dgm:t>
        <a:bodyPr/>
        <a:lstStyle/>
        <a:p>
          <a:r>
            <a:rPr kumimoji="1" lang="en-US"/>
            <a:t>Knowledge is not enough to solve problems</a:t>
          </a:r>
          <a:endParaRPr lang="en-US"/>
        </a:p>
      </dgm:t>
    </dgm:pt>
    <dgm:pt modelId="{6485266A-6330-47FD-B67F-C7BEF86A3461}" type="parTrans" cxnId="{401F4A4E-A402-44A7-87A8-60F365F19A89}">
      <dgm:prSet/>
      <dgm:spPr/>
      <dgm:t>
        <a:bodyPr/>
        <a:lstStyle/>
        <a:p>
          <a:endParaRPr lang="en-US"/>
        </a:p>
      </dgm:t>
    </dgm:pt>
    <dgm:pt modelId="{2B28DC92-5ADF-49FB-8D44-390CDAC5673B}" type="sibTrans" cxnId="{401F4A4E-A402-44A7-87A8-60F365F19A89}">
      <dgm:prSet/>
      <dgm:spPr/>
      <dgm:t>
        <a:bodyPr/>
        <a:lstStyle/>
        <a:p>
          <a:endParaRPr lang="en-US"/>
        </a:p>
      </dgm:t>
    </dgm:pt>
    <dgm:pt modelId="{D5E0581B-1759-4D36-8A98-8E4A3FFE2D08}">
      <dgm:prSet/>
      <dgm:spPr/>
      <dgm:t>
        <a:bodyPr/>
        <a:lstStyle/>
        <a:p>
          <a:r>
            <a:rPr kumimoji="1" lang="en-US"/>
            <a:t>Resolve:</a:t>
          </a:r>
          <a:endParaRPr lang="en-US"/>
        </a:p>
      </dgm:t>
    </dgm:pt>
    <dgm:pt modelId="{87A5F0C4-4720-4E30-8FB2-65686EA3630B}" type="parTrans" cxnId="{2CF9203C-2259-4B85-939C-BB740519CE0B}">
      <dgm:prSet/>
      <dgm:spPr/>
      <dgm:t>
        <a:bodyPr/>
        <a:lstStyle/>
        <a:p>
          <a:endParaRPr lang="en-US"/>
        </a:p>
      </dgm:t>
    </dgm:pt>
    <dgm:pt modelId="{503A6392-B5B8-44FF-9480-9D42D2F14BF7}" type="sibTrans" cxnId="{2CF9203C-2259-4B85-939C-BB740519CE0B}">
      <dgm:prSet/>
      <dgm:spPr/>
      <dgm:t>
        <a:bodyPr/>
        <a:lstStyle/>
        <a:p>
          <a:endParaRPr lang="en-US"/>
        </a:p>
      </dgm:t>
    </dgm:pt>
    <dgm:pt modelId="{44B96850-E510-400A-B9F0-F47BC827DB9C}">
      <dgm:prSet/>
      <dgm:spPr/>
      <dgm:t>
        <a:bodyPr/>
        <a:lstStyle/>
        <a:p>
          <a:r>
            <a:rPr kumimoji="1" lang="en-US"/>
            <a:t>Do research in library</a:t>
          </a:r>
          <a:endParaRPr lang="en-US"/>
        </a:p>
      </dgm:t>
    </dgm:pt>
    <dgm:pt modelId="{5F121E6E-FC2C-4D13-BC6B-81CE8800C9B5}" type="parTrans" cxnId="{BFB97213-D863-4C93-A4EA-3DFD913E348C}">
      <dgm:prSet/>
      <dgm:spPr/>
      <dgm:t>
        <a:bodyPr/>
        <a:lstStyle/>
        <a:p>
          <a:endParaRPr lang="en-US"/>
        </a:p>
      </dgm:t>
    </dgm:pt>
    <dgm:pt modelId="{4C63C94C-D83F-4603-A14E-54555D2FCA20}" type="sibTrans" cxnId="{BFB97213-D863-4C93-A4EA-3DFD913E348C}">
      <dgm:prSet/>
      <dgm:spPr/>
      <dgm:t>
        <a:bodyPr/>
        <a:lstStyle/>
        <a:p>
          <a:endParaRPr lang="en-US"/>
        </a:p>
      </dgm:t>
    </dgm:pt>
    <dgm:pt modelId="{333CFBD7-7D54-46F5-8017-4F5C44D3613A}">
      <dgm:prSet/>
      <dgm:spPr/>
      <dgm:t>
        <a:bodyPr/>
        <a:lstStyle/>
        <a:p>
          <a:r>
            <a:rPr kumimoji="1" lang="en-US"/>
            <a:t>Learn from Internet</a:t>
          </a:r>
          <a:endParaRPr lang="en-US"/>
        </a:p>
      </dgm:t>
    </dgm:pt>
    <dgm:pt modelId="{54B023CA-106B-4699-986F-73F62D7BDC29}" type="parTrans" cxnId="{5153D2EF-78C7-48BB-B978-D071D271100C}">
      <dgm:prSet/>
      <dgm:spPr/>
      <dgm:t>
        <a:bodyPr/>
        <a:lstStyle/>
        <a:p>
          <a:endParaRPr lang="en-US"/>
        </a:p>
      </dgm:t>
    </dgm:pt>
    <dgm:pt modelId="{0E0BD186-0BCC-4E60-B90E-65C40704BDDE}" type="sibTrans" cxnId="{5153D2EF-78C7-48BB-B978-D071D271100C}">
      <dgm:prSet/>
      <dgm:spPr/>
      <dgm:t>
        <a:bodyPr/>
        <a:lstStyle/>
        <a:p>
          <a:endParaRPr lang="en-US"/>
        </a:p>
      </dgm:t>
    </dgm:pt>
    <dgm:pt modelId="{30B0BE27-0CCD-40BE-A545-439BDB2AB46A}">
      <dgm:prSet/>
      <dgm:spPr/>
      <dgm:t>
        <a:bodyPr/>
        <a:lstStyle/>
        <a:p>
          <a:r>
            <a:rPr kumimoji="1" lang="en-US"/>
            <a:t>Find TAs</a:t>
          </a:r>
          <a:endParaRPr lang="en-US"/>
        </a:p>
      </dgm:t>
    </dgm:pt>
    <dgm:pt modelId="{D05ECD0B-DEC4-4DF6-9659-AD97C433C71B}" type="parTrans" cxnId="{A147DDC8-2768-444E-B90F-CEA31E58D2A7}">
      <dgm:prSet/>
      <dgm:spPr/>
      <dgm:t>
        <a:bodyPr/>
        <a:lstStyle/>
        <a:p>
          <a:endParaRPr lang="en-US"/>
        </a:p>
      </dgm:t>
    </dgm:pt>
    <dgm:pt modelId="{FC60B7DB-CBE1-4343-BA77-FEC84D333266}" type="sibTrans" cxnId="{A147DDC8-2768-444E-B90F-CEA31E58D2A7}">
      <dgm:prSet/>
      <dgm:spPr/>
      <dgm:t>
        <a:bodyPr/>
        <a:lstStyle/>
        <a:p>
          <a:endParaRPr lang="en-US"/>
        </a:p>
      </dgm:t>
    </dgm:pt>
    <dgm:pt modelId="{AF1C88CB-849D-244E-9F0B-F96F379EE528}" type="pres">
      <dgm:prSet presAssocID="{DA0D92E3-ED94-4BE5-A20B-FB0E1B10E4BD}" presName="linear" presStyleCnt="0">
        <dgm:presLayoutVars>
          <dgm:animLvl val="lvl"/>
          <dgm:resizeHandles val="exact"/>
        </dgm:presLayoutVars>
      </dgm:prSet>
      <dgm:spPr/>
    </dgm:pt>
    <dgm:pt modelId="{136860E0-2FFA-F045-8A68-A59A33046A66}" type="pres">
      <dgm:prSet presAssocID="{C9ED5DF8-D4BC-4569-A9AE-F4A5B9C1D7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A4BAAC-810B-614B-A634-A59747B7BD4E}" type="pres">
      <dgm:prSet presAssocID="{C9ED5DF8-D4BC-4569-A9AE-F4A5B9C1D7D6}" presName="childText" presStyleLbl="revTx" presStyleIdx="0" presStyleCnt="3">
        <dgm:presLayoutVars>
          <dgm:bulletEnabled val="1"/>
        </dgm:presLayoutVars>
      </dgm:prSet>
      <dgm:spPr/>
    </dgm:pt>
    <dgm:pt modelId="{46F9D584-B772-9C4F-8EF5-ECEAFA3B3747}" type="pres">
      <dgm:prSet presAssocID="{81C2EDB3-A53C-441B-9874-AB340A8F62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F117BB-63C5-484B-BD9B-D865E77E17CE}" type="pres">
      <dgm:prSet presAssocID="{81C2EDB3-A53C-441B-9874-AB340A8F6224}" presName="childText" presStyleLbl="revTx" presStyleIdx="1" presStyleCnt="3">
        <dgm:presLayoutVars>
          <dgm:bulletEnabled val="1"/>
        </dgm:presLayoutVars>
      </dgm:prSet>
      <dgm:spPr/>
    </dgm:pt>
    <dgm:pt modelId="{977F72DF-6380-844F-89C7-ABCF35F48999}" type="pres">
      <dgm:prSet presAssocID="{D5E0581B-1759-4D36-8A98-8E4A3FFE2D0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4DDFD98-BF4D-9740-8DDD-6A5EB0A99722}" type="pres">
      <dgm:prSet presAssocID="{D5E0581B-1759-4D36-8A98-8E4A3FFE2D0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ACA0F01-EFB3-46A4-BB87-3E9F2BEC2B2B}" srcId="{DA0D92E3-ED94-4BE5-A20B-FB0E1B10E4BD}" destId="{81C2EDB3-A53C-441B-9874-AB340A8F6224}" srcOrd="1" destOrd="0" parTransId="{8E3BEC20-0535-4CB6-AB64-205B5B017B4F}" sibTransId="{65B4BCA6-573E-4CA6-AF38-731AE1AA6E7A}"/>
    <dgm:cxn modelId="{E213AA08-33B2-A841-B1B8-79FF406DF860}" type="presOf" srcId="{44B96850-E510-400A-B9F0-F47BC827DB9C}" destId="{34DDFD98-BF4D-9740-8DDD-6A5EB0A99722}" srcOrd="0" destOrd="0" presId="urn:microsoft.com/office/officeart/2005/8/layout/vList2"/>
    <dgm:cxn modelId="{BFB97213-D863-4C93-A4EA-3DFD913E348C}" srcId="{D5E0581B-1759-4D36-8A98-8E4A3FFE2D08}" destId="{44B96850-E510-400A-B9F0-F47BC827DB9C}" srcOrd="0" destOrd="0" parTransId="{5F121E6E-FC2C-4D13-BC6B-81CE8800C9B5}" sibTransId="{4C63C94C-D83F-4603-A14E-54555D2FCA20}"/>
    <dgm:cxn modelId="{84C1BB14-4464-FE43-9EBC-5C03B47CDEB3}" type="presOf" srcId="{D5E0581B-1759-4D36-8A98-8E4A3FFE2D08}" destId="{977F72DF-6380-844F-89C7-ABCF35F48999}" srcOrd="0" destOrd="0" presId="urn:microsoft.com/office/officeart/2005/8/layout/vList2"/>
    <dgm:cxn modelId="{2CF9203C-2259-4B85-939C-BB740519CE0B}" srcId="{DA0D92E3-ED94-4BE5-A20B-FB0E1B10E4BD}" destId="{D5E0581B-1759-4D36-8A98-8E4A3FFE2D08}" srcOrd="2" destOrd="0" parTransId="{87A5F0C4-4720-4E30-8FB2-65686EA3630B}" sibTransId="{503A6392-B5B8-44FF-9480-9D42D2F14BF7}"/>
    <dgm:cxn modelId="{401F4A4E-A402-44A7-87A8-60F365F19A89}" srcId="{81C2EDB3-A53C-441B-9874-AB340A8F6224}" destId="{97934E16-9778-4CFE-A781-45E5A83BAA8C}" srcOrd="0" destOrd="0" parTransId="{6485266A-6330-47FD-B67F-C7BEF86A3461}" sibTransId="{2B28DC92-5ADF-49FB-8D44-390CDAC5673B}"/>
    <dgm:cxn modelId="{492D1F53-9831-B14F-BA16-26AFA2FB2151}" type="presOf" srcId="{97934E16-9778-4CFE-A781-45E5A83BAA8C}" destId="{C4F117BB-63C5-484B-BD9B-D865E77E17CE}" srcOrd="0" destOrd="0" presId="urn:microsoft.com/office/officeart/2005/8/layout/vList2"/>
    <dgm:cxn modelId="{A2449683-2C83-460D-AD3B-79787ED975AC}" srcId="{C9ED5DF8-D4BC-4569-A9AE-F4A5B9C1D7D6}" destId="{8C8890DA-3593-4BBE-90D8-E167ADB86382}" srcOrd="0" destOrd="0" parTransId="{6EB88BDA-9518-4C14-AD5E-EC7D0BBC69B4}" sibTransId="{6AE5A7B5-2192-4EB1-8866-6BADB08439F1}"/>
    <dgm:cxn modelId="{FC4104A3-4301-4649-9441-67F881B86132}" type="presOf" srcId="{DA0D92E3-ED94-4BE5-A20B-FB0E1B10E4BD}" destId="{AF1C88CB-849D-244E-9F0B-F96F379EE528}" srcOrd="0" destOrd="0" presId="urn:microsoft.com/office/officeart/2005/8/layout/vList2"/>
    <dgm:cxn modelId="{386D6AAE-DADE-D64F-AFCD-09B110A0572D}" type="presOf" srcId="{30B0BE27-0CCD-40BE-A545-439BDB2AB46A}" destId="{34DDFD98-BF4D-9740-8DDD-6A5EB0A99722}" srcOrd="0" destOrd="2" presId="urn:microsoft.com/office/officeart/2005/8/layout/vList2"/>
    <dgm:cxn modelId="{31412AC5-63C0-7E40-95F7-46554328E265}" type="presOf" srcId="{333CFBD7-7D54-46F5-8017-4F5C44D3613A}" destId="{34DDFD98-BF4D-9740-8DDD-6A5EB0A99722}" srcOrd="0" destOrd="1" presId="urn:microsoft.com/office/officeart/2005/8/layout/vList2"/>
    <dgm:cxn modelId="{A147DDC8-2768-444E-B90F-CEA31E58D2A7}" srcId="{D5E0581B-1759-4D36-8A98-8E4A3FFE2D08}" destId="{30B0BE27-0CCD-40BE-A545-439BDB2AB46A}" srcOrd="2" destOrd="0" parTransId="{D05ECD0B-DEC4-4DF6-9659-AD97C433C71B}" sibTransId="{FC60B7DB-CBE1-4343-BA77-FEC84D333266}"/>
    <dgm:cxn modelId="{707739CE-9BD2-7D48-B065-D6281DC9D667}" type="presOf" srcId="{C9ED5DF8-D4BC-4569-A9AE-F4A5B9C1D7D6}" destId="{136860E0-2FFA-F045-8A68-A59A33046A66}" srcOrd="0" destOrd="0" presId="urn:microsoft.com/office/officeart/2005/8/layout/vList2"/>
    <dgm:cxn modelId="{F93202D8-BBDC-4A14-924F-37D225E153BD}" srcId="{DA0D92E3-ED94-4BE5-A20B-FB0E1B10E4BD}" destId="{C9ED5DF8-D4BC-4569-A9AE-F4A5B9C1D7D6}" srcOrd="0" destOrd="0" parTransId="{D7CDF875-ABE4-4B9E-961A-C34080681783}" sibTransId="{95BD02E3-4C24-4A15-BCC8-997288A38341}"/>
    <dgm:cxn modelId="{5153D2EF-78C7-48BB-B978-D071D271100C}" srcId="{D5E0581B-1759-4D36-8A98-8E4A3FFE2D08}" destId="{333CFBD7-7D54-46F5-8017-4F5C44D3613A}" srcOrd="1" destOrd="0" parTransId="{54B023CA-106B-4699-986F-73F62D7BDC29}" sibTransId="{0E0BD186-0BCC-4E60-B90E-65C40704BDDE}"/>
    <dgm:cxn modelId="{279771F9-9BAD-AA4F-A3BF-7D660B86CA79}" type="presOf" srcId="{8C8890DA-3593-4BBE-90D8-E167ADB86382}" destId="{87A4BAAC-810B-614B-A634-A59747B7BD4E}" srcOrd="0" destOrd="0" presId="urn:microsoft.com/office/officeart/2005/8/layout/vList2"/>
    <dgm:cxn modelId="{133B35FA-20B1-6B4B-8E3D-3B98417EADE2}" type="presOf" srcId="{81C2EDB3-A53C-441B-9874-AB340A8F6224}" destId="{46F9D584-B772-9C4F-8EF5-ECEAFA3B3747}" srcOrd="0" destOrd="0" presId="urn:microsoft.com/office/officeart/2005/8/layout/vList2"/>
    <dgm:cxn modelId="{46E97525-4458-B642-93A7-36606B0208F5}" type="presParOf" srcId="{AF1C88CB-849D-244E-9F0B-F96F379EE528}" destId="{136860E0-2FFA-F045-8A68-A59A33046A66}" srcOrd="0" destOrd="0" presId="urn:microsoft.com/office/officeart/2005/8/layout/vList2"/>
    <dgm:cxn modelId="{DF48140F-ABBA-B043-9EBD-63F5E0036267}" type="presParOf" srcId="{AF1C88CB-849D-244E-9F0B-F96F379EE528}" destId="{87A4BAAC-810B-614B-A634-A59747B7BD4E}" srcOrd="1" destOrd="0" presId="urn:microsoft.com/office/officeart/2005/8/layout/vList2"/>
    <dgm:cxn modelId="{5ECF945F-395D-7A42-9DC1-31D929E4EF2C}" type="presParOf" srcId="{AF1C88CB-849D-244E-9F0B-F96F379EE528}" destId="{46F9D584-B772-9C4F-8EF5-ECEAFA3B3747}" srcOrd="2" destOrd="0" presId="urn:microsoft.com/office/officeart/2005/8/layout/vList2"/>
    <dgm:cxn modelId="{BF864059-DDE2-6D4B-8725-EDC57C8D3D1A}" type="presParOf" srcId="{AF1C88CB-849D-244E-9F0B-F96F379EE528}" destId="{C4F117BB-63C5-484B-BD9B-D865E77E17CE}" srcOrd="3" destOrd="0" presId="urn:microsoft.com/office/officeart/2005/8/layout/vList2"/>
    <dgm:cxn modelId="{671080DB-9D7B-D94D-AF18-D604AFB42887}" type="presParOf" srcId="{AF1C88CB-849D-244E-9F0B-F96F379EE528}" destId="{977F72DF-6380-844F-89C7-ABCF35F48999}" srcOrd="4" destOrd="0" presId="urn:microsoft.com/office/officeart/2005/8/layout/vList2"/>
    <dgm:cxn modelId="{3774D25D-15A0-C54D-ADBD-0350CC07BB9F}" type="presParOf" srcId="{AF1C88CB-849D-244E-9F0B-F96F379EE528}" destId="{34DDFD98-BF4D-9740-8DDD-6A5EB0A9972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CB364F-82F5-4C68-961D-D22A560BF6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997073-ABAC-4F76-9CAE-A936078B437A}">
      <dgm:prSet/>
      <dgm:spPr/>
      <dgm:t>
        <a:bodyPr/>
        <a:lstStyle/>
        <a:p>
          <a:r>
            <a:rPr kumimoji="1" lang="en-US"/>
            <a:t>The people who I like to work with</a:t>
          </a:r>
          <a:endParaRPr lang="en-US"/>
        </a:p>
      </dgm:t>
    </dgm:pt>
    <dgm:pt modelId="{A87A162D-AB5B-482C-A129-986C441950B1}" type="parTrans" cxnId="{9ADCF90B-116A-4EB0-AF16-01E781260484}">
      <dgm:prSet/>
      <dgm:spPr/>
      <dgm:t>
        <a:bodyPr/>
        <a:lstStyle/>
        <a:p>
          <a:endParaRPr lang="en-US"/>
        </a:p>
      </dgm:t>
    </dgm:pt>
    <dgm:pt modelId="{01F0764B-8980-4D8A-ACD3-150E9D02388A}" type="sibTrans" cxnId="{9ADCF90B-116A-4EB0-AF16-01E781260484}">
      <dgm:prSet/>
      <dgm:spPr/>
      <dgm:t>
        <a:bodyPr/>
        <a:lstStyle/>
        <a:p>
          <a:endParaRPr lang="en-US"/>
        </a:p>
      </dgm:t>
    </dgm:pt>
    <dgm:pt modelId="{1C33CF0D-D75B-4C55-87AB-286E12CA46FD}">
      <dgm:prSet/>
      <dgm:spPr/>
      <dgm:t>
        <a:bodyPr/>
        <a:lstStyle/>
        <a:p>
          <a:r>
            <a:rPr lang="en-US"/>
            <a:t>Diligent</a:t>
          </a:r>
        </a:p>
      </dgm:t>
    </dgm:pt>
    <dgm:pt modelId="{40068963-1C9F-4BD8-9B62-BAC8CB1CA82F}" type="parTrans" cxnId="{EDDC488E-A6FF-40CC-9C99-F1AF5BAC70CA}">
      <dgm:prSet/>
      <dgm:spPr/>
      <dgm:t>
        <a:bodyPr/>
        <a:lstStyle/>
        <a:p>
          <a:endParaRPr lang="en-US"/>
        </a:p>
      </dgm:t>
    </dgm:pt>
    <dgm:pt modelId="{D5C5070E-906F-48BE-AD44-E149DE5C4B99}" type="sibTrans" cxnId="{EDDC488E-A6FF-40CC-9C99-F1AF5BAC70CA}">
      <dgm:prSet/>
      <dgm:spPr/>
      <dgm:t>
        <a:bodyPr/>
        <a:lstStyle/>
        <a:p>
          <a:endParaRPr lang="en-US"/>
        </a:p>
      </dgm:t>
    </dgm:pt>
    <dgm:pt modelId="{BF20D98A-C175-4328-A533-42C59CB141C9}">
      <dgm:prSet/>
      <dgm:spPr/>
      <dgm:t>
        <a:bodyPr/>
        <a:lstStyle/>
        <a:p>
          <a:r>
            <a:rPr lang="en-US"/>
            <a:t>Honest</a:t>
          </a:r>
        </a:p>
      </dgm:t>
    </dgm:pt>
    <dgm:pt modelId="{A2F658E0-FAC1-4E08-852E-A387A2FA0953}" type="parTrans" cxnId="{DA445663-DB39-4A24-862C-B9181C7322A8}">
      <dgm:prSet/>
      <dgm:spPr/>
      <dgm:t>
        <a:bodyPr/>
        <a:lstStyle/>
        <a:p>
          <a:endParaRPr lang="en-US"/>
        </a:p>
      </dgm:t>
    </dgm:pt>
    <dgm:pt modelId="{B40BD424-EA28-426F-BA08-681B1B1882D9}" type="sibTrans" cxnId="{DA445663-DB39-4A24-862C-B9181C7322A8}">
      <dgm:prSet/>
      <dgm:spPr/>
      <dgm:t>
        <a:bodyPr/>
        <a:lstStyle/>
        <a:p>
          <a:endParaRPr lang="en-US"/>
        </a:p>
      </dgm:t>
    </dgm:pt>
    <dgm:pt modelId="{C79A8F47-6255-48E8-8704-701D3E6976DD}">
      <dgm:prSet/>
      <dgm:spPr/>
      <dgm:t>
        <a:bodyPr/>
        <a:lstStyle/>
        <a:p>
          <a:r>
            <a:rPr lang="en-US"/>
            <a:t>Active</a:t>
          </a:r>
        </a:p>
      </dgm:t>
    </dgm:pt>
    <dgm:pt modelId="{A494884D-FC7C-405A-8285-9D30E6044E52}" type="parTrans" cxnId="{6175B588-3A38-4818-AE45-850A9FC0666D}">
      <dgm:prSet/>
      <dgm:spPr/>
      <dgm:t>
        <a:bodyPr/>
        <a:lstStyle/>
        <a:p>
          <a:endParaRPr lang="en-US"/>
        </a:p>
      </dgm:t>
    </dgm:pt>
    <dgm:pt modelId="{5AAB5CF7-EA46-4021-AEAA-D3AE6D0F6371}" type="sibTrans" cxnId="{6175B588-3A38-4818-AE45-850A9FC0666D}">
      <dgm:prSet/>
      <dgm:spPr/>
      <dgm:t>
        <a:bodyPr/>
        <a:lstStyle/>
        <a:p>
          <a:endParaRPr lang="en-US"/>
        </a:p>
      </dgm:t>
    </dgm:pt>
    <dgm:pt modelId="{B4CC5A73-E20B-4E69-8E82-93634E1A727E}">
      <dgm:prSet/>
      <dgm:spPr/>
      <dgm:t>
        <a:bodyPr/>
        <a:lstStyle/>
        <a:p>
          <a:r>
            <a:rPr kumimoji="1" lang="en-US"/>
            <a:t>The place where I like to work in:</a:t>
          </a:r>
          <a:endParaRPr lang="en-US"/>
        </a:p>
      </dgm:t>
    </dgm:pt>
    <dgm:pt modelId="{3EAC8915-4B5D-4E7B-AFCA-CE7B692D4047}" type="parTrans" cxnId="{2DF5AEA1-C0EF-4880-9924-646E0CDD29C9}">
      <dgm:prSet/>
      <dgm:spPr/>
      <dgm:t>
        <a:bodyPr/>
        <a:lstStyle/>
        <a:p>
          <a:endParaRPr lang="en-US"/>
        </a:p>
      </dgm:t>
    </dgm:pt>
    <dgm:pt modelId="{C991EAE7-FA2E-4BF8-9DCF-56A5ABE240FD}" type="sibTrans" cxnId="{2DF5AEA1-C0EF-4880-9924-646E0CDD29C9}">
      <dgm:prSet/>
      <dgm:spPr/>
      <dgm:t>
        <a:bodyPr/>
        <a:lstStyle/>
        <a:p>
          <a:endParaRPr lang="en-US"/>
        </a:p>
      </dgm:t>
    </dgm:pt>
    <dgm:pt modelId="{63D19726-D9E4-44AE-8E7B-9219B31C2799}">
      <dgm:prSet/>
      <dgm:spPr/>
      <dgm:t>
        <a:bodyPr/>
        <a:lstStyle/>
        <a:p>
          <a:r>
            <a:rPr lang="en-US"/>
            <a:t>Quiet</a:t>
          </a:r>
        </a:p>
      </dgm:t>
    </dgm:pt>
    <dgm:pt modelId="{844C6ABF-C647-43E8-88B3-AD18FC9999C3}" type="parTrans" cxnId="{2EBD3A07-6520-413B-B6FD-88F23E5570A5}">
      <dgm:prSet/>
      <dgm:spPr/>
      <dgm:t>
        <a:bodyPr/>
        <a:lstStyle/>
        <a:p>
          <a:endParaRPr lang="en-US"/>
        </a:p>
      </dgm:t>
    </dgm:pt>
    <dgm:pt modelId="{5E3084F8-6C43-483C-BE52-69C9A901E574}" type="sibTrans" cxnId="{2EBD3A07-6520-413B-B6FD-88F23E5570A5}">
      <dgm:prSet/>
      <dgm:spPr/>
      <dgm:t>
        <a:bodyPr/>
        <a:lstStyle/>
        <a:p>
          <a:endParaRPr lang="en-US"/>
        </a:p>
      </dgm:t>
    </dgm:pt>
    <dgm:pt modelId="{1BA74740-6DCC-42BE-8051-E2ED48021CDD}">
      <dgm:prSet/>
      <dgm:spPr/>
      <dgm:t>
        <a:bodyPr/>
        <a:lstStyle/>
        <a:p>
          <a:r>
            <a:rPr lang="en-US"/>
            <a:t>Stable</a:t>
          </a:r>
        </a:p>
      </dgm:t>
    </dgm:pt>
    <dgm:pt modelId="{ED7475BA-0245-4496-AB0A-FFD9A1C5AE7B}" type="parTrans" cxnId="{09950EBB-8F44-4BA3-962F-C5081960AC01}">
      <dgm:prSet/>
      <dgm:spPr/>
      <dgm:t>
        <a:bodyPr/>
        <a:lstStyle/>
        <a:p>
          <a:endParaRPr lang="en-US"/>
        </a:p>
      </dgm:t>
    </dgm:pt>
    <dgm:pt modelId="{CAB851CE-8473-4015-A2F9-18CAD391FA92}" type="sibTrans" cxnId="{09950EBB-8F44-4BA3-962F-C5081960AC01}">
      <dgm:prSet/>
      <dgm:spPr/>
      <dgm:t>
        <a:bodyPr/>
        <a:lstStyle/>
        <a:p>
          <a:endParaRPr lang="en-US"/>
        </a:p>
      </dgm:t>
    </dgm:pt>
    <dgm:pt modelId="{F07EE1D6-641A-4A60-8EE5-596BDDE875F4}">
      <dgm:prSet/>
      <dgm:spPr/>
      <dgm:t>
        <a:bodyPr/>
        <a:lstStyle/>
        <a:p>
          <a:r>
            <a:rPr lang="en-US"/>
            <a:t>Free</a:t>
          </a:r>
        </a:p>
      </dgm:t>
    </dgm:pt>
    <dgm:pt modelId="{55857866-F9C3-4003-8E00-993FAEF38D8C}" type="parTrans" cxnId="{669533D3-F6F8-4D7A-944D-8FEF015D4344}">
      <dgm:prSet/>
      <dgm:spPr/>
      <dgm:t>
        <a:bodyPr/>
        <a:lstStyle/>
        <a:p>
          <a:endParaRPr lang="en-US"/>
        </a:p>
      </dgm:t>
    </dgm:pt>
    <dgm:pt modelId="{67252B39-FD0C-4EDB-9BD8-FA97853053D2}" type="sibTrans" cxnId="{669533D3-F6F8-4D7A-944D-8FEF015D4344}">
      <dgm:prSet/>
      <dgm:spPr/>
      <dgm:t>
        <a:bodyPr/>
        <a:lstStyle/>
        <a:p>
          <a:endParaRPr lang="en-US"/>
        </a:p>
      </dgm:t>
    </dgm:pt>
    <dgm:pt modelId="{E67FD35E-8E3C-42AF-BA19-FF6C918008EA}" type="pres">
      <dgm:prSet presAssocID="{E0CB364F-82F5-4C68-961D-D22A560BF6E3}" presName="root" presStyleCnt="0">
        <dgm:presLayoutVars>
          <dgm:dir/>
          <dgm:resizeHandles val="exact"/>
        </dgm:presLayoutVars>
      </dgm:prSet>
      <dgm:spPr/>
    </dgm:pt>
    <dgm:pt modelId="{64F4C515-5AEF-4D99-A5E1-0FCA0E7F8851}" type="pres">
      <dgm:prSet presAssocID="{16997073-ABAC-4F76-9CAE-A936078B437A}" presName="compNode" presStyleCnt="0"/>
      <dgm:spPr/>
    </dgm:pt>
    <dgm:pt modelId="{FD380B41-A9C5-40C2-9AC7-8CB8F61EFBF1}" type="pres">
      <dgm:prSet presAssocID="{16997073-ABAC-4F76-9CAE-A936078B437A}" presName="bgRect" presStyleLbl="bgShp" presStyleIdx="0" presStyleCnt="2"/>
      <dgm:spPr/>
    </dgm:pt>
    <dgm:pt modelId="{5ED9D86D-8CED-4191-A20C-C0E3333B0D17}" type="pres">
      <dgm:prSet presAssocID="{16997073-ABAC-4F76-9CAE-A936078B437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B70B4E92-0134-4A8A-B079-1986D93BD85E}" type="pres">
      <dgm:prSet presAssocID="{16997073-ABAC-4F76-9CAE-A936078B437A}" presName="spaceRect" presStyleCnt="0"/>
      <dgm:spPr/>
    </dgm:pt>
    <dgm:pt modelId="{FBFB57A8-9A91-418F-8F54-0A924E13BD64}" type="pres">
      <dgm:prSet presAssocID="{16997073-ABAC-4F76-9CAE-A936078B437A}" presName="parTx" presStyleLbl="revTx" presStyleIdx="0" presStyleCnt="4">
        <dgm:presLayoutVars>
          <dgm:chMax val="0"/>
          <dgm:chPref val="0"/>
        </dgm:presLayoutVars>
      </dgm:prSet>
      <dgm:spPr/>
    </dgm:pt>
    <dgm:pt modelId="{933D7C29-A8A3-4CE0-AEDC-65FFB8BD204F}" type="pres">
      <dgm:prSet presAssocID="{16997073-ABAC-4F76-9CAE-A936078B437A}" presName="desTx" presStyleLbl="revTx" presStyleIdx="1" presStyleCnt="4">
        <dgm:presLayoutVars/>
      </dgm:prSet>
      <dgm:spPr/>
    </dgm:pt>
    <dgm:pt modelId="{C1A77F2D-4AC7-49DE-BADB-260D085080EA}" type="pres">
      <dgm:prSet presAssocID="{01F0764B-8980-4D8A-ACD3-150E9D02388A}" presName="sibTrans" presStyleCnt="0"/>
      <dgm:spPr/>
    </dgm:pt>
    <dgm:pt modelId="{DADA1D2F-65D4-412E-917A-5E41DE5E9BC9}" type="pres">
      <dgm:prSet presAssocID="{B4CC5A73-E20B-4E69-8E82-93634E1A727E}" presName="compNode" presStyleCnt="0"/>
      <dgm:spPr/>
    </dgm:pt>
    <dgm:pt modelId="{55BC535F-105C-4C29-92E6-EBB0C7B8241E}" type="pres">
      <dgm:prSet presAssocID="{B4CC5A73-E20B-4E69-8E82-93634E1A727E}" presName="bgRect" presStyleLbl="bgShp" presStyleIdx="1" presStyleCnt="2"/>
      <dgm:spPr/>
    </dgm:pt>
    <dgm:pt modelId="{C2E7FEBB-8B18-48C5-AD99-C381BECF2981}" type="pres">
      <dgm:prSet presAssocID="{B4CC5A73-E20B-4E69-8E82-93634E1A72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tation"/>
        </a:ext>
      </dgm:extLst>
    </dgm:pt>
    <dgm:pt modelId="{ECD0A70C-9FB4-42BA-B31C-9C8F560C1071}" type="pres">
      <dgm:prSet presAssocID="{B4CC5A73-E20B-4E69-8E82-93634E1A727E}" presName="spaceRect" presStyleCnt="0"/>
      <dgm:spPr/>
    </dgm:pt>
    <dgm:pt modelId="{976A886B-05A7-4991-B490-E0E1CB54A757}" type="pres">
      <dgm:prSet presAssocID="{B4CC5A73-E20B-4E69-8E82-93634E1A727E}" presName="parTx" presStyleLbl="revTx" presStyleIdx="2" presStyleCnt="4">
        <dgm:presLayoutVars>
          <dgm:chMax val="0"/>
          <dgm:chPref val="0"/>
        </dgm:presLayoutVars>
      </dgm:prSet>
      <dgm:spPr/>
    </dgm:pt>
    <dgm:pt modelId="{99D68EE6-DBCA-4B38-958D-03743C3C5C26}" type="pres">
      <dgm:prSet presAssocID="{B4CC5A73-E20B-4E69-8E82-93634E1A727E}" presName="desTx" presStyleLbl="revTx" presStyleIdx="3" presStyleCnt="4">
        <dgm:presLayoutVars/>
      </dgm:prSet>
      <dgm:spPr/>
    </dgm:pt>
  </dgm:ptLst>
  <dgm:cxnLst>
    <dgm:cxn modelId="{2EBD3A07-6520-413B-B6FD-88F23E5570A5}" srcId="{B4CC5A73-E20B-4E69-8E82-93634E1A727E}" destId="{63D19726-D9E4-44AE-8E7B-9219B31C2799}" srcOrd="0" destOrd="0" parTransId="{844C6ABF-C647-43E8-88B3-AD18FC9999C3}" sibTransId="{5E3084F8-6C43-483C-BE52-69C9A901E574}"/>
    <dgm:cxn modelId="{9ADCF90B-116A-4EB0-AF16-01E781260484}" srcId="{E0CB364F-82F5-4C68-961D-D22A560BF6E3}" destId="{16997073-ABAC-4F76-9CAE-A936078B437A}" srcOrd="0" destOrd="0" parTransId="{A87A162D-AB5B-482C-A129-986C441950B1}" sibTransId="{01F0764B-8980-4D8A-ACD3-150E9D02388A}"/>
    <dgm:cxn modelId="{1C686911-3A67-49F2-B364-D8DEB602252C}" type="presOf" srcId="{63D19726-D9E4-44AE-8E7B-9219B31C2799}" destId="{99D68EE6-DBCA-4B38-958D-03743C3C5C26}" srcOrd="0" destOrd="0" presId="urn:microsoft.com/office/officeart/2018/2/layout/IconVerticalSolidList"/>
    <dgm:cxn modelId="{3D93D514-0FB7-4679-87FF-347904DC354F}" type="presOf" srcId="{E0CB364F-82F5-4C68-961D-D22A560BF6E3}" destId="{E67FD35E-8E3C-42AF-BA19-FF6C918008EA}" srcOrd="0" destOrd="0" presId="urn:microsoft.com/office/officeart/2018/2/layout/IconVerticalSolidList"/>
    <dgm:cxn modelId="{47B3C61C-AAA8-4941-8077-2D70169CD0CF}" type="presOf" srcId="{BF20D98A-C175-4328-A533-42C59CB141C9}" destId="{933D7C29-A8A3-4CE0-AEDC-65FFB8BD204F}" srcOrd="0" destOrd="1" presId="urn:microsoft.com/office/officeart/2018/2/layout/IconVerticalSolidList"/>
    <dgm:cxn modelId="{256A0625-138B-457E-A447-44FD5715A08E}" type="presOf" srcId="{F07EE1D6-641A-4A60-8EE5-596BDDE875F4}" destId="{99D68EE6-DBCA-4B38-958D-03743C3C5C26}" srcOrd="0" destOrd="2" presId="urn:microsoft.com/office/officeart/2018/2/layout/IconVerticalSolidList"/>
    <dgm:cxn modelId="{88240E4F-A18F-4910-BFEC-0D91B0974C11}" type="presOf" srcId="{1BA74740-6DCC-42BE-8051-E2ED48021CDD}" destId="{99D68EE6-DBCA-4B38-958D-03743C3C5C26}" srcOrd="0" destOrd="1" presId="urn:microsoft.com/office/officeart/2018/2/layout/IconVerticalSolidList"/>
    <dgm:cxn modelId="{DA445663-DB39-4A24-862C-B9181C7322A8}" srcId="{16997073-ABAC-4F76-9CAE-A936078B437A}" destId="{BF20D98A-C175-4328-A533-42C59CB141C9}" srcOrd="1" destOrd="0" parTransId="{A2F658E0-FAC1-4E08-852E-A387A2FA0953}" sibTransId="{B40BD424-EA28-426F-BA08-681B1B1882D9}"/>
    <dgm:cxn modelId="{BD2FB37E-B1B1-4BFC-AF89-802D8F5A612F}" type="presOf" srcId="{B4CC5A73-E20B-4E69-8E82-93634E1A727E}" destId="{976A886B-05A7-4991-B490-E0E1CB54A757}" srcOrd="0" destOrd="0" presId="urn:microsoft.com/office/officeart/2018/2/layout/IconVerticalSolidList"/>
    <dgm:cxn modelId="{6175B588-3A38-4818-AE45-850A9FC0666D}" srcId="{16997073-ABAC-4F76-9CAE-A936078B437A}" destId="{C79A8F47-6255-48E8-8704-701D3E6976DD}" srcOrd="2" destOrd="0" parTransId="{A494884D-FC7C-405A-8285-9D30E6044E52}" sibTransId="{5AAB5CF7-EA46-4021-AEAA-D3AE6D0F6371}"/>
    <dgm:cxn modelId="{EDDC488E-A6FF-40CC-9C99-F1AF5BAC70CA}" srcId="{16997073-ABAC-4F76-9CAE-A936078B437A}" destId="{1C33CF0D-D75B-4C55-87AB-286E12CA46FD}" srcOrd="0" destOrd="0" parTransId="{40068963-1C9F-4BD8-9B62-BAC8CB1CA82F}" sibTransId="{D5C5070E-906F-48BE-AD44-E149DE5C4B99}"/>
    <dgm:cxn modelId="{5F832290-0C14-4A14-98C9-CD17CB93C011}" type="presOf" srcId="{C79A8F47-6255-48E8-8704-701D3E6976DD}" destId="{933D7C29-A8A3-4CE0-AEDC-65FFB8BD204F}" srcOrd="0" destOrd="2" presId="urn:microsoft.com/office/officeart/2018/2/layout/IconVerticalSolidList"/>
    <dgm:cxn modelId="{2DF5AEA1-C0EF-4880-9924-646E0CDD29C9}" srcId="{E0CB364F-82F5-4C68-961D-D22A560BF6E3}" destId="{B4CC5A73-E20B-4E69-8E82-93634E1A727E}" srcOrd="1" destOrd="0" parTransId="{3EAC8915-4B5D-4E7B-AFCA-CE7B692D4047}" sibTransId="{C991EAE7-FA2E-4BF8-9DCF-56A5ABE240FD}"/>
    <dgm:cxn modelId="{09950EBB-8F44-4BA3-962F-C5081960AC01}" srcId="{B4CC5A73-E20B-4E69-8E82-93634E1A727E}" destId="{1BA74740-6DCC-42BE-8051-E2ED48021CDD}" srcOrd="1" destOrd="0" parTransId="{ED7475BA-0245-4496-AB0A-FFD9A1C5AE7B}" sibTransId="{CAB851CE-8473-4015-A2F9-18CAD391FA92}"/>
    <dgm:cxn modelId="{669533D3-F6F8-4D7A-944D-8FEF015D4344}" srcId="{B4CC5A73-E20B-4E69-8E82-93634E1A727E}" destId="{F07EE1D6-641A-4A60-8EE5-596BDDE875F4}" srcOrd="2" destOrd="0" parTransId="{55857866-F9C3-4003-8E00-993FAEF38D8C}" sibTransId="{67252B39-FD0C-4EDB-9BD8-FA97853053D2}"/>
    <dgm:cxn modelId="{1B7A2CE9-76D1-471E-AD09-43CE032EF842}" type="presOf" srcId="{1C33CF0D-D75B-4C55-87AB-286E12CA46FD}" destId="{933D7C29-A8A3-4CE0-AEDC-65FFB8BD204F}" srcOrd="0" destOrd="0" presId="urn:microsoft.com/office/officeart/2018/2/layout/IconVerticalSolidList"/>
    <dgm:cxn modelId="{CA9ABEF9-8555-446F-82E9-0BBD8795E9FE}" type="presOf" srcId="{16997073-ABAC-4F76-9CAE-A936078B437A}" destId="{FBFB57A8-9A91-418F-8F54-0A924E13BD64}" srcOrd="0" destOrd="0" presId="urn:microsoft.com/office/officeart/2018/2/layout/IconVerticalSolidList"/>
    <dgm:cxn modelId="{A598DB4F-C5EB-40D1-97E9-306F1539E8ED}" type="presParOf" srcId="{E67FD35E-8E3C-42AF-BA19-FF6C918008EA}" destId="{64F4C515-5AEF-4D99-A5E1-0FCA0E7F8851}" srcOrd="0" destOrd="0" presId="urn:microsoft.com/office/officeart/2018/2/layout/IconVerticalSolidList"/>
    <dgm:cxn modelId="{FB521312-9388-4600-AC48-8470262DF79D}" type="presParOf" srcId="{64F4C515-5AEF-4D99-A5E1-0FCA0E7F8851}" destId="{FD380B41-A9C5-40C2-9AC7-8CB8F61EFBF1}" srcOrd="0" destOrd="0" presId="urn:microsoft.com/office/officeart/2018/2/layout/IconVerticalSolidList"/>
    <dgm:cxn modelId="{F7AEB733-EB13-4677-A10B-945D0C7D5FFC}" type="presParOf" srcId="{64F4C515-5AEF-4D99-A5E1-0FCA0E7F8851}" destId="{5ED9D86D-8CED-4191-A20C-C0E3333B0D17}" srcOrd="1" destOrd="0" presId="urn:microsoft.com/office/officeart/2018/2/layout/IconVerticalSolidList"/>
    <dgm:cxn modelId="{FCF4C2CF-317B-4B83-84FB-941967F54EE4}" type="presParOf" srcId="{64F4C515-5AEF-4D99-A5E1-0FCA0E7F8851}" destId="{B70B4E92-0134-4A8A-B079-1986D93BD85E}" srcOrd="2" destOrd="0" presId="urn:microsoft.com/office/officeart/2018/2/layout/IconVerticalSolidList"/>
    <dgm:cxn modelId="{8759B4E4-E8D1-48DD-ACB1-032286942F4C}" type="presParOf" srcId="{64F4C515-5AEF-4D99-A5E1-0FCA0E7F8851}" destId="{FBFB57A8-9A91-418F-8F54-0A924E13BD64}" srcOrd="3" destOrd="0" presId="urn:microsoft.com/office/officeart/2018/2/layout/IconVerticalSolidList"/>
    <dgm:cxn modelId="{47F6B929-BF50-4306-8B48-5F3279203925}" type="presParOf" srcId="{64F4C515-5AEF-4D99-A5E1-0FCA0E7F8851}" destId="{933D7C29-A8A3-4CE0-AEDC-65FFB8BD204F}" srcOrd="4" destOrd="0" presId="urn:microsoft.com/office/officeart/2018/2/layout/IconVerticalSolidList"/>
    <dgm:cxn modelId="{A8FAD840-BB29-4A09-BA23-BD17CD34836F}" type="presParOf" srcId="{E67FD35E-8E3C-42AF-BA19-FF6C918008EA}" destId="{C1A77F2D-4AC7-49DE-BADB-260D085080EA}" srcOrd="1" destOrd="0" presId="urn:microsoft.com/office/officeart/2018/2/layout/IconVerticalSolidList"/>
    <dgm:cxn modelId="{1FD29E15-45F7-4769-B96B-FF7DFD6F5ABD}" type="presParOf" srcId="{E67FD35E-8E3C-42AF-BA19-FF6C918008EA}" destId="{DADA1D2F-65D4-412E-917A-5E41DE5E9BC9}" srcOrd="2" destOrd="0" presId="urn:microsoft.com/office/officeart/2018/2/layout/IconVerticalSolidList"/>
    <dgm:cxn modelId="{C78DAA7C-46BD-45B3-8FA0-CA2AFC77BA02}" type="presParOf" srcId="{DADA1D2F-65D4-412E-917A-5E41DE5E9BC9}" destId="{55BC535F-105C-4C29-92E6-EBB0C7B8241E}" srcOrd="0" destOrd="0" presId="urn:microsoft.com/office/officeart/2018/2/layout/IconVerticalSolidList"/>
    <dgm:cxn modelId="{FFA017F9-246E-4BA5-8674-43A524A4F5E0}" type="presParOf" srcId="{DADA1D2F-65D4-412E-917A-5E41DE5E9BC9}" destId="{C2E7FEBB-8B18-48C5-AD99-C381BECF2981}" srcOrd="1" destOrd="0" presId="urn:microsoft.com/office/officeart/2018/2/layout/IconVerticalSolidList"/>
    <dgm:cxn modelId="{33EE82A8-5C2A-40F1-97F6-872C1A53CC33}" type="presParOf" srcId="{DADA1D2F-65D4-412E-917A-5E41DE5E9BC9}" destId="{ECD0A70C-9FB4-42BA-B31C-9C8F560C1071}" srcOrd="2" destOrd="0" presId="urn:microsoft.com/office/officeart/2018/2/layout/IconVerticalSolidList"/>
    <dgm:cxn modelId="{3996EBF4-46CF-4284-8C18-BBD77885F021}" type="presParOf" srcId="{DADA1D2F-65D4-412E-917A-5E41DE5E9BC9}" destId="{976A886B-05A7-4991-B490-E0E1CB54A757}" srcOrd="3" destOrd="0" presId="urn:microsoft.com/office/officeart/2018/2/layout/IconVerticalSolidList"/>
    <dgm:cxn modelId="{E1BFA404-1671-4E3B-9F77-514860660F0A}" type="presParOf" srcId="{DADA1D2F-65D4-412E-917A-5E41DE5E9BC9}" destId="{99D68EE6-DBCA-4B38-958D-03743C3C5C2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01D760-DC5F-42BB-949C-F422CAEB5B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9B43A16D-5955-4A8F-8F2F-754DCC959CC9}">
      <dgm:prSet/>
      <dgm:spPr/>
      <dgm:t>
        <a:bodyPr/>
        <a:lstStyle/>
        <a:p>
          <a:r>
            <a:rPr lang="en-US" b="0" i="0" dirty="0"/>
            <a:t>Traits: </a:t>
          </a:r>
        </a:p>
        <a:p>
          <a:r>
            <a:rPr lang="en-US" b="0" i="0" dirty="0"/>
            <a:t>good at coordinate with others, inspirational, leadership skills</a:t>
          </a:r>
          <a:endParaRPr lang="en-US" dirty="0"/>
        </a:p>
      </dgm:t>
    </dgm:pt>
    <dgm:pt modelId="{975A859E-79CA-4441-86AA-68AD6D58694C}" type="parTrans" cxnId="{27BB7D97-53DF-4639-B536-8D66FC44E405}">
      <dgm:prSet/>
      <dgm:spPr/>
      <dgm:t>
        <a:bodyPr/>
        <a:lstStyle/>
        <a:p>
          <a:endParaRPr lang="en-US"/>
        </a:p>
      </dgm:t>
    </dgm:pt>
    <dgm:pt modelId="{BA362575-5012-4EE7-92DC-5092862CECD3}" type="sibTrans" cxnId="{27BB7D97-53DF-4639-B536-8D66FC44E405}">
      <dgm:prSet/>
      <dgm:spPr/>
      <dgm:t>
        <a:bodyPr/>
        <a:lstStyle/>
        <a:p>
          <a:endParaRPr lang="en-US"/>
        </a:p>
      </dgm:t>
    </dgm:pt>
    <dgm:pt modelId="{2E7BEAD4-1BBD-476C-A968-8E9BADB56390}">
      <dgm:prSet/>
      <dgm:spPr/>
      <dgm:t>
        <a:bodyPr/>
        <a:lstStyle/>
        <a:p>
          <a:r>
            <a:rPr lang="en-US" b="0" i="0" dirty="0"/>
            <a:t>Hobbies: </a:t>
          </a:r>
        </a:p>
        <a:p>
          <a:r>
            <a:rPr lang="en-US" b="0" i="0" dirty="0"/>
            <a:t>exercise, watching movies, playing computer games</a:t>
          </a:r>
          <a:endParaRPr lang="en-US" dirty="0"/>
        </a:p>
      </dgm:t>
    </dgm:pt>
    <dgm:pt modelId="{5278508A-E67C-41B1-B0CB-7B052F484B01}" type="parTrans" cxnId="{951A483A-6CBF-4C77-8C3D-8311065F92ED}">
      <dgm:prSet/>
      <dgm:spPr/>
      <dgm:t>
        <a:bodyPr/>
        <a:lstStyle/>
        <a:p>
          <a:endParaRPr lang="en-US"/>
        </a:p>
      </dgm:t>
    </dgm:pt>
    <dgm:pt modelId="{0B690000-CAB1-4975-94DE-F9FE77061FB4}" type="sibTrans" cxnId="{951A483A-6CBF-4C77-8C3D-8311065F92ED}">
      <dgm:prSet/>
      <dgm:spPr/>
      <dgm:t>
        <a:bodyPr/>
        <a:lstStyle/>
        <a:p>
          <a:endParaRPr lang="en-US"/>
        </a:p>
      </dgm:t>
    </dgm:pt>
    <dgm:pt modelId="{21C2F135-5C43-4417-A561-F172681A85A3}" type="pres">
      <dgm:prSet presAssocID="{1501D760-DC5F-42BB-949C-F422CAEB5BDC}" presName="root" presStyleCnt="0">
        <dgm:presLayoutVars>
          <dgm:dir/>
          <dgm:resizeHandles val="exact"/>
        </dgm:presLayoutVars>
      </dgm:prSet>
      <dgm:spPr/>
    </dgm:pt>
    <dgm:pt modelId="{81DC15A6-8A1E-432C-A2F8-848262C8CA86}" type="pres">
      <dgm:prSet presAssocID="{9B43A16D-5955-4A8F-8F2F-754DCC959CC9}" presName="compNode" presStyleCnt="0"/>
      <dgm:spPr/>
    </dgm:pt>
    <dgm:pt modelId="{E813462A-45A3-4E12-9EA0-71B2FFB14512}" type="pres">
      <dgm:prSet presAssocID="{9B43A16D-5955-4A8F-8F2F-754DCC959CC9}" presName="bgRect" presStyleLbl="bgShp" presStyleIdx="0" presStyleCnt="2"/>
      <dgm:spPr/>
    </dgm:pt>
    <dgm:pt modelId="{C8291435-C786-4789-ABED-7068B9C6F360}" type="pres">
      <dgm:prSet presAssocID="{9B43A16D-5955-4A8F-8F2F-754DCC959C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72FDF751-E8EC-44B0-ABDD-CECC05959DDD}" type="pres">
      <dgm:prSet presAssocID="{9B43A16D-5955-4A8F-8F2F-754DCC959CC9}" presName="spaceRect" presStyleCnt="0"/>
      <dgm:spPr/>
    </dgm:pt>
    <dgm:pt modelId="{9612570E-D793-4D24-89D4-2F7445C2D220}" type="pres">
      <dgm:prSet presAssocID="{9B43A16D-5955-4A8F-8F2F-754DCC959CC9}" presName="parTx" presStyleLbl="revTx" presStyleIdx="0" presStyleCnt="2">
        <dgm:presLayoutVars>
          <dgm:chMax val="0"/>
          <dgm:chPref val="0"/>
        </dgm:presLayoutVars>
      </dgm:prSet>
      <dgm:spPr/>
    </dgm:pt>
    <dgm:pt modelId="{7F677980-8530-49E9-A4F8-10BE1940F043}" type="pres">
      <dgm:prSet presAssocID="{BA362575-5012-4EE7-92DC-5092862CECD3}" presName="sibTrans" presStyleCnt="0"/>
      <dgm:spPr/>
    </dgm:pt>
    <dgm:pt modelId="{1D368C2A-5A82-4B2C-B92E-0E7F0DD51465}" type="pres">
      <dgm:prSet presAssocID="{2E7BEAD4-1BBD-476C-A968-8E9BADB56390}" presName="compNode" presStyleCnt="0"/>
      <dgm:spPr/>
    </dgm:pt>
    <dgm:pt modelId="{13CD36E2-B365-4848-BDC3-64B167AC02DA}" type="pres">
      <dgm:prSet presAssocID="{2E7BEAD4-1BBD-476C-A968-8E9BADB56390}" presName="bgRect" presStyleLbl="bgShp" presStyleIdx="1" presStyleCnt="2"/>
      <dgm:spPr/>
    </dgm:pt>
    <dgm:pt modelId="{77D51CC6-A4A9-42B5-B694-F0F709FBCC69}" type="pres">
      <dgm:prSet presAssocID="{2E7BEAD4-1BBD-476C-A968-8E9BADB5639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A18D3F9-DC58-4B1C-8D4E-87D8A7114291}" type="pres">
      <dgm:prSet presAssocID="{2E7BEAD4-1BBD-476C-A968-8E9BADB56390}" presName="spaceRect" presStyleCnt="0"/>
      <dgm:spPr/>
    </dgm:pt>
    <dgm:pt modelId="{0B6E468E-D3DD-4CF7-B75B-B54097C234B1}" type="pres">
      <dgm:prSet presAssocID="{2E7BEAD4-1BBD-476C-A968-8E9BADB5639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1A483A-6CBF-4C77-8C3D-8311065F92ED}" srcId="{1501D760-DC5F-42BB-949C-F422CAEB5BDC}" destId="{2E7BEAD4-1BBD-476C-A968-8E9BADB56390}" srcOrd="1" destOrd="0" parTransId="{5278508A-E67C-41B1-B0CB-7B052F484B01}" sibTransId="{0B690000-CAB1-4975-94DE-F9FE77061FB4}"/>
    <dgm:cxn modelId="{6613E149-659E-4605-8A2C-01E7C6796E9B}" type="presOf" srcId="{9B43A16D-5955-4A8F-8F2F-754DCC959CC9}" destId="{9612570E-D793-4D24-89D4-2F7445C2D220}" srcOrd="0" destOrd="0" presId="urn:microsoft.com/office/officeart/2018/2/layout/IconVerticalSolidList"/>
    <dgm:cxn modelId="{27BB7D97-53DF-4639-B536-8D66FC44E405}" srcId="{1501D760-DC5F-42BB-949C-F422CAEB5BDC}" destId="{9B43A16D-5955-4A8F-8F2F-754DCC959CC9}" srcOrd="0" destOrd="0" parTransId="{975A859E-79CA-4441-86AA-68AD6D58694C}" sibTransId="{BA362575-5012-4EE7-92DC-5092862CECD3}"/>
    <dgm:cxn modelId="{AB515FC6-C77D-487B-8770-2CCFD6391A83}" type="presOf" srcId="{1501D760-DC5F-42BB-949C-F422CAEB5BDC}" destId="{21C2F135-5C43-4417-A561-F172681A85A3}" srcOrd="0" destOrd="0" presId="urn:microsoft.com/office/officeart/2018/2/layout/IconVerticalSolidList"/>
    <dgm:cxn modelId="{443C56E1-5020-4720-B2EC-6BBEDAA26475}" type="presOf" srcId="{2E7BEAD4-1BBD-476C-A968-8E9BADB56390}" destId="{0B6E468E-D3DD-4CF7-B75B-B54097C234B1}" srcOrd="0" destOrd="0" presId="urn:microsoft.com/office/officeart/2018/2/layout/IconVerticalSolidList"/>
    <dgm:cxn modelId="{7C74AF39-6E4F-4A1C-9C22-7A841BFF5E9E}" type="presParOf" srcId="{21C2F135-5C43-4417-A561-F172681A85A3}" destId="{81DC15A6-8A1E-432C-A2F8-848262C8CA86}" srcOrd="0" destOrd="0" presId="urn:microsoft.com/office/officeart/2018/2/layout/IconVerticalSolidList"/>
    <dgm:cxn modelId="{DEE7105B-B8C4-41B7-AD2C-CAE5DA7130DC}" type="presParOf" srcId="{81DC15A6-8A1E-432C-A2F8-848262C8CA86}" destId="{E813462A-45A3-4E12-9EA0-71B2FFB14512}" srcOrd="0" destOrd="0" presId="urn:microsoft.com/office/officeart/2018/2/layout/IconVerticalSolidList"/>
    <dgm:cxn modelId="{24E9906F-EA56-4702-826F-00811C534FA8}" type="presParOf" srcId="{81DC15A6-8A1E-432C-A2F8-848262C8CA86}" destId="{C8291435-C786-4789-ABED-7068B9C6F360}" srcOrd="1" destOrd="0" presId="urn:microsoft.com/office/officeart/2018/2/layout/IconVerticalSolidList"/>
    <dgm:cxn modelId="{291FD5F0-6984-4E13-A352-3B543A6D10E1}" type="presParOf" srcId="{81DC15A6-8A1E-432C-A2F8-848262C8CA86}" destId="{72FDF751-E8EC-44B0-ABDD-CECC05959DDD}" srcOrd="2" destOrd="0" presId="urn:microsoft.com/office/officeart/2018/2/layout/IconVerticalSolidList"/>
    <dgm:cxn modelId="{C393B966-EFC6-4505-B8BD-1D04DAF3F49B}" type="presParOf" srcId="{81DC15A6-8A1E-432C-A2F8-848262C8CA86}" destId="{9612570E-D793-4D24-89D4-2F7445C2D220}" srcOrd="3" destOrd="0" presId="urn:microsoft.com/office/officeart/2018/2/layout/IconVerticalSolidList"/>
    <dgm:cxn modelId="{7BE32044-8246-4439-B75A-B4CE458999CF}" type="presParOf" srcId="{21C2F135-5C43-4417-A561-F172681A85A3}" destId="{7F677980-8530-49E9-A4F8-10BE1940F043}" srcOrd="1" destOrd="0" presId="urn:microsoft.com/office/officeart/2018/2/layout/IconVerticalSolidList"/>
    <dgm:cxn modelId="{C4662898-F56D-4DE3-8876-C4761F7E07B8}" type="presParOf" srcId="{21C2F135-5C43-4417-A561-F172681A85A3}" destId="{1D368C2A-5A82-4B2C-B92E-0E7F0DD51465}" srcOrd="2" destOrd="0" presId="urn:microsoft.com/office/officeart/2018/2/layout/IconVerticalSolidList"/>
    <dgm:cxn modelId="{B91DA43A-B58E-4699-B1F9-154B8E64AC0A}" type="presParOf" srcId="{1D368C2A-5A82-4B2C-B92E-0E7F0DD51465}" destId="{13CD36E2-B365-4848-BDC3-64B167AC02DA}" srcOrd="0" destOrd="0" presId="urn:microsoft.com/office/officeart/2018/2/layout/IconVerticalSolidList"/>
    <dgm:cxn modelId="{5A8542D2-14C2-44E8-B0AD-5B7FF7BB1968}" type="presParOf" srcId="{1D368C2A-5A82-4B2C-B92E-0E7F0DD51465}" destId="{77D51CC6-A4A9-42B5-B694-F0F709FBCC69}" srcOrd="1" destOrd="0" presId="urn:microsoft.com/office/officeart/2018/2/layout/IconVerticalSolidList"/>
    <dgm:cxn modelId="{3BEC763E-4F15-4C57-8B04-2EFCEF4A2F52}" type="presParOf" srcId="{1D368C2A-5A82-4B2C-B92E-0E7F0DD51465}" destId="{9A18D3F9-DC58-4B1C-8D4E-87D8A7114291}" srcOrd="2" destOrd="0" presId="urn:microsoft.com/office/officeart/2018/2/layout/IconVerticalSolidList"/>
    <dgm:cxn modelId="{5F0EE966-1A81-4F18-B61D-D6E4E03F2258}" type="presParOf" srcId="{1D368C2A-5A82-4B2C-B92E-0E7F0DD51465}" destId="{0B6E468E-D3DD-4CF7-B75B-B54097C234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2C469E-D13F-48BF-AD89-E697474635A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10665B8-5832-41B4-8069-6AB33361EAF8}">
      <dgm:prSet/>
      <dgm:spPr/>
      <dgm:t>
        <a:bodyPr/>
        <a:lstStyle/>
        <a:p>
          <a:r>
            <a:rPr lang="en-US" b="0" i="0"/>
            <a:t>Interest </a:t>
          </a:r>
          <a:endParaRPr lang="en-US"/>
        </a:p>
      </dgm:t>
    </dgm:pt>
    <dgm:pt modelId="{A8F66FFD-0F61-422D-ABA4-E4DEA9C5AB41}" type="parTrans" cxnId="{E2B0C645-F89A-44DD-9A9A-E3CE60C66F97}">
      <dgm:prSet/>
      <dgm:spPr/>
      <dgm:t>
        <a:bodyPr/>
        <a:lstStyle/>
        <a:p>
          <a:endParaRPr lang="en-US"/>
        </a:p>
      </dgm:t>
    </dgm:pt>
    <dgm:pt modelId="{62CFB7AA-FDE5-4C02-BD0F-6BF516A24D84}" type="sibTrans" cxnId="{E2B0C645-F89A-44DD-9A9A-E3CE60C66F97}">
      <dgm:prSet/>
      <dgm:spPr/>
      <dgm:t>
        <a:bodyPr/>
        <a:lstStyle/>
        <a:p>
          <a:endParaRPr lang="en-US"/>
        </a:p>
      </dgm:t>
    </dgm:pt>
    <dgm:pt modelId="{5820B89C-8720-449D-BF7E-7760822CDF39}">
      <dgm:prSet/>
      <dgm:spPr/>
      <dgm:t>
        <a:bodyPr/>
        <a:lstStyle/>
        <a:p>
          <a:r>
            <a:rPr lang="en-US" b="0" i="0"/>
            <a:t>Experience </a:t>
          </a:r>
          <a:endParaRPr lang="en-US"/>
        </a:p>
      </dgm:t>
    </dgm:pt>
    <dgm:pt modelId="{1BD4E1E5-7C97-46BA-8DE7-D67727356DF0}" type="parTrans" cxnId="{A37A74DA-C781-4804-BF1E-9AE002368F09}">
      <dgm:prSet/>
      <dgm:spPr/>
      <dgm:t>
        <a:bodyPr/>
        <a:lstStyle/>
        <a:p>
          <a:endParaRPr lang="en-US"/>
        </a:p>
      </dgm:t>
    </dgm:pt>
    <dgm:pt modelId="{17618618-B853-4626-A014-08407AC9F153}" type="sibTrans" cxnId="{A37A74DA-C781-4804-BF1E-9AE002368F09}">
      <dgm:prSet/>
      <dgm:spPr/>
      <dgm:t>
        <a:bodyPr/>
        <a:lstStyle/>
        <a:p>
          <a:endParaRPr lang="en-US"/>
        </a:p>
      </dgm:t>
    </dgm:pt>
    <dgm:pt modelId="{91BC2C2F-B0FA-4823-BD0C-DB35B179CD4E}">
      <dgm:prSet/>
      <dgm:spPr/>
      <dgm:t>
        <a:bodyPr/>
        <a:lstStyle/>
        <a:p>
          <a:r>
            <a:rPr lang="en-US" b="0" i="0"/>
            <a:t>Traits</a:t>
          </a:r>
          <a:endParaRPr lang="en-US"/>
        </a:p>
      </dgm:t>
    </dgm:pt>
    <dgm:pt modelId="{A85AFE35-4D61-4EEB-BE12-86FDDF8A9EF6}" type="parTrans" cxnId="{913D2D89-B307-45D2-98A8-EBD3E2EC7135}">
      <dgm:prSet/>
      <dgm:spPr/>
      <dgm:t>
        <a:bodyPr/>
        <a:lstStyle/>
        <a:p>
          <a:endParaRPr lang="en-US"/>
        </a:p>
      </dgm:t>
    </dgm:pt>
    <dgm:pt modelId="{80007C69-AB0A-429B-AD42-DD3C49FEA826}" type="sibTrans" cxnId="{913D2D89-B307-45D2-98A8-EBD3E2EC7135}">
      <dgm:prSet/>
      <dgm:spPr/>
      <dgm:t>
        <a:bodyPr/>
        <a:lstStyle/>
        <a:p>
          <a:endParaRPr lang="en-US"/>
        </a:p>
      </dgm:t>
    </dgm:pt>
    <dgm:pt modelId="{8322CAF7-7EB7-418F-B7AB-A5C399F668F5}">
      <dgm:prSet/>
      <dgm:spPr/>
      <dgm:t>
        <a:bodyPr/>
        <a:lstStyle/>
        <a:p>
          <a:r>
            <a:rPr lang="en-US" b="0" i="0"/>
            <a:t>Hobbies</a:t>
          </a:r>
          <a:endParaRPr lang="en-US"/>
        </a:p>
      </dgm:t>
    </dgm:pt>
    <dgm:pt modelId="{B70782D6-6705-4B40-AC3B-A7FB9B0D607F}" type="parTrans" cxnId="{02F844CF-0E01-4855-B2E7-52C30BEB04FF}">
      <dgm:prSet/>
      <dgm:spPr/>
      <dgm:t>
        <a:bodyPr/>
        <a:lstStyle/>
        <a:p>
          <a:endParaRPr lang="en-US"/>
        </a:p>
      </dgm:t>
    </dgm:pt>
    <dgm:pt modelId="{6C3D0E1B-8F22-4C8D-A7D3-E538939975E4}" type="sibTrans" cxnId="{02F844CF-0E01-4855-B2E7-52C30BEB04FF}">
      <dgm:prSet/>
      <dgm:spPr/>
      <dgm:t>
        <a:bodyPr/>
        <a:lstStyle/>
        <a:p>
          <a:endParaRPr lang="en-US"/>
        </a:p>
      </dgm:t>
    </dgm:pt>
    <dgm:pt modelId="{FB5B749A-7373-4CC3-B6B7-9B985D1A00E8}">
      <dgm:prSet/>
      <dgm:spPr/>
      <dgm:t>
        <a:bodyPr/>
        <a:lstStyle/>
        <a:p>
          <a:r>
            <a:rPr lang="en-US" b="0" i="0"/>
            <a:t>Self improvement </a:t>
          </a:r>
          <a:endParaRPr lang="en-US"/>
        </a:p>
      </dgm:t>
    </dgm:pt>
    <dgm:pt modelId="{684AE807-520E-432E-83CF-BCDD3FC13BD7}" type="parTrans" cxnId="{31F613CA-648C-45DB-9237-878711334C52}">
      <dgm:prSet/>
      <dgm:spPr/>
      <dgm:t>
        <a:bodyPr/>
        <a:lstStyle/>
        <a:p>
          <a:endParaRPr lang="en-US"/>
        </a:p>
      </dgm:t>
    </dgm:pt>
    <dgm:pt modelId="{55E931BF-7A2F-4F26-8B0B-11125E3A4214}" type="sibTrans" cxnId="{31F613CA-648C-45DB-9237-878711334C52}">
      <dgm:prSet/>
      <dgm:spPr/>
      <dgm:t>
        <a:bodyPr/>
        <a:lstStyle/>
        <a:p>
          <a:endParaRPr lang="en-US"/>
        </a:p>
      </dgm:t>
    </dgm:pt>
    <dgm:pt modelId="{569CB2A6-EEC0-4AF2-A179-4B2D65AC8FE0}" type="pres">
      <dgm:prSet presAssocID="{292C469E-D13F-48BF-AD89-E697474635A1}" presName="root" presStyleCnt="0">
        <dgm:presLayoutVars>
          <dgm:dir/>
          <dgm:resizeHandles val="exact"/>
        </dgm:presLayoutVars>
      </dgm:prSet>
      <dgm:spPr/>
    </dgm:pt>
    <dgm:pt modelId="{3F963464-80C3-4E9E-9346-975284AD0C70}" type="pres">
      <dgm:prSet presAssocID="{C10665B8-5832-41B4-8069-6AB33361EAF8}" presName="compNode" presStyleCnt="0"/>
      <dgm:spPr/>
    </dgm:pt>
    <dgm:pt modelId="{FE833B90-915B-429C-B0C7-1E7A5D9F5A1D}" type="pres">
      <dgm:prSet presAssocID="{C10665B8-5832-41B4-8069-6AB33361EAF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"/>
        </a:ext>
      </dgm:extLst>
    </dgm:pt>
    <dgm:pt modelId="{B258CC43-062A-47F9-A520-B497CFAF4D72}" type="pres">
      <dgm:prSet presAssocID="{C10665B8-5832-41B4-8069-6AB33361EAF8}" presName="spaceRect" presStyleCnt="0"/>
      <dgm:spPr/>
    </dgm:pt>
    <dgm:pt modelId="{AF162C48-EE55-4BB2-95FD-E643F9FAF5D5}" type="pres">
      <dgm:prSet presAssocID="{C10665B8-5832-41B4-8069-6AB33361EAF8}" presName="textRect" presStyleLbl="revTx" presStyleIdx="0" presStyleCnt="5">
        <dgm:presLayoutVars>
          <dgm:chMax val="1"/>
          <dgm:chPref val="1"/>
        </dgm:presLayoutVars>
      </dgm:prSet>
      <dgm:spPr/>
    </dgm:pt>
    <dgm:pt modelId="{C74A5AB9-795E-46E9-AD16-378872FEE6C1}" type="pres">
      <dgm:prSet presAssocID="{62CFB7AA-FDE5-4C02-BD0F-6BF516A24D84}" presName="sibTrans" presStyleCnt="0"/>
      <dgm:spPr/>
    </dgm:pt>
    <dgm:pt modelId="{2E8EC0D8-84AD-428B-B874-E413A52A8297}" type="pres">
      <dgm:prSet presAssocID="{5820B89C-8720-449D-BF7E-7760822CDF39}" presName="compNode" presStyleCnt="0"/>
      <dgm:spPr/>
    </dgm:pt>
    <dgm:pt modelId="{2449205F-0BF7-430E-98E5-050FF8C8C41E}" type="pres">
      <dgm:prSet presAssocID="{5820B89C-8720-449D-BF7E-7760822CDF3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tion2"/>
        </a:ext>
      </dgm:extLst>
    </dgm:pt>
    <dgm:pt modelId="{97B9E067-C16F-437B-A845-31140198F50A}" type="pres">
      <dgm:prSet presAssocID="{5820B89C-8720-449D-BF7E-7760822CDF39}" presName="spaceRect" presStyleCnt="0"/>
      <dgm:spPr/>
    </dgm:pt>
    <dgm:pt modelId="{06884B7E-FF83-4FED-8055-2E3FDC09FCA4}" type="pres">
      <dgm:prSet presAssocID="{5820B89C-8720-449D-BF7E-7760822CDF39}" presName="textRect" presStyleLbl="revTx" presStyleIdx="1" presStyleCnt="5">
        <dgm:presLayoutVars>
          <dgm:chMax val="1"/>
          <dgm:chPref val="1"/>
        </dgm:presLayoutVars>
      </dgm:prSet>
      <dgm:spPr/>
    </dgm:pt>
    <dgm:pt modelId="{A173AFB3-562B-4F29-BFEE-34AD6EE19C2C}" type="pres">
      <dgm:prSet presAssocID="{17618618-B853-4626-A014-08407AC9F153}" presName="sibTrans" presStyleCnt="0"/>
      <dgm:spPr/>
    </dgm:pt>
    <dgm:pt modelId="{861821C3-6414-426A-B132-92BF8F8B3398}" type="pres">
      <dgm:prSet presAssocID="{91BC2C2F-B0FA-4823-BD0C-DB35B179CD4E}" presName="compNode" presStyleCnt="0"/>
      <dgm:spPr/>
    </dgm:pt>
    <dgm:pt modelId="{3AADCF41-2195-40EC-88FC-E474CFD21489}" type="pres">
      <dgm:prSet presAssocID="{91BC2C2F-B0FA-4823-BD0C-DB35B179CD4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4D7CFAA3-5D74-4B6F-B0AA-3BF4F46BA2DF}" type="pres">
      <dgm:prSet presAssocID="{91BC2C2F-B0FA-4823-BD0C-DB35B179CD4E}" presName="spaceRect" presStyleCnt="0"/>
      <dgm:spPr/>
    </dgm:pt>
    <dgm:pt modelId="{3713F400-44FC-49B5-86EA-EC04AEFAE865}" type="pres">
      <dgm:prSet presAssocID="{91BC2C2F-B0FA-4823-BD0C-DB35B179CD4E}" presName="textRect" presStyleLbl="revTx" presStyleIdx="2" presStyleCnt="5">
        <dgm:presLayoutVars>
          <dgm:chMax val="1"/>
          <dgm:chPref val="1"/>
        </dgm:presLayoutVars>
      </dgm:prSet>
      <dgm:spPr/>
    </dgm:pt>
    <dgm:pt modelId="{49D8AB49-1E15-42FB-85B0-F7142CA3F8B6}" type="pres">
      <dgm:prSet presAssocID="{80007C69-AB0A-429B-AD42-DD3C49FEA826}" presName="sibTrans" presStyleCnt="0"/>
      <dgm:spPr/>
    </dgm:pt>
    <dgm:pt modelId="{E46F70FE-82D2-4B26-9029-87565194B74F}" type="pres">
      <dgm:prSet presAssocID="{8322CAF7-7EB7-418F-B7AB-A5C399F668F5}" presName="compNode" presStyleCnt="0"/>
      <dgm:spPr/>
    </dgm:pt>
    <dgm:pt modelId="{CABE73D8-B799-4FF2-AF07-0B9ED7CAE7AF}" type="pres">
      <dgm:prSet presAssocID="{8322CAF7-7EB7-418F-B7AB-A5C399F668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22E176A8-4282-4657-A950-42564FBA9CF8}" type="pres">
      <dgm:prSet presAssocID="{8322CAF7-7EB7-418F-B7AB-A5C399F668F5}" presName="spaceRect" presStyleCnt="0"/>
      <dgm:spPr/>
    </dgm:pt>
    <dgm:pt modelId="{559E93B9-8AA7-4191-9DD2-A38881E603B3}" type="pres">
      <dgm:prSet presAssocID="{8322CAF7-7EB7-418F-B7AB-A5C399F668F5}" presName="textRect" presStyleLbl="revTx" presStyleIdx="3" presStyleCnt="5">
        <dgm:presLayoutVars>
          <dgm:chMax val="1"/>
          <dgm:chPref val="1"/>
        </dgm:presLayoutVars>
      </dgm:prSet>
      <dgm:spPr/>
    </dgm:pt>
    <dgm:pt modelId="{40384F87-5AEF-4E4F-83DE-9C7DD55DA10E}" type="pres">
      <dgm:prSet presAssocID="{6C3D0E1B-8F22-4C8D-A7D3-E538939975E4}" presName="sibTrans" presStyleCnt="0"/>
      <dgm:spPr/>
    </dgm:pt>
    <dgm:pt modelId="{2467A77E-A4F2-4413-833C-C278AD5719B5}" type="pres">
      <dgm:prSet presAssocID="{FB5B749A-7373-4CC3-B6B7-9B985D1A00E8}" presName="compNode" presStyleCnt="0"/>
      <dgm:spPr/>
    </dgm:pt>
    <dgm:pt modelId="{2058AD56-06D9-41DD-A92A-313F4615B656}" type="pres">
      <dgm:prSet presAssocID="{FB5B749A-7373-4CC3-B6B7-9B985D1A00E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753602A-F037-41AE-A085-FEE35E498231}" type="pres">
      <dgm:prSet presAssocID="{FB5B749A-7373-4CC3-B6B7-9B985D1A00E8}" presName="spaceRect" presStyleCnt="0"/>
      <dgm:spPr/>
    </dgm:pt>
    <dgm:pt modelId="{0412387D-D35A-4383-B6F8-674EE37770F7}" type="pres">
      <dgm:prSet presAssocID="{FB5B749A-7373-4CC3-B6B7-9B985D1A00E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72D3534-AAC6-44EA-95F6-DBF79BA0EF62}" type="presOf" srcId="{292C469E-D13F-48BF-AD89-E697474635A1}" destId="{569CB2A6-EEC0-4AF2-A179-4B2D65AC8FE0}" srcOrd="0" destOrd="0" presId="urn:microsoft.com/office/officeart/2018/2/layout/IconLabelList"/>
    <dgm:cxn modelId="{E3022541-02F4-41EF-95A2-039DCAD36E0E}" type="presOf" srcId="{91BC2C2F-B0FA-4823-BD0C-DB35B179CD4E}" destId="{3713F400-44FC-49B5-86EA-EC04AEFAE865}" srcOrd="0" destOrd="0" presId="urn:microsoft.com/office/officeart/2018/2/layout/IconLabelList"/>
    <dgm:cxn modelId="{E2B0C645-F89A-44DD-9A9A-E3CE60C66F97}" srcId="{292C469E-D13F-48BF-AD89-E697474635A1}" destId="{C10665B8-5832-41B4-8069-6AB33361EAF8}" srcOrd="0" destOrd="0" parTransId="{A8F66FFD-0F61-422D-ABA4-E4DEA9C5AB41}" sibTransId="{62CFB7AA-FDE5-4C02-BD0F-6BF516A24D84}"/>
    <dgm:cxn modelId="{913D2D89-B307-45D2-98A8-EBD3E2EC7135}" srcId="{292C469E-D13F-48BF-AD89-E697474635A1}" destId="{91BC2C2F-B0FA-4823-BD0C-DB35B179CD4E}" srcOrd="2" destOrd="0" parTransId="{A85AFE35-4D61-4EEB-BE12-86FDDF8A9EF6}" sibTransId="{80007C69-AB0A-429B-AD42-DD3C49FEA826}"/>
    <dgm:cxn modelId="{E72B53B0-EAA8-4D23-B9EA-C4FAD640AFA6}" type="presOf" srcId="{5820B89C-8720-449D-BF7E-7760822CDF39}" destId="{06884B7E-FF83-4FED-8055-2E3FDC09FCA4}" srcOrd="0" destOrd="0" presId="urn:microsoft.com/office/officeart/2018/2/layout/IconLabelList"/>
    <dgm:cxn modelId="{31F613CA-648C-45DB-9237-878711334C52}" srcId="{292C469E-D13F-48BF-AD89-E697474635A1}" destId="{FB5B749A-7373-4CC3-B6B7-9B985D1A00E8}" srcOrd="4" destOrd="0" parTransId="{684AE807-520E-432E-83CF-BCDD3FC13BD7}" sibTransId="{55E931BF-7A2F-4F26-8B0B-11125E3A4214}"/>
    <dgm:cxn modelId="{02F844CF-0E01-4855-B2E7-52C30BEB04FF}" srcId="{292C469E-D13F-48BF-AD89-E697474635A1}" destId="{8322CAF7-7EB7-418F-B7AB-A5C399F668F5}" srcOrd="3" destOrd="0" parTransId="{B70782D6-6705-4B40-AC3B-A7FB9B0D607F}" sibTransId="{6C3D0E1B-8F22-4C8D-A7D3-E538939975E4}"/>
    <dgm:cxn modelId="{2B3FDBD0-EF19-489F-9337-68017495B129}" type="presOf" srcId="{8322CAF7-7EB7-418F-B7AB-A5C399F668F5}" destId="{559E93B9-8AA7-4191-9DD2-A38881E603B3}" srcOrd="0" destOrd="0" presId="urn:microsoft.com/office/officeart/2018/2/layout/IconLabelList"/>
    <dgm:cxn modelId="{A37A74DA-C781-4804-BF1E-9AE002368F09}" srcId="{292C469E-D13F-48BF-AD89-E697474635A1}" destId="{5820B89C-8720-449D-BF7E-7760822CDF39}" srcOrd="1" destOrd="0" parTransId="{1BD4E1E5-7C97-46BA-8DE7-D67727356DF0}" sibTransId="{17618618-B853-4626-A014-08407AC9F153}"/>
    <dgm:cxn modelId="{7F6D4BF4-FC0D-4934-9D84-53CB86CAE878}" type="presOf" srcId="{FB5B749A-7373-4CC3-B6B7-9B985D1A00E8}" destId="{0412387D-D35A-4383-B6F8-674EE37770F7}" srcOrd="0" destOrd="0" presId="urn:microsoft.com/office/officeart/2018/2/layout/IconLabelList"/>
    <dgm:cxn modelId="{17B2AFFA-D6CC-44AD-A72F-49EA9E24E945}" type="presOf" srcId="{C10665B8-5832-41B4-8069-6AB33361EAF8}" destId="{AF162C48-EE55-4BB2-95FD-E643F9FAF5D5}" srcOrd="0" destOrd="0" presId="urn:microsoft.com/office/officeart/2018/2/layout/IconLabelList"/>
    <dgm:cxn modelId="{F6C1200D-9C9D-4BDB-973D-61E4674D1A7D}" type="presParOf" srcId="{569CB2A6-EEC0-4AF2-A179-4B2D65AC8FE0}" destId="{3F963464-80C3-4E9E-9346-975284AD0C70}" srcOrd="0" destOrd="0" presId="urn:microsoft.com/office/officeart/2018/2/layout/IconLabelList"/>
    <dgm:cxn modelId="{AD383F4A-EF2D-4B23-B54F-E00AD1B7CFF4}" type="presParOf" srcId="{3F963464-80C3-4E9E-9346-975284AD0C70}" destId="{FE833B90-915B-429C-B0C7-1E7A5D9F5A1D}" srcOrd="0" destOrd="0" presId="urn:microsoft.com/office/officeart/2018/2/layout/IconLabelList"/>
    <dgm:cxn modelId="{1B9D7EEA-30E5-4124-A04D-516F89E2D66C}" type="presParOf" srcId="{3F963464-80C3-4E9E-9346-975284AD0C70}" destId="{B258CC43-062A-47F9-A520-B497CFAF4D72}" srcOrd="1" destOrd="0" presId="urn:microsoft.com/office/officeart/2018/2/layout/IconLabelList"/>
    <dgm:cxn modelId="{F076DA28-79ED-4481-94BC-0E23C8610D69}" type="presParOf" srcId="{3F963464-80C3-4E9E-9346-975284AD0C70}" destId="{AF162C48-EE55-4BB2-95FD-E643F9FAF5D5}" srcOrd="2" destOrd="0" presId="urn:microsoft.com/office/officeart/2018/2/layout/IconLabelList"/>
    <dgm:cxn modelId="{8DAFCA2B-713B-448F-A7EA-C44CBC0BCA67}" type="presParOf" srcId="{569CB2A6-EEC0-4AF2-A179-4B2D65AC8FE0}" destId="{C74A5AB9-795E-46E9-AD16-378872FEE6C1}" srcOrd="1" destOrd="0" presId="urn:microsoft.com/office/officeart/2018/2/layout/IconLabelList"/>
    <dgm:cxn modelId="{6B3ED86D-9E7B-4607-9683-D838D3005A1A}" type="presParOf" srcId="{569CB2A6-EEC0-4AF2-A179-4B2D65AC8FE0}" destId="{2E8EC0D8-84AD-428B-B874-E413A52A8297}" srcOrd="2" destOrd="0" presId="urn:microsoft.com/office/officeart/2018/2/layout/IconLabelList"/>
    <dgm:cxn modelId="{8C1E5F49-371B-47E9-9A71-7201171AD1B7}" type="presParOf" srcId="{2E8EC0D8-84AD-428B-B874-E413A52A8297}" destId="{2449205F-0BF7-430E-98E5-050FF8C8C41E}" srcOrd="0" destOrd="0" presId="urn:microsoft.com/office/officeart/2018/2/layout/IconLabelList"/>
    <dgm:cxn modelId="{6F1022C5-F4B3-4A50-B7BB-9D2DCCA99C87}" type="presParOf" srcId="{2E8EC0D8-84AD-428B-B874-E413A52A8297}" destId="{97B9E067-C16F-437B-A845-31140198F50A}" srcOrd="1" destOrd="0" presId="urn:microsoft.com/office/officeart/2018/2/layout/IconLabelList"/>
    <dgm:cxn modelId="{FB3F5FBA-F085-42B2-9EAC-51ACE249696B}" type="presParOf" srcId="{2E8EC0D8-84AD-428B-B874-E413A52A8297}" destId="{06884B7E-FF83-4FED-8055-2E3FDC09FCA4}" srcOrd="2" destOrd="0" presId="urn:microsoft.com/office/officeart/2018/2/layout/IconLabelList"/>
    <dgm:cxn modelId="{2AED76D1-E05D-4060-8358-A0CE42D30797}" type="presParOf" srcId="{569CB2A6-EEC0-4AF2-A179-4B2D65AC8FE0}" destId="{A173AFB3-562B-4F29-BFEE-34AD6EE19C2C}" srcOrd="3" destOrd="0" presId="urn:microsoft.com/office/officeart/2018/2/layout/IconLabelList"/>
    <dgm:cxn modelId="{1F697F1E-2F81-4980-8C32-FE1E1612F283}" type="presParOf" srcId="{569CB2A6-EEC0-4AF2-A179-4B2D65AC8FE0}" destId="{861821C3-6414-426A-B132-92BF8F8B3398}" srcOrd="4" destOrd="0" presId="urn:microsoft.com/office/officeart/2018/2/layout/IconLabelList"/>
    <dgm:cxn modelId="{2488C304-0AFA-4BDA-9CCC-987FD068482D}" type="presParOf" srcId="{861821C3-6414-426A-B132-92BF8F8B3398}" destId="{3AADCF41-2195-40EC-88FC-E474CFD21489}" srcOrd="0" destOrd="0" presId="urn:microsoft.com/office/officeart/2018/2/layout/IconLabelList"/>
    <dgm:cxn modelId="{AFBD3760-4F2E-47C3-AF8D-96D8C60E7653}" type="presParOf" srcId="{861821C3-6414-426A-B132-92BF8F8B3398}" destId="{4D7CFAA3-5D74-4B6F-B0AA-3BF4F46BA2DF}" srcOrd="1" destOrd="0" presId="urn:microsoft.com/office/officeart/2018/2/layout/IconLabelList"/>
    <dgm:cxn modelId="{25811217-F6E4-4364-B3BF-9BFF3FC441C1}" type="presParOf" srcId="{861821C3-6414-426A-B132-92BF8F8B3398}" destId="{3713F400-44FC-49B5-86EA-EC04AEFAE865}" srcOrd="2" destOrd="0" presId="urn:microsoft.com/office/officeart/2018/2/layout/IconLabelList"/>
    <dgm:cxn modelId="{12E766A8-3BE6-4990-9FFB-27327A27CC12}" type="presParOf" srcId="{569CB2A6-EEC0-4AF2-A179-4B2D65AC8FE0}" destId="{49D8AB49-1E15-42FB-85B0-F7142CA3F8B6}" srcOrd="5" destOrd="0" presId="urn:microsoft.com/office/officeart/2018/2/layout/IconLabelList"/>
    <dgm:cxn modelId="{4B5B9E6D-8A19-432D-9E89-1A8281866F5E}" type="presParOf" srcId="{569CB2A6-EEC0-4AF2-A179-4B2D65AC8FE0}" destId="{E46F70FE-82D2-4B26-9029-87565194B74F}" srcOrd="6" destOrd="0" presId="urn:microsoft.com/office/officeart/2018/2/layout/IconLabelList"/>
    <dgm:cxn modelId="{D31AE77D-6257-4E2F-9E07-7A489C344934}" type="presParOf" srcId="{E46F70FE-82D2-4B26-9029-87565194B74F}" destId="{CABE73D8-B799-4FF2-AF07-0B9ED7CAE7AF}" srcOrd="0" destOrd="0" presId="urn:microsoft.com/office/officeart/2018/2/layout/IconLabelList"/>
    <dgm:cxn modelId="{5778C12A-AA43-4855-86FC-80A4D82147C0}" type="presParOf" srcId="{E46F70FE-82D2-4B26-9029-87565194B74F}" destId="{22E176A8-4282-4657-A950-42564FBA9CF8}" srcOrd="1" destOrd="0" presId="urn:microsoft.com/office/officeart/2018/2/layout/IconLabelList"/>
    <dgm:cxn modelId="{908541BE-F07A-4547-BF64-E36B56E9E45E}" type="presParOf" srcId="{E46F70FE-82D2-4B26-9029-87565194B74F}" destId="{559E93B9-8AA7-4191-9DD2-A38881E603B3}" srcOrd="2" destOrd="0" presId="urn:microsoft.com/office/officeart/2018/2/layout/IconLabelList"/>
    <dgm:cxn modelId="{C32FCDAF-FBB4-432A-8964-9BFCFA2370CC}" type="presParOf" srcId="{569CB2A6-EEC0-4AF2-A179-4B2D65AC8FE0}" destId="{40384F87-5AEF-4E4F-83DE-9C7DD55DA10E}" srcOrd="7" destOrd="0" presId="urn:microsoft.com/office/officeart/2018/2/layout/IconLabelList"/>
    <dgm:cxn modelId="{AD78B423-CFFE-4FDD-9283-116F6C3D25FA}" type="presParOf" srcId="{569CB2A6-EEC0-4AF2-A179-4B2D65AC8FE0}" destId="{2467A77E-A4F2-4413-833C-C278AD5719B5}" srcOrd="8" destOrd="0" presId="urn:microsoft.com/office/officeart/2018/2/layout/IconLabelList"/>
    <dgm:cxn modelId="{01C03BAA-BC40-41B8-86D9-9AACCD8DFD4B}" type="presParOf" srcId="{2467A77E-A4F2-4413-833C-C278AD5719B5}" destId="{2058AD56-06D9-41DD-A92A-313F4615B656}" srcOrd="0" destOrd="0" presId="urn:microsoft.com/office/officeart/2018/2/layout/IconLabelList"/>
    <dgm:cxn modelId="{F488B509-6141-4BFC-BDA9-98C19E454438}" type="presParOf" srcId="{2467A77E-A4F2-4413-833C-C278AD5719B5}" destId="{4753602A-F037-41AE-A085-FEE35E498231}" srcOrd="1" destOrd="0" presId="urn:microsoft.com/office/officeart/2018/2/layout/IconLabelList"/>
    <dgm:cxn modelId="{19AE06F3-3CB6-4D49-85EC-D4211E42ECE1}" type="presParOf" srcId="{2467A77E-A4F2-4413-833C-C278AD5719B5}" destId="{0412387D-D35A-4383-B6F8-674EE37770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15937-CD2C-49B5-BD7E-0CC4C3DF894A}">
      <dsp:nvSpPr>
        <dsp:cNvPr id="0" name=""/>
        <dsp:cNvSpPr/>
      </dsp:nvSpPr>
      <dsp:spPr>
        <a:xfrm>
          <a:off x="417524" y="1161000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F9166-F14C-4D0B-B7DE-85BF978AE2E9}">
      <dsp:nvSpPr>
        <dsp:cNvPr id="0" name=""/>
        <dsp:cNvSpPr/>
      </dsp:nvSpPr>
      <dsp:spPr>
        <a:xfrm>
          <a:off x="666149" y="1409625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88ECC-8226-4A0F-A374-D652C86466CC}">
      <dsp:nvSpPr>
        <dsp:cNvPr id="0" name=""/>
        <dsp:cNvSpPr/>
      </dsp:nvSpPr>
      <dsp:spPr>
        <a:xfrm>
          <a:off x="44587" y="2691000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My Background</a:t>
          </a:r>
          <a:endParaRPr lang="en-US" sz="2000" kern="1200"/>
        </a:p>
      </dsp:txBody>
      <dsp:txXfrm>
        <a:off x="44587" y="2691000"/>
        <a:ext cx="1912500" cy="720000"/>
      </dsp:txXfrm>
    </dsp:sp>
    <dsp:sp modelId="{EAD33D88-3405-41EC-B9A7-3B028A595A4E}">
      <dsp:nvSpPr>
        <dsp:cNvPr id="0" name=""/>
        <dsp:cNvSpPr/>
      </dsp:nvSpPr>
      <dsp:spPr>
        <a:xfrm>
          <a:off x="2664712" y="1161000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F3C63-5083-4743-9E3A-113A23DF3358}">
      <dsp:nvSpPr>
        <dsp:cNvPr id="0" name=""/>
        <dsp:cNvSpPr/>
      </dsp:nvSpPr>
      <dsp:spPr>
        <a:xfrm>
          <a:off x="2913337" y="1409625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E1E80-8B6B-4F47-BDCC-5EC48E545B33}">
      <dsp:nvSpPr>
        <dsp:cNvPr id="0" name=""/>
        <dsp:cNvSpPr/>
      </dsp:nvSpPr>
      <dsp:spPr>
        <a:xfrm>
          <a:off x="2291775" y="2691000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A brief story about me</a:t>
          </a:r>
          <a:endParaRPr lang="en-US" sz="2000" kern="1200"/>
        </a:p>
      </dsp:txBody>
      <dsp:txXfrm>
        <a:off x="2291775" y="2691000"/>
        <a:ext cx="1912500" cy="720000"/>
      </dsp:txXfrm>
    </dsp:sp>
    <dsp:sp modelId="{E81D5AC7-961D-406A-B406-C555E6E2194B}">
      <dsp:nvSpPr>
        <dsp:cNvPr id="0" name=""/>
        <dsp:cNvSpPr/>
      </dsp:nvSpPr>
      <dsp:spPr>
        <a:xfrm>
          <a:off x="4911900" y="1161000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85BEC-9458-4939-9F18-70DFAC3F86E3}">
      <dsp:nvSpPr>
        <dsp:cNvPr id="0" name=""/>
        <dsp:cNvSpPr/>
      </dsp:nvSpPr>
      <dsp:spPr>
        <a:xfrm>
          <a:off x="5160525" y="1409625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999A9-8658-44F3-A9D6-876AFEA749B2}">
      <dsp:nvSpPr>
        <dsp:cNvPr id="0" name=""/>
        <dsp:cNvSpPr/>
      </dsp:nvSpPr>
      <dsp:spPr>
        <a:xfrm>
          <a:off x="4538962" y="2691000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Traits and hobbies</a:t>
          </a:r>
          <a:endParaRPr lang="en-US" sz="2000" kern="1200"/>
        </a:p>
      </dsp:txBody>
      <dsp:txXfrm>
        <a:off x="4538962" y="2691000"/>
        <a:ext cx="19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860E0-2FFA-F045-8A68-A59A33046A66}">
      <dsp:nvSpPr>
        <dsp:cNvPr id="0" name=""/>
        <dsp:cNvSpPr/>
      </dsp:nvSpPr>
      <dsp:spPr>
        <a:xfrm>
          <a:off x="0" y="42052"/>
          <a:ext cx="6496050" cy="6955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900" kern="1200"/>
            <a:t>My goal:</a:t>
          </a:r>
          <a:endParaRPr lang="en-US" sz="2900" kern="1200"/>
        </a:p>
      </dsp:txBody>
      <dsp:txXfrm>
        <a:off x="33955" y="76007"/>
        <a:ext cx="6428140" cy="627655"/>
      </dsp:txXfrm>
    </dsp:sp>
    <dsp:sp modelId="{87A4BAAC-810B-614B-A634-A59747B7BD4E}">
      <dsp:nvSpPr>
        <dsp:cNvPr id="0" name=""/>
        <dsp:cNvSpPr/>
      </dsp:nvSpPr>
      <dsp:spPr>
        <a:xfrm>
          <a:off x="0" y="737617"/>
          <a:ext cx="649605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sz="2300" kern="1200"/>
            <a:t>Complete a project</a:t>
          </a:r>
          <a:endParaRPr lang="en-US" sz="2300" kern="1200"/>
        </a:p>
      </dsp:txBody>
      <dsp:txXfrm>
        <a:off x="0" y="737617"/>
        <a:ext cx="6496050" cy="480240"/>
      </dsp:txXfrm>
    </dsp:sp>
    <dsp:sp modelId="{46F9D584-B772-9C4F-8EF5-ECEAFA3B3747}">
      <dsp:nvSpPr>
        <dsp:cNvPr id="0" name=""/>
        <dsp:cNvSpPr/>
      </dsp:nvSpPr>
      <dsp:spPr>
        <a:xfrm>
          <a:off x="0" y="1217857"/>
          <a:ext cx="6496050" cy="695565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900" kern="1200"/>
            <a:t>Obstacle:</a:t>
          </a:r>
          <a:endParaRPr lang="en-US" sz="2900" kern="1200"/>
        </a:p>
      </dsp:txBody>
      <dsp:txXfrm>
        <a:off x="33955" y="1251812"/>
        <a:ext cx="6428140" cy="627655"/>
      </dsp:txXfrm>
    </dsp:sp>
    <dsp:sp modelId="{C4F117BB-63C5-484B-BD9B-D865E77E17CE}">
      <dsp:nvSpPr>
        <dsp:cNvPr id="0" name=""/>
        <dsp:cNvSpPr/>
      </dsp:nvSpPr>
      <dsp:spPr>
        <a:xfrm>
          <a:off x="0" y="1913422"/>
          <a:ext cx="6496050" cy="72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sz="2300" kern="1200"/>
            <a:t>Knowledge is not enough to solve problems</a:t>
          </a:r>
          <a:endParaRPr lang="en-US" sz="2300" kern="1200"/>
        </a:p>
      </dsp:txBody>
      <dsp:txXfrm>
        <a:off x="0" y="1913422"/>
        <a:ext cx="6496050" cy="720359"/>
      </dsp:txXfrm>
    </dsp:sp>
    <dsp:sp modelId="{977F72DF-6380-844F-89C7-ABCF35F48999}">
      <dsp:nvSpPr>
        <dsp:cNvPr id="0" name=""/>
        <dsp:cNvSpPr/>
      </dsp:nvSpPr>
      <dsp:spPr>
        <a:xfrm>
          <a:off x="0" y="2633782"/>
          <a:ext cx="6496050" cy="695565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900" kern="1200"/>
            <a:t>Resolve:</a:t>
          </a:r>
          <a:endParaRPr lang="en-US" sz="2900" kern="1200"/>
        </a:p>
      </dsp:txBody>
      <dsp:txXfrm>
        <a:off x="33955" y="2667737"/>
        <a:ext cx="6428140" cy="627655"/>
      </dsp:txXfrm>
    </dsp:sp>
    <dsp:sp modelId="{34DDFD98-BF4D-9740-8DDD-6A5EB0A99722}">
      <dsp:nvSpPr>
        <dsp:cNvPr id="0" name=""/>
        <dsp:cNvSpPr/>
      </dsp:nvSpPr>
      <dsp:spPr>
        <a:xfrm>
          <a:off x="0" y="3329347"/>
          <a:ext cx="6496050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sz="2300" kern="1200"/>
            <a:t>Do research in library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sz="2300" kern="1200"/>
            <a:t>Learn from Internet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sz="2300" kern="1200"/>
            <a:t>Find TAs</a:t>
          </a:r>
          <a:endParaRPr lang="en-US" sz="2300" kern="1200"/>
        </a:p>
      </dsp:txBody>
      <dsp:txXfrm>
        <a:off x="0" y="3329347"/>
        <a:ext cx="6496050" cy="1200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80B41-A9C5-40C2-9AC7-8CB8F61EFBF1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9D86D-8CED-4191-A20C-C0E3333B0D17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B57A8-9A91-418F-8F54-0A924E13BD64}">
      <dsp:nvSpPr>
        <dsp:cNvPr id="0" name=""/>
        <dsp:cNvSpPr/>
      </dsp:nvSpPr>
      <dsp:spPr>
        <a:xfrm>
          <a:off x="1584198" y="742949"/>
          <a:ext cx="2923222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The people who I like to work with</a:t>
          </a:r>
          <a:endParaRPr lang="en-US" sz="2500" kern="1200"/>
        </a:p>
      </dsp:txBody>
      <dsp:txXfrm>
        <a:off x="1584198" y="742949"/>
        <a:ext cx="2923222" cy="1371600"/>
      </dsp:txXfrm>
    </dsp:sp>
    <dsp:sp modelId="{933D7C29-A8A3-4CE0-AEDC-65FFB8BD204F}">
      <dsp:nvSpPr>
        <dsp:cNvPr id="0" name=""/>
        <dsp:cNvSpPr/>
      </dsp:nvSpPr>
      <dsp:spPr>
        <a:xfrm>
          <a:off x="4507420" y="742949"/>
          <a:ext cx="198862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Diligent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Honest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Active</a:t>
          </a:r>
        </a:p>
      </dsp:txBody>
      <dsp:txXfrm>
        <a:off x="4507420" y="742949"/>
        <a:ext cx="1988629" cy="1371600"/>
      </dsp:txXfrm>
    </dsp:sp>
    <dsp:sp modelId="{55BC535F-105C-4C29-92E6-EBB0C7B8241E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7FEBB-8B18-48C5-AD99-C381BECF2981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A886B-05A7-4991-B490-E0E1CB54A757}">
      <dsp:nvSpPr>
        <dsp:cNvPr id="0" name=""/>
        <dsp:cNvSpPr/>
      </dsp:nvSpPr>
      <dsp:spPr>
        <a:xfrm>
          <a:off x="1584198" y="2457450"/>
          <a:ext cx="2923222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The place where I like to work in:</a:t>
          </a:r>
          <a:endParaRPr lang="en-US" sz="2500" kern="1200"/>
        </a:p>
      </dsp:txBody>
      <dsp:txXfrm>
        <a:off x="1584198" y="2457450"/>
        <a:ext cx="2923222" cy="1371600"/>
      </dsp:txXfrm>
    </dsp:sp>
    <dsp:sp modelId="{99D68EE6-DBCA-4B38-958D-03743C3C5C26}">
      <dsp:nvSpPr>
        <dsp:cNvPr id="0" name=""/>
        <dsp:cNvSpPr/>
      </dsp:nvSpPr>
      <dsp:spPr>
        <a:xfrm>
          <a:off x="4507420" y="2457450"/>
          <a:ext cx="198862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Quiet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Stable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Free</a:t>
          </a:r>
        </a:p>
      </dsp:txBody>
      <dsp:txXfrm>
        <a:off x="4507420" y="2457450"/>
        <a:ext cx="1988629" cy="1371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3462A-45A3-4E12-9EA0-71B2FFB14512}">
      <dsp:nvSpPr>
        <dsp:cNvPr id="0" name=""/>
        <dsp:cNvSpPr/>
      </dsp:nvSpPr>
      <dsp:spPr>
        <a:xfrm>
          <a:off x="0" y="553195"/>
          <a:ext cx="10895369" cy="10212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91435-C786-4789-ABED-7068B9C6F360}">
      <dsp:nvSpPr>
        <dsp:cNvPr id="0" name=""/>
        <dsp:cNvSpPr/>
      </dsp:nvSpPr>
      <dsp:spPr>
        <a:xfrm>
          <a:off x="308938" y="782983"/>
          <a:ext cx="561705" cy="561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2570E-D793-4D24-89D4-2F7445C2D220}">
      <dsp:nvSpPr>
        <dsp:cNvPr id="0" name=""/>
        <dsp:cNvSpPr/>
      </dsp:nvSpPr>
      <dsp:spPr>
        <a:xfrm>
          <a:off x="1179581" y="553195"/>
          <a:ext cx="9715788" cy="1021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86" tIns="108086" rIns="108086" bIns="10808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Traits: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good at coordinate with others, inspirational, leadership skills</a:t>
          </a:r>
          <a:endParaRPr lang="en-US" sz="2400" kern="1200" dirty="0"/>
        </a:p>
      </dsp:txBody>
      <dsp:txXfrm>
        <a:off x="1179581" y="553195"/>
        <a:ext cx="9715788" cy="1021283"/>
      </dsp:txXfrm>
    </dsp:sp>
    <dsp:sp modelId="{13CD36E2-B365-4848-BDC3-64B167AC02DA}">
      <dsp:nvSpPr>
        <dsp:cNvPr id="0" name=""/>
        <dsp:cNvSpPr/>
      </dsp:nvSpPr>
      <dsp:spPr>
        <a:xfrm>
          <a:off x="0" y="1829798"/>
          <a:ext cx="10895369" cy="1021283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51CC6-A4A9-42B5-B694-F0F709FBCC69}">
      <dsp:nvSpPr>
        <dsp:cNvPr id="0" name=""/>
        <dsp:cNvSpPr/>
      </dsp:nvSpPr>
      <dsp:spPr>
        <a:xfrm>
          <a:off x="308938" y="2059587"/>
          <a:ext cx="561705" cy="561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E468E-D3DD-4CF7-B75B-B54097C234B1}">
      <dsp:nvSpPr>
        <dsp:cNvPr id="0" name=""/>
        <dsp:cNvSpPr/>
      </dsp:nvSpPr>
      <dsp:spPr>
        <a:xfrm>
          <a:off x="1179581" y="1829798"/>
          <a:ext cx="9715788" cy="1021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86" tIns="108086" rIns="108086" bIns="10808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Hobbies: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exercise, watching movies, playing computer games</a:t>
          </a:r>
          <a:endParaRPr lang="en-US" sz="2400" kern="1200" dirty="0"/>
        </a:p>
      </dsp:txBody>
      <dsp:txXfrm>
        <a:off x="1179581" y="1829798"/>
        <a:ext cx="9715788" cy="10212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33B90-915B-429C-B0C7-1E7A5D9F5A1D}">
      <dsp:nvSpPr>
        <dsp:cNvPr id="0" name=""/>
        <dsp:cNvSpPr/>
      </dsp:nvSpPr>
      <dsp:spPr>
        <a:xfrm>
          <a:off x="81268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62C48-EE55-4BB2-95FD-E643F9FAF5D5}">
      <dsp:nvSpPr>
        <dsp:cNvPr id="0" name=""/>
        <dsp:cNvSpPr/>
      </dsp:nvSpPr>
      <dsp:spPr>
        <a:xfrm>
          <a:off x="31768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Interest </a:t>
          </a:r>
          <a:endParaRPr lang="en-US" sz="2100" kern="1200"/>
        </a:p>
      </dsp:txBody>
      <dsp:txXfrm>
        <a:off x="317684" y="1882179"/>
        <a:ext cx="1800000" cy="720000"/>
      </dsp:txXfrm>
    </dsp:sp>
    <dsp:sp modelId="{2449205F-0BF7-430E-98E5-050FF8C8C41E}">
      <dsp:nvSpPr>
        <dsp:cNvPr id="0" name=""/>
        <dsp:cNvSpPr/>
      </dsp:nvSpPr>
      <dsp:spPr>
        <a:xfrm>
          <a:off x="292768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84B7E-FF83-4FED-8055-2E3FDC09FCA4}">
      <dsp:nvSpPr>
        <dsp:cNvPr id="0" name=""/>
        <dsp:cNvSpPr/>
      </dsp:nvSpPr>
      <dsp:spPr>
        <a:xfrm>
          <a:off x="243268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Experience </a:t>
          </a:r>
          <a:endParaRPr lang="en-US" sz="2100" kern="1200"/>
        </a:p>
      </dsp:txBody>
      <dsp:txXfrm>
        <a:off x="2432684" y="1882179"/>
        <a:ext cx="1800000" cy="720000"/>
      </dsp:txXfrm>
    </dsp:sp>
    <dsp:sp modelId="{3AADCF41-2195-40EC-88FC-E474CFD21489}">
      <dsp:nvSpPr>
        <dsp:cNvPr id="0" name=""/>
        <dsp:cNvSpPr/>
      </dsp:nvSpPr>
      <dsp:spPr>
        <a:xfrm>
          <a:off x="504268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3F400-44FC-49B5-86EA-EC04AEFAE865}">
      <dsp:nvSpPr>
        <dsp:cNvPr id="0" name=""/>
        <dsp:cNvSpPr/>
      </dsp:nvSpPr>
      <dsp:spPr>
        <a:xfrm>
          <a:off x="454768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Traits</a:t>
          </a:r>
          <a:endParaRPr lang="en-US" sz="2100" kern="1200"/>
        </a:p>
      </dsp:txBody>
      <dsp:txXfrm>
        <a:off x="4547684" y="1882179"/>
        <a:ext cx="1800000" cy="720000"/>
      </dsp:txXfrm>
    </dsp:sp>
    <dsp:sp modelId="{CABE73D8-B799-4FF2-AF07-0B9ED7CAE7AF}">
      <dsp:nvSpPr>
        <dsp:cNvPr id="0" name=""/>
        <dsp:cNvSpPr/>
      </dsp:nvSpPr>
      <dsp:spPr>
        <a:xfrm>
          <a:off x="7157685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E93B9-8AA7-4191-9DD2-A38881E603B3}">
      <dsp:nvSpPr>
        <dsp:cNvPr id="0" name=""/>
        <dsp:cNvSpPr/>
      </dsp:nvSpPr>
      <dsp:spPr>
        <a:xfrm>
          <a:off x="666268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Hobbies</a:t>
          </a:r>
          <a:endParaRPr lang="en-US" sz="2100" kern="1200"/>
        </a:p>
      </dsp:txBody>
      <dsp:txXfrm>
        <a:off x="6662684" y="1882179"/>
        <a:ext cx="1800000" cy="720000"/>
      </dsp:txXfrm>
    </dsp:sp>
    <dsp:sp modelId="{2058AD56-06D9-41DD-A92A-313F4615B656}">
      <dsp:nvSpPr>
        <dsp:cNvPr id="0" name=""/>
        <dsp:cNvSpPr/>
      </dsp:nvSpPr>
      <dsp:spPr>
        <a:xfrm>
          <a:off x="927268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2387D-D35A-4383-B6F8-674EE37770F7}">
      <dsp:nvSpPr>
        <dsp:cNvPr id="0" name=""/>
        <dsp:cNvSpPr/>
      </dsp:nvSpPr>
      <dsp:spPr>
        <a:xfrm>
          <a:off x="8777685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Self improvement </a:t>
          </a:r>
          <a:endParaRPr lang="en-US" sz="2100" kern="1200"/>
        </a:p>
      </dsp:txBody>
      <dsp:txXfrm>
        <a:off x="8777685" y="188217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12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8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977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79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10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829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108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22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08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29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82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83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93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9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89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27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40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D6511E-DFD2-4BA5-BA28-40FE8373C83C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2803-3C70-4036-8049-2527931E8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295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52A62-C576-4AB1-940E-F40F6671A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/>
              <a:t>Self Inventory presentation</a:t>
            </a:r>
            <a:endParaRPr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26D51D-B866-4D15-BD25-06696909E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SpEAKER</a:t>
            </a:r>
            <a:r>
              <a:rPr lang="en-US" altLang="zh-TW" sz="2400" dirty="0">
                <a:solidFill>
                  <a:schemeClr val="tx1"/>
                </a:solidFill>
              </a:rPr>
              <a:t>: Jack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6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21C9C80-674B-4324-BA8E-A0276F60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altLang="zh-TW" sz="3200">
                <a:solidFill>
                  <a:srgbClr val="F2F2F2"/>
                </a:solidFill>
              </a:rPr>
              <a:t>Outline</a:t>
            </a:r>
            <a:endParaRPr lang="zh-TW" altLang="en-US" sz="3200">
              <a:solidFill>
                <a:srgbClr val="F2F2F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FE02C88B-A81B-4FB2-AE29-D51A31C75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87214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128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66D029-A5CE-994B-A4CB-B3BF8826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EBEBEB"/>
                </a:solidFill>
              </a:rPr>
              <a:t>My Background</a:t>
            </a:r>
            <a:endParaRPr kumimoji="1" lang="zh-TW" altLang="en-US">
              <a:solidFill>
                <a:srgbClr val="EBEBEB"/>
              </a:solidFill>
            </a:endParaRP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F7B8A13E-29D9-2B4A-B333-E56B5E6A1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55" y="2043710"/>
            <a:ext cx="6716555" cy="2770579"/>
          </a:xfrm>
          <a:prstGeom prst="rect">
            <a:avLst/>
          </a:prstGeom>
          <a:effectLst/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EB3578-3327-C34B-ACEC-5638C0CB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kumimoji="1" lang="en-US" altLang="zh-TW">
                <a:solidFill>
                  <a:srgbClr val="EBEBEB"/>
                </a:solidFill>
              </a:rPr>
              <a:t>Major: electrical engineering</a:t>
            </a:r>
          </a:p>
          <a:p>
            <a:r>
              <a:rPr lang="en-US" altLang="zh-TW">
                <a:solidFill>
                  <a:srgbClr val="EBEBEB"/>
                </a:solidFill>
              </a:rPr>
              <a:t>Software engineering intern</a:t>
            </a:r>
          </a:p>
          <a:p>
            <a:r>
              <a:rPr lang="en-US" altLang="zh-TW">
                <a:solidFill>
                  <a:srgbClr val="EBEBEB"/>
                </a:solidFill>
              </a:rPr>
              <a:t>Socket - Programming</a:t>
            </a:r>
          </a:p>
          <a:p>
            <a:r>
              <a:rPr lang="en-US" altLang="zh-TW">
                <a:solidFill>
                  <a:srgbClr val="EBEBEB"/>
                </a:solidFill>
              </a:rPr>
              <a:t>Be an instructor in science camp</a:t>
            </a:r>
          </a:p>
          <a:p>
            <a:pPr marL="0" indent="0">
              <a:buNone/>
            </a:pPr>
            <a:endParaRPr lang="en-US" altLang="zh-TW">
              <a:solidFill>
                <a:srgbClr val="EBEBEB"/>
              </a:solidFill>
            </a:endParaRPr>
          </a:p>
          <a:p>
            <a:endParaRPr kumimoji="1" lang="en-US" altLang="zh-TW">
              <a:solidFill>
                <a:srgbClr val="EBEBEB"/>
              </a:solidFill>
            </a:endParaRPr>
          </a:p>
          <a:p>
            <a:endParaRPr kumimoji="1" lang="zh-TW" alt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09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F08904-BC17-6140-8505-466DF147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kumimoji="1" lang="en-US" altLang="zh-TW" sz="3200">
                <a:solidFill>
                  <a:srgbClr val="F2F2F2"/>
                </a:solidFill>
              </a:rPr>
              <a:t>My little story</a:t>
            </a:r>
            <a:endParaRPr kumimoji="1" lang="zh-TW" altLang="en-US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01F49615-2662-426A-B0BC-3BAA9ED11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28184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485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BE4B64-6DFC-F947-932F-C705A8BA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altLang="zh-TW" sz="3200">
                <a:solidFill>
                  <a:srgbClr val="F2F2F2"/>
                </a:solidFill>
              </a:rPr>
              <a:t>Knowing me from the story</a:t>
            </a:r>
            <a:endParaRPr kumimoji="1" lang="zh-TW" altLang="en-US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AE991371-C654-4D7E-B17F-7CEB29FC2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56663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6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29938D-323D-4ECA-A6E3-E85574C1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EBEBEB"/>
                </a:solidFill>
              </a:rPr>
              <a:t>Some of my traits and hobbies</a:t>
            </a:r>
            <a:endParaRPr lang="zh-TW" altLang="en-US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4D5EE681-D20C-4A0A-909C-219498263E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30487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43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8880DD-536F-4A17-B13D-7A39E0A5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EBEBEB"/>
                </a:solidFill>
              </a:rPr>
              <a:t>The person you want to find</a:t>
            </a:r>
            <a:endParaRPr lang="zh-TW" altLang="en-US" dirty="0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FB02E43-5A4E-4E92-AE6E-ECA86AF36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51009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919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A5061-AC30-4276-9227-B459D17F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483137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135</Words>
  <Application>Microsoft Macintosh PowerPoint</Application>
  <PresentationFormat>寬螢幕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離子</vt:lpstr>
      <vt:lpstr>Self Inventory presentation</vt:lpstr>
      <vt:lpstr>Outline</vt:lpstr>
      <vt:lpstr>My Background</vt:lpstr>
      <vt:lpstr>My little story</vt:lpstr>
      <vt:lpstr>Knowing me from the story</vt:lpstr>
      <vt:lpstr>Some of my traits and hobbies</vt:lpstr>
      <vt:lpstr>The person you want to find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Inventory presentation</dc:title>
  <dc:creator>Chun-Hao Lai</dc:creator>
  <cp:lastModifiedBy>Chun-Hao Lai</cp:lastModifiedBy>
  <cp:revision>3</cp:revision>
  <dcterms:created xsi:type="dcterms:W3CDTF">2020-04-07T07:49:07Z</dcterms:created>
  <dcterms:modified xsi:type="dcterms:W3CDTF">2020-04-08T21:06:58Z</dcterms:modified>
</cp:coreProperties>
</file>