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6" y="7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5095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5095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5339" y="2194560"/>
            <a:ext cx="5163185" cy="627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98733" y="1609815"/>
            <a:ext cx="4776470" cy="5433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 u="heavy">
                <a:solidFill>
                  <a:srgbClr val="FF26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5095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5095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5095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3600" y="698500"/>
            <a:ext cx="8816975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3845" y="1765300"/>
            <a:ext cx="9897110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64269" y="9323796"/>
            <a:ext cx="155194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5095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5.png"/><Relationship Id="rId18" Type="http://schemas.openxmlformats.org/officeDocument/2006/relationships/image" Target="../media/image47.png"/><Relationship Id="rId26" Type="http://schemas.openxmlformats.org/officeDocument/2006/relationships/image" Target="../media/image54.png"/><Relationship Id="rId3" Type="http://schemas.openxmlformats.org/officeDocument/2006/relationships/image" Target="../media/image34.png"/><Relationship Id="rId21" Type="http://schemas.openxmlformats.org/officeDocument/2006/relationships/image" Target="../media/image50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19.png"/><Relationship Id="rId25" Type="http://schemas.openxmlformats.org/officeDocument/2006/relationships/image" Target="../media/image53.png"/><Relationship Id="rId2" Type="http://schemas.openxmlformats.org/officeDocument/2006/relationships/image" Target="../media/image33.png"/><Relationship Id="rId16" Type="http://schemas.openxmlformats.org/officeDocument/2006/relationships/image" Target="../media/image46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2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23" Type="http://schemas.openxmlformats.org/officeDocument/2006/relationships/image" Target="../media/image25.png"/><Relationship Id="rId10" Type="http://schemas.openxmlformats.org/officeDocument/2006/relationships/image" Target="../media/image41.png"/><Relationship Id="rId19" Type="http://schemas.openxmlformats.org/officeDocument/2006/relationships/image" Target="../media/image48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Relationship Id="rId22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5.png"/><Relationship Id="rId18" Type="http://schemas.openxmlformats.org/officeDocument/2006/relationships/image" Target="../media/image47.png"/><Relationship Id="rId26" Type="http://schemas.openxmlformats.org/officeDocument/2006/relationships/image" Target="../media/image54.png"/><Relationship Id="rId3" Type="http://schemas.openxmlformats.org/officeDocument/2006/relationships/image" Target="../media/image34.png"/><Relationship Id="rId21" Type="http://schemas.openxmlformats.org/officeDocument/2006/relationships/image" Target="../media/image50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19.png"/><Relationship Id="rId25" Type="http://schemas.openxmlformats.org/officeDocument/2006/relationships/image" Target="../media/image53.png"/><Relationship Id="rId2" Type="http://schemas.openxmlformats.org/officeDocument/2006/relationships/image" Target="../media/image33.png"/><Relationship Id="rId16" Type="http://schemas.openxmlformats.org/officeDocument/2006/relationships/image" Target="../media/image46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2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23" Type="http://schemas.openxmlformats.org/officeDocument/2006/relationships/image" Target="../media/image25.png"/><Relationship Id="rId10" Type="http://schemas.openxmlformats.org/officeDocument/2006/relationships/image" Target="../media/image41.png"/><Relationship Id="rId19" Type="http://schemas.openxmlformats.org/officeDocument/2006/relationships/image" Target="../media/image48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Relationship Id="rId22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5.png"/><Relationship Id="rId18" Type="http://schemas.openxmlformats.org/officeDocument/2006/relationships/image" Target="../media/image47.png"/><Relationship Id="rId26" Type="http://schemas.openxmlformats.org/officeDocument/2006/relationships/image" Target="../media/image54.png"/><Relationship Id="rId3" Type="http://schemas.openxmlformats.org/officeDocument/2006/relationships/image" Target="../media/image34.png"/><Relationship Id="rId21" Type="http://schemas.openxmlformats.org/officeDocument/2006/relationships/image" Target="../media/image50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19.png"/><Relationship Id="rId25" Type="http://schemas.openxmlformats.org/officeDocument/2006/relationships/image" Target="../media/image53.png"/><Relationship Id="rId2" Type="http://schemas.openxmlformats.org/officeDocument/2006/relationships/image" Target="../media/image33.png"/><Relationship Id="rId16" Type="http://schemas.openxmlformats.org/officeDocument/2006/relationships/image" Target="../media/image46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2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23" Type="http://schemas.openxmlformats.org/officeDocument/2006/relationships/image" Target="../media/image25.png"/><Relationship Id="rId10" Type="http://schemas.openxmlformats.org/officeDocument/2006/relationships/image" Target="../media/image41.png"/><Relationship Id="rId19" Type="http://schemas.openxmlformats.org/officeDocument/2006/relationships/image" Target="../media/image48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Relationship Id="rId22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5.png"/><Relationship Id="rId18" Type="http://schemas.openxmlformats.org/officeDocument/2006/relationships/image" Target="../media/image47.png"/><Relationship Id="rId26" Type="http://schemas.openxmlformats.org/officeDocument/2006/relationships/image" Target="../media/image54.png"/><Relationship Id="rId3" Type="http://schemas.openxmlformats.org/officeDocument/2006/relationships/image" Target="../media/image34.png"/><Relationship Id="rId21" Type="http://schemas.openxmlformats.org/officeDocument/2006/relationships/image" Target="../media/image50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19.png"/><Relationship Id="rId25" Type="http://schemas.openxmlformats.org/officeDocument/2006/relationships/image" Target="../media/image53.png"/><Relationship Id="rId2" Type="http://schemas.openxmlformats.org/officeDocument/2006/relationships/image" Target="../media/image33.png"/><Relationship Id="rId16" Type="http://schemas.openxmlformats.org/officeDocument/2006/relationships/image" Target="../media/image46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2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23" Type="http://schemas.openxmlformats.org/officeDocument/2006/relationships/image" Target="../media/image25.png"/><Relationship Id="rId10" Type="http://schemas.openxmlformats.org/officeDocument/2006/relationships/image" Target="../media/image41.png"/><Relationship Id="rId19" Type="http://schemas.openxmlformats.org/officeDocument/2006/relationships/image" Target="../media/image48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Relationship Id="rId22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19.png"/><Relationship Id="rId26" Type="http://schemas.openxmlformats.org/officeDocument/2006/relationships/image" Target="../media/image71.png"/><Relationship Id="rId3" Type="http://schemas.openxmlformats.org/officeDocument/2006/relationships/image" Target="../media/image56.png"/><Relationship Id="rId21" Type="http://schemas.openxmlformats.org/officeDocument/2006/relationships/image" Target="../media/image67.png"/><Relationship Id="rId7" Type="http://schemas.openxmlformats.org/officeDocument/2006/relationships/image" Target="../media/image8.png"/><Relationship Id="rId12" Type="http://schemas.openxmlformats.org/officeDocument/2006/relationships/image" Target="../media/image42.png"/><Relationship Id="rId17" Type="http://schemas.openxmlformats.org/officeDocument/2006/relationships/image" Target="../media/image64.png"/><Relationship Id="rId25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6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11" Type="http://schemas.openxmlformats.org/officeDocument/2006/relationships/image" Target="../media/image41.png"/><Relationship Id="rId24" Type="http://schemas.openxmlformats.org/officeDocument/2006/relationships/image" Target="../media/image25.png"/><Relationship Id="rId5" Type="http://schemas.openxmlformats.org/officeDocument/2006/relationships/image" Target="../media/image58.png"/><Relationship Id="rId15" Type="http://schemas.openxmlformats.org/officeDocument/2006/relationships/image" Target="../media/image62.png"/><Relationship Id="rId23" Type="http://schemas.openxmlformats.org/officeDocument/2006/relationships/image" Target="../media/image69.png"/><Relationship Id="rId10" Type="http://schemas.openxmlformats.org/officeDocument/2006/relationships/image" Target="../media/image61.png"/><Relationship Id="rId19" Type="http://schemas.openxmlformats.org/officeDocument/2006/relationships/image" Target="../media/image65.png"/><Relationship Id="rId4" Type="http://schemas.openxmlformats.org/officeDocument/2006/relationships/image" Target="../media/image57.png"/><Relationship Id="rId9" Type="http://schemas.openxmlformats.org/officeDocument/2006/relationships/image" Target="../media/image60.png"/><Relationship Id="rId14" Type="http://schemas.openxmlformats.org/officeDocument/2006/relationships/image" Target="../media/image15.png"/><Relationship Id="rId22" Type="http://schemas.openxmlformats.org/officeDocument/2006/relationships/image" Target="../media/image68.png"/><Relationship Id="rId27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19.png"/><Relationship Id="rId26" Type="http://schemas.openxmlformats.org/officeDocument/2006/relationships/image" Target="../media/image74.png"/><Relationship Id="rId3" Type="http://schemas.openxmlformats.org/officeDocument/2006/relationships/image" Target="../media/image56.png"/><Relationship Id="rId21" Type="http://schemas.openxmlformats.org/officeDocument/2006/relationships/image" Target="../media/image67.png"/><Relationship Id="rId7" Type="http://schemas.openxmlformats.org/officeDocument/2006/relationships/image" Target="../media/image8.png"/><Relationship Id="rId12" Type="http://schemas.openxmlformats.org/officeDocument/2006/relationships/image" Target="../media/image42.png"/><Relationship Id="rId17" Type="http://schemas.openxmlformats.org/officeDocument/2006/relationships/image" Target="../media/image64.png"/><Relationship Id="rId25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7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41.png"/><Relationship Id="rId24" Type="http://schemas.openxmlformats.org/officeDocument/2006/relationships/image" Target="../media/image25.png"/><Relationship Id="rId5" Type="http://schemas.openxmlformats.org/officeDocument/2006/relationships/image" Target="../media/image58.png"/><Relationship Id="rId15" Type="http://schemas.openxmlformats.org/officeDocument/2006/relationships/image" Target="../media/image62.png"/><Relationship Id="rId23" Type="http://schemas.openxmlformats.org/officeDocument/2006/relationships/image" Target="../media/image69.png"/><Relationship Id="rId10" Type="http://schemas.openxmlformats.org/officeDocument/2006/relationships/image" Target="../media/image61.png"/><Relationship Id="rId19" Type="http://schemas.openxmlformats.org/officeDocument/2006/relationships/image" Target="../media/image65.png"/><Relationship Id="rId4" Type="http://schemas.openxmlformats.org/officeDocument/2006/relationships/image" Target="../media/image57.png"/><Relationship Id="rId9" Type="http://schemas.openxmlformats.org/officeDocument/2006/relationships/image" Target="../media/image60.png"/><Relationship Id="rId14" Type="http://schemas.openxmlformats.org/officeDocument/2006/relationships/image" Target="../media/image15.png"/><Relationship Id="rId22" Type="http://schemas.openxmlformats.org/officeDocument/2006/relationships/image" Target="../media/image68.png"/><Relationship Id="rId27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19.png"/><Relationship Id="rId26" Type="http://schemas.openxmlformats.org/officeDocument/2006/relationships/image" Target="../media/image74.png"/><Relationship Id="rId3" Type="http://schemas.openxmlformats.org/officeDocument/2006/relationships/image" Target="../media/image56.png"/><Relationship Id="rId21" Type="http://schemas.openxmlformats.org/officeDocument/2006/relationships/image" Target="../media/image67.png"/><Relationship Id="rId7" Type="http://schemas.openxmlformats.org/officeDocument/2006/relationships/image" Target="../media/image8.png"/><Relationship Id="rId12" Type="http://schemas.openxmlformats.org/officeDocument/2006/relationships/image" Target="../media/image42.png"/><Relationship Id="rId17" Type="http://schemas.openxmlformats.org/officeDocument/2006/relationships/image" Target="../media/image64.png"/><Relationship Id="rId25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7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41.png"/><Relationship Id="rId24" Type="http://schemas.openxmlformats.org/officeDocument/2006/relationships/image" Target="../media/image25.png"/><Relationship Id="rId5" Type="http://schemas.openxmlformats.org/officeDocument/2006/relationships/image" Target="../media/image58.png"/><Relationship Id="rId15" Type="http://schemas.openxmlformats.org/officeDocument/2006/relationships/image" Target="../media/image62.png"/><Relationship Id="rId23" Type="http://schemas.openxmlformats.org/officeDocument/2006/relationships/image" Target="../media/image69.png"/><Relationship Id="rId10" Type="http://schemas.openxmlformats.org/officeDocument/2006/relationships/image" Target="../media/image61.png"/><Relationship Id="rId19" Type="http://schemas.openxmlformats.org/officeDocument/2006/relationships/image" Target="../media/image65.png"/><Relationship Id="rId4" Type="http://schemas.openxmlformats.org/officeDocument/2006/relationships/image" Target="../media/image57.png"/><Relationship Id="rId9" Type="http://schemas.openxmlformats.org/officeDocument/2006/relationships/image" Target="../media/image60.png"/><Relationship Id="rId14" Type="http://schemas.openxmlformats.org/officeDocument/2006/relationships/image" Target="../media/image15.png"/><Relationship Id="rId22" Type="http://schemas.openxmlformats.org/officeDocument/2006/relationships/image" Target="../media/image68.png"/><Relationship Id="rId27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19.png"/><Relationship Id="rId26" Type="http://schemas.openxmlformats.org/officeDocument/2006/relationships/image" Target="../media/image74.png"/><Relationship Id="rId3" Type="http://schemas.openxmlformats.org/officeDocument/2006/relationships/image" Target="../media/image56.png"/><Relationship Id="rId21" Type="http://schemas.openxmlformats.org/officeDocument/2006/relationships/image" Target="../media/image67.png"/><Relationship Id="rId7" Type="http://schemas.openxmlformats.org/officeDocument/2006/relationships/image" Target="../media/image8.png"/><Relationship Id="rId12" Type="http://schemas.openxmlformats.org/officeDocument/2006/relationships/image" Target="../media/image42.png"/><Relationship Id="rId17" Type="http://schemas.openxmlformats.org/officeDocument/2006/relationships/image" Target="../media/image64.png"/><Relationship Id="rId25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7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41.png"/><Relationship Id="rId24" Type="http://schemas.openxmlformats.org/officeDocument/2006/relationships/image" Target="../media/image25.png"/><Relationship Id="rId5" Type="http://schemas.openxmlformats.org/officeDocument/2006/relationships/image" Target="../media/image58.png"/><Relationship Id="rId15" Type="http://schemas.openxmlformats.org/officeDocument/2006/relationships/image" Target="../media/image62.png"/><Relationship Id="rId23" Type="http://schemas.openxmlformats.org/officeDocument/2006/relationships/image" Target="../media/image69.png"/><Relationship Id="rId10" Type="http://schemas.openxmlformats.org/officeDocument/2006/relationships/image" Target="../media/image61.png"/><Relationship Id="rId19" Type="http://schemas.openxmlformats.org/officeDocument/2006/relationships/image" Target="../media/image65.png"/><Relationship Id="rId4" Type="http://schemas.openxmlformats.org/officeDocument/2006/relationships/image" Target="../media/image57.png"/><Relationship Id="rId9" Type="http://schemas.openxmlformats.org/officeDocument/2006/relationships/image" Target="../media/image60.png"/><Relationship Id="rId14" Type="http://schemas.openxmlformats.org/officeDocument/2006/relationships/image" Target="../media/image15.png"/><Relationship Id="rId22" Type="http://schemas.openxmlformats.org/officeDocument/2006/relationships/image" Target="../media/image68.png"/><Relationship Id="rId27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19.png"/><Relationship Id="rId26" Type="http://schemas.openxmlformats.org/officeDocument/2006/relationships/image" Target="../media/image74.png"/><Relationship Id="rId3" Type="http://schemas.openxmlformats.org/officeDocument/2006/relationships/image" Target="../media/image56.png"/><Relationship Id="rId21" Type="http://schemas.openxmlformats.org/officeDocument/2006/relationships/image" Target="../media/image67.png"/><Relationship Id="rId7" Type="http://schemas.openxmlformats.org/officeDocument/2006/relationships/image" Target="../media/image8.png"/><Relationship Id="rId12" Type="http://schemas.openxmlformats.org/officeDocument/2006/relationships/image" Target="../media/image42.png"/><Relationship Id="rId17" Type="http://schemas.openxmlformats.org/officeDocument/2006/relationships/image" Target="../media/image64.png"/><Relationship Id="rId25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7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41.png"/><Relationship Id="rId24" Type="http://schemas.openxmlformats.org/officeDocument/2006/relationships/image" Target="../media/image25.png"/><Relationship Id="rId5" Type="http://schemas.openxmlformats.org/officeDocument/2006/relationships/image" Target="../media/image58.png"/><Relationship Id="rId15" Type="http://schemas.openxmlformats.org/officeDocument/2006/relationships/image" Target="../media/image62.png"/><Relationship Id="rId23" Type="http://schemas.openxmlformats.org/officeDocument/2006/relationships/image" Target="../media/image69.png"/><Relationship Id="rId10" Type="http://schemas.openxmlformats.org/officeDocument/2006/relationships/image" Target="../media/image61.png"/><Relationship Id="rId19" Type="http://schemas.openxmlformats.org/officeDocument/2006/relationships/image" Target="../media/image65.png"/><Relationship Id="rId4" Type="http://schemas.openxmlformats.org/officeDocument/2006/relationships/image" Target="../media/image57.png"/><Relationship Id="rId9" Type="http://schemas.openxmlformats.org/officeDocument/2006/relationships/image" Target="../media/image60.png"/><Relationship Id="rId14" Type="http://schemas.openxmlformats.org/officeDocument/2006/relationships/image" Target="../media/image15.png"/><Relationship Id="rId22" Type="http://schemas.openxmlformats.org/officeDocument/2006/relationships/image" Target="../media/image68.png"/><Relationship Id="rId27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19.png"/><Relationship Id="rId26" Type="http://schemas.openxmlformats.org/officeDocument/2006/relationships/image" Target="../media/image74.png"/><Relationship Id="rId3" Type="http://schemas.openxmlformats.org/officeDocument/2006/relationships/image" Target="../media/image56.png"/><Relationship Id="rId21" Type="http://schemas.openxmlformats.org/officeDocument/2006/relationships/image" Target="../media/image67.png"/><Relationship Id="rId7" Type="http://schemas.openxmlformats.org/officeDocument/2006/relationships/image" Target="../media/image8.png"/><Relationship Id="rId12" Type="http://schemas.openxmlformats.org/officeDocument/2006/relationships/image" Target="../media/image42.png"/><Relationship Id="rId17" Type="http://schemas.openxmlformats.org/officeDocument/2006/relationships/image" Target="../media/image64.png"/><Relationship Id="rId25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7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41.png"/><Relationship Id="rId24" Type="http://schemas.openxmlformats.org/officeDocument/2006/relationships/image" Target="../media/image25.png"/><Relationship Id="rId5" Type="http://schemas.openxmlformats.org/officeDocument/2006/relationships/image" Target="../media/image58.png"/><Relationship Id="rId15" Type="http://schemas.openxmlformats.org/officeDocument/2006/relationships/image" Target="../media/image62.png"/><Relationship Id="rId23" Type="http://schemas.openxmlformats.org/officeDocument/2006/relationships/image" Target="../media/image69.png"/><Relationship Id="rId10" Type="http://schemas.openxmlformats.org/officeDocument/2006/relationships/image" Target="../media/image61.png"/><Relationship Id="rId19" Type="http://schemas.openxmlformats.org/officeDocument/2006/relationships/image" Target="../media/image65.png"/><Relationship Id="rId4" Type="http://schemas.openxmlformats.org/officeDocument/2006/relationships/image" Target="../media/image57.png"/><Relationship Id="rId9" Type="http://schemas.openxmlformats.org/officeDocument/2006/relationships/image" Target="../media/image60.png"/><Relationship Id="rId14" Type="http://schemas.openxmlformats.org/officeDocument/2006/relationships/image" Target="../media/image15.png"/><Relationship Id="rId22" Type="http://schemas.openxmlformats.org/officeDocument/2006/relationships/image" Target="../media/image68.png"/><Relationship Id="rId27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ir.org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30.png"/><Relationship Id="rId10" Type="http://schemas.openxmlformats.org/officeDocument/2006/relationships/image" Target="../media/image29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30.png"/><Relationship Id="rId10" Type="http://schemas.openxmlformats.org/officeDocument/2006/relationships/image" Target="../media/image29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32900"/>
            <a:ext cx="2794000" cy="508000"/>
          </a:xfrm>
          <a:custGeom>
            <a:avLst/>
            <a:gdLst/>
            <a:ahLst/>
            <a:cxnLst/>
            <a:rect l="l" t="t" r="r" b="b"/>
            <a:pathLst>
              <a:path w="2794000" h="508000">
                <a:moveTo>
                  <a:pt x="0" y="508000"/>
                </a:moveTo>
                <a:lnTo>
                  <a:pt x="0" y="0"/>
                </a:lnTo>
                <a:lnTo>
                  <a:pt x="2794000" y="0"/>
                </a:lnTo>
                <a:lnTo>
                  <a:pt x="2794000" y="508000"/>
                </a:lnTo>
                <a:lnTo>
                  <a:pt x="0" y="508000"/>
                </a:lnTo>
                <a:close/>
              </a:path>
            </a:pathLst>
          </a:custGeom>
          <a:solidFill>
            <a:srgbClr val="372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8715"/>
            <a:ext cx="2981854" cy="234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26000" y="7899400"/>
            <a:ext cx="6029325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28600" marR="5080" indent="-215900">
              <a:lnSpc>
                <a:spcPts val="2800"/>
              </a:lnSpc>
              <a:spcBef>
                <a:spcPts val="259"/>
              </a:spcBef>
            </a:pPr>
            <a:r>
              <a:rPr sz="2400" i="1" spc="-95" dirty="0">
                <a:solidFill>
                  <a:srgbClr val="011993"/>
                </a:solidFill>
                <a:latin typeface="Calibri"/>
                <a:cs typeface="Calibri"/>
              </a:rPr>
              <a:t>“All </a:t>
            </a:r>
            <a:r>
              <a:rPr sz="2400" i="1" spc="-110" dirty="0">
                <a:solidFill>
                  <a:srgbClr val="011993"/>
                </a:solidFill>
                <a:latin typeface="Calibri"/>
                <a:cs typeface="Calibri"/>
              </a:rPr>
              <a:t>this </a:t>
            </a:r>
            <a:r>
              <a:rPr sz="2400" i="1" spc="-130" dirty="0">
                <a:solidFill>
                  <a:srgbClr val="011993"/>
                </a:solidFill>
                <a:latin typeface="Calibri"/>
                <a:cs typeface="Calibri"/>
              </a:rPr>
              <a:t>energy </a:t>
            </a:r>
            <a:r>
              <a:rPr sz="2400" i="1" spc="-105" dirty="0">
                <a:solidFill>
                  <a:srgbClr val="011993"/>
                </a:solidFill>
                <a:latin typeface="Calibri"/>
                <a:cs typeface="Calibri"/>
              </a:rPr>
              <a:t>callin’ </a:t>
            </a:r>
            <a:r>
              <a:rPr sz="2400" i="1" spc="-95" dirty="0">
                <a:solidFill>
                  <a:srgbClr val="011993"/>
                </a:solidFill>
                <a:latin typeface="Calibri"/>
                <a:cs typeface="Calibri"/>
              </a:rPr>
              <a:t>me, </a:t>
            </a:r>
            <a:r>
              <a:rPr sz="2400" i="1" spc="-65" dirty="0">
                <a:solidFill>
                  <a:srgbClr val="011993"/>
                </a:solidFill>
                <a:latin typeface="Calibri"/>
                <a:cs typeface="Calibri"/>
              </a:rPr>
              <a:t>back </a:t>
            </a:r>
            <a:r>
              <a:rPr sz="2400" i="1" spc="-130" dirty="0">
                <a:solidFill>
                  <a:srgbClr val="011993"/>
                </a:solidFill>
                <a:latin typeface="Calibri"/>
                <a:cs typeface="Calibri"/>
              </a:rPr>
              <a:t>where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it </a:t>
            </a:r>
            <a:r>
              <a:rPr sz="2400" i="1" spc="-110" dirty="0">
                <a:solidFill>
                  <a:srgbClr val="011993"/>
                </a:solidFill>
                <a:latin typeface="Calibri"/>
                <a:cs typeface="Calibri"/>
              </a:rPr>
              <a:t>comes </a:t>
            </a:r>
            <a:r>
              <a:rPr sz="2400" i="1" spc="-135" dirty="0">
                <a:solidFill>
                  <a:srgbClr val="011993"/>
                </a:solidFill>
                <a:latin typeface="Calibri"/>
                <a:cs typeface="Calibri"/>
              </a:rPr>
              <a:t>from;  </a:t>
            </a:r>
            <a:r>
              <a:rPr sz="2400" i="1" spc="-125" dirty="0">
                <a:solidFill>
                  <a:srgbClr val="011993"/>
                </a:solidFill>
                <a:latin typeface="Calibri"/>
                <a:cs typeface="Calibri"/>
              </a:rPr>
              <a:t>It’s </a:t>
            </a:r>
            <a:r>
              <a:rPr sz="2400" i="1" spc="-85" dirty="0">
                <a:solidFill>
                  <a:srgbClr val="011993"/>
                </a:solidFill>
                <a:latin typeface="Calibri"/>
                <a:cs typeface="Calibri"/>
              </a:rPr>
              <a:t>such </a:t>
            </a:r>
            <a:r>
              <a:rPr sz="2400" i="1" spc="-110" dirty="0">
                <a:solidFill>
                  <a:srgbClr val="011993"/>
                </a:solidFill>
                <a:latin typeface="Calibri"/>
                <a:cs typeface="Calibri"/>
              </a:rPr>
              <a:t>a </a:t>
            </a:r>
            <a:r>
              <a:rPr sz="2400" i="1" spc="-95" dirty="0">
                <a:solidFill>
                  <a:srgbClr val="011993"/>
                </a:solidFill>
                <a:latin typeface="Calibri"/>
                <a:cs typeface="Calibri"/>
              </a:rPr>
              <a:t>crude </a:t>
            </a:r>
            <a:r>
              <a:rPr sz="2400" i="1" spc="-110" dirty="0">
                <a:solidFill>
                  <a:srgbClr val="011993"/>
                </a:solidFill>
                <a:latin typeface="Calibri"/>
                <a:cs typeface="Calibri"/>
              </a:rPr>
              <a:t>attitude, </a:t>
            </a:r>
            <a:r>
              <a:rPr sz="2400" i="1" spc="-65" dirty="0">
                <a:solidFill>
                  <a:srgbClr val="011993"/>
                </a:solidFill>
                <a:latin typeface="Calibri"/>
                <a:cs typeface="Calibri"/>
              </a:rPr>
              <a:t>back </a:t>
            </a:r>
            <a:r>
              <a:rPr sz="2400" i="1" spc="-130" dirty="0">
                <a:solidFill>
                  <a:srgbClr val="011993"/>
                </a:solidFill>
                <a:latin typeface="Calibri"/>
                <a:cs typeface="Calibri"/>
              </a:rPr>
              <a:t>where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it</a:t>
            </a:r>
            <a:r>
              <a:rPr sz="2400" i="1" spc="16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belongs”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0" y="3937000"/>
            <a:ext cx="2642870" cy="327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algn="ctr">
              <a:lnSpc>
                <a:spcPts val="4210"/>
              </a:lnSpc>
              <a:spcBef>
                <a:spcPts val="100"/>
              </a:spcBef>
            </a:pPr>
            <a:r>
              <a:rPr sz="3600" spc="-65" dirty="0">
                <a:solidFill>
                  <a:srgbClr val="011993"/>
                </a:solidFill>
                <a:latin typeface="Tahoma"/>
                <a:cs typeface="Tahoma"/>
              </a:rPr>
              <a:t>Mark</a:t>
            </a:r>
            <a:r>
              <a:rPr sz="3600" spc="-520" dirty="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sz="3600" spc="-110" dirty="0">
                <a:solidFill>
                  <a:srgbClr val="011993"/>
                </a:solidFill>
                <a:latin typeface="Tahoma"/>
                <a:cs typeface="Tahoma"/>
              </a:rPr>
              <a:t>Allman</a:t>
            </a:r>
            <a:endParaRPr sz="3600">
              <a:latin typeface="Tahoma"/>
              <a:cs typeface="Tahoma"/>
            </a:endParaRPr>
          </a:p>
          <a:p>
            <a:pPr marL="11430" algn="ctr">
              <a:lnSpc>
                <a:spcPts val="4210"/>
              </a:lnSpc>
            </a:pPr>
            <a:r>
              <a:rPr sz="3600" i="1" spc="-85" dirty="0">
                <a:solidFill>
                  <a:srgbClr val="011993"/>
                </a:solidFill>
                <a:latin typeface="Calibri"/>
                <a:cs typeface="Calibri"/>
              </a:rPr>
              <a:t>Case </a:t>
            </a:r>
            <a:r>
              <a:rPr sz="3600" i="1" spc="-385" dirty="0">
                <a:solidFill>
                  <a:srgbClr val="011993"/>
                </a:solidFill>
                <a:latin typeface="Calibri"/>
                <a:cs typeface="Calibri"/>
              </a:rPr>
              <a:t>/</a:t>
            </a:r>
            <a:r>
              <a:rPr sz="3600" i="1" spc="-305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3600" i="1" spc="5" dirty="0">
                <a:solidFill>
                  <a:srgbClr val="011993"/>
                </a:solidFill>
                <a:latin typeface="Calibri"/>
                <a:cs typeface="Calibri"/>
              </a:rPr>
              <a:t>ICSI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algn="ctr">
              <a:lnSpc>
                <a:spcPts val="4210"/>
              </a:lnSpc>
            </a:pPr>
            <a:r>
              <a:rPr sz="3600" spc="-105" dirty="0">
                <a:solidFill>
                  <a:srgbClr val="011993"/>
                </a:solidFill>
                <a:latin typeface="Tahoma"/>
                <a:cs typeface="Tahoma"/>
              </a:rPr>
              <a:t>EECS</a:t>
            </a:r>
            <a:r>
              <a:rPr sz="3600" spc="-204" dirty="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sz="3600" spc="-195" dirty="0">
                <a:solidFill>
                  <a:srgbClr val="011993"/>
                </a:solidFill>
                <a:latin typeface="Tahoma"/>
                <a:cs typeface="Tahoma"/>
              </a:rPr>
              <a:t>325/425</a:t>
            </a:r>
            <a:endParaRPr sz="3600">
              <a:latin typeface="Tahoma"/>
              <a:cs typeface="Tahoma"/>
            </a:endParaRPr>
          </a:p>
          <a:p>
            <a:pPr algn="ctr">
              <a:lnSpc>
                <a:spcPts val="4210"/>
              </a:lnSpc>
            </a:pPr>
            <a:r>
              <a:rPr sz="3600" spc="-155" dirty="0">
                <a:solidFill>
                  <a:srgbClr val="011993"/>
                </a:solidFill>
                <a:latin typeface="Tahoma"/>
                <a:cs typeface="Tahoma"/>
              </a:rPr>
              <a:t>Fall</a:t>
            </a:r>
            <a:r>
              <a:rPr sz="3600" spc="-150" dirty="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sz="3600" spc="-170" dirty="0">
                <a:solidFill>
                  <a:srgbClr val="011993"/>
                </a:solidFill>
                <a:latin typeface="Tahoma"/>
                <a:cs typeface="Tahoma"/>
              </a:rPr>
              <a:t>2018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07000" y="850900"/>
            <a:ext cx="5320030" cy="16611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752600" marR="5080" indent="-1739900">
              <a:lnSpc>
                <a:spcPts val="6400"/>
              </a:lnSpc>
              <a:spcBef>
                <a:spcPts val="380"/>
              </a:spcBef>
            </a:pPr>
            <a:r>
              <a:rPr sz="5400" b="1" spc="-150" dirty="0">
                <a:solidFill>
                  <a:srgbClr val="011993"/>
                </a:solidFill>
                <a:latin typeface="Trebuchet MS"/>
                <a:cs typeface="Trebuchet MS"/>
              </a:rPr>
              <a:t>Application </a:t>
            </a:r>
            <a:r>
              <a:rPr sz="5400" b="1" spc="-190" dirty="0">
                <a:solidFill>
                  <a:srgbClr val="011993"/>
                </a:solidFill>
                <a:latin typeface="Trebuchet MS"/>
                <a:cs typeface="Trebuchet MS"/>
              </a:rPr>
              <a:t>Layer  </a:t>
            </a:r>
            <a:r>
              <a:rPr sz="5400" b="1" spc="-125" dirty="0">
                <a:solidFill>
                  <a:srgbClr val="011993"/>
                </a:solidFill>
                <a:latin typeface="Trebuchet MS"/>
                <a:cs typeface="Trebuchet MS"/>
              </a:rPr>
              <a:t>Part</a:t>
            </a:r>
            <a:r>
              <a:rPr sz="5400" b="1" spc="-140" dirty="0">
                <a:solidFill>
                  <a:srgbClr val="011993"/>
                </a:solidFill>
                <a:latin typeface="Trebuchet MS"/>
                <a:cs typeface="Trebuchet MS"/>
              </a:rPr>
              <a:t> </a:t>
            </a:r>
            <a:r>
              <a:rPr sz="5400" b="1" spc="-315" dirty="0">
                <a:solidFill>
                  <a:srgbClr val="011993"/>
                </a:solidFill>
                <a:latin typeface="Trebuchet MS"/>
                <a:cs typeface="Trebuchet MS"/>
              </a:rPr>
              <a:t>1</a:t>
            </a:r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4772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</a:t>
            </a:r>
            <a:r>
              <a:rPr spc="-15" dirty="0"/>
              <a:t> </a:t>
            </a:r>
            <a:r>
              <a:rPr spc="-5" dirty="0"/>
              <a:t>architectures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451215" cy="0"/>
          </a:xfrm>
          <a:custGeom>
            <a:avLst/>
            <a:gdLst/>
            <a:ahLst/>
            <a:cxnLst/>
            <a:rect l="l" t="t" r="r" b="b"/>
            <a:pathLst>
              <a:path w="8451215">
                <a:moveTo>
                  <a:pt x="0" y="0"/>
                </a:moveTo>
                <a:lnTo>
                  <a:pt x="8451056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128520"/>
            <a:ext cx="7466330" cy="2463800"/>
          </a:xfrm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40"/>
              </a:spcBef>
            </a:pPr>
            <a:r>
              <a:rPr sz="4275" spc="-30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20" dirty="0">
                <a:latin typeface="Comic Sans MS"/>
                <a:cs typeface="Comic Sans MS"/>
              </a:rPr>
              <a:t>client-server</a:t>
            </a:r>
            <a:endParaRPr sz="38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840"/>
              </a:spcBef>
            </a:pPr>
            <a:r>
              <a:rPr sz="4275" spc="-37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25" dirty="0">
                <a:latin typeface="Comic Sans MS"/>
                <a:cs typeface="Comic Sans MS"/>
              </a:rPr>
              <a:t>peer-to-peer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(P2P)</a:t>
            </a:r>
            <a:endParaRPr sz="38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840"/>
              </a:spcBef>
            </a:pPr>
            <a:r>
              <a:rPr sz="4275" spc="-60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0" dirty="0">
                <a:latin typeface="Comic Sans MS"/>
                <a:cs typeface="Comic Sans MS"/>
              </a:rPr>
              <a:t>hybrid </a:t>
            </a:r>
            <a:r>
              <a:rPr sz="3800" spc="-5" dirty="0">
                <a:latin typeface="Comic Sans MS"/>
                <a:cs typeface="Comic Sans MS"/>
              </a:rPr>
              <a:t>of client-server and</a:t>
            </a:r>
            <a:r>
              <a:rPr sz="3800" spc="1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P2P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095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698500"/>
            <a:ext cx="88169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5495" algn="l"/>
              </a:tabLst>
            </a:pPr>
            <a:r>
              <a:rPr spc="-5" dirty="0"/>
              <a:t>Client-server	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0640"/>
            <a:ext cx="8790940" cy="0"/>
          </a:xfrm>
          <a:custGeom>
            <a:avLst/>
            <a:gdLst/>
            <a:ahLst/>
            <a:cxnLst/>
            <a:rect l="l" t="t" r="r" b="b"/>
            <a:pathLst>
              <a:path w="8790940">
                <a:moveTo>
                  <a:pt x="0" y="0"/>
                </a:moveTo>
                <a:lnTo>
                  <a:pt x="879068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5627" y="5069249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6" y="20528"/>
                </a:moveTo>
                <a:lnTo>
                  <a:pt x="415356" y="21386"/>
                </a:lnTo>
                <a:lnTo>
                  <a:pt x="361356" y="24260"/>
                </a:lnTo>
                <a:lnTo>
                  <a:pt x="312617" y="29597"/>
                </a:lnTo>
                <a:lnTo>
                  <a:pt x="270932" y="37844"/>
                </a:lnTo>
                <a:lnTo>
                  <a:pt x="213270" y="56236"/>
                </a:lnTo>
                <a:lnTo>
                  <a:pt x="159360" y="79919"/>
                </a:lnTo>
                <a:lnTo>
                  <a:pt x="110742" y="108105"/>
                </a:lnTo>
                <a:lnTo>
                  <a:pt x="68957" y="140004"/>
                </a:lnTo>
                <a:lnTo>
                  <a:pt x="35544" y="174825"/>
                </a:lnTo>
                <a:lnTo>
                  <a:pt x="12045" y="211779"/>
                </a:lnTo>
                <a:lnTo>
                  <a:pt x="0" y="250075"/>
                </a:lnTo>
                <a:lnTo>
                  <a:pt x="8" y="286381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7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4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1"/>
                </a:lnTo>
                <a:lnTo>
                  <a:pt x="444836" y="749712"/>
                </a:lnTo>
                <a:lnTo>
                  <a:pt x="493994" y="773389"/>
                </a:lnTo>
                <a:lnTo>
                  <a:pt x="544142" y="795265"/>
                </a:lnTo>
                <a:lnTo>
                  <a:pt x="594858" y="815081"/>
                </a:lnTo>
                <a:lnTo>
                  <a:pt x="645723" y="832581"/>
                </a:lnTo>
                <a:lnTo>
                  <a:pt x="693471" y="846935"/>
                </a:lnTo>
                <a:lnTo>
                  <a:pt x="743895" y="860312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6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19"/>
                </a:lnTo>
                <a:lnTo>
                  <a:pt x="1491085" y="777195"/>
                </a:lnTo>
                <a:lnTo>
                  <a:pt x="1528070" y="744748"/>
                </a:lnTo>
                <a:lnTo>
                  <a:pt x="1562381" y="710661"/>
                </a:lnTo>
                <a:lnTo>
                  <a:pt x="1593748" y="673284"/>
                </a:lnTo>
                <a:lnTo>
                  <a:pt x="1621965" y="631357"/>
                </a:lnTo>
                <a:lnTo>
                  <a:pt x="1647273" y="586043"/>
                </a:lnTo>
                <a:lnTo>
                  <a:pt x="1669908" y="538506"/>
                </a:lnTo>
                <a:lnTo>
                  <a:pt x="1690109" y="489911"/>
                </a:lnTo>
                <a:lnTo>
                  <a:pt x="1708114" y="441422"/>
                </a:lnTo>
                <a:lnTo>
                  <a:pt x="1724161" y="394203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3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0"/>
                </a:lnTo>
                <a:lnTo>
                  <a:pt x="1250809" y="51390"/>
                </a:lnTo>
                <a:lnTo>
                  <a:pt x="1191127" y="51355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1" y="32619"/>
                </a:lnTo>
                <a:lnTo>
                  <a:pt x="591015" y="23066"/>
                </a:lnTo>
                <a:lnTo>
                  <a:pt x="531976" y="21237"/>
                </a:lnTo>
                <a:lnTo>
                  <a:pt x="472826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7"/>
                </a:lnTo>
                <a:lnTo>
                  <a:pt x="1347572" y="43387"/>
                </a:lnTo>
                <a:lnTo>
                  <a:pt x="1296799" y="48920"/>
                </a:lnTo>
                <a:lnTo>
                  <a:pt x="1250809" y="51390"/>
                </a:lnTo>
                <a:lnTo>
                  <a:pt x="1801745" y="51390"/>
                </a:lnTo>
                <a:lnTo>
                  <a:pt x="1797878" y="39163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5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6"/>
                </a:lnTo>
                <a:lnTo>
                  <a:pt x="844690" y="32481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06508" y="2885034"/>
            <a:ext cx="2407558" cy="1429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5937" y="2455761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6" y="1089062"/>
                </a:moveTo>
                <a:lnTo>
                  <a:pt x="843686" y="1089062"/>
                </a:lnTo>
                <a:lnTo>
                  <a:pt x="894422" y="1089527"/>
                </a:lnTo>
                <a:lnTo>
                  <a:pt x="941715" y="1091041"/>
                </a:lnTo>
                <a:lnTo>
                  <a:pt x="984764" y="1093794"/>
                </a:lnTo>
                <a:lnTo>
                  <a:pt x="1022773" y="1097981"/>
                </a:lnTo>
                <a:lnTo>
                  <a:pt x="1089927" y="1110737"/>
                </a:lnTo>
                <a:lnTo>
                  <a:pt x="1143100" y="1127325"/>
                </a:lnTo>
                <a:lnTo>
                  <a:pt x="1186281" y="1147151"/>
                </a:lnTo>
                <a:lnTo>
                  <a:pt x="1223458" y="1169623"/>
                </a:lnTo>
                <a:lnTo>
                  <a:pt x="1295760" y="1220137"/>
                </a:lnTo>
                <a:lnTo>
                  <a:pt x="1381398" y="1273373"/>
                </a:lnTo>
                <a:lnTo>
                  <a:pt x="1425574" y="1303932"/>
                </a:lnTo>
                <a:lnTo>
                  <a:pt x="1470704" y="1336926"/>
                </a:lnTo>
                <a:lnTo>
                  <a:pt x="1516097" y="1370607"/>
                </a:lnTo>
                <a:lnTo>
                  <a:pt x="1561068" y="1403230"/>
                </a:lnTo>
                <a:lnTo>
                  <a:pt x="1604927" y="1433048"/>
                </a:lnTo>
                <a:lnTo>
                  <a:pt x="1646987" y="1458316"/>
                </a:lnTo>
                <a:lnTo>
                  <a:pt x="1686560" y="1477287"/>
                </a:lnTo>
                <a:lnTo>
                  <a:pt x="1746129" y="1495782"/>
                </a:lnTo>
                <a:lnTo>
                  <a:pt x="1802772" y="1503874"/>
                </a:lnTo>
                <a:lnTo>
                  <a:pt x="1856272" y="1503621"/>
                </a:lnTo>
                <a:lnTo>
                  <a:pt x="1906413" y="1497083"/>
                </a:lnTo>
                <a:lnTo>
                  <a:pt x="1952978" y="1486318"/>
                </a:lnTo>
                <a:lnTo>
                  <a:pt x="1996507" y="1472699"/>
                </a:lnTo>
                <a:lnTo>
                  <a:pt x="2037328" y="1454853"/>
                </a:lnTo>
                <a:lnTo>
                  <a:pt x="2074897" y="1430722"/>
                </a:lnTo>
                <a:lnTo>
                  <a:pt x="2108673" y="1398246"/>
                </a:lnTo>
                <a:lnTo>
                  <a:pt x="2138115" y="1355367"/>
                </a:lnTo>
                <a:lnTo>
                  <a:pt x="2156032" y="1316175"/>
                </a:lnTo>
                <a:lnTo>
                  <a:pt x="2171422" y="1269637"/>
                </a:lnTo>
                <a:lnTo>
                  <a:pt x="2184798" y="1217807"/>
                </a:lnTo>
                <a:lnTo>
                  <a:pt x="2196673" y="1162738"/>
                </a:lnTo>
                <a:lnTo>
                  <a:pt x="2207560" y="1106485"/>
                </a:lnTo>
                <a:lnTo>
                  <a:pt x="2210836" y="1089062"/>
                </a:lnTo>
                <a:close/>
              </a:path>
              <a:path w="2310765" h="1504314">
                <a:moveTo>
                  <a:pt x="1691744" y="0"/>
                </a:moveTo>
                <a:lnTo>
                  <a:pt x="1649766" y="365"/>
                </a:lnTo>
                <a:lnTo>
                  <a:pt x="1609795" y="2111"/>
                </a:lnTo>
                <a:lnTo>
                  <a:pt x="1566814" y="5550"/>
                </a:lnTo>
                <a:lnTo>
                  <a:pt x="1515805" y="10996"/>
                </a:lnTo>
                <a:lnTo>
                  <a:pt x="1221935" y="48396"/>
                </a:lnTo>
                <a:lnTo>
                  <a:pt x="1115522" y="64200"/>
                </a:lnTo>
                <a:lnTo>
                  <a:pt x="1062409" y="72949"/>
                </a:lnTo>
                <a:lnTo>
                  <a:pt x="1010425" y="82262"/>
                </a:lnTo>
                <a:lnTo>
                  <a:pt x="960370" y="92140"/>
                </a:lnTo>
                <a:lnTo>
                  <a:pt x="913043" y="102582"/>
                </a:lnTo>
                <a:lnTo>
                  <a:pt x="869244" y="113589"/>
                </a:lnTo>
                <a:lnTo>
                  <a:pt x="813967" y="129210"/>
                </a:lnTo>
                <a:lnTo>
                  <a:pt x="759842" y="145910"/>
                </a:lnTo>
                <a:lnTo>
                  <a:pt x="707353" y="163594"/>
                </a:lnTo>
                <a:lnTo>
                  <a:pt x="656982" y="182171"/>
                </a:lnTo>
                <a:lnTo>
                  <a:pt x="609212" y="201546"/>
                </a:lnTo>
                <a:lnTo>
                  <a:pt x="564527" y="221628"/>
                </a:lnTo>
                <a:lnTo>
                  <a:pt x="523410" y="242322"/>
                </a:lnTo>
                <a:lnTo>
                  <a:pt x="486344" y="263537"/>
                </a:lnTo>
                <a:lnTo>
                  <a:pt x="453813" y="285179"/>
                </a:lnTo>
                <a:lnTo>
                  <a:pt x="418284" y="320248"/>
                </a:lnTo>
                <a:lnTo>
                  <a:pt x="397619" y="358767"/>
                </a:lnTo>
                <a:lnTo>
                  <a:pt x="385233" y="398915"/>
                </a:lnTo>
                <a:lnTo>
                  <a:pt x="374539" y="438876"/>
                </a:lnTo>
                <a:lnTo>
                  <a:pt x="358955" y="476829"/>
                </a:lnTo>
                <a:lnTo>
                  <a:pt x="331893" y="510958"/>
                </a:lnTo>
                <a:lnTo>
                  <a:pt x="296203" y="534865"/>
                </a:lnTo>
                <a:lnTo>
                  <a:pt x="251784" y="554033"/>
                </a:lnTo>
                <a:lnTo>
                  <a:pt x="152719" y="587946"/>
                </a:lnTo>
                <a:lnTo>
                  <a:pt x="106049" y="607588"/>
                </a:lnTo>
                <a:lnTo>
                  <a:pt x="66607" y="632285"/>
                </a:lnTo>
                <a:lnTo>
                  <a:pt x="38382" y="664487"/>
                </a:lnTo>
                <a:lnTo>
                  <a:pt x="22066" y="701872"/>
                </a:lnTo>
                <a:lnTo>
                  <a:pt x="10301" y="747672"/>
                </a:lnTo>
                <a:lnTo>
                  <a:pt x="2980" y="798869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6"/>
                </a:lnTo>
                <a:lnTo>
                  <a:pt x="111477" y="1086974"/>
                </a:lnTo>
                <a:lnTo>
                  <a:pt x="155786" y="1091458"/>
                </a:lnTo>
                <a:lnTo>
                  <a:pt x="322639" y="1099638"/>
                </a:lnTo>
                <a:lnTo>
                  <a:pt x="363882" y="1100224"/>
                </a:lnTo>
                <a:lnTo>
                  <a:pt x="409669" y="1099931"/>
                </a:lnTo>
                <a:lnTo>
                  <a:pt x="790305" y="1089451"/>
                </a:lnTo>
                <a:lnTo>
                  <a:pt x="2210836" y="1089062"/>
                </a:lnTo>
                <a:lnTo>
                  <a:pt x="2217974" y="1051100"/>
                </a:lnTo>
                <a:lnTo>
                  <a:pt x="2228427" y="998638"/>
                </a:lnTo>
                <a:lnTo>
                  <a:pt x="2238906" y="949046"/>
                </a:lnTo>
                <a:lnTo>
                  <a:pt x="2248950" y="900480"/>
                </a:lnTo>
                <a:lnTo>
                  <a:pt x="2258403" y="852310"/>
                </a:lnTo>
                <a:lnTo>
                  <a:pt x="2267105" y="803903"/>
                </a:lnTo>
                <a:lnTo>
                  <a:pt x="2274898" y="754627"/>
                </a:lnTo>
                <a:lnTo>
                  <a:pt x="2281626" y="703849"/>
                </a:lnTo>
                <a:lnTo>
                  <a:pt x="2287129" y="650939"/>
                </a:lnTo>
                <a:lnTo>
                  <a:pt x="2292054" y="601048"/>
                </a:lnTo>
                <a:lnTo>
                  <a:pt x="2297747" y="547294"/>
                </a:lnTo>
                <a:lnTo>
                  <a:pt x="2303282" y="491317"/>
                </a:lnTo>
                <a:lnTo>
                  <a:pt x="2307731" y="434758"/>
                </a:lnTo>
                <a:lnTo>
                  <a:pt x="2310169" y="379257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60" y="235509"/>
                </a:lnTo>
                <a:lnTo>
                  <a:pt x="2276895" y="187060"/>
                </a:lnTo>
                <a:lnTo>
                  <a:pt x="2251171" y="145197"/>
                </a:lnTo>
                <a:lnTo>
                  <a:pt x="2219677" y="109355"/>
                </a:lnTo>
                <a:lnTo>
                  <a:pt x="2183103" y="78969"/>
                </a:lnTo>
                <a:lnTo>
                  <a:pt x="2142139" y="53475"/>
                </a:lnTo>
                <a:lnTo>
                  <a:pt x="2097475" y="32309"/>
                </a:lnTo>
                <a:lnTo>
                  <a:pt x="2054254" y="18591"/>
                </a:lnTo>
                <a:lnTo>
                  <a:pt x="2005228" y="9652"/>
                </a:lnTo>
                <a:lnTo>
                  <a:pt x="1952332" y="4465"/>
                </a:lnTo>
                <a:lnTo>
                  <a:pt x="1897500" y="2003"/>
                </a:lnTo>
                <a:lnTo>
                  <a:pt x="1842668" y="1239"/>
                </a:lnTo>
                <a:lnTo>
                  <a:pt x="1691744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1233" y="4723627"/>
            <a:ext cx="1403985" cy="952500"/>
          </a:xfrm>
          <a:custGeom>
            <a:avLst/>
            <a:gdLst/>
            <a:ahLst/>
            <a:cxnLst/>
            <a:rect l="l" t="t" r="r" b="b"/>
            <a:pathLst>
              <a:path w="1403985" h="952500">
                <a:moveTo>
                  <a:pt x="0" y="0"/>
                </a:moveTo>
                <a:lnTo>
                  <a:pt x="1403732" y="0"/>
                </a:lnTo>
                <a:lnTo>
                  <a:pt x="1403732" y="952351"/>
                </a:lnTo>
                <a:lnTo>
                  <a:pt x="0" y="952351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8324" y="4348479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10" h="452120">
                <a:moveTo>
                  <a:pt x="1036892" y="0"/>
                </a:moveTo>
                <a:lnTo>
                  <a:pt x="0" y="451606"/>
                </a:lnTo>
                <a:lnTo>
                  <a:pt x="2073785" y="451606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19128" y="2988902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39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9170" y="2988886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3010" y="3424978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19" h="60325">
                <a:moveTo>
                  <a:pt x="4422" y="0"/>
                </a:moveTo>
                <a:lnTo>
                  <a:pt x="134459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3056" y="3424976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5" h="60325">
                <a:moveTo>
                  <a:pt x="134996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0" y="0"/>
                </a:lnTo>
                <a:lnTo>
                  <a:pt x="134996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48908" y="3000445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39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23035" y="3235012"/>
            <a:ext cx="264893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53128" y="3168755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10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2767" y="3077179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30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7036" y="3162716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5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2899" y="3073499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4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08137" y="2715904"/>
            <a:ext cx="495902" cy="318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70096" y="367829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3" y="0"/>
                </a:moveTo>
                <a:lnTo>
                  <a:pt x="217258" y="0"/>
                </a:lnTo>
                <a:lnTo>
                  <a:pt x="164163" y="3036"/>
                </a:lnTo>
                <a:lnTo>
                  <a:pt x="114216" y="9109"/>
                </a:lnTo>
                <a:lnTo>
                  <a:pt x="69515" y="18219"/>
                </a:lnTo>
                <a:lnTo>
                  <a:pt x="23171" y="34701"/>
                </a:lnTo>
                <a:lnTo>
                  <a:pt x="0" y="53400"/>
                </a:lnTo>
                <a:lnTo>
                  <a:pt x="0" y="72840"/>
                </a:lnTo>
                <a:lnTo>
                  <a:pt x="69515" y="108021"/>
                </a:lnTo>
                <a:lnTo>
                  <a:pt x="114216" y="117131"/>
                </a:lnTo>
                <a:lnTo>
                  <a:pt x="164163" y="123204"/>
                </a:lnTo>
                <a:lnTo>
                  <a:pt x="217258" y="126241"/>
                </a:lnTo>
                <a:lnTo>
                  <a:pt x="271403" y="126241"/>
                </a:lnTo>
                <a:lnTo>
                  <a:pt x="324498" y="123204"/>
                </a:lnTo>
                <a:lnTo>
                  <a:pt x="374445" y="117131"/>
                </a:lnTo>
                <a:lnTo>
                  <a:pt x="419146" y="108021"/>
                </a:lnTo>
                <a:lnTo>
                  <a:pt x="465489" y="91540"/>
                </a:lnTo>
                <a:lnTo>
                  <a:pt x="488660" y="72840"/>
                </a:lnTo>
                <a:lnTo>
                  <a:pt x="488660" y="53400"/>
                </a:lnTo>
                <a:lnTo>
                  <a:pt x="419146" y="18219"/>
                </a:lnTo>
                <a:lnTo>
                  <a:pt x="374445" y="9109"/>
                </a:lnTo>
                <a:lnTo>
                  <a:pt x="324498" y="3036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70096" y="367829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67200" y="3670300"/>
            <a:ext cx="2540" cy="79375"/>
          </a:xfrm>
          <a:custGeom>
            <a:avLst/>
            <a:gdLst/>
            <a:ahLst/>
            <a:cxnLst/>
            <a:rect l="l" t="t" r="r" b="b"/>
            <a:pathLst>
              <a:path w="2539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57137" y="3670300"/>
            <a:ext cx="2540" cy="79375"/>
          </a:xfrm>
          <a:custGeom>
            <a:avLst/>
            <a:gdLst/>
            <a:ahLst/>
            <a:cxnLst/>
            <a:rect l="l" t="t" r="r" b="b"/>
            <a:pathLst>
              <a:path w="2539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67200" y="3708681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89938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61066" y="3581838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2" y="0"/>
                </a:moveTo>
                <a:lnTo>
                  <a:pt x="217257" y="0"/>
                </a:lnTo>
                <a:lnTo>
                  <a:pt x="164162" y="3508"/>
                </a:lnTo>
                <a:lnTo>
                  <a:pt x="114215" y="10526"/>
                </a:lnTo>
                <a:lnTo>
                  <a:pt x="69514" y="21053"/>
                </a:lnTo>
                <a:lnTo>
                  <a:pt x="23171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514" y="124825"/>
                </a:lnTo>
                <a:lnTo>
                  <a:pt x="114215" y="135351"/>
                </a:lnTo>
                <a:lnTo>
                  <a:pt x="164162" y="142369"/>
                </a:lnTo>
                <a:lnTo>
                  <a:pt x="217257" y="145877"/>
                </a:lnTo>
                <a:lnTo>
                  <a:pt x="271402" y="145877"/>
                </a:lnTo>
                <a:lnTo>
                  <a:pt x="324497" y="142369"/>
                </a:lnTo>
                <a:lnTo>
                  <a:pt x="374444" y="135351"/>
                </a:lnTo>
                <a:lnTo>
                  <a:pt x="419145" y="124825"/>
                </a:lnTo>
                <a:lnTo>
                  <a:pt x="465488" y="105779"/>
                </a:lnTo>
                <a:lnTo>
                  <a:pt x="488660" y="84170"/>
                </a:lnTo>
                <a:lnTo>
                  <a:pt x="488660" y="61707"/>
                </a:lnTo>
                <a:lnTo>
                  <a:pt x="419145" y="21053"/>
                </a:lnTo>
                <a:lnTo>
                  <a:pt x="374444" y="10526"/>
                </a:lnTo>
                <a:lnTo>
                  <a:pt x="324497" y="3508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61065" y="3581838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77568" y="3595231"/>
            <a:ext cx="244475" cy="1157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63416" y="4048600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5"/>
                </a:lnTo>
                <a:lnTo>
                  <a:pt x="71736" y="115222"/>
                </a:lnTo>
                <a:lnTo>
                  <a:pt x="117865" y="124939"/>
                </a:lnTo>
                <a:lnTo>
                  <a:pt x="169409" y="131417"/>
                </a:lnTo>
                <a:lnTo>
                  <a:pt x="224202" y="134656"/>
                </a:lnTo>
                <a:lnTo>
                  <a:pt x="280077" y="134656"/>
                </a:lnTo>
                <a:lnTo>
                  <a:pt x="334870" y="131417"/>
                </a:lnTo>
                <a:lnTo>
                  <a:pt x="386414" y="124939"/>
                </a:lnTo>
                <a:lnTo>
                  <a:pt x="432543" y="115222"/>
                </a:lnTo>
                <a:lnTo>
                  <a:pt x="480367" y="97642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3416" y="4048600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0427" y="4036907"/>
            <a:ext cx="2540" cy="83820"/>
          </a:xfrm>
          <a:custGeom>
            <a:avLst/>
            <a:gdLst/>
            <a:ahLst/>
            <a:cxnLst/>
            <a:rect l="l" t="t" r="r" b="b"/>
            <a:pathLst>
              <a:path w="2539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70683" y="4036907"/>
            <a:ext cx="2540" cy="83820"/>
          </a:xfrm>
          <a:custGeom>
            <a:avLst/>
            <a:gdLst/>
            <a:ahLst/>
            <a:cxnLst/>
            <a:rect l="l" t="t" r="r" b="b"/>
            <a:pathLst>
              <a:path w="2539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0427" y="4078675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6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58900" y="3940295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6"/>
                </a:lnTo>
                <a:lnTo>
                  <a:pt x="117865" y="145762"/>
                </a:lnTo>
                <a:lnTo>
                  <a:pt x="169409" y="153320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0"/>
                </a:lnTo>
                <a:lnTo>
                  <a:pt x="386414" y="145762"/>
                </a:lnTo>
                <a:lnTo>
                  <a:pt x="432543" y="134426"/>
                </a:lnTo>
                <a:lnTo>
                  <a:pt x="480367" y="113916"/>
                </a:lnTo>
                <a:lnTo>
                  <a:pt x="504280" y="90645"/>
                </a:lnTo>
                <a:lnTo>
                  <a:pt x="504280" y="66453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58900" y="3940294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77567" y="3962403"/>
            <a:ext cx="255749" cy="1188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37759" y="3538302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5"/>
                </a:lnTo>
                <a:lnTo>
                  <a:pt x="17203" y="83534"/>
                </a:lnTo>
                <a:lnTo>
                  <a:pt x="68815" y="103700"/>
                </a:lnTo>
                <a:lnTo>
                  <a:pt x="111296" y="112445"/>
                </a:lnTo>
                <a:lnTo>
                  <a:pt x="158763" y="118275"/>
                </a:lnTo>
                <a:lnTo>
                  <a:pt x="209222" y="121190"/>
                </a:lnTo>
                <a:lnTo>
                  <a:pt x="260678" y="121190"/>
                </a:lnTo>
                <a:lnTo>
                  <a:pt x="311137" y="118275"/>
                </a:lnTo>
                <a:lnTo>
                  <a:pt x="358604" y="112445"/>
                </a:lnTo>
                <a:lnTo>
                  <a:pt x="401085" y="103700"/>
                </a:lnTo>
                <a:lnTo>
                  <a:pt x="452696" y="83534"/>
                </a:lnTo>
                <a:lnTo>
                  <a:pt x="469900" y="60595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37759" y="3538302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37759" y="3528907"/>
            <a:ext cx="2540" cy="74930"/>
          </a:xfrm>
          <a:custGeom>
            <a:avLst/>
            <a:gdLst/>
            <a:ahLst/>
            <a:cxnLst/>
            <a:rect l="l" t="t" r="r" b="b"/>
            <a:pathLst>
              <a:path w="2539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07378" y="3528907"/>
            <a:ext cx="2540" cy="74930"/>
          </a:xfrm>
          <a:custGeom>
            <a:avLst/>
            <a:gdLst/>
            <a:ahLst/>
            <a:cxnLst/>
            <a:rect l="l" t="t" r="r" b="b"/>
            <a:pathLst>
              <a:path w="2539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37759" y="3566159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35997" y="3441278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5" y="0"/>
                </a:moveTo>
                <a:lnTo>
                  <a:pt x="206469" y="0"/>
                </a:lnTo>
                <a:lnTo>
                  <a:pt x="156010" y="3401"/>
                </a:lnTo>
                <a:lnTo>
                  <a:pt x="108543" y="10203"/>
                </a:lnTo>
                <a:lnTo>
                  <a:pt x="66062" y="20406"/>
                </a:lnTo>
                <a:lnTo>
                  <a:pt x="22020" y="38864"/>
                </a:lnTo>
                <a:lnTo>
                  <a:pt x="0" y="59808"/>
                </a:lnTo>
                <a:lnTo>
                  <a:pt x="0" y="81581"/>
                </a:lnTo>
                <a:lnTo>
                  <a:pt x="66062" y="120984"/>
                </a:lnTo>
                <a:lnTo>
                  <a:pt x="108543" y="131187"/>
                </a:lnTo>
                <a:lnTo>
                  <a:pt x="156010" y="137989"/>
                </a:lnTo>
                <a:lnTo>
                  <a:pt x="206469" y="141390"/>
                </a:lnTo>
                <a:lnTo>
                  <a:pt x="257925" y="141390"/>
                </a:lnTo>
                <a:lnTo>
                  <a:pt x="308383" y="137989"/>
                </a:lnTo>
                <a:lnTo>
                  <a:pt x="355850" y="131187"/>
                </a:lnTo>
                <a:lnTo>
                  <a:pt x="398331" y="120984"/>
                </a:lnTo>
                <a:lnTo>
                  <a:pt x="442373" y="102525"/>
                </a:lnTo>
                <a:lnTo>
                  <a:pt x="464394" y="81581"/>
                </a:lnTo>
                <a:lnTo>
                  <a:pt x="464394" y="59808"/>
                </a:lnTo>
                <a:lnTo>
                  <a:pt x="398331" y="20406"/>
                </a:lnTo>
                <a:lnTo>
                  <a:pt x="355850" y="10203"/>
                </a:lnTo>
                <a:lnTo>
                  <a:pt x="308383" y="3401"/>
                </a:lnTo>
                <a:lnTo>
                  <a:pt x="25792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35997" y="3441279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45872" y="3457510"/>
            <a:ext cx="233203" cy="111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62668" y="4048600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5"/>
                </a:lnTo>
                <a:lnTo>
                  <a:pt x="71736" y="115222"/>
                </a:lnTo>
                <a:lnTo>
                  <a:pt x="117865" y="124939"/>
                </a:lnTo>
                <a:lnTo>
                  <a:pt x="169409" y="131417"/>
                </a:lnTo>
                <a:lnTo>
                  <a:pt x="224202" y="134656"/>
                </a:lnTo>
                <a:lnTo>
                  <a:pt x="280077" y="134656"/>
                </a:lnTo>
                <a:lnTo>
                  <a:pt x="334870" y="131417"/>
                </a:lnTo>
                <a:lnTo>
                  <a:pt x="386414" y="124939"/>
                </a:lnTo>
                <a:lnTo>
                  <a:pt x="432543" y="115222"/>
                </a:lnTo>
                <a:lnTo>
                  <a:pt x="480367" y="97642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62668" y="4048600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9679" y="4036907"/>
            <a:ext cx="2540" cy="83820"/>
          </a:xfrm>
          <a:custGeom>
            <a:avLst/>
            <a:gdLst/>
            <a:ahLst/>
            <a:cxnLst/>
            <a:rect l="l" t="t" r="r" b="b"/>
            <a:pathLst>
              <a:path w="2539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69937" y="4036907"/>
            <a:ext cx="2540" cy="83820"/>
          </a:xfrm>
          <a:custGeom>
            <a:avLst/>
            <a:gdLst/>
            <a:ahLst/>
            <a:cxnLst/>
            <a:rect l="l" t="t" r="r" b="b"/>
            <a:pathLst>
              <a:path w="2539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59679" y="4078675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6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58154" y="3940295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6" y="0"/>
                </a:moveTo>
                <a:lnTo>
                  <a:pt x="224201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6"/>
                </a:lnTo>
                <a:lnTo>
                  <a:pt x="117865" y="145762"/>
                </a:lnTo>
                <a:lnTo>
                  <a:pt x="169409" y="153320"/>
                </a:lnTo>
                <a:lnTo>
                  <a:pt x="224201" y="157099"/>
                </a:lnTo>
                <a:lnTo>
                  <a:pt x="280076" y="157099"/>
                </a:lnTo>
                <a:lnTo>
                  <a:pt x="334869" y="153320"/>
                </a:lnTo>
                <a:lnTo>
                  <a:pt x="386412" y="145762"/>
                </a:lnTo>
                <a:lnTo>
                  <a:pt x="432542" y="134426"/>
                </a:lnTo>
                <a:lnTo>
                  <a:pt x="480366" y="113916"/>
                </a:lnTo>
                <a:lnTo>
                  <a:pt x="504278" y="90645"/>
                </a:lnTo>
                <a:lnTo>
                  <a:pt x="504278" y="66453"/>
                </a:lnTo>
                <a:lnTo>
                  <a:pt x="432542" y="22672"/>
                </a:lnTo>
                <a:lnTo>
                  <a:pt x="386412" y="11336"/>
                </a:lnTo>
                <a:lnTo>
                  <a:pt x="334869" y="3778"/>
                </a:lnTo>
                <a:lnTo>
                  <a:pt x="28007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58154" y="3940294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76820" y="3962403"/>
            <a:ext cx="255750" cy="1188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57657" y="3671518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8"/>
                </a:lnTo>
                <a:lnTo>
                  <a:pt x="0" y="52213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3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57656" y="3671518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54772" y="3659858"/>
            <a:ext cx="2540" cy="76835"/>
          </a:xfrm>
          <a:custGeom>
            <a:avLst/>
            <a:gdLst/>
            <a:ahLst/>
            <a:cxnLst/>
            <a:rect l="l" t="t" r="r" b="b"/>
            <a:pathLst>
              <a:path w="2539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46969" y="3659858"/>
            <a:ext cx="2540" cy="76835"/>
          </a:xfrm>
          <a:custGeom>
            <a:avLst/>
            <a:gdLst/>
            <a:ahLst/>
            <a:cxnLst/>
            <a:rect l="l" t="t" r="r" b="b"/>
            <a:pathLst>
              <a:path w="2539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54772" y="3698240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53140" y="3569985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2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1"/>
                </a:lnTo>
                <a:lnTo>
                  <a:pt x="69197" y="124825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8"/>
                </a:lnTo>
                <a:lnTo>
                  <a:pt x="270163" y="145878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5"/>
                </a:lnTo>
                <a:lnTo>
                  <a:pt x="463363" y="105780"/>
                </a:lnTo>
                <a:lnTo>
                  <a:pt x="486429" y="84171"/>
                </a:lnTo>
                <a:lnTo>
                  <a:pt x="486429" y="61707"/>
                </a:lnTo>
                <a:lnTo>
                  <a:pt x="417231" y="21052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53141" y="3569985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69664" y="3588457"/>
            <a:ext cx="244469" cy="113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19082" y="5306149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4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19083" y="5306149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4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16200" y="5294488"/>
            <a:ext cx="2540" cy="76835"/>
          </a:xfrm>
          <a:custGeom>
            <a:avLst/>
            <a:gdLst/>
            <a:ahLst/>
            <a:cxnLst/>
            <a:rect l="l" t="t" r="r" b="b"/>
            <a:pathLst>
              <a:path w="2539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11218" y="5294488"/>
            <a:ext cx="2540" cy="76835"/>
          </a:xfrm>
          <a:custGeom>
            <a:avLst/>
            <a:gdLst/>
            <a:ahLst/>
            <a:cxnLst/>
            <a:rect l="l" t="t" r="r" b="b"/>
            <a:pathLst>
              <a:path w="2539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16200" y="5332870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17390" y="5204616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4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17390" y="5204616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4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33913" y="5223088"/>
            <a:ext cx="244469" cy="113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22507" y="5337387"/>
            <a:ext cx="966469" cy="2540"/>
          </a:xfrm>
          <a:custGeom>
            <a:avLst/>
            <a:gdLst/>
            <a:ahLst/>
            <a:cxnLst/>
            <a:rect l="l" t="t" r="r" b="b"/>
            <a:pathLst>
              <a:path w="966470" h="2539">
                <a:moveTo>
                  <a:pt x="0" y="0"/>
                </a:moveTo>
                <a:lnTo>
                  <a:pt x="96633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84295" y="5198300"/>
            <a:ext cx="4183513" cy="31614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42454" y="3698240"/>
            <a:ext cx="725170" cy="5080"/>
          </a:xfrm>
          <a:custGeom>
            <a:avLst/>
            <a:gdLst/>
            <a:ahLst/>
            <a:cxnLst/>
            <a:rect l="l" t="t" r="r" b="b"/>
            <a:pathLst>
              <a:path w="725170" h="5079">
                <a:moveTo>
                  <a:pt x="0" y="0"/>
                </a:moveTo>
                <a:lnTo>
                  <a:pt x="72476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21000" y="3454400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69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09592" y="3304574"/>
            <a:ext cx="106297" cy="1244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73920" y="3304574"/>
            <a:ext cx="108544" cy="1244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70047" y="3282262"/>
            <a:ext cx="183401" cy="1098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79600" y="3204175"/>
            <a:ext cx="735965" cy="187960"/>
          </a:xfrm>
          <a:custGeom>
            <a:avLst/>
            <a:gdLst/>
            <a:ahLst/>
            <a:cxnLst/>
            <a:rect l="l" t="t" r="r" b="b"/>
            <a:pathLst>
              <a:path w="735964" h="187960">
                <a:moveTo>
                  <a:pt x="233554" y="83237"/>
                </a:moveTo>
                <a:lnTo>
                  <a:pt x="145972" y="83237"/>
                </a:lnTo>
                <a:lnTo>
                  <a:pt x="160195" y="84952"/>
                </a:lnTo>
                <a:lnTo>
                  <a:pt x="174417" y="90101"/>
                </a:lnTo>
                <a:lnTo>
                  <a:pt x="208104" y="123567"/>
                </a:lnTo>
                <a:lnTo>
                  <a:pt x="220830" y="162182"/>
                </a:lnTo>
                <a:lnTo>
                  <a:pt x="222327" y="187067"/>
                </a:lnTo>
                <a:lnTo>
                  <a:pt x="306917" y="187925"/>
                </a:lnTo>
                <a:lnTo>
                  <a:pt x="292693" y="154459"/>
                </a:lnTo>
                <a:lnTo>
                  <a:pt x="288950" y="148452"/>
                </a:lnTo>
                <a:lnTo>
                  <a:pt x="284459" y="142445"/>
                </a:lnTo>
                <a:lnTo>
                  <a:pt x="281465" y="136438"/>
                </a:lnTo>
                <a:lnTo>
                  <a:pt x="267990" y="135581"/>
                </a:lnTo>
                <a:lnTo>
                  <a:pt x="256762" y="135581"/>
                </a:lnTo>
                <a:lnTo>
                  <a:pt x="250024" y="124425"/>
                </a:lnTo>
                <a:lnTo>
                  <a:pt x="258259" y="114128"/>
                </a:lnTo>
                <a:lnTo>
                  <a:pt x="279406" y="114128"/>
                </a:lnTo>
                <a:lnTo>
                  <a:pt x="280716" y="108121"/>
                </a:lnTo>
                <a:lnTo>
                  <a:pt x="285607" y="96108"/>
                </a:lnTo>
                <a:lnTo>
                  <a:pt x="246282" y="96108"/>
                </a:lnTo>
                <a:lnTo>
                  <a:pt x="238047" y="95250"/>
                </a:lnTo>
                <a:lnTo>
                  <a:pt x="232059" y="93534"/>
                </a:lnTo>
                <a:lnTo>
                  <a:pt x="229812" y="90101"/>
                </a:lnTo>
                <a:lnTo>
                  <a:pt x="232059" y="84094"/>
                </a:lnTo>
                <a:lnTo>
                  <a:pt x="233554" y="83237"/>
                </a:lnTo>
                <a:close/>
              </a:path>
              <a:path w="735964" h="187960">
                <a:moveTo>
                  <a:pt x="416744" y="15445"/>
                </a:moveTo>
                <a:lnTo>
                  <a:pt x="277722" y="15445"/>
                </a:lnTo>
                <a:lnTo>
                  <a:pt x="398242" y="22311"/>
                </a:lnTo>
                <a:lnTo>
                  <a:pt x="486575" y="118418"/>
                </a:lnTo>
                <a:lnTo>
                  <a:pt x="480587" y="136438"/>
                </a:lnTo>
                <a:lnTo>
                  <a:pt x="476095" y="152742"/>
                </a:lnTo>
                <a:lnTo>
                  <a:pt x="473100" y="169047"/>
                </a:lnTo>
                <a:lnTo>
                  <a:pt x="472352" y="184492"/>
                </a:lnTo>
                <a:lnTo>
                  <a:pt x="509032" y="184492"/>
                </a:lnTo>
                <a:lnTo>
                  <a:pt x="510529" y="161324"/>
                </a:lnTo>
                <a:lnTo>
                  <a:pt x="515020" y="140729"/>
                </a:lnTo>
                <a:lnTo>
                  <a:pt x="541969" y="98682"/>
                </a:lnTo>
                <a:lnTo>
                  <a:pt x="580147" y="83237"/>
                </a:lnTo>
                <a:lnTo>
                  <a:pt x="666235" y="83237"/>
                </a:lnTo>
                <a:lnTo>
                  <a:pt x="663239" y="81520"/>
                </a:lnTo>
                <a:lnTo>
                  <a:pt x="652010" y="76371"/>
                </a:lnTo>
                <a:lnTo>
                  <a:pt x="640033" y="72081"/>
                </a:lnTo>
                <a:lnTo>
                  <a:pt x="476843" y="72081"/>
                </a:lnTo>
                <a:lnTo>
                  <a:pt x="416957" y="23168"/>
                </a:lnTo>
                <a:lnTo>
                  <a:pt x="441661" y="23168"/>
                </a:lnTo>
                <a:lnTo>
                  <a:pt x="426689" y="18020"/>
                </a:lnTo>
                <a:lnTo>
                  <a:pt x="416744" y="15445"/>
                </a:lnTo>
                <a:close/>
              </a:path>
              <a:path w="735964" h="187960">
                <a:moveTo>
                  <a:pt x="246282" y="78945"/>
                </a:moveTo>
                <a:lnTo>
                  <a:pt x="23205" y="78945"/>
                </a:lnTo>
                <a:lnTo>
                  <a:pt x="11977" y="79804"/>
                </a:lnTo>
                <a:lnTo>
                  <a:pt x="0" y="79804"/>
                </a:lnTo>
                <a:lnTo>
                  <a:pt x="1497" y="89242"/>
                </a:lnTo>
                <a:lnTo>
                  <a:pt x="3742" y="96965"/>
                </a:lnTo>
                <a:lnTo>
                  <a:pt x="7485" y="102972"/>
                </a:lnTo>
                <a:lnTo>
                  <a:pt x="10480" y="108979"/>
                </a:lnTo>
                <a:lnTo>
                  <a:pt x="12725" y="114987"/>
                </a:lnTo>
                <a:lnTo>
                  <a:pt x="11977" y="122709"/>
                </a:lnTo>
                <a:lnTo>
                  <a:pt x="8234" y="132148"/>
                </a:lnTo>
                <a:lnTo>
                  <a:pt x="748" y="145020"/>
                </a:lnTo>
                <a:lnTo>
                  <a:pt x="2994" y="150168"/>
                </a:lnTo>
                <a:lnTo>
                  <a:pt x="7485" y="152742"/>
                </a:lnTo>
                <a:lnTo>
                  <a:pt x="10480" y="157034"/>
                </a:lnTo>
                <a:lnTo>
                  <a:pt x="6737" y="166472"/>
                </a:lnTo>
                <a:lnTo>
                  <a:pt x="70366" y="175911"/>
                </a:lnTo>
                <a:lnTo>
                  <a:pt x="77102" y="135581"/>
                </a:lnTo>
                <a:lnTo>
                  <a:pt x="105549" y="96108"/>
                </a:lnTo>
                <a:lnTo>
                  <a:pt x="145972" y="83237"/>
                </a:lnTo>
                <a:lnTo>
                  <a:pt x="233554" y="83237"/>
                </a:lnTo>
                <a:lnTo>
                  <a:pt x="238047" y="80661"/>
                </a:lnTo>
                <a:lnTo>
                  <a:pt x="246282" y="78945"/>
                </a:lnTo>
                <a:close/>
              </a:path>
              <a:path w="735964" h="187960">
                <a:moveTo>
                  <a:pt x="666235" y="83237"/>
                </a:moveTo>
                <a:lnTo>
                  <a:pt x="580147" y="83237"/>
                </a:lnTo>
                <a:lnTo>
                  <a:pt x="593622" y="84094"/>
                </a:lnTo>
                <a:lnTo>
                  <a:pt x="607095" y="88385"/>
                </a:lnTo>
                <a:lnTo>
                  <a:pt x="638536" y="115844"/>
                </a:lnTo>
                <a:lnTo>
                  <a:pt x="652010" y="169905"/>
                </a:lnTo>
                <a:lnTo>
                  <a:pt x="725371" y="169905"/>
                </a:lnTo>
                <a:lnTo>
                  <a:pt x="730611" y="161324"/>
                </a:lnTo>
                <a:lnTo>
                  <a:pt x="732483" y="157034"/>
                </a:lnTo>
                <a:lnTo>
                  <a:pt x="692434" y="157034"/>
                </a:lnTo>
                <a:lnTo>
                  <a:pt x="683450" y="154459"/>
                </a:lnTo>
                <a:lnTo>
                  <a:pt x="675217" y="151027"/>
                </a:lnTo>
                <a:lnTo>
                  <a:pt x="666982" y="145878"/>
                </a:lnTo>
                <a:lnTo>
                  <a:pt x="730611" y="135581"/>
                </a:lnTo>
                <a:lnTo>
                  <a:pt x="719382" y="123567"/>
                </a:lnTo>
                <a:lnTo>
                  <a:pt x="708154" y="113270"/>
                </a:lnTo>
                <a:lnTo>
                  <a:pt x="697674" y="103831"/>
                </a:lnTo>
                <a:lnTo>
                  <a:pt x="686445" y="95250"/>
                </a:lnTo>
                <a:lnTo>
                  <a:pt x="675217" y="88385"/>
                </a:lnTo>
                <a:lnTo>
                  <a:pt x="666235" y="83237"/>
                </a:lnTo>
                <a:close/>
              </a:path>
              <a:path w="735964" h="187960">
                <a:moveTo>
                  <a:pt x="735851" y="145020"/>
                </a:moveTo>
                <a:lnTo>
                  <a:pt x="728365" y="150168"/>
                </a:lnTo>
                <a:lnTo>
                  <a:pt x="719382" y="153601"/>
                </a:lnTo>
                <a:lnTo>
                  <a:pt x="711147" y="156175"/>
                </a:lnTo>
                <a:lnTo>
                  <a:pt x="701417" y="157034"/>
                </a:lnTo>
                <a:lnTo>
                  <a:pt x="732483" y="157034"/>
                </a:lnTo>
                <a:lnTo>
                  <a:pt x="735851" y="149311"/>
                </a:lnTo>
                <a:lnTo>
                  <a:pt x="735851" y="145020"/>
                </a:lnTo>
                <a:close/>
              </a:path>
              <a:path w="735964" h="187960">
                <a:moveTo>
                  <a:pt x="279406" y="114128"/>
                </a:moveTo>
                <a:lnTo>
                  <a:pt x="266492" y="114128"/>
                </a:lnTo>
                <a:lnTo>
                  <a:pt x="259756" y="124425"/>
                </a:lnTo>
                <a:lnTo>
                  <a:pt x="267990" y="135581"/>
                </a:lnTo>
                <a:lnTo>
                  <a:pt x="281465" y="136438"/>
                </a:lnTo>
                <a:lnTo>
                  <a:pt x="279219" y="127858"/>
                </a:lnTo>
                <a:lnTo>
                  <a:pt x="278470" y="118418"/>
                </a:lnTo>
                <a:lnTo>
                  <a:pt x="279406" y="114128"/>
                </a:lnTo>
                <a:close/>
              </a:path>
              <a:path w="735964" h="187960">
                <a:moveTo>
                  <a:pt x="285957" y="95250"/>
                </a:moveTo>
                <a:lnTo>
                  <a:pt x="282213" y="95250"/>
                </a:lnTo>
                <a:lnTo>
                  <a:pt x="275476" y="96108"/>
                </a:lnTo>
                <a:lnTo>
                  <a:pt x="285607" y="96108"/>
                </a:lnTo>
                <a:lnTo>
                  <a:pt x="285957" y="95250"/>
                </a:lnTo>
                <a:close/>
              </a:path>
              <a:path w="735964" h="187960">
                <a:moveTo>
                  <a:pt x="308414" y="0"/>
                </a:moveTo>
                <a:lnTo>
                  <a:pt x="261252" y="4290"/>
                </a:lnTo>
                <a:lnTo>
                  <a:pt x="215590" y="16304"/>
                </a:lnTo>
                <a:lnTo>
                  <a:pt x="171424" y="36898"/>
                </a:lnTo>
                <a:lnTo>
                  <a:pt x="160944" y="42905"/>
                </a:lnTo>
                <a:lnTo>
                  <a:pt x="139984" y="53202"/>
                </a:lnTo>
                <a:lnTo>
                  <a:pt x="129504" y="57492"/>
                </a:lnTo>
                <a:lnTo>
                  <a:pt x="119772" y="60925"/>
                </a:lnTo>
                <a:lnTo>
                  <a:pt x="109292" y="65215"/>
                </a:lnTo>
                <a:lnTo>
                  <a:pt x="77852" y="72938"/>
                </a:lnTo>
                <a:lnTo>
                  <a:pt x="67372" y="74655"/>
                </a:lnTo>
                <a:lnTo>
                  <a:pt x="56142" y="76371"/>
                </a:lnTo>
                <a:lnTo>
                  <a:pt x="45662" y="78087"/>
                </a:lnTo>
                <a:lnTo>
                  <a:pt x="34434" y="78945"/>
                </a:lnTo>
                <a:lnTo>
                  <a:pt x="256012" y="78945"/>
                </a:lnTo>
                <a:lnTo>
                  <a:pt x="276225" y="80661"/>
                </a:lnTo>
                <a:lnTo>
                  <a:pt x="284459" y="83237"/>
                </a:lnTo>
                <a:lnTo>
                  <a:pt x="289699" y="85811"/>
                </a:lnTo>
                <a:lnTo>
                  <a:pt x="292693" y="78087"/>
                </a:lnTo>
                <a:lnTo>
                  <a:pt x="282962" y="76371"/>
                </a:lnTo>
                <a:lnTo>
                  <a:pt x="281663" y="61784"/>
                </a:lnTo>
                <a:lnTo>
                  <a:pt x="222327" y="61784"/>
                </a:lnTo>
                <a:lnTo>
                  <a:pt x="214092" y="36898"/>
                </a:lnTo>
                <a:lnTo>
                  <a:pt x="259756" y="36898"/>
                </a:lnTo>
                <a:lnTo>
                  <a:pt x="279219" y="34324"/>
                </a:lnTo>
                <a:lnTo>
                  <a:pt x="277722" y="15445"/>
                </a:lnTo>
                <a:lnTo>
                  <a:pt x="416744" y="15445"/>
                </a:lnTo>
                <a:lnTo>
                  <a:pt x="403482" y="12012"/>
                </a:lnTo>
                <a:lnTo>
                  <a:pt x="379528" y="6864"/>
                </a:lnTo>
                <a:lnTo>
                  <a:pt x="355574" y="2574"/>
                </a:lnTo>
                <a:lnTo>
                  <a:pt x="332367" y="858"/>
                </a:lnTo>
                <a:lnTo>
                  <a:pt x="308414" y="0"/>
                </a:lnTo>
                <a:close/>
              </a:path>
              <a:path w="735964" h="187960">
                <a:moveTo>
                  <a:pt x="441661" y="23168"/>
                </a:moveTo>
                <a:lnTo>
                  <a:pt x="416957" y="23168"/>
                </a:lnTo>
                <a:lnTo>
                  <a:pt x="436420" y="31750"/>
                </a:lnTo>
                <a:lnTo>
                  <a:pt x="454386" y="39472"/>
                </a:lnTo>
                <a:lnTo>
                  <a:pt x="470107" y="47195"/>
                </a:lnTo>
                <a:lnTo>
                  <a:pt x="483580" y="53202"/>
                </a:lnTo>
                <a:lnTo>
                  <a:pt x="495557" y="59209"/>
                </a:lnTo>
                <a:lnTo>
                  <a:pt x="506037" y="64358"/>
                </a:lnTo>
                <a:lnTo>
                  <a:pt x="514272" y="68648"/>
                </a:lnTo>
                <a:lnTo>
                  <a:pt x="520260" y="72081"/>
                </a:lnTo>
                <a:lnTo>
                  <a:pt x="535981" y="68648"/>
                </a:lnTo>
                <a:lnTo>
                  <a:pt x="515020" y="56635"/>
                </a:lnTo>
                <a:lnTo>
                  <a:pt x="494060" y="45479"/>
                </a:lnTo>
                <a:lnTo>
                  <a:pt x="471603" y="35182"/>
                </a:lnTo>
                <a:lnTo>
                  <a:pt x="449146" y="25742"/>
                </a:lnTo>
                <a:lnTo>
                  <a:pt x="441661" y="23168"/>
                </a:lnTo>
                <a:close/>
              </a:path>
              <a:path w="735964" h="187960">
                <a:moveTo>
                  <a:pt x="590627" y="64358"/>
                </a:moveTo>
                <a:lnTo>
                  <a:pt x="577902" y="64358"/>
                </a:lnTo>
                <a:lnTo>
                  <a:pt x="564427" y="65215"/>
                </a:lnTo>
                <a:lnTo>
                  <a:pt x="535981" y="68648"/>
                </a:lnTo>
                <a:lnTo>
                  <a:pt x="520260" y="72081"/>
                </a:lnTo>
                <a:lnTo>
                  <a:pt x="640033" y="72081"/>
                </a:lnTo>
                <a:lnTo>
                  <a:pt x="616079" y="66932"/>
                </a:lnTo>
                <a:lnTo>
                  <a:pt x="603352" y="65215"/>
                </a:lnTo>
                <a:lnTo>
                  <a:pt x="590627" y="64358"/>
                </a:lnTo>
                <a:close/>
              </a:path>
              <a:path w="735964" h="187960">
                <a:moveTo>
                  <a:pt x="232059" y="36898"/>
                </a:moveTo>
                <a:lnTo>
                  <a:pt x="224572" y="36898"/>
                </a:lnTo>
                <a:lnTo>
                  <a:pt x="232059" y="61784"/>
                </a:lnTo>
                <a:lnTo>
                  <a:pt x="240292" y="61784"/>
                </a:lnTo>
                <a:lnTo>
                  <a:pt x="232059" y="36898"/>
                </a:lnTo>
                <a:close/>
              </a:path>
              <a:path w="735964" h="187960">
                <a:moveTo>
                  <a:pt x="250024" y="36898"/>
                </a:moveTo>
                <a:lnTo>
                  <a:pt x="241790" y="36898"/>
                </a:lnTo>
                <a:lnTo>
                  <a:pt x="250024" y="61784"/>
                </a:lnTo>
                <a:lnTo>
                  <a:pt x="256762" y="61784"/>
                </a:lnTo>
                <a:lnTo>
                  <a:pt x="250024" y="36898"/>
                </a:lnTo>
                <a:close/>
              </a:path>
              <a:path w="735964" h="187960">
                <a:moveTo>
                  <a:pt x="279219" y="34324"/>
                </a:moveTo>
                <a:lnTo>
                  <a:pt x="259756" y="36898"/>
                </a:lnTo>
                <a:lnTo>
                  <a:pt x="267242" y="61784"/>
                </a:lnTo>
                <a:lnTo>
                  <a:pt x="281663" y="61784"/>
                </a:lnTo>
                <a:lnTo>
                  <a:pt x="279219" y="34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78321" y="3242902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30049" y="3200592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5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32000" y="2761261"/>
            <a:ext cx="516185" cy="3756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13741" y="2507070"/>
            <a:ext cx="577725" cy="6041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84625" y="4563609"/>
            <a:ext cx="468075" cy="5005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92400" y="4626166"/>
            <a:ext cx="462518" cy="5956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46133" y="7922108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1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89125" y="7526297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1" y="0"/>
                </a:lnTo>
                <a:lnTo>
                  <a:pt x="12982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48015" y="7639629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48015" y="7639629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46133" y="7522916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1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46133" y="7522916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327650" y="7531336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39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21966" y="7917939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60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70591" y="7692064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4" y="0"/>
                </a:lnTo>
                <a:lnTo>
                  <a:pt x="118534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70591" y="7692064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87525" y="7802012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46300" y="7090191"/>
            <a:ext cx="475019" cy="4028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759003" y="7458491"/>
            <a:ext cx="954515" cy="402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535359" y="7636885"/>
            <a:ext cx="386596" cy="47841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379698" y="6645691"/>
            <a:ext cx="1245868" cy="6148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92408" y="7367129"/>
            <a:ext cx="584763" cy="79897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630898" y="7618492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10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8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780754" y="7174496"/>
            <a:ext cx="136525" cy="448309"/>
          </a:xfrm>
          <a:custGeom>
            <a:avLst/>
            <a:gdLst/>
            <a:ahLst/>
            <a:cxnLst/>
            <a:rect l="l" t="t" r="r" b="b"/>
            <a:pathLst>
              <a:path w="136525" h="448309">
                <a:moveTo>
                  <a:pt x="0" y="0"/>
                </a:moveTo>
                <a:lnTo>
                  <a:pt x="136053" y="0"/>
                </a:lnTo>
                <a:lnTo>
                  <a:pt x="136053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32868" y="7301624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32868" y="7301624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630898" y="7175500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10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8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630898" y="7175500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10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920317" y="7180156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39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815262" y="7614485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39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6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656530" y="7360443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60" h="258445">
                <a:moveTo>
                  <a:pt x="0" y="0"/>
                </a:moveTo>
                <a:lnTo>
                  <a:pt x="124223" y="0"/>
                </a:lnTo>
                <a:lnTo>
                  <a:pt x="124223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656530" y="7360443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60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674277" y="7438237"/>
            <a:ext cx="95250" cy="91440"/>
          </a:xfrm>
          <a:custGeom>
            <a:avLst/>
            <a:gdLst/>
            <a:ahLst/>
            <a:cxnLst/>
            <a:rect l="l" t="t" r="r" b="b"/>
            <a:pathLst>
              <a:path w="95250" h="91440">
                <a:moveTo>
                  <a:pt x="0" y="0"/>
                </a:moveTo>
                <a:lnTo>
                  <a:pt x="94645" y="0"/>
                </a:lnTo>
                <a:lnTo>
                  <a:pt x="94645" y="91076"/>
                </a:lnTo>
                <a:lnTo>
                  <a:pt x="0" y="910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759394" y="3562773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513298" y="3808870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39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775200" y="3662115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5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276427" y="3659858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39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784230" y="4095608"/>
            <a:ext cx="269240" cy="2540"/>
          </a:xfrm>
          <a:custGeom>
            <a:avLst/>
            <a:gdLst/>
            <a:ahLst/>
            <a:cxnLst/>
            <a:rect l="l" t="t" r="r" b="b"/>
            <a:pathLst>
              <a:path w="269239" h="2539">
                <a:moveTo>
                  <a:pt x="0" y="0"/>
                </a:moveTo>
                <a:lnTo>
                  <a:pt x="2686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359378" y="5333999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4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373511" y="3238499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89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572196" y="4076700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357511" y="4191000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5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197404" y="4191000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4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858396" y="6640125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49"/>
                </a:lnTo>
                <a:lnTo>
                  <a:pt x="16896" y="62551"/>
                </a:lnTo>
                <a:lnTo>
                  <a:pt x="0" y="82431"/>
                </a:lnTo>
                <a:lnTo>
                  <a:pt x="0" y="102704"/>
                </a:lnTo>
                <a:lnTo>
                  <a:pt x="50689" y="141287"/>
                </a:lnTo>
                <a:lnTo>
                  <a:pt x="101379" y="158024"/>
                </a:lnTo>
                <a:lnTo>
                  <a:pt x="145176" y="167785"/>
                </a:lnTo>
                <a:lnTo>
                  <a:pt x="193089" y="175376"/>
                </a:lnTo>
                <a:lnTo>
                  <a:pt x="244088" y="180799"/>
                </a:lnTo>
                <a:lnTo>
                  <a:pt x="297144" y="184052"/>
                </a:lnTo>
                <a:lnTo>
                  <a:pt x="351230" y="185137"/>
                </a:lnTo>
                <a:lnTo>
                  <a:pt x="405315" y="184052"/>
                </a:lnTo>
                <a:lnTo>
                  <a:pt x="458372" y="180799"/>
                </a:lnTo>
                <a:lnTo>
                  <a:pt x="509371" y="175376"/>
                </a:lnTo>
                <a:lnTo>
                  <a:pt x="557283" y="167785"/>
                </a:lnTo>
                <a:lnTo>
                  <a:pt x="601080" y="158024"/>
                </a:lnTo>
                <a:lnTo>
                  <a:pt x="651770" y="141287"/>
                </a:lnTo>
                <a:lnTo>
                  <a:pt x="685563" y="122585"/>
                </a:lnTo>
                <a:lnTo>
                  <a:pt x="702460" y="102704"/>
                </a:lnTo>
                <a:lnTo>
                  <a:pt x="702460" y="82431"/>
                </a:lnTo>
                <a:lnTo>
                  <a:pt x="651770" y="43849"/>
                </a:lnTo>
                <a:lnTo>
                  <a:pt x="601080" y="27112"/>
                </a:lnTo>
                <a:lnTo>
                  <a:pt x="557283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858395" y="6640124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49935" y="6624195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39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556620" y="6624195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39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856283" y="6624319"/>
            <a:ext cx="700405" cy="113030"/>
          </a:xfrm>
          <a:custGeom>
            <a:avLst/>
            <a:gdLst/>
            <a:ahLst/>
            <a:cxnLst/>
            <a:rect l="l" t="t" r="r" b="b"/>
            <a:pathLst>
              <a:path w="700404" h="113029">
                <a:moveTo>
                  <a:pt x="0" y="0"/>
                </a:moveTo>
                <a:lnTo>
                  <a:pt x="699912" y="0"/>
                </a:lnTo>
                <a:lnTo>
                  <a:pt x="699912" y="112889"/>
                </a:lnTo>
                <a:lnTo>
                  <a:pt x="0" y="112889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851623" y="6491111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30" y="0"/>
                </a:moveTo>
                <a:lnTo>
                  <a:pt x="297144" y="1264"/>
                </a:lnTo>
                <a:lnTo>
                  <a:pt x="244088" y="5058"/>
                </a:lnTo>
                <a:lnTo>
                  <a:pt x="193089" y="11382"/>
                </a:lnTo>
                <a:lnTo>
                  <a:pt x="145176" y="20235"/>
                </a:lnTo>
                <a:lnTo>
                  <a:pt x="101379" y="31617"/>
                </a:lnTo>
                <a:lnTo>
                  <a:pt x="50689" y="51135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9" y="184281"/>
                </a:lnTo>
                <a:lnTo>
                  <a:pt x="145176" y="195664"/>
                </a:lnTo>
                <a:lnTo>
                  <a:pt x="193089" y="204517"/>
                </a:lnTo>
                <a:lnTo>
                  <a:pt x="244088" y="210840"/>
                </a:lnTo>
                <a:lnTo>
                  <a:pt x="297144" y="214634"/>
                </a:lnTo>
                <a:lnTo>
                  <a:pt x="351230" y="215899"/>
                </a:lnTo>
                <a:lnTo>
                  <a:pt x="405315" y="214634"/>
                </a:lnTo>
                <a:lnTo>
                  <a:pt x="458372" y="210840"/>
                </a:lnTo>
                <a:lnTo>
                  <a:pt x="509371" y="204517"/>
                </a:lnTo>
                <a:lnTo>
                  <a:pt x="557283" y="195664"/>
                </a:lnTo>
                <a:lnTo>
                  <a:pt x="601080" y="184281"/>
                </a:lnTo>
                <a:lnTo>
                  <a:pt x="651770" y="164763"/>
                </a:lnTo>
                <a:lnTo>
                  <a:pt x="685563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5"/>
                </a:lnTo>
                <a:lnTo>
                  <a:pt x="601080" y="31617"/>
                </a:lnTo>
                <a:lnTo>
                  <a:pt x="557283" y="20235"/>
                </a:lnTo>
                <a:lnTo>
                  <a:pt x="509371" y="11382"/>
                </a:lnTo>
                <a:lnTo>
                  <a:pt x="458372" y="5058"/>
                </a:lnTo>
                <a:lnTo>
                  <a:pt x="405315" y="126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851623" y="6491111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018584" y="6523570"/>
            <a:ext cx="352732" cy="1588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203981" y="7367130"/>
            <a:ext cx="273191" cy="39257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077970" y="7184249"/>
            <a:ext cx="419522" cy="57982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151661" y="5179341"/>
            <a:ext cx="273191" cy="39285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025650" y="4996462"/>
            <a:ext cx="419522" cy="57982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11377278" y="9323796"/>
            <a:ext cx="14262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5495" algn="l"/>
              </a:tabLst>
            </a:pPr>
            <a:r>
              <a:rPr spc="-5" dirty="0"/>
              <a:t>Client-server	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0640"/>
            <a:ext cx="8790940" cy="0"/>
          </a:xfrm>
          <a:custGeom>
            <a:avLst/>
            <a:gdLst/>
            <a:ahLst/>
            <a:cxnLst/>
            <a:rect l="l" t="t" r="r" b="b"/>
            <a:pathLst>
              <a:path w="8790940">
                <a:moveTo>
                  <a:pt x="0" y="0"/>
                </a:moveTo>
                <a:lnTo>
                  <a:pt x="879068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18300" y="1356360"/>
            <a:ext cx="5655945" cy="28829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server:</a:t>
            </a:r>
            <a:endParaRPr sz="3400">
              <a:latin typeface="Comic Sans MS"/>
              <a:cs typeface="Comic Sans MS"/>
            </a:endParaRPr>
          </a:p>
          <a:p>
            <a:pPr marL="749300" indent="-29146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49300" algn="l"/>
              </a:tabLst>
            </a:pPr>
            <a:r>
              <a:rPr sz="3400" spc="-5" dirty="0">
                <a:latin typeface="Comic Sans MS"/>
                <a:cs typeface="Comic Sans MS"/>
              </a:rPr>
              <a:t>always-on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host</a:t>
            </a:r>
            <a:endParaRPr sz="3400">
              <a:latin typeface="Comic Sans MS"/>
              <a:cs typeface="Comic Sans MS"/>
            </a:endParaRPr>
          </a:p>
          <a:p>
            <a:pPr marL="749300" indent="-291465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49300" algn="l"/>
              </a:tabLst>
            </a:pPr>
            <a:r>
              <a:rPr sz="3400" spc="-5" dirty="0">
                <a:latin typeface="Comic Sans MS"/>
                <a:cs typeface="Comic Sans MS"/>
              </a:rPr>
              <a:t>permanent </a:t>
            </a:r>
            <a:r>
              <a:rPr sz="3400" dirty="0">
                <a:latin typeface="Comic Sans MS"/>
                <a:cs typeface="Comic Sans MS"/>
              </a:rPr>
              <a:t>IP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address</a:t>
            </a:r>
            <a:endParaRPr sz="3400">
              <a:latin typeface="Comic Sans MS"/>
              <a:cs typeface="Comic Sans MS"/>
            </a:endParaRPr>
          </a:p>
          <a:p>
            <a:pPr marL="749300" indent="-29146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49300" algn="l"/>
              </a:tabLst>
            </a:pPr>
            <a:r>
              <a:rPr sz="3400" spc="-5" dirty="0">
                <a:latin typeface="Comic Sans MS"/>
                <a:cs typeface="Comic Sans MS"/>
              </a:rPr>
              <a:t>server </a:t>
            </a:r>
            <a:r>
              <a:rPr sz="3400" dirty="0">
                <a:latin typeface="Comic Sans MS"/>
                <a:cs typeface="Comic Sans MS"/>
              </a:rPr>
              <a:t>farms </a:t>
            </a:r>
            <a:r>
              <a:rPr sz="3400" spc="-5" dirty="0">
                <a:latin typeface="Comic Sans MS"/>
                <a:cs typeface="Comic Sans MS"/>
              </a:rPr>
              <a:t>for</a:t>
            </a:r>
            <a:r>
              <a:rPr sz="3400" spc="-5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scaling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55627" y="5069249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6" y="20528"/>
                </a:moveTo>
                <a:lnTo>
                  <a:pt x="415356" y="21386"/>
                </a:lnTo>
                <a:lnTo>
                  <a:pt x="361356" y="24260"/>
                </a:lnTo>
                <a:lnTo>
                  <a:pt x="312617" y="29597"/>
                </a:lnTo>
                <a:lnTo>
                  <a:pt x="270932" y="37844"/>
                </a:lnTo>
                <a:lnTo>
                  <a:pt x="213270" y="56236"/>
                </a:lnTo>
                <a:lnTo>
                  <a:pt x="159360" y="79919"/>
                </a:lnTo>
                <a:lnTo>
                  <a:pt x="110742" y="108105"/>
                </a:lnTo>
                <a:lnTo>
                  <a:pt x="68957" y="140004"/>
                </a:lnTo>
                <a:lnTo>
                  <a:pt x="35544" y="174825"/>
                </a:lnTo>
                <a:lnTo>
                  <a:pt x="12045" y="211779"/>
                </a:lnTo>
                <a:lnTo>
                  <a:pt x="0" y="250075"/>
                </a:lnTo>
                <a:lnTo>
                  <a:pt x="8" y="286381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7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4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1"/>
                </a:lnTo>
                <a:lnTo>
                  <a:pt x="444836" y="749712"/>
                </a:lnTo>
                <a:lnTo>
                  <a:pt x="493994" y="773389"/>
                </a:lnTo>
                <a:lnTo>
                  <a:pt x="544142" y="795265"/>
                </a:lnTo>
                <a:lnTo>
                  <a:pt x="594858" y="815081"/>
                </a:lnTo>
                <a:lnTo>
                  <a:pt x="645723" y="832581"/>
                </a:lnTo>
                <a:lnTo>
                  <a:pt x="693471" y="846935"/>
                </a:lnTo>
                <a:lnTo>
                  <a:pt x="743895" y="860312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6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19"/>
                </a:lnTo>
                <a:lnTo>
                  <a:pt x="1491085" y="777195"/>
                </a:lnTo>
                <a:lnTo>
                  <a:pt x="1528070" y="744748"/>
                </a:lnTo>
                <a:lnTo>
                  <a:pt x="1562381" y="710661"/>
                </a:lnTo>
                <a:lnTo>
                  <a:pt x="1593748" y="673284"/>
                </a:lnTo>
                <a:lnTo>
                  <a:pt x="1621965" y="631357"/>
                </a:lnTo>
                <a:lnTo>
                  <a:pt x="1647273" y="586043"/>
                </a:lnTo>
                <a:lnTo>
                  <a:pt x="1669908" y="538506"/>
                </a:lnTo>
                <a:lnTo>
                  <a:pt x="1690109" y="489911"/>
                </a:lnTo>
                <a:lnTo>
                  <a:pt x="1708114" y="441422"/>
                </a:lnTo>
                <a:lnTo>
                  <a:pt x="1724161" y="394203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3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0"/>
                </a:lnTo>
                <a:lnTo>
                  <a:pt x="1250809" y="51390"/>
                </a:lnTo>
                <a:lnTo>
                  <a:pt x="1191127" y="51355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1" y="32619"/>
                </a:lnTo>
                <a:lnTo>
                  <a:pt x="591015" y="23066"/>
                </a:lnTo>
                <a:lnTo>
                  <a:pt x="531976" y="21237"/>
                </a:lnTo>
                <a:lnTo>
                  <a:pt x="472826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7"/>
                </a:lnTo>
                <a:lnTo>
                  <a:pt x="1347572" y="43387"/>
                </a:lnTo>
                <a:lnTo>
                  <a:pt x="1296799" y="48920"/>
                </a:lnTo>
                <a:lnTo>
                  <a:pt x="1250809" y="51390"/>
                </a:lnTo>
                <a:lnTo>
                  <a:pt x="1801745" y="51390"/>
                </a:lnTo>
                <a:lnTo>
                  <a:pt x="1797878" y="39163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5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6"/>
                </a:lnTo>
                <a:lnTo>
                  <a:pt x="844690" y="32481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06508" y="2885034"/>
            <a:ext cx="2407558" cy="1429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5937" y="2455761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6" y="1089062"/>
                </a:moveTo>
                <a:lnTo>
                  <a:pt x="843686" y="1089062"/>
                </a:lnTo>
                <a:lnTo>
                  <a:pt x="894422" y="1089527"/>
                </a:lnTo>
                <a:lnTo>
                  <a:pt x="941715" y="1091041"/>
                </a:lnTo>
                <a:lnTo>
                  <a:pt x="984764" y="1093794"/>
                </a:lnTo>
                <a:lnTo>
                  <a:pt x="1022773" y="1097981"/>
                </a:lnTo>
                <a:lnTo>
                  <a:pt x="1089927" y="1110737"/>
                </a:lnTo>
                <a:lnTo>
                  <a:pt x="1143100" y="1127325"/>
                </a:lnTo>
                <a:lnTo>
                  <a:pt x="1186281" y="1147151"/>
                </a:lnTo>
                <a:lnTo>
                  <a:pt x="1223458" y="1169623"/>
                </a:lnTo>
                <a:lnTo>
                  <a:pt x="1295760" y="1220137"/>
                </a:lnTo>
                <a:lnTo>
                  <a:pt x="1381398" y="1273373"/>
                </a:lnTo>
                <a:lnTo>
                  <a:pt x="1425574" y="1303932"/>
                </a:lnTo>
                <a:lnTo>
                  <a:pt x="1470704" y="1336926"/>
                </a:lnTo>
                <a:lnTo>
                  <a:pt x="1516097" y="1370607"/>
                </a:lnTo>
                <a:lnTo>
                  <a:pt x="1561068" y="1403230"/>
                </a:lnTo>
                <a:lnTo>
                  <a:pt x="1604927" y="1433048"/>
                </a:lnTo>
                <a:lnTo>
                  <a:pt x="1646987" y="1458316"/>
                </a:lnTo>
                <a:lnTo>
                  <a:pt x="1686560" y="1477287"/>
                </a:lnTo>
                <a:lnTo>
                  <a:pt x="1746129" y="1495782"/>
                </a:lnTo>
                <a:lnTo>
                  <a:pt x="1802772" y="1503874"/>
                </a:lnTo>
                <a:lnTo>
                  <a:pt x="1856272" y="1503621"/>
                </a:lnTo>
                <a:lnTo>
                  <a:pt x="1906413" y="1497083"/>
                </a:lnTo>
                <a:lnTo>
                  <a:pt x="1952978" y="1486318"/>
                </a:lnTo>
                <a:lnTo>
                  <a:pt x="1996507" y="1472699"/>
                </a:lnTo>
                <a:lnTo>
                  <a:pt x="2037328" y="1454853"/>
                </a:lnTo>
                <a:lnTo>
                  <a:pt x="2074897" y="1430722"/>
                </a:lnTo>
                <a:lnTo>
                  <a:pt x="2108673" y="1398246"/>
                </a:lnTo>
                <a:lnTo>
                  <a:pt x="2138115" y="1355367"/>
                </a:lnTo>
                <a:lnTo>
                  <a:pt x="2156032" y="1316175"/>
                </a:lnTo>
                <a:lnTo>
                  <a:pt x="2171422" y="1269637"/>
                </a:lnTo>
                <a:lnTo>
                  <a:pt x="2184798" y="1217807"/>
                </a:lnTo>
                <a:lnTo>
                  <a:pt x="2196673" y="1162738"/>
                </a:lnTo>
                <a:lnTo>
                  <a:pt x="2207560" y="1106485"/>
                </a:lnTo>
                <a:lnTo>
                  <a:pt x="2210836" y="1089062"/>
                </a:lnTo>
                <a:close/>
              </a:path>
              <a:path w="2310765" h="1504314">
                <a:moveTo>
                  <a:pt x="1691744" y="0"/>
                </a:moveTo>
                <a:lnTo>
                  <a:pt x="1649766" y="365"/>
                </a:lnTo>
                <a:lnTo>
                  <a:pt x="1609795" y="2111"/>
                </a:lnTo>
                <a:lnTo>
                  <a:pt x="1566814" y="5550"/>
                </a:lnTo>
                <a:lnTo>
                  <a:pt x="1515805" y="10996"/>
                </a:lnTo>
                <a:lnTo>
                  <a:pt x="1221935" y="48396"/>
                </a:lnTo>
                <a:lnTo>
                  <a:pt x="1115522" y="64200"/>
                </a:lnTo>
                <a:lnTo>
                  <a:pt x="1062409" y="72949"/>
                </a:lnTo>
                <a:lnTo>
                  <a:pt x="1010425" y="82262"/>
                </a:lnTo>
                <a:lnTo>
                  <a:pt x="960370" y="92140"/>
                </a:lnTo>
                <a:lnTo>
                  <a:pt x="913043" y="102582"/>
                </a:lnTo>
                <a:lnTo>
                  <a:pt x="869244" y="113589"/>
                </a:lnTo>
                <a:lnTo>
                  <a:pt x="813967" y="129210"/>
                </a:lnTo>
                <a:lnTo>
                  <a:pt x="759842" y="145910"/>
                </a:lnTo>
                <a:lnTo>
                  <a:pt x="707353" y="163594"/>
                </a:lnTo>
                <a:lnTo>
                  <a:pt x="656982" y="182171"/>
                </a:lnTo>
                <a:lnTo>
                  <a:pt x="609212" y="201546"/>
                </a:lnTo>
                <a:lnTo>
                  <a:pt x="564527" y="221628"/>
                </a:lnTo>
                <a:lnTo>
                  <a:pt x="523410" y="242322"/>
                </a:lnTo>
                <a:lnTo>
                  <a:pt x="486344" y="263537"/>
                </a:lnTo>
                <a:lnTo>
                  <a:pt x="453813" y="285179"/>
                </a:lnTo>
                <a:lnTo>
                  <a:pt x="418284" y="320248"/>
                </a:lnTo>
                <a:lnTo>
                  <a:pt x="397619" y="358767"/>
                </a:lnTo>
                <a:lnTo>
                  <a:pt x="385233" y="398915"/>
                </a:lnTo>
                <a:lnTo>
                  <a:pt x="374539" y="438876"/>
                </a:lnTo>
                <a:lnTo>
                  <a:pt x="358955" y="476829"/>
                </a:lnTo>
                <a:lnTo>
                  <a:pt x="331893" y="510958"/>
                </a:lnTo>
                <a:lnTo>
                  <a:pt x="296203" y="534865"/>
                </a:lnTo>
                <a:lnTo>
                  <a:pt x="251784" y="554033"/>
                </a:lnTo>
                <a:lnTo>
                  <a:pt x="152719" y="587946"/>
                </a:lnTo>
                <a:lnTo>
                  <a:pt x="106049" y="607588"/>
                </a:lnTo>
                <a:lnTo>
                  <a:pt x="66607" y="632285"/>
                </a:lnTo>
                <a:lnTo>
                  <a:pt x="38382" y="664487"/>
                </a:lnTo>
                <a:lnTo>
                  <a:pt x="22066" y="701872"/>
                </a:lnTo>
                <a:lnTo>
                  <a:pt x="10301" y="747672"/>
                </a:lnTo>
                <a:lnTo>
                  <a:pt x="2980" y="798869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6"/>
                </a:lnTo>
                <a:lnTo>
                  <a:pt x="111477" y="1086974"/>
                </a:lnTo>
                <a:lnTo>
                  <a:pt x="155786" y="1091458"/>
                </a:lnTo>
                <a:lnTo>
                  <a:pt x="322639" y="1099638"/>
                </a:lnTo>
                <a:lnTo>
                  <a:pt x="363882" y="1100224"/>
                </a:lnTo>
                <a:lnTo>
                  <a:pt x="409669" y="1099931"/>
                </a:lnTo>
                <a:lnTo>
                  <a:pt x="790305" y="1089451"/>
                </a:lnTo>
                <a:lnTo>
                  <a:pt x="2210836" y="1089062"/>
                </a:lnTo>
                <a:lnTo>
                  <a:pt x="2217974" y="1051100"/>
                </a:lnTo>
                <a:lnTo>
                  <a:pt x="2228427" y="998638"/>
                </a:lnTo>
                <a:lnTo>
                  <a:pt x="2238906" y="949046"/>
                </a:lnTo>
                <a:lnTo>
                  <a:pt x="2248950" y="900480"/>
                </a:lnTo>
                <a:lnTo>
                  <a:pt x="2258403" y="852310"/>
                </a:lnTo>
                <a:lnTo>
                  <a:pt x="2267105" y="803903"/>
                </a:lnTo>
                <a:lnTo>
                  <a:pt x="2274898" y="754627"/>
                </a:lnTo>
                <a:lnTo>
                  <a:pt x="2281626" y="703849"/>
                </a:lnTo>
                <a:lnTo>
                  <a:pt x="2287129" y="650939"/>
                </a:lnTo>
                <a:lnTo>
                  <a:pt x="2292054" y="601048"/>
                </a:lnTo>
                <a:lnTo>
                  <a:pt x="2297747" y="547294"/>
                </a:lnTo>
                <a:lnTo>
                  <a:pt x="2303282" y="491317"/>
                </a:lnTo>
                <a:lnTo>
                  <a:pt x="2307731" y="434758"/>
                </a:lnTo>
                <a:lnTo>
                  <a:pt x="2310169" y="379257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60" y="235509"/>
                </a:lnTo>
                <a:lnTo>
                  <a:pt x="2276895" y="187060"/>
                </a:lnTo>
                <a:lnTo>
                  <a:pt x="2251171" y="145197"/>
                </a:lnTo>
                <a:lnTo>
                  <a:pt x="2219677" y="109355"/>
                </a:lnTo>
                <a:lnTo>
                  <a:pt x="2183103" y="78969"/>
                </a:lnTo>
                <a:lnTo>
                  <a:pt x="2142139" y="53475"/>
                </a:lnTo>
                <a:lnTo>
                  <a:pt x="2097475" y="32309"/>
                </a:lnTo>
                <a:lnTo>
                  <a:pt x="2054254" y="18591"/>
                </a:lnTo>
                <a:lnTo>
                  <a:pt x="2005228" y="9652"/>
                </a:lnTo>
                <a:lnTo>
                  <a:pt x="1952332" y="4465"/>
                </a:lnTo>
                <a:lnTo>
                  <a:pt x="1897500" y="2003"/>
                </a:lnTo>
                <a:lnTo>
                  <a:pt x="1842668" y="1239"/>
                </a:lnTo>
                <a:lnTo>
                  <a:pt x="1691744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1233" y="4723627"/>
            <a:ext cx="1403985" cy="952500"/>
          </a:xfrm>
          <a:custGeom>
            <a:avLst/>
            <a:gdLst/>
            <a:ahLst/>
            <a:cxnLst/>
            <a:rect l="l" t="t" r="r" b="b"/>
            <a:pathLst>
              <a:path w="1403985" h="952500">
                <a:moveTo>
                  <a:pt x="0" y="0"/>
                </a:moveTo>
                <a:lnTo>
                  <a:pt x="1403732" y="0"/>
                </a:lnTo>
                <a:lnTo>
                  <a:pt x="1403732" y="952351"/>
                </a:lnTo>
                <a:lnTo>
                  <a:pt x="0" y="952351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8324" y="4348479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10" h="452120">
                <a:moveTo>
                  <a:pt x="1036892" y="0"/>
                </a:moveTo>
                <a:lnTo>
                  <a:pt x="0" y="451606"/>
                </a:lnTo>
                <a:lnTo>
                  <a:pt x="2073785" y="451606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19128" y="2988902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39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9170" y="2988886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23010" y="3424978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19" h="60325">
                <a:moveTo>
                  <a:pt x="4422" y="0"/>
                </a:moveTo>
                <a:lnTo>
                  <a:pt x="134459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3056" y="3424976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5" h="60325">
                <a:moveTo>
                  <a:pt x="134996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0" y="0"/>
                </a:lnTo>
                <a:lnTo>
                  <a:pt x="134996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8908" y="3000445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39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3035" y="3235012"/>
            <a:ext cx="264893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3128" y="3168755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10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52767" y="3077179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30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7036" y="3162716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5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2899" y="3073499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4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08137" y="2715904"/>
            <a:ext cx="495902" cy="318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70096" y="367829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3" y="0"/>
                </a:moveTo>
                <a:lnTo>
                  <a:pt x="217258" y="0"/>
                </a:lnTo>
                <a:lnTo>
                  <a:pt x="164163" y="3036"/>
                </a:lnTo>
                <a:lnTo>
                  <a:pt x="114216" y="9109"/>
                </a:lnTo>
                <a:lnTo>
                  <a:pt x="69515" y="18219"/>
                </a:lnTo>
                <a:lnTo>
                  <a:pt x="23171" y="34701"/>
                </a:lnTo>
                <a:lnTo>
                  <a:pt x="0" y="53400"/>
                </a:lnTo>
                <a:lnTo>
                  <a:pt x="0" y="72840"/>
                </a:lnTo>
                <a:lnTo>
                  <a:pt x="69515" y="108021"/>
                </a:lnTo>
                <a:lnTo>
                  <a:pt x="114216" y="117131"/>
                </a:lnTo>
                <a:lnTo>
                  <a:pt x="164163" y="123204"/>
                </a:lnTo>
                <a:lnTo>
                  <a:pt x="217258" y="126241"/>
                </a:lnTo>
                <a:lnTo>
                  <a:pt x="271403" y="126241"/>
                </a:lnTo>
                <a:lnTo>
                  <a:pt x="324498" y="123204"/>
                </a:lnTo>
                <a:lnTo>
                  <a:pt x="374445" y="117131"/>
                </a:lnTo>
                <a:lnTo>
                  <a:pt x="419146" y="108021"/>
                </a:lnTo>
                <a:lnTo>
                  <a:pt x="465489" y="91540"/>
                </a:lnTo>
                <a:lnTo>
                  <a:pt x="488660" y="72840"/>
                </a:lnTo>
                <a:lnTo>
                  <a:pt x="488660" y="53400"/>
                </a:lnTo>
                <a:lnTo>
                  <a:pt x="419146" y="18219"/>
                </a:lnTo>
                <a:lnTo>
                  <a:pt x="374445" y="9109"/>
                </a:lnTo>
                <a:lnTo>
                  <a:pt x="324498" y="3036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70096" y="367829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67200" y="3670300"/>
            <a:ext cx="2540" cy="79375"/>
          </a:xfrm>
          <a:custGeom>
            <a:avLst/>
            <a:gdLst/>
            <a:ahLst/>
            <a:cxnLst/>
            <a:rect l="l" t="t" r="r" b="b"/>
            <a:pathLst>
              <a:path w="2539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57137" y="3670300"/>
            <a:ext cx="2540" cy="79375"/>
          </a:xfrm>
          <a:custGeom>
            <a:avLst/>
            <a:gdLst/>
            <a:ahLst/>
            <a:cxnLst/>
            <a:rect l="l" t="t" r="r" b="b"/>
            <a:pathLst>
              <a:path w="2539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67200" y="3708681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89938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61066" y="3581838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2" y="0"/>
                </a:moveTo>
                <a:lnTo>
                  <a:pt x="217257" y="0"/>
                </a:lnTo>
                <a:lnTo>
                  <a:pt x="164162" y="3508"/>
                </a:lnTo>
                <a:lnTo>
                  <a:pt x="114215" y="10526"/>
                </a:lnTo>
                <a:lnTo>
                  <a:pt x="69514" y="21053"/>
                </a:lnTo>
                <a:lnTo>
                  <a:pt x="23171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514" y="124825"/>
                </a:lnTo>
                <a:lnTo>
                  <a:pt x="114215" y="135351"/>
                </a:lnTo>
                <a:lnTo>
                  <a:pt x="164162" y="142369"/>
                </a:lnTo>
                <a:lnTo>
                  <a:pt x="217257" y="145877"/>
                </a:lnTo>
                <a:lnTo>
                  <a:pt x="271402" y="145877"/>
                </a:lnTo>
                <a:lnTo>
                  <a:pt x="324497" y="142369"/>
                </a:lnTo>
                <a:lnTo>
                  <a:pt x="374444" y="135351"/>
                </a:lnTo>
                <a:lnTo>
                  <a:pt x="419145" y="124825"/>
                </a:lnTo>
                <a:lnTo>
                  <a:pt x="465488" y="105779"/>
                </a:lnTo>
                <a:lnTo>
                  <a:pt x="488660" y="84170"/>
                </a:lnTo>
                <a:lnTo>
                  <a:pt x="488660" y="61707"/>
                </a:lnTo>
                <a:lnTo>
                  <a:pt x="419145" y="21053"/>
                </a:lnTo>
                <a:lnTo>
                  <a:pt x="374444" y="10526"/>
                </a:lnTo>
                <a:lnTo>
                  <a:pt x="324497" y="3508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61065" y="3581838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77568" y="3595231"/>
            <a:ext cx="244475" cy="1157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3416" y="4048600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5"/>
                </a:lnTo>
                <a:lnTo>
                  <a:pt x="71736" y="115222"/>
                </a:lnTo>
                <a:lnTo>
                  <a:pt x="117865" y="124939"/>
                </a:lnTo>
                <a:lnTo>
                  <a:pt x="169409" y="131417"/>
                </a:lnTo>
                <a:lnTo>
                  <a:pt x="224202" y="134656"/>
                </a:lnTo>
                <a:lnTo>
                  <a:pt x="280077" y="134656"/>
                </a:lnTo>
                <a:lnTo>
                  <a:pt x="334870" y="131417"/>
                </a:lnTo>
                <a:lnTo>
                  <a:pt x="386414" y="124939"/>
                </a:lnTo>
                <a:lnTo>
                  <a:pt x="432543" y="115222"/>
                </a:lnTo>
                <a:lnTo>
                  <a:pt x="480367" y="97642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3416" y="4048600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0427" y="4036907"/>
            <a:ext cx="2540" cy="83820"/>
          </a:xfrm>
          <a:custGeom>
            <a:avLst/>
            <a:gdLst/>
            <a:ahLst/>
            <a:cxnLst/>
            <a:rect l="l" t="t" r="r" b="b"/>
            <a:pathLst>
              <a:path w="2539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70683" y="4036907"/>
            <a:ext cx="2540" cy="83820"/>
          </a:xfrm>
          <a:custGeom>
            <a:avLst/>
            <a:gdLst/>
            <a:ahLst/>
            <a:cxnLst/>
            <a:rect l="l" t="t" r="r" b="b"/>
            <a:pathLst>
              <a:path w="2539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60427" y="4078675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6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58900" y="3940295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6"/>
                </a:lnTo>
                <a:lnTo>
                  <a:pt x="117865" y="145762"/>
                </a:lnTo>
                <a:lnTo>
                  <a:pt x="169409" y="153320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0"/>
                </a:lnTo>
                <a:lnTo>
                  <a:pt x="386414" y="145762"/>
                </a:lnTo>
                <a:lnTo>
                  <a:pt x="432543" y="134426"/>
                </a:lnTo>
                <a:lnTo>
                  <a:pt x="480367" y="113916"/>
                </a:lnTo>
                <a:lnTo>
                  <a:pt x="504280" y="90645"/>
                </a:lnTo>
                <a:lnTo>
                  <a:pt x="504280" y="66453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58900" y="3940294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77567" y="3962403"/>
            <a:ext cx="255749" cy="1188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37759" y="3538302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5"/>
                </a:lnTo>
                <a:lnTo>
                  <a:pt x="17203" y="83534"/>
                </a:lnTo>
                <a:lnTo>
                  <a:pt x="68815" y="103700"/>
                </a:lnTo>
                <a:lnTo>
                  <a:pt x="111296" y="112445"/>
                </a:lnTo>
                <a:lnTo>
                  <a:pt x="158763" y="118275"/>
                </a:lnTo>
                <a:lnTo>
                  <a:pt x="209222" y="121190"/>
                </a:lnTo>
                <a:lnTo>
                  <a:pt x="260678" y="121190"/>
                </a:lnTo>
                <a:lnTo>
                  <a:pt x="311137" y="118275"/>
                </a:lnTo>
                <a:lnTo>
                  <a:pt x="358604" y="112445"/>
                </a:lnTo>
                <a:lnTo>
                  <a:pt x="401085" y="103700"/>
                </a:lnTo>
                <a:lnTo>
                  <a:pt x="452696" y="83534"/>
                </a:lnTo>
                <a:lnTo>
                  <a:pt x="469900" y="60595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37759" y="3538302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37759" y="3528907"/>
            <a:ext cx="2540" cy="74930"/>
          </a:xfrm>
          <a:custGeom>
            <a:avLst/>
            <a:gdLst/>
            <a:ahLst/>
            <a:cxnLst/>
            <a:rect l="l" t="t" r="r" b="b"/>
            <a:pathLst>
              <a:path w="2539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07378" y="3528907"/>
            <a:ext cx="2540" cy="74930"/>
          </a:xfrm>
          <a:custGeom>
            <a:avLst/>
            <a:gdLst/>
            <a:ahLst/>
            <a:cxnLst/>
            <a:rect l="l" t="t" r="r" b="b"/>
            <a:pathLst>
              <a:path w="2539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37759" y="3566159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35997" y="3441278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5" y="0"/>
                </a:moveTo>
                <a:lnTo>
                  <a:pt x="206469" y="0"/>
                </a:lnTo>
                <a:lnTo>
                  <a:pt x="156010" y="3401"/>
                </a:lnTo>
                <a:lnTo>
                  <a:pt x="108543" y="10203"/>
                </a:lnTo>
                <a:lnTo>
                  <a:pt x="66062" y="20406"/>
                </a:lnTo>
                <a:lnTo>
                  <a:pt x="22020" y="38864"/>
                </a:lnTo>
                <a:lnTo>
                  <a:pt x="0" y="59808"/>
                </a:lnTo>
                <a:lnTo>
                  <a:pt x="0" y="81581"/>
                </a:lnTo>
                <a:lnTo>
                  <a:pt x="66062" y="120984"/>
                </a:lnTo>
                <a:lnTo>
                  <a:pt x="108543" y="131187"/>
                </a:lnTo>
                <a:lnTo>
                  <a:pt x="156010" y="137989"/>
                </a:lnTo>
                <a:lnTo>
                  <a:pt x="206469" y="141390"/>
                </a:lnTo>
                <a:lnTo>
                  <a:pt x="257925" y="141390"/>
                </a:lnTo>
                <a:lnTo>
                  <a:pt x="308383" y="137989"/>
                </a:lnTo>
                <a:lnTo>
                  <a:pt x="355850" y="131187"/>
                </a:lnTo>
                <a:lnTo>
                  <a:pt x="398331" y="120984"/>
                </a:lnTo>
                <a:lnTo>
                  <a:pt x="442373" y="102525"/>
                </a:lnTo>
                <a:lnTo>
                  <a:pt x="464394" y="81581"/>
                </a:lnTo>
                <a:lnTo>
                  <a:pt x="464394" y="59808"/>
                </a:lnTo>
                <a:lnTo>
                  <a:pt x="398331" y="20406"/>
                </a:lnTo>
                <a:lnTo>
                  <a:pt x="355850" y="10203"/>
                </a:lnTo>
                <a:lnTo>
                  <a:pt x="308383" y="3401"/>
                </a:lnTo>
                <a:lnTo>
                  <a:pt x="25792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35997" y="3441279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45872" y="3457510"/>
            <a:ext cx="233203" cy="111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62668" y="4048600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5"/>
                </a:lnTo>
                <a:lnTo>
                  <a:pt x="71736" y="115222"/>
                </a:lnTo>
                <a:lnTo>
                  <a:pt x="117865" y="124939"/>
                </a:lnTo>
                <a:lnTo>
                  <a:pt x="169409" y="131417"/>
                </a:lnTo>
                <a:lnTo>
                  <a:pt x="224202" y="134656"/>
                </a:lnTo>
                <a:lnTo>
                  <a:pt x="280077" y="134656"/>
                </a:lnTo>
                <a:lnTo>
                  <a:pt x="334870" y="131417"/>
                </a:lnTo>
                <a:lnTo>
                  <a:pt x="386414" y="124939"/>
                </a:lnTo>
                <a:lnTo>
                  <a:pt x="432543" y="115222"/>
                </a:lnTo>
                <a:lnTo>
                  <a:pt x="480367" y="97642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2668" y="4048600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59679" y="4036907"/>
            <a:ext cx="2540" cy="83820"/>
          </a:xfrm>
          <a:custGeom>
            <a:avLst/>
            <a:gdLst/>
            <a:ahLst/>
            <a:cxnLst/>
            <a:rect l="l" t="t" r="r" b="b"/>
            <a:pathLst>
              <a:path w="2539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9937" y="4036907"/>
            <a:ext cx="2540" cy="83820"/>
          </a:xfrm>
          <a:custGeom>
            <a:avLst/>
            <a:gdLst/>
            <a:ahLst/>
            <a:cxnLst/>
            <a:rect l="l" t="t" r="r" b="b"/>
            <a:pathLst>
              <a:path w="2539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59679" y="4078675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6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58154" y="3940295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6" y="0"/>
                </a:moveTo>
                <a:lnTo>
                  <a:pt x="224201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6"/>
                </a:lnTo>
                <a:lnTo>
                  <a:pt x="117865" y="145762"/>
                </a:lnTo>
                <a:lnTo>
                  <a:pt x="169409" y="153320"/>
                </a:lnTo>
                <a:lnTo>
                  <a:pt x="224201" y="157099"/>
                </a:lnTo>
                <a:lnTo>
                  <a:pt x="280076" y="157099"/>
                </a:lnTo>
                <a:lnTo>
                  <a:pt x="334869" y="153320"/>
                </a:lnTo>
                <a:lnTo>
                  <a:pt x="386412" y="145762"/>
                </a:lnTo>
                <a:lnTo>
                  <a:pt x="432542" y="134426"/>
                </a:lnTo>
                <a:lnTo>
                  <a:pt x="480366" y="113916"/>
                </a:lnTo>
                <a:lnTo>
                  <a:pt x="504278" y="90645"/>
                </a:lnTo>
                <a:lnTo>
                  <a:pt x="504278" y="66453"/>
                </a:lnTo>
                <a:lnTo>
                  <a:pt x="432542" y="22672"/>
                </a:lnTo>
                <a:lnTo>
                  <a:pt x="386412" y="11336"/>
                </a:lnTo>
                <a:lnTo>
                  <a:pt x="334869" y="3778"/>
                </a:lnTo>
                <a:lnTo>
                  <a:pt x="28007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58154" y="3940294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6820" y="3962403"/>
            <a:ext cx="255750" cy="1188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57657" y="3671518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8"/>
                </a:lnTo>
                <a:lnTo>
                  <a:pt x="0" y="52213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3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57656" y="3671518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54772" y="3659858"/>
            <a:ext cx="2540" cy="76835"/>
          </a:xfrm>
          <a:custGeom>
            <a:avLst/>
            <a:gdLst/>
            <a:ahLst/>
            <a:cxnLst/>
            <a:rect l="l" t="t" r="r" b="b"/>
            <a:pathLst>
              <a:path w="2539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46969" y="3659858"/>
            <a:ext cx="2540" cy="76835"/>
          </a:xfrm>
          <a:custGeom>
            <a:avLst/>
            <a:gdLst/>
            <a:ahLst/>
            <a:cxnLst/>
            <a:rect l="l" t="t" r="r" b="b"/>
            <a:pathLst>
              <a:path w="2539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54772" y="3698240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53140" y="3569985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2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1"/>
                </a:lnTo>
                <a:lnTo>
                  <a:pt x="69197" y="124825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8"/>
                </a:lnTo>
                <a:lnTo>
                  <a:pt x="270163" y="145878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5"/>
                </a:lnTo>
                <a:lnTo>
                  <a:pt x="463363" y="105780"/>
                </a:lnTo>
                <a:lnTo>
                  <a:pt x="486429" y="84171"/>
                </a:lnTo>
                <a:lnTo>
                  <a:pt x="486429" y="61707"/>
                </a:lnTo>
                <a:lnTo>
                  <a:pt x="417231" y="21052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53141" y="3569985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69664" y="3588457"/>
            <a:ext cx="244469" cy="113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19082" y="5306149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4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19083" y="5306149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4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16200" y="5294488"/>
            <a:ext cx="2540" cy="76835"/>
          </a:xfrm>
          <a:custGeom>
            <a:avLst/>
            <a:gdLst/>
            <a:ahLst/>
            <a:cxnLst/>
            <a:rect l="l" t="t" r="r" b="b"/>
            <a:pathLst>
              <a:path w="2539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11218" y="5294488"/>
            <a:ext cx="2540" cy="76835"/>
          </a:xfrm>
          <a:custGeom>
            <a:avLst/>
            <a:gdLst/>
            <a:ahLst/>
            <a:cxnLst/>
            <a:rect l="l" t="t" r="r" b="b"/>
            <a:pathLst>
              <a:path w="2539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16200" y="5332870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17390" y="5204616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4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17390" y="5204616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4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33913" y="5223088"/>
            <a:ext cx="244469" cy="113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22507" y="5337387"/>
            <a:ext cx="966469" cy="2540"/>
          </a:xfrm>
          <a:custGeom>
            <a:avLst/>
            <a:gdLst/>
            <a:ahLst/>
            <a:cxnLst/>
            <a:rect l="l" t="t" r="r" b="b"/>
            <a:pathLst>
              <a:path w="966470" h="2539">
                <a:moveTo>
                  <a:pt x="0" y="0"/>
                </a:moveTo>
                <a:lnTo>
                  <a:pt x="96633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84295" y="5198300"/>
            <a:ext cx="4183513" cy="31614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42454" y="3698240"/>
            <a:ext cx="725170" cy="5080"/>
          </a:xfrm>
          <a:custGeom>
            <a:avLst/>
            <a:gdLst/>
            <a:ahLst/>
            <a:cxnLst/>
            <a:rect l="l" t="t" r="r" b="b"/>
            <a:pathLst>
              <a:path w="725170" h="5079">
                <a:moveTo>
                  <a:pt x="0" y="0"/>
                </a:moveTo>
                <a:lnTo>
                  <a:pt x="72476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21000" y="3454400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69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09592" y="3304574"/>
            <a:ext cx="106297" cy="1244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73920" y="3304574"/>
            <a:ext cx="108544" cy="1244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70047" y="3282262"/>
            <a:ext cx="183401" cy="1098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79600" y="3204175"/>
            <a:ext cx="735965" cy="187960"/>
          </a:xfrm>
          <a:custGeom>
            <a:avLst/>
            <a:gdLst/>
            <a:ahLst/>
            <a:cxnLst/>
            <a:rect l="l" t="t" r="r" b="b"/>
            <a:pathLst>
              <a:path w="735964" h="187960">
                <a:moveTo>
                  <a:pt x="233554" y="83237"/>
                </a:moveTo>
                <a:lnTo>
                  <a:pt x="145972" y="83237"/>
                </a:lnTo>
                <a:lnTo>
                  <a:pt x="160195" y="84952"/>
                </a:lnTo>
                <a:lnTo>
                  <a:pt x="174417" y="90101"/>
                </a:lnTo>
                <a:lnTo>
                  <a:pt x="208104" y="123567"/>
                </a:lnTo>
                <a:lnTo>
                  <a:pt x="220830" y="162182"/>
                </a:lnTo>
                <a:lnTo>
                  <a:pt x="222327" y="187067"/>
                </a:lnTo>
                <a:lnTo>
                  <a:pt x="306917" y="187925"/>
                </a:lnTo>
                <a:lnTo>
                  <a:pt x="292693" y="154459"/>
                </a:lnTo>
                <a:lnTo>
                  <a:pt x="288950" y="148452"/>
                </a:lnTo>
                <a:lnTo>
                  <a:pt x="284459" y="142445"/>
                </a:lnTo>
                <a:lnTo>
                  <a:pt x="281465" y="136438"/>
                </a:lnTo>
                <a:lnTo>
                  <a:pt x="267990" y="135581"/>
                </a:lnTo>
                <a:lnTo>
                  <a:pt x="256762" y="135581"/>
                </a:lnTo>
                <a:lnTo>
                  <a:pt x="250024" y="124425"/>
                </a:lnTo>
                <a:lnTo>
                  <a:pt x="258259" y="114128"/>
                </a:lnTo>
                <a:lnTo>
                  <a:pt x="279406" y="114128"/>
                </a:lnTo>
                <a:lnTo>
                  <a:pt x="280716" y="108121"/>
                </a:lnTo>
                <a:lnTo>
                  <a:pt x="285607" y="96108"/>
                </a:lnTo>
                <a:lnTo>
                  <a:pt x="246282" y="96108"/>
                </a:lnTo>
                <a:lnTo>
                  <a:pt x="238047" y="95250"/>
                </a:lnTo>
                <a:lnTo>
                  <a:pt x="232059" y="93534"/>
                </a:lnTo>
                <a:lnTo>
                  <a:pt x="229812" y="90101"/>
                </a:lnTo>
                <a:lnTo>
                  <a:pt x="232059" y="84094"/>
                </a:lnTo>
                <a:lnTo>
                  <a:pt x="233554" y="83237"/>
                </a:lnTo>
                <a:close/>
              </a:path>
              <a:path w="735964" h="187960">
                <a:moveTo>
                  <a:pt x="416744" y="15445"/>
                </a:moveTo>
                <a:lnTo>
                  <a:pt x="277722" y="15445"/>
                </a:lnTo>
                <a:lnTo>
                  <a:pt x="398242" y="22311"/>
                </a:lnTo>
                <a:lnTo>
                  <a:pt x="486575" y="118418"/>
                </a:lnTo>
                <a:lnTo>
                  <a:pt x="480587" y="136438"/>
                </a:lnTo>
                <a:lnTo>
                  <a:pt x="476095" y="152742"/>
                </a:lnTo>
                <a:lnTo>
                  <a:pt x="473100" y="169047"/>
                </a:lnTo>
                <a:lnTo>
                  <a:pt x="472352" y="184492"/>
                </a:lnTo>
                <a:lnTo>
                  <a:pt x="509032" y="184492"/>
                </a:lnTo>
                <a:lnTo>
                  <a:pt x="510529" y="161324"/>
                </a:lnTo>
                <a:lnTo>
                  <a:pt x="515020" y="140729"/>
                </a:lnTo>
                <a:lnTo>
                  <a:pt x="541969" y="98682"/>
                </a:lnTo>
                <a:lnTo>
                  <a:pt x="580147" y="83237"/>
                </a:lnTo>
                <a:lnTo>
                  <a:pt x="666235" y="83237"/>
                </a:lnTo>
                <a:lnTo>
                  <a:pt x="663239" y="81520"/>
                </a:lnTo>
                <a:lnTo>
                  <a:pt x="652010" y="76371"/>
                </a:lnTo>
                <a:lnTo>
                  <a:pt x="640033" y="72081"/>
                </a:lnTo>
                <a:lnTo>
                  <a:pt x="476843" y="72081"/>
                </a:lnTo>
                <a:lnTo>
                  <a:pt x="416957" y="23168"/>
                </a:lnTo>
                <a:lnTo>
                  <a:pt x="441661" y="23168"/>
                </a:lnTo>
                <a:lnTo>
                  <a:pt x="426689" y="18020"/>
                </a:lnTo>
                <a:lnTo>
                  <a:pt x="416744" y="15445"/>
                </a:lnTo>
                <a:close/>
              </a:path>
              <a:path w="735964" h="187960">
                <a:moveTo>
                  <a:pt x="246282" y="78945"/>
                </a:moveTo>
                <a:lnTo>
                  <a:pt x="23205" y="78945"/>
                </a:lnTo>
                <a:lnTo>
                  <a:pt x="11977" y="79804"/>
                </a:lnTo>
                <a:lnTo>
                  <a:pt x="0" y="79804"/>
                </a:lnTo>
                <a:lnTo>
                  <a:pt x="1497" y="89242"/>
                </a:lnTo>
                <a:lnTo>
                  <a:pt x="3742" y="96965"/>
                </a:lnTo>
                <a:lnTo>
                  <a:pt x="7485" y="102972"/>
                </a:lnTo>
                <a:lnTo>
                  <a:pt x="10480" y="108979"/>
                </a:lnTo>
                <a:lnTo>
                  <a:pt x="12725" y="114987"/>
                </a:lnTo>
                <a:lnTo>
                  <a:pt x="11977" y="122709"/>
                </a:lnTo>
                <a:lnTo>
                  <a:pt x="8234" y="132148"/>
                </a:lnTo>
                <a:lnTo>
                  <a:pt x="748" y="145020"/>
                </a:lnTo>
                <a:lnTo>
                  <a:pt x="2994" y="150168"/>
                </a:lnTo>
                <a:lnTo>
                  <a:pt x="7485" y="152742"/>
                </a:lnTo>
                <a:lnTo>
                  <a:pt x="10480" y="157034"/>
                </a:lnTo>
                <a:lnTo>
                  <a:pt x="6737" y="166472"/>
                </a:lnTo>
                <a:lnTo>
                  <a:pt x="70366" y="175911"/>
                </a:lnTo>
                <a:lnTo>
                  <a:pt x="77102" y="135581"/>
                </a:lnTo>
                <a:lnTo>
                  <a:pt x="105549" y="96108"/>
                </a:lnTo>
                <a:lnTo>
                  <a:pt x="145972" y="83237"/>
                </a:lnTo>
                <a:lnTo>
                  <a:pt x="233554" y="83237"/>
                </a:lnTo>
                <a:lnTo>
                  <a:pt x="238047" y="80661"/>
                </a:lnTo>
                <a:lnTo>
                  <a:pt x="246282" y="78945"/>
                </a:lnTo>
                <a:close/>
              </a:path>
              <a:path w="735964" h="187960">
                <a:moveTo>
                  <a:pt x="666235" y="83237"/>
                </a:moveTo>
                <a:lnTo>
                  <a:pt x="580147" y="83237"/>
                </a:lnTo>
                <a:lnTo>
                  <a:pt x="593622" y="84094"/>
                </a:lnTo>
                <a:lnTo>
                  <a:pt x="607095" y="88385"/>
                </a:lnTo>
                <a:lnTo>
                  <a:pt x="638536" y="115844"/>
                </a:lnTo>
                <a:lnTo>
                  <a:pt x="652010" y="169905"/>
                </a:lnTo>
                <a:lnTo>
                  <a:pt x="725371" y="169905"/>
                </a:lnTo>
                <a:lnTo>
                  <a:pt x="730611" y="161324"/>
                </a:lnTo>
                <a:lnTo>
                  <a:pt x="732483" y="157034"/>
                </a:lnTo>
                <a:lnTo>
                  <a:pt x="692434" y="157034"/>
                </a:lnTo>
                <a:lnTo>
                  <a:pt x="683450" y="154459"/>
                </a:lnTo>
                <a:lnTo>
                  <a:pt x="675217" y="151027"/>
                </a:lnTo>
                <a:lnTo>
                  <a:pt x="666982" y="145878"/>
                </a:lnTo>
                <a:lnTo>
                  <a:pt x="730611" y="135581"/>
                </a:lnTo>
                <a:lnTo>
                  <a:pt x="719382" y="123567"/>
                </a:lnTo>
                <a:lnTo>
                  <a:pt x="708154" y="113270"/>
                </a:lnTo>
                <a:lnTo>
                  <a:pt x="697674" y="103831"/>
                </a:lnTo>
                <a:lnTo>
                  <a:pt x="686445" y="95250"/>
                </a:lnTo>
                <a:lnTo>
                  <a:pt x="675217" y="88385"/>
                </a:lnTo>
                <a:lnTo>
                  <a:pt x="666235" y="83237"/>
                </a:lnTo>
                <a:close/>
              </a:path>
              <a:path w="735964" h="187960">
                <a:moveTo>
                  <a:pt x="735851" y="145020"/>
                </a:moveTo>
                <a:lnTo>
                  <a:pt x="728365" y="150168"/>
                </a:lnTo>
                <a:lnTo>
                  <a:pt x="719382" y="153601"/>
                </a:lnTo>
                <a:lnTo>
                  <a:pt x="711147" y="156175"/>
                </a:lnTo>
                <a:lnTo>
                  <a:pt x="701417" y="157034"/>
                </a:lnTo>
                <a:lnTo>
                  <a:pt x="732483" y="157034"/>
                </a:lnTo>
                <a:lnTo>
                  <a:pt x="735851" y="149311"/>
                </a:lnTo>
                <a:lnTo>
                  <a:pt x="735851" y="145020"/>
                </a:lnTo>
                <a:close/>
              </a:path>
              <a:path w="735964" h="187960">
                <a:moveTo>
                  <a:pt x="279406" y="114128"/>
                </a:moveTo>
                <a:lnTo>
                  <a:pt x="266492" y="114128"/>
                </a:lnTo>
                <a:lnTo>
                  <a:pt x="259756" y="124425"/>
                </a:lnTo>
                <a:lnTo>
                  <a:pt x="267990" y="135581"/>
                </a:lnTo>
                <a:lnTo>
                  <a:pt x="281465" y="136438"/>
                </a:lnTo>
                <a:lnTo>
                  <a:pt x="279219" y="127858"/>
                </a:lnTo>
                <a:lnTo>
                  <a:pt x="278470" y="118418"/>
                </a:lnTo>
                <a:lnTo>
                  <a:pt x="279406" y="114128"/>
                </a:lnTo>
                <a:close/>
              </a:path>
              <a:path w="735964" h="187960">
                <a:moveTo>
                  <a:pt x="285957" y="95250"/>
                </a:moveTo>
                <a:lnTo>
                  <a:pt x="282213" y="95250"/>
                </a:lnTo>
                <a:lnTo>
                  <a:pt x="275476" y="96108"/>
                </a:lnTo>
                <a:lnTo>
                  <a:pt x="285607" y="96108"/>
                </a:lnTo>
                <a:lnTo>
                  <a:pt x="285957" y="95250"/>
                </a:lnTo>
                <a:close/>
              </a:path>
              <a:path w="735964" h="187960">
                <a:moveTo>
                  <a:pt x="308414" y="0"/>
                </a:moveTo>
                <a:lnTo>
                  <a:pt x="261252" y="4290"/>
                </a:lnTo>
                <a:lnTo>
                  <a:pt x="215590" y="16304"/>
                </a:lnTo>
                <a:lnTo>
                  <a:pt x="171424" y="36898"/>
                </a:lnTo>
                <a:lnTo>
                  <a:pt x="160944" y="42905"/>
                </a:lnTo>
                <a:lnTo>
                  <a:pt x="139984" y="53202"/>
                </a:lnTo>
                <a:lnTo>
                  <a:pt x="129504" y="57492"/>
                </a:lnTo>
                <a:lnTo>
                  <a:pt x="119772" y="60925"/>
                </a:lnTo>
                <a:lnTo>
                  <a:pt x="109292" y="65215"/>
                </a:lnTo>
                <a:lnTo>
                  <a:pt x="77852" y="72938"/>
                </a:lnTo>
                <a:lnTo>
                  <a:pt x="67372" y="74655"/>
                </a:lnTo>
                <a:lnTo>
                  <a:pt x="56142" y="76371"/>
                </a:lnTo>
                <a:lnTo>
                  <a:pt x="45662" y="78087"/>
                </a:lnTo>
                <a:lnTo>
                  <a:pt x="34434" y="78945"/>
                </a:lnTo>
                <a:lnTo>
                  <a:pt x="256012" y="78945"/>
                </a:lnTo>
                <a:lnTo>
                  <a:pt x="276225" y="80661"/>
                </a:lnTo>
                <a:lnTo>
                  <a:pt x="284459" y="83237"/>
                </a:lnTo>
                <a:lnTo>
                  <a:pt x="289699" y="85811"/>
                </a:lnTo>
                <a:lnTo>
                  <a:pt x="292693" y="78087"/>
                </a:lnTo>
                <a:lnTo>
                  <a:pt x="282962" y="76371"/>
                </a:lnTo>
                <a:lnTo>
                  <a:pt x="281663" y="61784"/>
                </a:lnTo>
                <a:lnTo>
                  <a:pt x="222327" y="61784"/>
                </a:lnTo>
                <a:lnTo>
                  <a:pt x="214092" y="36898"/>
                </a:lnTo>
                <a:lnTo>
                  <a:pt x="259756" y="36898"/>
                </a:lnTo>
                <a:lnTo>
                  <a:pt x="279219" y="34324"/>
                </a:lnTo>
                <a:lnTo>
                  <a:pt x="277722" y="15445"/>
                </a:lnTo>
                <a:lnTo>
                  <a:pt x="416744" y="15445"/>
                </a:lnTo>
                <a:lnTo>
                  <a:pt x="403482" y="12012"/>
                </a:lnTo>
                <a:lnTo>
                  <a:pt x="379528" y="6864"/>
                </a:lnTo>
                <a:lnTo>
                  <a:pt x="355574" y="2574"/>
                </a:lnTo>
                <a:lnTo>
                  <a:pt x="332367" y="858"/>
                </a:lnTo>
                <a:lnTo>
                  <a:pt x="308414" y="0"/>
                </a:lnTo>
                <a:close/>
              </a:path>
              <a:path w="735964" h="187960">
                <a:moveTo>
                  <a:pt x="441661" y="23168"/>
                </a:moveTo>
                <a:lnTo>
                  <a:pt x="416957" y="23168"/>
                </a:lnTo>
                <a:lnTo>
                  <a:pt x="436420" y="31750"/>
                </a:lnTo>
                <a:lnTo>
                  <a:pt x="454386" y="39472"/>
                </a:lnTo>
                <a:lnTo>
                  <a:pt x="470107" y="47195"/>
                </a:lnTo>
                <a:lnTo>
                  <a:pt x="483580" y="53202"/>
                </a:lnTo>
                <a:lnTo>
                  <a:pt x="495557" y="59209"/>
                </a:lnTo>
                <a:lnTo>
                  <a:pt x="506037" y="64358"/>
                </a:lnTo>
                <a:lnTo>
                  <a:pt x="514272" y="68648"/>
                </a:lnTo>
                <a:lnTo>
                  <a:pt x="520260" y="72081"/>
                </a:lnTo>
                <a:lnTo>
                  <a:pt x="535981" y="68648"/>
                </a:lnTo>
                <a:lnTo>
                  <a:pt x="515020" y="56635"/>
                </a:lnTo>
                <a:lnTo>
                  <a:pt x="494060" y="45479"/>
                </a:lnTo>
                <a:lnTo>
                  <a:pt x="471603" y="35182"/>
                </a:lnTo>
                <a:lnTo>
                  <a:pt x="449146" y="25742"/>
                </a:lnTo>
                <a:lnTo>
                  <a:pt x="441661" y="23168"/>
                </a:lnTo>
                <a:close/>
              </a:path>
              <a:path w="735964" h="187960">
                <a:moveTo>
                  <a:pt x="590627" y="64358"/>
                </a:moveTo>
                <a:lnTo>
                  <a:pt x="577902" y="64358"/>
                </a:lnTo>
                <a:lnTo>
                  <a:pt x="564427" y="65215"/>
                </a:lnTo>
                <a:lnTo>
                  <a:pt x="535981" y="68648"/>
                </a:lnTo>
                <a:lnTo>
                  <a:pt x="520260" y="72081"/>
                </a:lnTo>
                <a:lnTo>
                  <a:pt x="640033" y="72081"/>
                </a:lnTo>
                <a:lnTo>
                  <a:pt x="616079" y="66932"/>
                </a:lnTo>
                <a:lnTo>
                  <a:pt x="603352" y="65215"/>
                </a:lnTo>
                <a:lnTo>
                  <a:pt x="590627" y="64358"/>
                </a:lnTo>
                <a:close/>
              </a:path>
              <a:path w="735964" h="187960">
                <a:moveTo>
                  <a:pt x="232059" y="36898"/>
                </a:moveTo>
                <a:lnTo>
                  <a:pt x="224572" y="36898"/>
                </a:lnTo>
                <a:lnTo>
                  <a:pt x="232059" y="61784"/>
                </a:lnTo>
                <a:lnTo>
                  <a:pt x="240292" y="61784"/>
                </a:lnTo>
                <a:lnTo>
                  <a:pt x="232059" y="36898"/>
                </a:lnTo>
                <a:close/>
              </a:path>
              <a:path w="735964" h="187960">
                <a:moveTo>
                  <a:pt x="250024" y="36898"/>
                </a:moveTo>
                <a:lnTo>
                  <a:pt x="241790" y="36898"/>
                </a:lnTo>
                <a:lnTo>
                  <a:pt x="250024" y="61784"/>
                </a:lnTo>
                <a:lnTo>
                  <a:pt x="256762" y="61784"/>
                </a:lnTo>
                <a:lnTo>
                  <a:pt x="250024" y="36898"/>
                </a:lnTo>
                <a:close/>
              </a:path>
              <a:path w="735964" h="187960">
                <a:moveTo>
                  <a:pt x="279219" y="34324"/>
                </a:moveTo>
                <a:lnTo>
                  <a:pt x="259756" y="36898"/>
                </a:lnTo>
                <a:lnTo>
                  <a:pt x="267242" y="61784"/>
                </a:lnTo>
                <a:lnTo>
                  <a:pt x="281663" y="61784"/>
                </a:lnTo>
                <a:lnTo>
                  <a:pt x="279219" y="34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78321" y="3242902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30049" y="3200592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5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32000" y="2761261"/>
            <a:ext cx="516185" cy="3756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113741" y="2507070"/>
            <a:ext cx="577725" cy="6041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84625" y="4563609"/>
            <a:ext cx="468075" cy="5005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92400" y="4626166"/>
            <a:ext cx="462518" cy="5956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46133" y="7922108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1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89125" y="7526297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1" y="0"/>
                </a:lnTo>
                <a:lnTo>
                  <a:pt x="12982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48015" y="7639629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48015" y="7639629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46133" y="7522916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1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46133" y="7522916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27650" y="7531336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39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21966" y="7917939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60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70591" y="7692064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4" y="0"/>
                </a:lnTo>
                <a:lnTo>
                  <a:pt x="118534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70591" y="7692064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87525" y="7802012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146300" y="7090191"/>
            <a:ext cx="475019" cy="4028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759003" y="7458491"/>
            <a:ext cx="954515" cy="402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535359" y="7636885"/>
            <a:ext cx="386596" cy="47841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379698" y="6645691"/>
            <a:ext cx="1245868" cy="6148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92408" y="7367129"/>
            <a:ext cx="584763" cy="79897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630898" y="7618492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10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8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780754" y="7174496"/>
            <a:ext cx="136525" cy="448309"/>
          </a:xfrm>
          <a:custGeom>
            <a:avLst/>
            <a:gdLst/>
            <a:ahLst/>
            <a:cxnLst/>
            <a:rect l="l" t="t" r="r" b="b"/>
            <a:pathLst>
              <a:path w="136525" h="448309">
                <a:moveTo>
                  <a:pt x="0" y="0"/>
                </a:moveTo>
                <a:lnTo>
                  <a:pt x="136053" y="0"/>
                </a:lnTo>
                <a:lnTo>
                  <a:pt x="136053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32868" y="7301624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632868" y="7301624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630898" y="7175500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10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8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30898" y="7175500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10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20317" y="7180156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39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15262" y="7614485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39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6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656530" y="7360443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60" h="258445">
                <a:moveTo>
                  <a:pt x="0" y="0"/>
                </a:moveTo>
                <a:lnTo>
                  <a:pt x="124223" y="0"/>
                </a:lnTo>
                <a:lnTo>
                  <a:pt x="124223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656530" y="7360443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60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674277" y="7438237"/>
            <a:ext cx="95250" cy="91440"/>
          </a:xfrm>
          <a:custGeom>
            <a:avLst/>
            <a:gdLst/>
            <a:ahLst/>
            <a:cxnLst/>
            <a:rect l="l" t="t" r="r" b="b"/>
            <a:pathLst>
              <a:path w="95250" h="91440">
                <a:moveTo>
                  <a:pt x="0" y="0"/>
                </a:moveTo>
                <a:lnTo>
                  <a:pt x="94645" y="0"/>
                </a:lnTo>
                <a:lnTo>
                  <a:pt x="94645" y="91076"/>
                </a:lnTo>
                <a:lnTo>
                  <a:pt x="0" y="910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59394" y="3562773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13298" y="3808870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39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775200" y="3662115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5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276427" y="3659858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39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784230" y="4095608"/>
            <a:ext cx="269240" cy="2540"/>
          </a:xfrm>
          <a:custGeom>
            <a:avLst/>
            <a:gdLst/>
            <a:ahLst/>
            <a:cxnLst/>
            <a:rect l="l" t="t" r="r" b="b"/>
            <a:pathLst>
              <a:path w="269239" h="2539">
                <a:moveTo>
                  <a:pt x="0" y="0"/>
                </a:moveTo>
                <a:lnTo>
                  <a:pt x="2686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359378" y="5333999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4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373511" y="3238499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89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72196" y="4076700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357511" y="4191000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5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197404" y="4191000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4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858396" y="6640125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49"/>
                </a:lnTo>
                <a:lnTo>
                  <a:pt x="16896" y="62551"/>
                </a:lnTo>
                <a:lnTo>
                  <a:pt x="0" y="82431"/>
                </a:lnTo>
                <a:lnTo>
                  <a:pt x="0" y="102704"/>
                </a:lnTo>
                <a:lnTo>
                  <a:pt x="50689" y="141287"/>
                </a:lnTo>
                <a:lnTo>
                  <a:pt x="101379" y="158024"/>
                </a:lnTo>
                <a:lnTo>
                  <a:pt x="145176" y="167785"/>
                </a:lnTo>
                <a:lnTo>
                  <a:pt x="193089" y="175376"/>
                </a:lnTo>
                <a:lnTo>
                  <a:pt x="244088" y="180799"/>
                </a:lnTo>
                <a:lnTo>
                  <a:pt x="297144" y="184052"/>
                </a:lnTo>
                <a:lnTo>
                  <a:pt x="351230" y="185137"/>
                </a:lnTo>
                <a:lnTo>
                  <a:pt x="405315" y="184052"/>
                </a:lnTo>
                <a:lnTo>
                  <a:pt x="458372" y="180799"/>
                </a:lnTo>
                <a:lnTo>
                  <a:pt x="509371" y="175376"/>
                </a:lnTo>
                <a:lnTo>
                  <a:pt x="557283" y="167785"/>
                </a:lnTo>
                <a:lnTo>
                  <a:pt x="601080" y="158024"/>
                </a:lnTo>
                <a:lnTo>
                  <a:pt x="651770" y="141287"/>
                </a:lnTo>
                <a:lnTo>
                  <a:pt x="685563" y="122585"/>
                </a:lnTo>
                <a:lnTo>
                  <a:pt x="702460" y="102704"/>
                </a:lnTo>
                <a:lnTo>
                  <a:pt x="702460" y="82431"/>
                </a:lnTo>
                <a:lnTo>
                  <a:pt x="651770" y="43849"/>
                </a:lnTo>
                <a:lnTo>
                  <a:pt x="601080" y="27112"/>
                </a:lnTo>
                <a:lnTo>
                  <a:pt x="557283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58395" y="6640124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849935" y="6624195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39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556620" y="6624195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39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856283" y="6624319"/>
            <a:ext cx="700405" cy="113030"/>
          </a:xfrm>
          <a:custGeom>
            <a:avLst/>
            <a:gdLst/>
            <a:ahLst/>
            <a:cxnLst/>
            <a:rect l="l" t="t" r="r" b="b"/>
            <a:pathLst>
              <a:path w="700404" h="113029">
                <a:moveTo>
                  <a:pt x="0" y="0"/>
                </a:moveTo>
                <a:lnTo>
                  <a:pt x="699912" y="0"/>
                </a:lnTo>
                <a:lnTo>
                  <a:pt x="699912" y="112889"/>
                </a:lnTo>
                <a:lnTo>
                  <a:pt x="0" y="112889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851623" y="6491111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30" y="0"/>
                </a:moveTo>
                <a:lnTo>
                  <a:pt x="297144" y="1264"/>
                </a:lnTo>
                <a:lnTo>
                  <a:pt x="244088" y="5058"/>
                </a:lnTo>
                <a:lnTo>
                  <a:pt x="193089" y="11382"/>
                </a:lnTo>
                <a:lnTo>
                  <a:pt x="145176" y="20235"/>
                </a:lnTo>
                <a:lnTo>
                  <a:pt x="101379" y="31617"/>
                </a:lnTo>
                <a:lnTo>
                  <a:pt x="50689" y="51135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9" y="184281"/>
                </a:lnTo>
                <a:lnTo>
                  <a:pt x="145176" y="195664"/>
                </a:lnTo>
                <a:lnTo>
                  <a:pt x="193089" y="204517"/>
                </a:lnTo>
                <a:lnTo>
                  <a:pt x="244088" y="210840"/>
                </a:lnTo>
                <a:lnTo>
                  <a:pt x="297144" y="214634"/>
                </a:lnTo>
                <a:lnTo>
                  <a:pt x="351230" y="215899"/>
                </a:lnTo>
                <a:lnTo>
                  <a:pt x="405315" y="214634"/>
                </a:lnTo>
                <a:lnTo>
                  <a:pt x="458372" y="210840"/>
                </a:lnTo>
                <a:lnTo>
                  <a:pt x="509371" y="204517"/>
                </a:lnTo>
                <a:lnTo>
                  <a:pt x="557283" y="195664"/>
                </a:lnTo>
                <a:lnTo>
                  <a:pt x="601080" y="184281"/>
                </a:lnTo>
                <a:lnTo>
                  <a:pt x="651770" y="164763"/>
                </a:lnTo>
                <a:lnTo>
                  <a:pt x="685563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5"/>
                </a:lnTo>
                <a:lnTo>
                  <a:pt x="601080" y="31617"/>
                </a:lnTo>
                <a:lnTo>
                  <a:pt x="557283" y="20235"/>
                </a:lnTo>
                <a:lnTo>
                  <a:pt x="509371" y="11382"/>
                </a:lnTo>
                <a:lnTo>
                  <a:pt x="458372" y="5058"/>
                </a:lnTo>
                <a:lnTo>
                  <a:pt x="405315" y="126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851623" y="6491111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018584" y="6523570"/>
            <a:ext cx="352732" cy="1588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203981" y="7367130"/>
            <a:ext cx="273191" cy="39257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077970" y="7184249"/>
            <a:ext cx="419522" cy="57982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51661" y="5179341"/>
            <a:ext cx="273191" cy="39285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025650" y="4996462"/>
            <a:ext cx="419522" cy="57982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11377278" y="9323796"/>
            <a:ext cx="14262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5495" algn="l"/>
              </a:tabLst>
            </a:pPr>
            <a:r>
              <a:rPr spc="-5" dirty="0"/>
              <a:t>Client-server	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0640"/>
            <a:ext cx="8790940" cy="0"/>
          </a:xfrm>
          <a:custGeom>
            <a:avLst/>
            <a:gdLst/>
            <a:ahLst/>
            <a:cxnLst/>
            <a:rect l="l" t="t" r="r" b="b"/>
            <a:pathLst>
              <a:path w="8790940">
                <a:moveTo>
                  <a:pt x="0" y="0"/>
                </a:moveTo>
                <a:lnTo>
                  <a:pt x="879068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18300" y="1356360"/>
            <a:ext cx="5655945" cy="7579359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server:</a:t>
            </a:r>
            <a:endParaRPr sz="3400">
              <a:latin typeface="Comic Sans MS"/>
              <a:cs typeface="Comic Sans MS"/>
            </a:endParaRPr>
          </a:p>
          <a:p>
            <a:pPr marL="749300" indent="-29146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49300" algn="l"/>
              </a:tabLst>
            </a:pPr>
            <a:r>
              <a:rPr sz="3400" spc="-5" dirty="0">
                <a:latin typeface="Comic Sans MS"/>
                <a:cs typeface="Comic Sans MS"/>
              </a:rPr>
              <a:t>always-on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host</a:t>
            </a:r>
            <a:endParaRPr sz="3400">
              <a:latin typeface="Comic Sans MS"/>
              <a:cs typeface="Comic Sans MS"/>
            </a:endParaRPr>
          </a:p>
          <a:p>
            <a:pPr marL="749300" indent="-291465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49300" algn="l"/>
              </a:tabLst>
            </a:pPr>
            <a:r>
              <a:rPr sz="3400" spc="-5" dirty="0">
                <a:latin typeface="Comic Sans MS"/>
                <a:cs typeface="Comic Sans MS"/>
              </a:rPr>
              <a:t>permanent </a:t>
            </a:r>
            <a:r>
              <a:rPr sz="3400" dirty="0">
                <a:latin typeface="Comic Sans MS"/>
                <a:cs typeface="Comic Sans MS"/>
              </a:rPr>
              <a:t>IP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address</a:t>
            </a:r>
            <a:endParaRPr sz="3400">
              <a:latin typeface="Comic Sans MS"/>
              <a:cs typeface="Comic Sans MS"/>
            </a:endParaRPr>
          </a:p>
          <a:p>
            <a:pPr marL="12700" marR="5080" indent="445134">
              <a:lnSpc>
                <a:spcPts val="5800"/>
              </a:lnSpc>
              <a:spcBef>
                <a:spcPts val="280"/>
              </a:spcBef>
              <a:buClr>
                <a:srgbClr val="021EAA"/>
              </a:buClr>
              <a:buFont typeface="Wingdings"/>
              <a:buChar char=""/>
              <a:tabLst>
                <a:tab pos="749300" algn="l"/>
              </a:tabLst>
            </a:pPr>
            <a:r>
              <a:rPr sz="3400" spc="-5" dirty="0">
                <a:latin typeface="Comic Sans MS"/>
                <a:cs typeface="Comic Sans MS"/>
              </a:rPr>
              <a:t>server </a:t>
            </a:r>
            <a:r>
              <a:rPr sz="3400" dirty="0">
                <a:latin typeface="Comic Sans MS"/>
                <a:cs typeface="Comic Sans MS"/>
              </a:rPr>
              <a:t>farms </a:t>
            </a:r>
            <a:r>
              <a:rPr sz="3400" spc="-5" dirty="0">
                <a:latin typeface="Comic Sans MS"/>
                <a:cs typeface="Comic Sans MS"/>
              </a:rPr>
              <a:t>for scaling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clients:</a:t>
            </a:r>
            <a:endParaRPr sz="3400">
              <a:latin typeface="Comic Sans MS"/>
              <a:cs typeface="Comic Sans MS"/>
            </a:endParaRPr>
          </a:p>
          <a:p>
            <a:pPr marL="749300" indent="-291465">
              <a:lnSpc>
                <a:spcPct val="100000"/>
              </a:lnSpc>
              <a:spcBef>
                <a:spcPts val="1040"/>
              </a:spcBef>
              <a:buClr>
                <a:srgbClr val="021EAA"/>
              </a:buClr>
              <a:buFont typeface="Wingdings"/>
              <a:buChar char=""/>
              <a:tabLst>
                <a:tab pos="749300" algn="l"/>
              </a:tabLst>
            </a:pPr>
            <a:r>
              <a:rPr sz="2800" spc="-5" dirty="0">
                <a:latin typeface="Comic Sans MS"/>
                <a:cs typeface="Comic Sans MS"/>
              </a:rPr>
              <a:t>communicate </a:t>
            </a:r>
            <a:r>
              <a:rPr sz="2800" dirty="0">
                <a:latin typeface="Comic Sans MS"/>
                <a:cs typeface="Comic Sans MS"/>
              </a:rPr>
              <a:t>with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server</a:t>
            </a:r>
            <a:endParaRPr sz="2800">
              <a:latin typeface="Comic Sans MS"/>
              <a:cs typeface="Comic Sans MS"/>
            </a:endParaRPr>
          </a:p>
          <a:p>
            <a:pPr marL="749300" marR="1275715" indent="-291465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749300" algn="l"/>
              </a:tabLst>
            </a:pPr>
            <a:r>
              <a:rPr sz="2800" dirty="0">
                <a:latin typeface="Comic Sans MS"/>
                <a:cs typeface="Comic Sans MS"/>
              </a:rPr>
              <a:t>may </a:t>
            </a:r>
            <a:r>
              <a:rPr sz="2800" spc="-5" dirty="0">
                <a:latin typeface="Comic Sans MS"/>
                <a:cs typeface="Comic Sans MS"/>
              </a:rPr>
              <a:t>be</a:t>
            </a:r>
            <a:r>
              <a:rPr sz="2800" spc="-6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intermittently  connected</a:t>
            </a:r>
            <a:endParaRPr sz="2800">
              <a:latin typeface="Comic Sans MS"/>
              <a:cs typeface="Comic Sans MS"/>
            </a:endParaRPr>
          </a:p>
          <a:p>
            <a:pPr marL="749300" marR="1478280" indent="-291465">
              <a:lnSpc>
                <a:spcPct val="116100"/>
              </a:lnSpc>
              <a:spcBef>
                <a:spcPts val="894"/>
              </a:spcBef>
              <a:buClr>
                <a:srgbClr val="021EAA"/>
              </a:buClr>
              <a:buFont typeface="Wingdings"/>
              <a:buChar char=""/>
              <a:tabLst>
                <a:tab pos="749300" algn="l"/>
              </a:tabLst>
            </a:pPr>
            <a:r>
              <a:rPr sz="2800" dirty="0">
                <a:latin typeface="Comic Sans MS"/>
                <a:cs typeface="Comic Sans MS"/>
              </a:rPr>
              <a:t>may have dynamic</a:t>
            </a:r>
            <a:r>
              <a:rPr sz="2800" spc="-10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IP  </a:t>
            </a:r>
            <a:r>
              <a:rPr sz="2800" spc="-5" dirty="0">
                <a:latin typeface="Comic Sans MS"/>
                <a:cs typeface="Comic Sans MS"/>
              </a:rPr>
              <a:t>addresses</a:t>
            </a:r>
            <a:endParaRPr sz="2800">
              <a:latin typeface="Comic Sans MS"/>
              <a:cs typeface="Comic Sans MS"/>
            </a:endParaRPr>
          </a:p>
          <a:p>
            <a:pPr marL="749300" marR="215900" indent="-291465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749300" algn="l"/>
              </a:tabLst>
            </a:pPr>
            <a:r>
              <a:rPr sz="2800" dirty="0">
                <a:latin typeface="Comic Sans MS"/>
                <a:cs typeface="Comic Sans MS"/>
              </a:rPr>
              <a:t>do </a:t>
            </a:r>
            <a:r>
              <a:rPr sz="2800" spc="-5" dirty="0">
                <a:latin typeface="Comic Sans MS"/>
                <a:cs typeface="Comic Sans MS"/>
              </a:rPr>
              <a:t>not communicate directly  </a:t>
            </a:r>
            <a:r>
              <a:rPr sz="2800" dirty="0">
                <a:latin typeface="Comic Sans MS"/>
                <a:cs typeface="Comic Sans MS"/>
              </a:rPr>
              <a:t>with each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other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55627" y="5069249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6" y="20528"/>
                </a:moveTo>
                <a:lnTo>
                  <a:pt x="415356" y="21386"/>
                </a:lnTo>
                <a:lnTo>
                  <a:pt x="361356" y="24260"/>
                </a:lnTo>
                <a:lnTo>
                  <a:pt x="312617" y="29597"/>
                </a:lnTo>
                <a:lnTo>
                  <a:pt x="270932" y="37844"/>
                </a:lnTo>
                <a:lnTo>
                  <a:pt x="213270" y="56236"/>
                </a:lnTo>
                <a:lnTo>
                  <a:pt x="159360" y="79919"/>
                </a:lnTo>
                <a:lnTo>
                  <a:pt x="110742" y="108105"/>
                </a:lnTo>
                <a:lnTo>
                  <a:pt x="68957" y="140004"/>
                </a:lnTo>
                <a:lnTo>
                  <a:pt x="35544" y="174825"/>
                </a:lnTo>
                <a:lnTo>
                  <a:pt x="12045" y="211779"/>
                </a:lnTo>
                <a:lnTo>
                  <a:pt x="0" y="250075"/>
                </a:lnTo>
                <a:lnTo>
                  <a:pt x="8" y="286381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7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4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1"/>
                </a:lnTo>
                <a:lnTo>
                  <a:pt x="444836" y="749712"/>
                </a:lnTo>
                <a:lnTo>
                  <a:pt x="493994" y="773389"/>
                </a:lnTo>
                <a:lnTo>
                  <a:pt x="544142" y="795265"/>
                </a:lnTo>
                <a:lnTo>
                  <a:pt x="594858" y="815081"/>
                </a:lnTo>
                <a:lnTo>
                  <a:pt x="645723" y="832581"/>
                </a:lnTo>
                <a:lnTo>
                  <a:pt x="693471" y="846935"/>
                </a:lnTo>
                <a:lnTo>
                  <a:pt x="743895" y="860312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6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19"/>
                </a:lnTo>
                <a:lnTo>
                  <a:pt x="1491085" y="777195"/>
                </a:lnTo>
                <a:lnTo>
                  <a:pt x="1528070" y="744748"/>
                </a:lnTo>
                <a:lnTo>
                  <a:pt x="1562381" y="710661"/>
                </a:lnTo>
                <a:lnTo>
                  <a:pt x="1593748" y="673284"/>
                </a:lnTo>
                <a:lnTo>
                  <a:pt x="1621965" y="631357"/>
                </a:lnTo>
                <a:lnTo>
                  <a:pt x="1647273" y="586043"/>
                </a:lnTo>
                <a:lnTo>
                  <a:pt x="1669908" y="538506"/>
                </a:lnTo>
                <a:lnTo>
                  <a:pt x="1690109" y="489911"/>
                </a:lnTo>
                <a:lnTo>
                  <a:pt x="1708114" y="441422"/>
                </a:lnTo>
                <a:lnTo>
                  <a:pt x="1724161" y="394203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3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0"/>
                </a:lnTo>
                <a:lnTo>
                  <a:pt x="1250809" y="51390"/>
                </a:lnTo>
                <a:lnTo>
                  <a:pt x="1191127" y="51355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1" y="32619"/>
                </a:lnTo>
                <a:lnTo>
                  <a:pt x="591015" y="23066"/>
                </a:lnTo>
                <a:lnTo>
                  <a:pt x="531976" y="21237"/>
                </a:lnTo>
                <a:lnTo>
                  <a:pt x="472826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7"/>
                </a:lnTo>
                <a:lnTo>
                  <a:pt x="1347572" y="43387"/>
                </a:lnTo>
                <a:lnTo>
                  <a:pt x="1296799" y="48920"/>
                </a:lnTo>
                <a:lnTo>
                  <a:pt x="1250809" y="51390"/>
                </a:lnTo>
                <a:lnTo>
                  <a:pt x="1801745" y="51390"/>
                </a:lnTo>
                <a:lnTo>
                  <a:pt x="1797878" y="39163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5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6"/>
                </a:lnTo>
                <a:lnTo>
                  <a:pt x="844690" y="32481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06508" y="2885034"/>
            <a:ext cx="2407558" cy="1429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5937" y="2455761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6" y="1089062"/>
                </a:moveTo>
                <a:lnTo>
                  <a:pt x="843686" y="1089062"/>
                </a:lnTo>
                <a:lnTo>
                  <a:pt x="894422" y="1089527"/>
                </a:lnTo>
                <a:lnTo>
                  <a:pt x="941715" y="1091041"/>
                </a:lnTo>
                <a:lnTo>
                  <a:pt x="984764" y="1093794"/>
                </a:lnTo>
                <a:lnTo>
                  <a:pt x="1022773" y="1097981"/>
                </a:lnTo>
                <a:lnTo>
                  <a:pt x="1089927" y="1110737"/>
                </a:lnTo>
                <a:lnTo>
                  <a:pt x="1143100" y="1127325"/>
                </a:lnTo>
                <a:lnTo>
                  <a:pt x="1186281" y="1147151"/>
                </a:lnTo>
                <a:lnTo>
                  <a:pt x="1223458" y="1169623"/>
                </a:lnTo>
                <a:lnTo>
                  <a:pt x="1295760" y="1220137"/>
                </a:lnTo>
                <a:lnTo>
                  <a:pt x="1381398" y="1273373"/>
                </a:lnTo>
                <a:lnTo>
                  <a:pt x="1425574" y="1303932"/>
                </a:lnTo>
                <a:lnTo>
                  <a:pt x="1470704" y="1336926"/>
                </a:lnTo>
                <a:lnTo>
                  <a:pt x="1516097" y="1370607"/>
                </a:lnTo>
                <a:lnTo>
                  <a:pt x="1561068" y="1403230"/>
                </a:lnTo>
                <a:lnTo>
                  <a:pt x="1604927" y="1433048"/>
                </a:lnTo>
                <a:lnTo>
                  <a:pt x="1646987" y="1458316"/>
                </a:lnTo>
                <a:lnTo>
                  <a:pt x="1686560" y="1477287"/>
                </a:lnTo>
                <a:lnTo>
                  <a:pt x="1746129" y="1495782"/>
                </a:lnTo>
                <a:lnTo>
                  <a:pt x="1802772" y="1503874"/>
                </a:lnTo>
                <a:lnTo>
                  <a:pt x="1856272" y="1503621"/>
                </a:lnTo>
                <a:lnTo>
                  <a:pt x="1906413" y="1497083"/>
                </a:lnTo>
                <a:lnTo>
                  <a:pt x="1952978" y="1486318"/>
                </a:lnTo>
                <a:lnTo>
                  <a:pt x="1996507" y="1472699"/>
                </a:lnTo>
                <a:lnTo>
                  <a:pt x="2037328" y="1454853"/>
                </a:lnTo>
                <a:lnTo>
                  <a:pt x="2074897" y="1430722"/>
                </a:lnTo>
                <a:lnTo>
                  <a:pt x="2108673" y="1398246"/>
                </a:lnTo>
                <a:lnTo>
                  <a:pt x="2138115" y="1355367"/>
                </a:lnTo>
                <a:lnTo>
                  <a:pt x="2156032" y="1316175"/>
                </a:lnTo>
                <a:lnTo>
                  <a:pt x="2171422" y="1269637"/>
                </a:lnTo>
                <a:lnTo>
                  <a:pt x="2184798" y="1217807"/>
                </a:lnTo>
                <a:lnTo>
                  <a:pt x="2196673" y="1162738"/>
                </a:lnTo>
                <a:lnTo>
                  <a:pt x="2207560" y="1106485"/>
                </a:lnTo>
                <a:lnTo>
                  <a:pt x="2210836" y="1089062"/>
                </a:lnTo>
                <a:close/>
              </a:path>
              <a:path w="2310765" h="1504314">
                <a:moveTo>
                  <a:pt x="1691744" y="0"/>
                </a:moveTo>
                <a:lnTo>
                  <a:pt x="1649766" y="365"/>
                </a:lnTo>
                <a:lnTo>
                  <a:pt x="1609795" y="2111"/>
                </a:lnTo>
                <a:lnTo>
                  <a:pt x="1566814" y="5550"/>
                </a:lnTo>
                <a:lnTo>
                  <a:pt x="1515805" y="10996"/>
                </a:lnTo>
                <a:lnTo>
                  <a:pt x="1221935" y="48396"/>
                </a:lnTo>
                <a:lnTo>
                  <a:pt x="1115522" y="64200"/>
                </a:lnTo>
                <a:lnTo>
                  <a:pt x="1062409" y="72949"/>
                </a:lnTo>
                <a:lnTo>
                  <a:pt x="1010425" y="82262"/>
                </a:lnTo>
                <a:lnTo>
                  <a:pt x="960370" y="92140"/>
                </a:lnTo>
                <a:lnTo>
                  <a:pt x="913043" y="102582"/>
                </a:lnTo>
                <a:lnTo>
                  <a:pt x="869244" y="113589"/>
                </a:lnTo>
                <a:lnTo>
                  <a:pt x="813967" y="129210"/>
                </a:lnTo>
                <a:lnTo>
                  <a:pt x="759842" y="145910"/>
                </a:lnTo>
                <a:lnTo>
                  <a:pt x="707353" y="163594"/>
                </a:lnTo>
                <a:lnTo>
                  <a:pt x="656982" y="182171"/>
                </a:lnTo>
                <a:lnTo>
                  <a:pt x="609212" y="201546"/>
                </a:lnTo>
                <a:lnTo>
                  <a:pt x="564527" y="221628"/>
                </a:lnTo>
                <a:lnTo>
                  <a:pt x="523410" y="242322"/>
                </a:lnTo>
                <a:lnTo>
                  <a:pt x="486344" y="263537"/>
                </a:lnTo>
                <a:lnTo>
                  <a:pt x="453813" y="285179"/>
                </a:lnTo>
                <a:lnTo>
                  <a:pt x="418284" y="320248"/>
                </a:lnTo>
                <a:lnTo>
                  <a:pt x="397619" y="358767"/>
                </a:lnTo>
                <a:lnTo>
                  <a:pt x="385233" y="398915"/>
                </a:lnTo>
                <a:lnTo>
                  <a:pt x="374539" y="438876"/>
                </a:lnTo>
                <a:lnTo>
                  <a:pt x="358955" y="476829"/>
                </a:lnTo>
                <a:lnTo>
                  <a:pt x="331893" y="510958"/>
                </a:lnTo>
                <a:lnTo>
                  <a:pt x="296203" y="534865"/>
                </a:lnTo>
                <a:lnTo>
                  <a:pt x="251784" y="554033"/>
                </a:lnTo>
                <a:lnTo>
                  <a:pt x="152719" y="587946"/>
                </a:lnTo>
                <a:lnTo>
                  <a:pt x="106049" y="607588"/>
                </a:lnTo>
                <a:lnTo>
                  <a:pt x="66607" y="632285"/>
                </a:lnTo>
                <a:lnTo>
                  <a:pt x="38382" y="664487"/>
                </a:lnTo>
                <a:lnTo>
                  <a:pt x="22066" y="701872"/>
                </a:lnTo>
                <a:lnTo>
                  <a:pt x="10301" y="747672"/>
                </a:lnTo>
                <a:lnTo>
                  <a:pt x="2980" y="798869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6"/>
                </a:lnTo>
                <a:lnTo>
                  <a:pt x="111477" y="1086974"/>
                </a:lnTo>
                <a:lnTo>
                  <a:pt x="155786" y="1091458"/>
                </a:lnTo>
                <a:lnTo>
                  <a:pt x="322639" y="1099638"/>
                </a:lnTo>
                <a:lnTo>
                  <a:pt x="363882" y="1100224"/>
                </a:lnTo>
                <a:lnTo>
                  <a:pt x="409669" y="1099931"/>
                </a:lnTo>
                <a:lnTo>
                  <a:pt x="790305" y="1089451"/>
                </a:lnTo>
                <a:lnTo>
                  <a:pt x="2210836" y="1089062"/>
                </a:lnTo>
                <a:lnTo>
                  <a:pt x="2217974" y="1051100"/>
                </a:lnTo>
                <a:lnTo>
                  <a:pt x="2228427" y="998638"/>
                </a:lnTo>
                <a:lnTo>
                  <a:pt x="2238906" y="949046"/>
                </a:lnTo>
                <a:lnTo>
                  <a:pt x="2248950" y="900480"/>
                </a:lnTo>
                <a:lnTo>
                  <a:pt x="2258403" y="852310"/>
                </a:lnTo>
                <a:lnTo>
                  <a:pt x="2267105" y="803903"/>
                </a:lnTo>
                <a:lnTo>
                  <a:pt x="2274898" y="754627"/>
                </a:lnTo>
                <a:lnTo>
                  <a:pt x="2281626" y="703849"/>
                </a:lnTo>
                <a:lnTo>
                  <a:pt x="2287129" y="650939"/>
                </a:lnTo>
                <a:lnTo>
                  <a:pt x="2292054" y="601048"/>
                </a:lnTo>
                <a:lnTo>
                  <a:pt x="2297747" y="547294"/>
                </a:lnTo>
                <a:lnTo>
                  <a:pt x="2303282" y="491317"/>
                </a:lnTo>
                <a:lnTo>
                  <a:pt x="2307731" y="434758"/>
                </a:lnTo>
                <a:lnTo>
                  <a:pt x="2310169" y="379257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60" y="235509"/>
                </a:lnTo>
                <a:lnTo>
                  <a:pt x="2276895" y="187060"/>
                </a:lnTo>
                <a:lnTo>
                  <a:pt x="2251171" y="145197"/>
                </a:lnTo>
                <a:lnTo>
                  <a:pt x="2219677" y="109355"/>
                </a:lnTo>
                <a:lnTo>
                  <a:pt x="2183103" y="78969"/>
                </a:lnTo>
                <a:lnTo>
                  <a:pt x="2142139" y="53475"/>
                </a:lnTo>
                <a:lnTo>
                  <a:pt x="2097475" y="32309"/>
                </a:lnTo>
                <a:lnTo>
                  <a:pt x="2054254" y="18591"/>
                </a:lnTo>
                <a:lnTo>
                  <a:pt x="2005228" y="9652"/>
                </a:lnTo>
                <a:lnTo>
                  <a:pt x="1952332" y="4465"/>
                </a:lnTo>
                <a:lnTo>
                  <a:pt x="1897500" y="2003"/>
                </a:lnTo>
                <a:lnTo>
                  <a:pt x="1842668" y="1239"/>
                </a:lnTo>
                <a:lnTo>
                  <a:pt x="1691744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1233" y="4723627"/>
            <a:ext cx="1403985" cy="952500"/>
          </a:xfrm>
          <a:custGeom>
            <a:avLst/>
            <a:gdLst/>
            <a:ahLst/>
            <a:cxnLst/>
            <a:rect l="l" t="t" r="r" b="b"/>
            <a:pathLst>
              <a:path w="1403985" h="952500">
                <a:moveTo>
                  <a:pt x="0" y="0"/>
                </a:moveTo>
                <a:lnTo>
                  <a:pt x="1403732" y="0"/>
                </a:lnTo>
                <a:lnTo>
                  <a:pt x="1403732" y="952351"/>
                </a:lnTo>
                <a:lnTo>
                  <a:pt x="0" y="952351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8324" y="4348479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10" h="452120">
                <a:moveTo>
                  <a:pt x="1036892" y="0"/>
                </a:moveTo>
                <a:lnTo>
                  <a:pt x="0" y="451606"/>
                </a:lnTo>
                <a:lnTo>
                  <a:pt x="2073785" y="451606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19128" y="2988902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39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9170" y="2988886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23010" y="3424978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19" h="60325">
                <a:moveTo>
                  <a:pt x="4422" y="0"/>
                </a:moveTo>
                <a:lnTo>
                  <a:pt x="134459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3056" y="3424976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5" h="60325">
                <a:moveTo>
                  <a:pt x="134996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0" y="0"/>
                </a:lnTo>
                <a:lnTo>
                  <a:pt x="134996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8908" y="3000445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39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3035" y="3235012"/>
            <a:ext cx="264893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3128" y="3168755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10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52767" y="3077179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30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7036" y="3162716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5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2899" y="3073499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4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08137" y="2715904"/>
            <a:ext cx="495902" cy="318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70096" y="367829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3" y="0"/>
                </a:moveTo>
                <a:lnTo>
                  <a:pt x="217258" y="0"/>
                </a:lnTo>
                <a:lnTo>
                  <a:pt x="164163" y="3036"/>
                </a:lnTo>
                <a:lnTo>
                  <a:pt x="114216" y="9109"/>
                </a:lnTo>
                <a:lnTo>
                  <a:pt x="69515" y="18219"/>
                </a:lnTo>
                <a:lnTo>
                  <a:pt x="23171" y="34701"/>
                </a:lnTo>
                <a:lnTo>
                  <a:pt x="0" y="53400"/>
                </a:lnTo>
                <a:lnTo>
                  <a:pt x="0" y="72840"/>
                </a:lnTo>
                <a:lnTo>
                  <a:pt x="69515" y="108021"/>
                </a:lnTo>
                <a:lnTo>
                  <a:pt x="114216" y="117131"/>
                </a:lnTo>
                <a:lnTo>
                  <a:pt x="164163" y="123204"/>
                </a:lnTo>
                <a:lnTo>
                  <a:pt x="217258" y="126241"/>
                </a:lnTo>
                <a:lnTo>
                  <a:pt x="271403" y="126241"/>
                </a:lnTo>
                <a:lnTo>
                  <a:pt x="324498" y="123204"/>
                </a:lnTo>
                <a:lnTo>
                  <a:pt x="374445" y="117131"/>
                </a:lnTo>
                <a:lnTo>
                  <a:pt x="419146" y="108021"/>
                </a:lnTo>
                <a:lnTo>
                  <a:pt x="465489" y="91540"/>
                </a:lnTo>
                <a:lnTo>
                  <a:pt x="488660" y="72840"/>
                </a:lnTo>
                <a:lnTo>
                  <a:pt x="488660" y="53400"/>
                </a:lnTo>
                <a:lnTo>
                  <a:pt x="419146" y="18219"/>
                </a:lnTo>
                <a:lnTo>
                  <a:pt x="374445" y="9109"/>
                </a:lnTo>
                <a:lnTo>
                  <a:pt x="324498" y="3036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70096" y="367829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67200" y="3670300"/>
            <a:ext cx="2540" cy="79375"/>
          </a:xfrm>
          <a:custGeom>
            <a:avLst/>
            <a:gdLst/>
            <a:ahLst/>
            <a:cxnLst/>
            <a:rect l="l" t="t" r="r" b="b"/>
            <a:pathLst>
              <a:path w="2539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57137" y="3670300"/>
            <a:ext cx="2540" cy="79375"/>
          </a:xfrm>
          <a:custGeom>
            <a:avLst/>
            <a:gdLst/>
            <a:ahLst/>
            <a:cxnLst/>
            <a:rect l="l" t="t" r="r" b="b"/>
            <a:pathLst>
              <a:path w="2539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67200" y="3708681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89938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61066" y="3581838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2" y="0"/>
                </a:moveTo>
                <a:lnTo>
                  <a:pt x="217257" y="0"/>
                </a:lnTo>
                <a:lnTo>
                  <a:pt x="164162" y="3508"/>
                </a:lnTo>
                <a:lnTo>
                  <a:pt x="114215" y="10526"/>
                </a:lnTo>
                <a:lnTo>
                  <a:pt x="69514" y="21053"/>
                </a:lnTo>
                <a:lnTo>
                  <a:pt x="23171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514" y="124825"/>
                </a:lnTo>
                <a:lnTo>
                  <a:pt x="114215" y="135351"/>
                </a:lnTo>
                <a:lnTo>
                  <a:pt x="164162" y="142369"/>
                </a:lnTo>
                <a:lnTo>
                  <a:pt x="217257" y="145877"/>
                </a:lnTo>
                <a:lnTo>
                  <a:pt x="271402" y="145877"/>
                </a:lnTo>
                <a:lnTo>
                  <a:pt x="324497" y="142369"/>
                </a:lnTo>
                <a:lnTo>
                  <a:pt x="374444" y="135351"/>
                </a:lnTo>
                <a:lnTo>
                  <a:pt x="419145" y="124825"/>
                </a:lnTo>
                <a:lnTo>
                  <a:pt x="465488" y="105779"/>
                </a:lnTo>
                <a:lnTo>
                  <a:pt x="488660" y="84170"/>
                </a:lnTo>
                <a:lnTo>
                  <a:pt x="488660" y="61707"/>
                </a:lnTo>
                <a:lnTo>
                  <a:pt x="419145" y="21053"/>
                </a:lnTo>
                <a:lnTo>
                  <a:pt x="374444" y="10526"/>
                </a:lnTo>
                <a:lnTo>
                  <a:pt x="324497" y="3508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61065" y="3581838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77568" y="3595231"/>
            <a:ext cx="244475" cy="1157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3416" y="4048600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5"/>
                </a:lnTo>
                <a:lnTo>
                  <a:pt x="71736" y="115222"/>
                </a:lnTo>
                <a:lnTo>
                  <a:pt x="117865" y="124939"/>
                </a:lnTo>
                <a:lnTo>
                  <a:pt x="169409" y="131417"/>
                </a:lnTo>
                <a:lnTo>
                  <a:pt x="224202" y="134656"/>
                </a:lnTo>
                <a:lnTo>
                  <a:pt x="280077" y="134656"/>
                </a:lnTo>
                <a:lnTo>
                  <a:pt x="334870" y="131417"/>
                </a:lnTo>
                <a:lnTo>
                  <a:pt x="386414" y="124939"/>
                </a:lnTo>
                <a:lnTo>
                  <a:pt x="432543" y="115222"/>
                </a:lnTo>
                <a:lnTo>
                  <a:pt x="480367" y="97642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3416" y="4048600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0427" y="4036907"/>
            <a:ext cx="2540" cy="83820"/>
          </a:xfrm>
          <a:custGeom>
            <a:avLst/>
            <a:gdLst/>
            <a:ahLst/>
            <a:cxnLst/>
            <a:rect l="l" t="t" r="r" b="b"/>
            <a:pathLst>
              <a:path w="2539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70683" y="4036907"/>
            <a:ext cx="2540" cy="83820"/>
          </a:xfrm>
          <a:custGeom>
            <a:avLst/>
            <a:gdLst/>
            <a:ahLst/>
            <a:cxnLst/>
            <a:rect l="l" t="t" r="r" b="b"/>
            <a:pathLst>
              <a:path w="2539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60427" y="4078675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6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58900" y="3940295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6"/>
                </a:lnTo>
                <a:lnTo>
                  <a:pt x="117865" y="145762"/>
                </a:lnTo>
                <a:lnTo>
                  <a:pt x="169409" y="153320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0"/>
                </a:lnTo>
                <a:lnTo>
                  <a:pt x="386414" y="145762"/>
                </a:lnTo>
                <a:lnTo>
                  <a:pt x="432543" y="134426"/>
                </a:lnTo>
                <a:lnTo>
                  <a:pt x="480367" y="113916"/>
                </a:lnTo>
                <a:lnTo>
                  <a:pt x="504280" y="90645"/>
                </a:lnTo>
                <a:lnTo>
                  <a:pt x="504280" y="66453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58900" y="3940294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77567" y="3962403"/>
            <a:ext cx="255749" cy="1188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37759" y="3538302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5"/>
                </a:lnTo>
                <a:lnTo>
                  <a:pt x="17203" y="83534"/>
                </a:lnTo>
                <a:lnTo>
                  <a:pt x="68815" y="103700"/>
                </a:lnTo>
                <a:lnTo>
                  <a:pt x="111296" y="112445"/>
                </a:lnTo>
                <a:lnTo>
                  <a:pt x="158763" y="118275"/>
                </a:lnTo>
                <a:lnTo>
                  <a:pt x="209222" y="121190"/>
                </a:lnTo>
                <a:lnTo>
                  <a:pt x="260678" y="121190"/>
                </a:lnTo>
                <a:lnTo>
                  <a:pt x="311137" y="118275"/>
                </a:lnTo>
                <a:lnTo>
                  <a:pt x="358604" y="112445"/>
                </a:lnTo>
                <a:lnTo>
                  <a:pt x="401085" y="103700"/>
                </a:lnTo>
                <a:lnTo>
                  <a:pt x="452696" y="83534"/>
                </a:lnTo>
                <a:lnTo>
                  <a:pt x="469900" y="60595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37759" y="3538302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37759" y="3528907"/>
            <a:ext cx="2540" cy="74930"/>
          </a:xfrm>
          <a:custGeom>
            <a:avLst/>
            <a:gdLst/>
            <a:ahLst/>
            <a:cxnLst/>
            <a:rect l="l" t="t" r="r" b="b"/>
            <a:pathLst>
              <a:path w="2539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07378" y="3528907"/>
            <a:ext cx="2540" cy="74930"/>
          </a:xfrm>
          <a:custGeom>
            <a:avLst/>
            <a:gdLst/>
            <a:ahLst/>
            <a:cxnLst/>
            <a:rect l="l" t="t" r="r" b="b"/>
            <a:pathLst>
              <a:path w="2539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37759" y="3566159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35997" y="3441278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5" y="0"/>
                </a:moveTo>
                <a:lnTo>
                  <a:pt x="206469" y="0"/>
                </a:lnTo>
                <a:lnTo>
                  <a:pt x="156010" y="3401"/>
                </a:lnTo>
                <a:lnTo>
                  <a:pt x="108543" y="10203"/>
                </a:lnTo>
                <a:lnTo>
                  <a:pt x="66062" y="20406"/>
                </a:lnTo>
                <a:lnTo>
                  <a:pt x="22020" y="38864"/>
                </a:lnTo>
                <a:lnTo>
                  <a:pt x="0" y="59808"/>
                </a:lnTo>
                <a:lnTo>
                  <a:pt x="0" y="81581"/>
                </a:lnTo>
                <a:lnTo>
                  <a:pt x="66062" y="120984"/>
                </a:lnTo>
                <a:lnTo>
                  <a:pt x="108543" y="131187"/>
                </a:lnTo>
                <a:lnTo>
                  <a:pt x="156010" y="137989"/>
                </a:lnTo>
                <a:lnTo>
                  <a:pt x="206469" y="141390"/>
                </a:lnTo>
                <a:lnTo>
                  <a:pt x="257925" y="141390"/>
                </a:lnTo>
                <a:lnTo>
                  <a:pt x="308383" y="137989"/>
                </a:lnTo>
                <a:lnTo>
                  <a:pt x="355850" y="131187"/>
                </a:lnTo>
                <a:lnTo>
                  <a:pt x="398331" y="120984"/>
                </a:lnTo>
                <a:lnTo>
                  <a:pt x="442373" y="102525"/>
                </a:lnTo>
                <a:lnTo>
                  <a:pt x="464394" y="81581"/>
                </a:lnTo>
                <a:lnTo>
                  <a:pt x="464394" y="59808"/>
                </a:lnTo>
                <a:lnTo>
                  <a:pt x="398331" y="20406"/>
                </a:lnTo>
                <a:lnTo>
                  <a:pt x="355850" y="10203"/>
                </a:lnTo>
                <a:lnTo>
                  <a:pt x="308383" y="3401"/>
                </a:lnTo>
                <a:lnTo>
                  <a:pt x="25792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35997" y="3441279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45872" y="3457510"/>
            <a:ext cx="233203" cy="111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62668" y="4048600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5"/>
                </a:lnTo>
                <a:lnTo>
                  <a:pt x="71736" y="115222"/>
                </a:lnTo>
                <a:lnTo>
                  <a:pt x="117865" y="124939"/>
                </a:lnTo>
                <a:lnTo>
                  <a:pt x="169409" y="131417"/>
                </a:lnTo>
                <a:lnTo>
                  <a:pt x="224202" y="134656"/>
                </a:lnTo>
                <a:lnTo>
                  <a:pt x="280077" y="134656"/>
                </a:lnTo>
                <a:lnTo>
                  <a:pt x="334870" y="131417"/>
                </a:lnTo>
                <a:lnTo>
                  <a:pt x="386414" y="124939"/>
                </a:lnTo>
                <a:lnTo>
                  <a:pt x="432543" y="115222"/>
                </a:lnTo>
                <a:lnTo>
                  <a:pt x="480367" y="97642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2668" y="4048600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59679" y="4036907"/>
            <a:ext cx="2540" cy="83820"/>
          </a:xfrm>
          <a:custGeom>
            <a:avLst/>
            <a:gdLst/>
            <a:ahLst/>
            <a:cxnLst/>
            <a:rect l="l" t="t" r="r" b="b"/>
            <a:pathLst>
              <a:path w="2539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9937" y="4036907"/>
            <a:ext cx="2540" cy="83820"/>
          </a:xfrm>
          <a:custGeom>
            <a:avLst/>
            <a:gdLst/>
            <a:ahLst/>
            <a:cxnLst/>
            <a:rect l="l" t="t" r="r" b="b"/>
            <a:pathLst>
              <a:path w="2539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59679" y="4078675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6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58154" y="3940295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6" y="0"/>
                </a:moveTo>
                <a:lnTo>
                  <a:pt x="224201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6"/>
                </a:lnTo>
                <a:lnTo>
                  <a:pt x="117865" y="145762"/>
                </a:lnTo>
                <a:lnTo>
                  <a:pt x="169409" y="153320"/>
                </a:lnTo>
                <a:lnTo>
                  <a:pt x="224201" y="157099"/>
                </a:lnTo>
                <a:lnTo>
                  <a:pt x="280076" y="157099"/>
                </a:lnTo>
                <a:lnTo>
                  <a:pt x="334869" y="153320"/>
                </a:lnTo>
                <a:lnTo>
                  <a:pt x="386412" y="145762"/>
                </a:lnTo>
                <a:lnTo>
                  <a:pt x="432542" y="134426"/>
                </a:lnTo>
                <a:lnTo>
                  <a:pt x="480366" y="113916"/>
                </a:lnTo>
                <a:lnTo>
                  <a:pt x="504278" y="90645"/>
                </a:lnTo>
                <a:lnTo>
                  <a:pt x="504278" y="66453"/>
                </a:lnTo>
                <a:lnTo>
                  <a:pt x="432542" y="22672"/>
                </a:lnTo>
                <a:lnTo>
                  <a:pt x="386412" y="11336"/>
                </a:lnTo>
                <a:lnTo>
                  <a:pt x="334869" y="3778"/>
                </a:lnTo>
                <a:lnTo>
                  <a:pt x="28007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58154" y="3940294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6820" y="3962403"/>
            <a:ext cx="255750" cy="1188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57657" y="3671518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8"/>
                </a:lnTo>
                <a:lnTo>
                  <a:pt x="0" y="52213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3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57656" y="3671518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54772" y="3659858"/>
            <a:ext cx="2540" cy="76835"/>
          </a:xfrm>
          <a:custGeom>
            <a:avLst/>
            <a:gdLst/>
            <a:ahLst/>
            <a:cxnLst/>
            <a:rect l="l" t="t" r="r" b="b"/>
            <a:pathLst>
              <a:path w="2539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46969" y="3659858"/>
            <a:ext cx="2540" cy="76835"/>
          </a:xfrm>
          <a:custGeom>
            <a:avLst/>
            <a:gdLst/>
            <a:ahLst/>
            <a:cxnLst/>
            <a:rect l="l" t="t" r="r" b="b"/>
            <a:pathLst>
              <a:path w="2539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54772" y="3698240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53140" y="3569985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2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1"/>
                </a:lnTo>
                <a:lnTo>
                  <a:pt x="69197" y="124825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8"/>
                </a:lnTo>
                <a:lnTo>
                  <a:pt x="270163" y="145878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5"/>
                </a:lnTo>
                <a:lnTo>
                  <a:pt x="463363" y="105780"/>
                </a:lnTo>
                <a:lnTo>
                  <a:pt x="486429" y="84171"/>
                </a:lnTo>
                <a:lnTo>
                  <a:pt x="486429" y="61707"/>
                </a:lnTo>
                <a:lnTo>
                  <a:pt x="417231" y="21052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53141" y="3569985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69664" y="3588457"/>
            <a:ext cx="244469" cy="113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19082" y="5306149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4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19083" y="5306149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4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16200" y="5294488"/>
            <a:ext cx="2540" cy="76835"/>
          </a:xfrm>
          <a:custGeom>
            <a:avLst/>
            <a:gdLst/>
            <a:ahLst/>
            <a:cxnLst/>
            <a:rect l="l" t="t" r="r" b="b"/>
            <a:pathLst>
              <a:path w="2539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11218" y="5294488"/>
            <a:ext cx="2540" cy="76835"/>
          </a:xfrm>
          <a:custGeom>
            <a:avLst/>
            <a:gdLst/>
            <a:ahLst/>
            <a:cxnLst/>
            <a:rect l="l" t="t" r="r" b="b"/>
            <a:pathLst>
              <a:path w="2539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16200" y="5332870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17390" y="5204616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4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17390" y="5204616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4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33913" y="5223088"/>
            <a:ext cx="244469" cy="113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22507" y="5337387"/>
            <a:ext cx="966469" cy="2540"/>
          </a:xfrm>
          <a:custGeom>
            <a:avLst/>
            <a:gdLst/>
            <a:ahLst/>
            <a:cxnLst/>
            <a:rect l="l" t="t" r="r" b="b"/>
            <a:pathLst>
              <a:path w="966470" h="2539">
                <a:moveTo>
                  <a:pt x="0" y="0"/>
                </a:moveTo>
                <a:lnTo>
                  <a:pt x="96633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84295" y="5198300"/>
            <a:ext cx="4183513" cy="31614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42454" y="3698240"/>
            <a:ext cx="725170" cy="5080"/>
          </a:xfrm>
          <a:custGeom>
            <a:avLst/>
            <a:gdLst/>
            <a:ahLst/>
            <a:cxnLst/>
            <a:rect l="l" t="t" r="r" b="b"/>
            <a:pathLst>
              <a:path w="725170" h="5079">
                <a:moveTo>
                  <a:pt x="0" y="0"/>
                </a:moveTo>
                <a:lnTo>
                  <a:pt x="72476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21000" y="3454400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69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09592" y="3304574"/>
            <a:ext cx="106297" cy="1244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73920" y="3304574"/>
            <a:ext cx="108544" cy="1244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70047" y="3282262"/>
            <a:ext cx="183401" cy="1098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79600" y="3204175"/>
            <a:ext cx="735965" cy="187960"/>
          </a:xfrm>
          <a:custGeom>
            <a:avLst/>
            <a:gdLst/>
            <a:ahLst/>
            <a:cxnLst/>
            <a:rect l="l" t="t" r="r" b="b"/>
            <a:pathLst>
              <a:path w="735964" h="187960">
                <a:moveTo>
                  <a:pt x="233554" y="83237"/>
                </a:moveTo>
                <a:lnTo>
                  <a:pt x="145972" y="83237"/>
                </a:lnTo>
                <a:lnTo>
                  <a:pt x="160195" y="84952"/>
                </a:lnTo>
                <a:lnTo>
                  <a:pt x="174417" y="90101"/>
                </a:lnTo>
                <a:lnTo>
                  <a:pt x="208104" y="123567"/>
                </a:lnTo>
                <a:lnTo>
                  <a:pt x="220830" y="162182"/>
                </a:lnTo>
                <a:lnTo>
                  <a:pt x="222327" y="187067"/>
                </a:lnTo>
                <a:lnTo>
                  <a:pt x="306917" y="187925"/>
                </a:lnTo>
                <a:lnTo>
                  <a:pt x="292693" y="154459"/>
                </a:lnTo>
                <a:lnTo>
                  <a:pt x="288950" y="148452"/>
                </a:lnTo>
                <a:lnTo>
                  <a:pt x="284459" y="142445"/>
                </a:lnTo>
                <a:lnTo>
                  <a:pt x="281465" y="136438"/>
                </a:lnTo>
                <a:lnTo>
                  <a:pt x="267990" y="135581"/>
                </a:lnTo>
                <a:lnTo>
                  <a:pt x="256762" y="135581"/>
                </a:lnTo>
                <a:lnTo>
                  <a:pt x="250024" y="124425"/>
                </a:lnTo>
                <a:lnTo>
                  <a:pt x="258259" y="114128"/>
                </a:lnTo>
                <a:lnTo>
                  <a:pt x="279406" y="114128"/>
                </a:lnTo>
                <a:lnTo>
                  <a:pt x="280716" y="108121"/>
                </a:lnTo>
                <a:lnTo>
                  <a:pt x="285607" y="96108"/>
                </a:lnTo>
                <a:lnTo>
                  <a:pt x="246282" y="96108"/>
                </a:lnTo>
                <a:lnTo>
                  <a:pt x="238047" y="95250"/>
                </a:lnTo>
                <a:lnTo>
                  <a:pt x="232059" y="93534"/>
                </a:lnTo>
                <a:lnTo>
                  <a:pt x="229812" y="90101"/>
                </a:lnTo>
                <a:lnTo>
                  <a:pt x="232059" y="84094"/>
                </a:lnTo>
                <a:lnTo>
                  <a:pt x="233554" y="83237"/>
                </a:lnTo>
                <a:close/>
              </a:path>
              <a:path w="735964" h="187960">
                <a:moveTo>
                  <a:pt x="416744" y="15445"/>
                </a:moveTo>
                <a:lnTo>
                  <a:pt x="277722" y="15445"/>
                </a:lnTo>
                <a:lnTo>
                  <a:pt x="398242" y="22311"/>
                </a:lnTo>
                <a:lnTo>
                  <a:pt x="486575" y="118418"/>
                </a:lnTo>
                <a:lnTo>
                  <a:pt x="480587" y="136438"/>
                </a:lnTo>
                <a:lnTo>
                  <a:pt x="476095" y="152742"/>
                </a:lnTo>
                <a:lnTo>
                  <a:pt x="473100" y="169047"/>
                </a:lnTo>
                <a:lnTo>
                  <a:pt x="472352" y="184492"/>
                </a:lnTo>
                <a:lnTo>
                  <a:pt x="509032" y="184492"/>
                </a:lnTo>
                <a:lnTo>
                  <a:pt x="510529" y="161324"/>
                </a:lnTo>
                <a:lnTo>
                  <a:pt x="515020" y="140729"/>
                </a:lnTo>
                <a:lnTo>
                  <a:pt x="541969" y="98682"/>
                </a:lnTo>
                <a:lnTo>
                  <a:pt x="580147" y="83237"/>
                </a:lnTo>
                <a:lnTo>
                  <a:pt x="666235" y="83237"/>
                </a:lnTo>
                <a:lnTo>
                  <a:pt x="663239" y="81520"/>
                </a:lnTo>
                <a:lnTo>
                  <a:pt x="652010" y="76371"/>
                </a:lnTo>
                <a:lnTo>
                  <a:pt x="640033" y="72081"/>
                </a:lnTo>
                <a:lnTo>
                  <a:pt x="476843" y="72081"/>
                </a:lnTo>
                <a:lnTo>
                  <a:pt x="416957" y="23168"/>
                </a:lnTo>
                <a:lnTo>
                  <a:pt x="441661" y="23168"/>
                </a:lnTo>
                <a:lnTo>
                  <a:pt x="426689" y="18020"/>
                </a:lnTo>
                <a:lnTo>
                  <a:pt x="416744" y="15445"/>
                </a:lnTo>
                <a:close/>
              </a:path>
              <a:path w="735964" h="187960">
                <a:moveTo>
                  <a:pt x="246282" y="78945"/>
                </a:moveTo>
                <a:lnTo>
                  <a:pt x="23205" y="78945"/>
                </a:lnTo>
                <a:lnTo>
                  <a:pt x="11977" y="79804"/>
                </a:lnTo>
                <a:lnTo>
                  <a:pt x="0" y="79804"/>
                </a:lnTo>
                <a:lnTo>
                  <a:pt x="1497" y="89242"/>
                </a:lnTo>
                <a:lnTo>
                  <a:pt x="3742" y="96965"/>
                </a:lnTo>
                <a:lnTo>
                  <a:pt x="7485" y="102972"/>
                </a:lnTo>
                <a:lnTo>
                  <a:pt x="10480" y="108979"/>
                </a:lnTo>
                <a:lnTo>
                  <a:pt x="12725" y="114987"/>
                </a:lnTo>
                <a:lnTo>
                  <a:pt x="11977" y="122709"/>
                </a:lnTo>
                <a:lnTo>
                  <a:pt x="8234" y="132148"/>
                </a:lnTo>
                <a:lnTo>
                  <a:pt x="748" y="145020"/>
                </a:lnTo>
                <a:lnTo>
                  <a:pt x="2994" y="150168"/>
                </a:lnTo>
                <a:lnTo>
                  <a:pt x="7485" y="152742"/>
                </a:lnTo>
                <a:lnTo>
                  <a:pt x="10480" y="157034"/>
                </a:lnTo>
                <a:lnTo>
                  <a:pt x="6737" y="166472"/>
                </a:lnTo>
                <a:lnTo>
                  <a:pt x="70366" y="175911"/>
                </a:lnTo>
                <a:lnTo>
                  <a:pt x="77102" y="135581"/>
                </a:lnTo>
                <a:lnTo>
                  <a:pt x="105549" y="96108"/>
                </a:lnTo>
                <a:lnTo>
                  <a:pt x="145972" y="83237"/>
                </a:lnTo>
                <a:lnTo>
                  <a:pt x="233554" y="83237"/>
                </a:lnTo>
                <a:lnTo>
                  <a:pt x="238047" y="80661"/>
                </a:lnTo>
                <a:lnTo>
                  <a:pt x="246282" y="78945"/>
                </a:lnTo>
                <a:close/>
              </a:path>
              <a:path w="735964" h="187960">
                <a:moveTo>
                  <a:pt x="666235" y="83237"/>
                </a:moveTo>
                <a:lnTo>
                  <a:pt x="580147" y="83237"/>
                </a:lnTo>
                <a:lnTo>
                  <a:pt x="593622" y="84094"/>
                </a:lnTo>
                <a:lnTo>
                  <a:pt x="607095" y="88385"/>
                </a:lnTo>
                <a:lnTo>
                  <a:pt x="638536" y="115844"/>
                </a:lnTo>
                <a:lnTo>
                  <a:pt x="652010" y="169905"/>
                </a:lnTo>
                <a:lnTo>
                  <a:pt x="725371" y="169905"/>
                </a:lnTo>
                <a:lnTo>
                  <a:pt x="730611" y="161324"/>
                </a:lnTo>
                <a:lnTo>
                  <a:pt x="732483" y="157034"/>
                </a:lnTo>
                <a:lnTo>
                  <a:pt x="692434" y="157034"/>
                </a:lnTo>
                <a:lnTo>
                  <a:pt x="683450" y="154459"/>
                </a:lnTo>
                <a:lnTo>
                  <a:pt x="675217" y="151027"/>
                </a:lnTo>
                <a:lnTo>
                  <a:pt x="666982" y="145878"/>
                </a:lnTo>
                <a:lnTo>
                  <a:pt x="730611" y="135581"/>
                </a:lnTo>
                <a:lnTo>
                  <a:pt x="719382" y="123567"/>
                </a:lnTo>
                <a:lnTo>
                  <a:pt x="708154" y="113270"/>
                </a:lnTo>
                <a:lnTo>
                  <a:pt x="697674" y="103831"/>
                </a:lnTo>
                <a:lnTo>
                  <a:pt x="686445" y="95250"/>
                </a:lnTo>
                <a:lnTo>
                  <a:pt x="675217" y="88385"/>
                </a:lnTo>
                <a:lnTo>
                  <a:pt x="666235" y="83237"/>
                </a:lnTo>
                <a:close/>
              </a:path>
              <a:path w="735964" h="187960">
                <a:moveTo>
                  <a:pt x="735851" y="145020"/>
                </a:moveTo>
                <a:lnTo>
                  <a:pt x="728365" y="150168"/>
                </a:lnTo>
                <a:lnTo>
                  <a:pt x="719382" y="153601"/>
                </a:lnTo>
                <a:lnTo>
                  <a:pt x="711147" y="156175"/>
                </a:lnTo>
                <a:lnTo>
                  <a:pt x="701417" y="157034"/>
                </a:lnTo>
                <a:lnTo>
                  <a:pt x="732483" y="157034"/>
                </a:lnTo>
                <a:lnTo>
                  <a:pt x="735851" y="149311"/>
                </a:lnTo>
                <a:lnTo>
                  <a:pt x="735851" y="145020"/>
                </a:lnTo>
                <a:close/>
              </a:path>
              <a:path w="735964" h="187960">
                <a:moveTo>
                  <a:pt x="279406" y="114128"/>
                </a:moveTo>
                <a:lnTo>
                  <a:pt x="266492" y="114128"/>
                </a:lnTo>
                <a:lnTo>
                  <a:pt x="259756" y="124425"/>
                </a:lnTo>
                <a:lnTo>
                  <a:pt x="267990" y="135581"/>
                </a:lnTo>
                <a:lnTo>
                  <a:pt x="281465" y="136438"/>
                </a:lnTo>
                <a:lnTo>
                  <a:pt x="279219" y="127858"/>
                </a:lnTo>
                <a:lnTo>
                  <a:pt x="278470" y="118418"/>
                </a:lnTo>
                <a:lnTo>
                  <a:pt x="279406" y="114128"/>
                </a:lnTo>
                <a:close/>
              </a:path>
              <a:path w="735964" h="187960">
                <a:moveTo>
                  <a:pt x="285957" y="95250"/>
                </a:moveTo>
                <a:lnTo>
                  <a:pt x="282213" y="95250"/>
                </a:lnTo>
                <a:lnTo>
                  <a:pt x="275476" y="96108"/>
                </a:lnTo>
                <a:lnTo>
                  <a:pt x="285607" y="96108"/>
                </a:lnTo>
                <a:lnTo>
                  <a:pt x="285957" y="95250"/>
                </a:lnTo>
                <a:close/>
              </a:path>
              <a:path w="735964" h="187960">
                <a:moveTo>
                  <a:pt x="308414" y="0"/>
                </a:moveTo>
                <a:lnTo>
                  <a:pt x="261252" y="4290"/>
                </a:lnTo>
                <a:lnTo>
                  <a:pt x="215590" y="16304"/>
                </a:lnTo>
                <a:lnTo>
                  <a:pt x="171424" y="36898"/>
                </a:lnTo>
                <a:lnTo>
                  <a:pt x="160944" y="42905"/>
                </a:lnTo>
                <a:lnTo>
                  <a:pt x="139984" y="53202"/>
                </a:lnTo>
                <a:lnTo>
                  <a:pt x="129504" y="57492"/>
                </a:lnTo>
                <a:lnTo>
                  <a:pt x="119772" y="60925"/>
                </a:lnTo>
                <a:lnTo>
                  <a:pt x="109292" y="65215"/>
                </a:lnTo>
                <a:lnTo>
                  <a:pt x="77852" y="72938"/>
                </a:lnTo>
                <a:lnTo>
                  <a:pt x="67372" y="74655"/>
                </a:lnTo>
                <a:lnTo>
                  <a:pt x="56142" y="76371"/>
                </a:lnTo>
                <a:lnTo>
                  <a:pt x="45662" y="78087"/>
                </a:lnTo>
                <a:lnTo>
                  <a:pt x="34434" y="78945"/>
                </a:lnTo>
                <a:lnTo>
                  <a:pt x="256012" y="78945"/>
                </a:lnTo>
                <a:lnTo>
                  <a:pt x="276225" y="80661"/>
                </a:lnTo>
                <a:lnTo>
                  <a:pt x="284459" y="83237"/>
                </a:lnTo>
                <a:lnTo>
                  <a:pt x="289699" y="85811"/>
                </a:lnTo>
                <a:lnTo>
                  <a:pt x="292693" y="78087"/>
                </a:lnTo>
                <a:lnTo>
                  <a:pt x="282962" y="76371"/>
                </a:lnTo>
                <a:lnTo>
                  <a:pt x="281663" y="61784"/>
                </a:lnTo>
                <a:lnTo>
                  <a:pt x="222327" y="61784"/>
                </a:lnTo>
                <a:lnTo>
                  <a:pt x="214092" y="36898"/>
                </a:lnTo>
                <a:lnTo>
                  <a:pt x="259756" y="36898"/>
                </a:lnTo>
                <a:lnTo>
                  <a:pt x="279219" y="34324"/>
                </a:lnTo>
                <a:lnTo>
                  <a:pt x="277722" y="15445"/>
                </a:lnTo>
                <a:lnTo>
                  <a:pt x="416744" y="15445"/>
                </a:lnTo>
                <a:lnTo>
                  <a:pt x="403482" y="12012"/>
                </a:lnTo>
                <a:lnTo>
                  <a:pt x="379528" y="6864"/>
                </a:lnTo>
                <a:lnTo>
                  <a:pt x="355574" y="2574"/>
                </a:lnTo>
                <a:lnTo>
                  <a:pt x="332367" y="858"/>
                </a:lnTo>
                <a:lnTo>
                  <a:pt x="308414" y="0"/>
                </a:lnTo>
                <a:close/>
              </a:path>
              <a:path w="735964" h="187960">
                <a:moveTo>
                  <a:pt x="441661" y="23168"/>
                </a:moveTo>
                <a:lnTo>
                  <a:pt x="416957" y="23168"/>
                </a:lnTo>
                <a:lnTo>
                  <a:pt x="436420" y="31750"/>
                </a:lnTo>
                <a:lnTo>
                  <a:pt x="454386" y="39472"/>
                </a:lnTo>
                <a:lnTo>
                  <a:pt x="470107" y="47195"/>
                </a:lnTo>
                <a:lnTo>
                  <a:pt x="483580" y="53202"/>
                </a:lnTo>
                <a:lnTo>
                  <a:pt x="495557" y="59209"/>
                </a:lnTo>
                <a:lnTo>
                  <a:pt x="506037" y="64358"/>
                </a:lnTo>
                <a:lnTo>
                  <a:pt x="514272" y="68648"/>
                </a:lnTo>
                <a:lnTo>
                  <a:pt x="520260" y="72081"/>
                </a:lnTo>
                <a:lnTo>
                  <a:pt x="535981" y="68648"/>
                </a:lnTo>
                <a:lnTo>
                  <a:pt x="515020" y="56635"/>
                </a:lnTo>
                <a:lnTo>
                  <a:pt x="494060" y="45479"/>
                </a:lnTo>
                <a:lnTo>
                  <a:pt x="471603" y="35182"/>
                </a:lnTo>
                <a:lnTo>
                  <a:pt x="449146" y="25742"/>
                </a:lnTo>
                <a:lnTo>
                  <a:pt x="441661" y="23168"/>
                </a:lnTo>
                <a:close/>
              </a:path>
              <a:path w="735964" h="187960">
                <a:moveTo>
                  <a:pt x="590627" y="64358"/>
                </a:moveTo>
                <a:lnTo>
                  <a:pt x="577902" y="64358"/>
                </a:lnTo>
                <a:lnTo>
                  <a:pt x="564427" y="65215"/>
                </a:lnTo>
                <a:lnTo>
                  <a:pt x="535981" y="68648"/>
                </a:lnTo>
                <a:lnTo>
                  <a:pt x="520260" y="72081"/>
                </a:lnTo>
                <a:lnTo>
                  <a:pt x="640033" y="72081"/>
                </a:lnTo>
                <a:lnTo>
                  <a:pt x="616079" y="66932"/>
                </a:lnTo>
                <a:lnTo>
                  <a:pt x="603352" y="65215"/>
                </a:lnTo>
                <a:lnTo>
                  <a:pt x="590627" y="64358"/>
                </a:lnTo>
                <a:close/>
              </a:path>
              <a:path w="735964" h="187960">
                <a:moveTo>
                  <a:pt x="232059" y="36898"/>
                </a:moveTo>
                <a:lnTo>
                  <a:pt x="224572" y="36898"/>
                </a:lnTo>
                <a:lnTo>
                  <a:pt x="232059" y="61784"/>
                </a:lnTo>
                <a:lnTo>
                  <a:pt x="240292" y="61784"/>
                </a:lnTo>
                <a:lnTo>
                  <a:pt x="232059" y="36898"/>
                </a:lnTo>
                <a:close/>
              </a:path>
              <a:path w="735964" h="187960">
                <a:moveTo>
                  <a:pt x="250024" y="36898"/>
                </a:moveTo>
                <a:lnTo>
                  <a:pt x="241790" y="36898"/>
                </a:lnTo>
                <a:lnTo>
                  <a:pt x="250024" y="61784"/>
                </a:lnTo>
                <a:lnTo>
                  <a:pt x="256762" y="61784"/>
                </a:lnTo>
                <a:lnTo>
                  <a:pt x="250024" y="36898"/>
                </a:lnTo>
                <a:close/>
              </a:path>
              <a:path w="735964" h="187960">
                <a:moveTo>
                  <a:pt x="279219" y="34324"/>
                </a:moveTo>
                <a:lnTo>
                  <a:pt x="259756" y="36898"/>
                </a:lnTo>
                <a:lnTo>
                  <a:pt x="267242" y="61784"/>
                </a:lnTo>
                <a:lnTo>
                  <a:pt x="281663" y="61784"/>
                </a:lnTo>
                <a:lnTo>
                  <a:pt x="279219" y="34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78321" y="3242902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30049" y="3200592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5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32000" y="2761261"/>
            <a:ext cx="516185" cy="3756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113741" y="2507070"/>
            <a:ext cx="577725" cy="6041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84625" y="4563609"/>
            <a:ext cx="468075" cy="5005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92400" y="4626166"/>
            <a:ext cx="462518" cy="5956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46133" y="7922108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1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89125" y="7526297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1" y="0"/>
                </a:lnTo>
                <a:lnTo>
                  <a:pt x="12982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48015" y="7639629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48015" y="7639629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46133" y="7522916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1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46133" y="7522916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27650" y="7531336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39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21966" y="7917939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60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70591" y="7692064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4" y="0"/>
                </a:lnTo>
                <a:lnTo>
                  <a:pt x="118534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70591" y="7692064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87525" y="7802012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146300" y="7090191"/>
            <a:ext cx="475019" cy="4028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759003" y="7458491"/>
            <a:ext cx="954515" cy="402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535359" y="7636885"/>
            <a:ext cx="386596" cy="47841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379698" y="6645691"/>
            <a:ext cx="1245868" cy="6148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92408" y="7367129"/>
            <a:ext cx="584763" cy="79897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630898" y="7618492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10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8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780754" y="7174496"/>
            <a:ext cx="136525" cy="448309"/>
          </a:xfrm>
          <a:custGeom>
            <a:avLst/>
            <a:gdLst/>
            <a:ahLst/>
            <a:cxnLst/>
            <a:rect l="l" t="t" r="r" b="b"/>
            <a:pathLst>
              <a:path w="136525" h="448309">
                <a:moveTo>
                  <a:pt x="0" y="0"/>
                </a:moveTo>
                <a:lnTo>
                  <a:pt x="136053" y="0"/>
                </a:lnTo>
                <a:lnTo>
                  <a:pt x="136053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32868" y="7301624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632868" y="7301624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630898" y="7175500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10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8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30898" y="7175500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10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20317" y="7180156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39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15262" y="7614485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39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6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656530" y="7360443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60" h="258445">
                <a:moveTo>
                  <a:pt x="0" y="0"/>
                </a:moveTo>
                <a:lnTo>
                  <a:pt x="124223" y="0"/>
                </a:lnTo>
                <a:lnTo>
                  <a:pt x="124223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656530" y="7360443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60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674277" y="7438237"/>
            <a:ext cx="95250" cy="91440"/>
          </a:xfrm>
          <a:custGeom>
            <a:avLst/>
            <a:gdLst/>
            <a:ahLst/>
            <a:cxnLst/>
            <a:rect l="l" t="t" r="r" b="b"/>
            <a:pathLst>
              <a:path w="95250" h="91440">
                <a:moveTo>
                  <a:pt x="0" y="0"/>
                </a:moveTo>
                <a:lnTo>
                  <a:pt x="94645" y="0"/>
                </a:lnTo>
                <a:lnTo>
                  <a:pt x="94645" y="91076"/>
                </a:lnTo>
                <a:lnTo>
                  <a:pt x="0" y="910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59394" y="3562773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13298" y="3808870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39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775200" y="3662115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5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276427" y="3659858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39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784230" y="4095608"/>
            <a:ext cx="269240" cy="2540"/>
          </a:xfrm>
          <a:custGeom>
            <a:avLst/>
            <a:gdLst/>
            <a:ahLst/>
            <a:cxnLst/>
            <a:rect l="l" t="t" r="r" b="b"/>
            <a:pathLst>
              <a:path w="269239" h="2539">
                <a:moveTo>
                  <a:pt x="0" y="0"/>
                </a:moveTo>
                <a:lnTo>
                  <a:pt x="2686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359378" y="5333999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4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373511" y="3238499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89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72196" y="4076700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357511" y="4191000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5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197404" y="4191000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4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858396" y="6640125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49"/>
                </a:lnTo>
                <a:lnTo>
                  <a:pt x="16896" y="62551"/>
                </a:lnTo>
                <a:lnTo>
                  <a:pt x="0" y="82431"/>
                </a:lnTo>
                <a:lnTo>
                  <a:pt x="0" y="102704"/>
                </a:lnTo>
                <a:lnTo>
                  <a:pt x="50689" y="141287"/>
                </a:lnTo>
                <a:lnTo>
                  <a:pt x="101379" y="158024"/>
                </a:lnTo>
                <a:lnTo>
                  <a:pt x="145176" y="167785"/>
                </a:lnTo>
                <a:lnTo>
                  <a:pt x="193089" y="175376"/>
                </a:lnTo>
                <a:lnTo>
                  <a:pt x="244088" y="180799"/>
                </a:lnTo>
                <a:lnTo>
                  <a:pt x="297144" y="184052"/>
                </a:lnTo>
                <a:lnTo>
                  <a:pt x="351230" y="185137"/>
                </a:lnTo>
                <a:lnTo>
                  <a:pt x="405315" y="184052"/>
                </a:lnTo>
                <a:lnTo>
                  <a:pt x="458372" y="180799"/>
                </a:lnTo>
                <a:lnTo>
                  <a:pt x="509371" y="175376"/>
                </a:lnTo>
                <a:lnTo>
                  <a:pt x="557283" y="167785"/>
                </a:lnTo>
                <a:lnTo>
                  <a:pt x="601080" y="158024"/>
                </a:lnTo>
                <a:lnTo>
                  <a:pt x="651770" y="141287"/>
                </a:lnTo>
                <a:lnTo>
                  <a:pt x="685563" y="122585"/>
                </a:lnTo>
                <a:lnTo>
                  <a:pt x="702460" y="102704"/>
                </a:lnTo>
                <a:lnTo>
                  <a:pt x="702460" y="82431"/>
                </a:lnTo>
                <a:lnTo>
                  <a:pt x="651770" y="43849"/>
                </a:lnTo>
                <a:lnTo>
                  <a:pt x="601080" y="27112"/>
                </a:lnTo>
                <a:lnTo>
                  <a:pt x="557283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58395" y="6640124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849935" y="6624195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39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556620" y="6624195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39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856283" y="6624319"/>
            <a:ext cx="700405" cy="113030"/>
          </a:xfrm>
          <a:custGeom>
            <a:avLst/>
            <a:gdLst/>
            <a:ahLst/>
            <a:cxnLst/>
            <a:rect l="l" t="t" r="r" b="b"/>
            <a:pathLst>
              <a:path w="700404" h="113029">
                <a:moveTo>
                  <a:pt x="0" y="0"/>
                </a:moveTo>
                <a:lnTo>
                  <a:pt x="699912" y="0"/>
                </a:lnTo>
                <a:lnTo>
                  <a:pt x="699912" y="112889"/>
                </a:lnTo>
                <a:lnTo>
                  <a:pt x="0" y="112889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851623" y="6491111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30" y="0"/>
                </a:moveTo>
                <a:lnTo>
                  <a:pt x="297144" y="1264"/>
                </a:lnTo>
                <a:lnTo>
                  <a:pt x="244088" y="5058"/>
                </a:lnTo>
                <a:lnTo>
                  <a:pt x="193089" y="11382"/>
                </a:lnTo>
                <a:lnTo>
                  <a:pt x="145176" y="20235"/>
                </a:lnTo>
                <a:lnTo>
                  <a:pt x="101379" y="31617"/>
                </a:lnTo>
                <a:lnTo>
                  <a:pt x="50689" y="51135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9" y="184281"/>
                </a:lnTo>
                <a:lnTo>
                  <a:pt x="145176" y="195664"/>
                </a:lnTo>
                <a:lnTo>
                  <a:pt x="193089" y="204517"/>
                </a:lnTo>
                <a:lnTo>
                  <a:pt x="244088" y="210840"/>
                </a:lnTo>
                <a:lnTo>
                  <a:pt x="297144" y="214634"/>
                </a:lnTo>
                <a:lnTo>
                  <a:pt x="351230" y="215899"/>
                </a:lnTo>
                <a:lnTo>
                  <a:pt x="405315" y="214634"/>
                </a:lnTo>
                <a:lnTo>
                  <a:pt x="458372" y="210840"/>
                </a:lnTo>
                <a:lnTo>
                  <a:pt x="509371" y="204517"/>
                </a:lnTo>
                <a:lnTo>
                  <a:pt x="557283" y="195664"/>
                </a:lnTo>
                <a:lnTo>
                  <a:pt x="601080" y="184281"/>
                </a:lnTo>
                <a:lnTo>
                  <a:pt x="651770" y="164763"/>
                </a:lnTo>
                <a:lnTo>
                  <a:pt x="685563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5"/>
                </a:lnTo>
                <a:lnTo>
                  <a:pt x="601080" y="31617"/>
                </a:lnTo>
                <a:lnTo>
                  <a:pt x="557283" y="20235"/>
                </a:lnTo>
                <a:lnTo>
                  <a:pt x="509371" y="11382"/>
                </a:lnTo>
                <a:lnTo>
                  <a:pt x="458372" y="5058"/>
                </a:lnTo>
                <a:lnTo>
                  <a:pt x="405315" y="126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851623" y="6491111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018584" y="6523570"/>
            <a:ext cx="352732" cy="1588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203981" y="7367130"/>
            <a:ext cx="273191" cy="39257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077970" y="7184249"/>
            <a:ext cx="419522" cy="57982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51661" y="5179341"/>
            <a:ext cx="273191" cy="39285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025650" y="4996462"/>
            <a:ext cx="419522" cy="57982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11377278" y="9323796"/>
            <a:ext cx="14262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5495" algn="l"/>
              </a:tabLst>
            </a:pPr>
            <a:r>
              <a:rPr spc="-5" dirty="0"/>
              <a:t>Client-server	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0640"/>
            <a:ext cx="8790940" cy="0"/>
          </a:xfrm>
          <a:custGeom>
            <a:avLst/>
            <a:gdLst/>
            <a:ahLst/>
            <a:cxnLst/>
            <a:rect l="l" t="t" r="r" b="b"/>
            <a:pathLst>
              <a:path w="8790940">
                <a:moveTo>
                  <a:pt x="0" y="0"/>
                </a:moveTo>
                <a:lnTo>
                  <a:pt x="879068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18300" y="1356360"/>
            <a:ext cx="5655945" cy="7579359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server:</a:t>
            </a:r>
            <a:endParaRPr sz="3400">
              <a:latin typeface="Comic Sans MS"/>
              <a:cs typeface="Comic Sans MS"/>
            </a:endParaRPr>
          </a:p>
          <a:p>
            <a:pPr marL="749300" indent="-29146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49300" algn="l"/>
              </a:tabLst>
            </a:pPr>
            <a:r>
              <a:rPr sz="3400" spc="-5" dirty="0">
                <a:latin typeface="Comic Sans MS"/>
                <a:cs typeface="Comic Sans MS"/>
              </a:rPr>
              <a:t>always-on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host</a:t>
            </a:r>
            <a:endParaRPr sz="3400">
              <a:latin typeface="Comic Sans MS"/>
              <a:cs typeface="Comic Sans MS"/>
            </a:endParaRPr>
          </a:p>
          <a:p>
            <a:pPr marL="749300" indent="-291465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49300" algn="l"/>
              </a:tabLst>
            </a:pPr>
            <a:r>
              <a:rPr sz="3400" spc="-5" dirty="0">
                <a:latin typeface="Comic Sans MS"/>
                <a:cs typeface="Comic Sans MS"/>
              </a:rPr>
              <a:t>permanent </a:t>
            </a:r>
            <a:r>
              <a:rPr sz="3400" dirty="0">
                <a:latin typeface="Comic Sans MS"/>
                <a:cs typeface="Comic Sans MS"/>
              </a:rPr>
              <a:t>IP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address</a:t>
            </a:r>
            <a:endParaRPr sz="3400">
              <a:latin typeface="Comic Sans MS"/>
              <a:cs typeface="Comic Sans MS"/>
            </a:endParaRPr>
          </a:p>
          <a:p>
            <a:pPr marL="12700" marR="5080" indent="445134">
              <a:lnSpc>
                <a:spcPts val="5800"/>
              </a:lnSpc>
              <a:spcBef>
                <a:spcPts val="280"/>
              </a:spcBef>
              <a:buClr>
                <a:srgbClr val="021EAA"/>
              </a:buClr>
              <a:buFont typeface="Wingdings"/>
              <a:buChar char=""/>
              <a:tabLst>
                <a:tab pos="749300" algn="l"/>
              </a:tabLst>
            </a:pPr>
            <a:r>
              <a:rPr sz="3400" spc="-5" dirty="0">
                <a:latin typeface="Comic Sans MS"/>
                <a:cs typeface="Comic Sans MS"/>
              </a:rPr>
              <a:t>server </a:t>
            </a:r>
            <a:r>
              <a:rPr sz="3400" dirty="0">
                <a:latin typeface="Comic Sans MS"/>
                <a:cs typeface="Comic Sans MS"/>
              </a:rPr>
              <a:t>farms </a:t>
            </a:r>
            <a:r>
              <a:rPr sz="3400" spc="-5" dirty="0">
                <a:latin typeface="Comic Sans MS"/>
                <a:cs typeface="Comic Sans MS"/>
              </a:rPr>
              <a:t>for scaling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clients:</a:t>
            </a:r>
            <a:endParaRPr sz="3400">
              <a:latin typeface="Comic Sans MS"/>
              <a:cs typeface="Comic Sans MS"/>
            </a:endParaRPr>
          </a:p>
          <a:p>
            <a:pPr marL="749300" indent="-291465">
              <a:lnSpc>
                <a:spcPct val="100000"/>
              </a:lnSpc>
              <a:spcBef>
                <a:spcPts val="1040"/>
              </a:spcBef>
              <a:buClr>
                <a:srgbClr val="021EAA"/>
              </a:buClr>
              <a:buFont typeface="Wingdings"/>
              <a:buChar char=""/>
              <a:tabLst>
                <a:tab pos="749300" algn="l"/>
              </a:tabLst>
            </a:pPr>
            <a:r>
              <a:rPr sz="2800" spc="-5" dirty="0">
                <a:latin typeface="Comic Sans MS"/>
                <a:cs typeface="Comic Sans MS"/>
              </a:rPr>
              <a:t>communicate </a:t>
            </a:r>
            <a:r>
              <a:rPr sz="2800" dirty="0">
                <a:latin typeface="Comic Sans MS"/>
                <a:cs typeface="Comic Sans MS"/>
              </a:rPr>
              <a:t>with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server</a:t>
            </a:r>
            <a:endParaRPr sz="2800">
              <a:latin typeface="Comic Sans MS"/>
              <a:cs typeface="Comic Sans MS"/>
            </a:endParaRPr>
          </a:p>
          <a:p>
            <a:pPr marL="749300" marR="1275715" indent="-291465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749300" algn="l"/>
              </a:tabLst>
            </a:pPr>
            <a:r>
              <a:rPr sz="2800" dirty="0">
                <a:latin typeface="Comic Sans MS"/>
                <a:cs typeface="Comic Sans MS"/>
              </a:rPr>
              <a:t>may </a:t>
            </a:r>
            <a:r>
              <a:rPr sz="2800" spc="-5" dirty="0">
                <a:latin typeface="Comic Sans MS"/>
                <a:cs typeface="Comic Sans MS"/>
              </a:rPr>
              <a:t>be</a:t>
            </a:r>
            <a:r>
              <a:rPr sz="2800" spc="-6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intermittently  connected</a:t>
            </a:r>
            <a:endParaRPr sz="2800">
              <a:latin typeface="Comic Sans MS"/>
              <a:cs typeface="Comic Sans MS"/>
            </a:endParaRPr>
          </a:p>
          <a:p>
            <a:pPr marL="749300" marR="1478280" indent="-291465">
              <a:lnSpc>
                <a:spcPct val="116100"/>
              </a:lnSpc>
              <a:spcBef>
                <a:spcPts val="894"/>
              </a:spcBef>
              <a:buClr>
                <a:srgbClr val="021EAA"/>
              </a:buClr>
              <a:buFont typeface="Wingdings"/>
              <a:buChar char=""/>
              <a:tabLst>
                <a:tab pos="749300" algn="l"/>
              </a:tabLst>
            </a:pPr>
            <a:r>
              <a:rPr sz="2800" dirty="0">
                <a:latin typeface="Comic Sans MS"/>
                <a:cs typeface="Comic Sans MS"/>
              </a:rPr>
              <a:t>may have dynamic</a:t>
            </a:r>
            <a:r>
              <a:rPr sz="2800" spc="-10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IP  </a:t>
            </a:r>
            <a:r>
              <a:rPr sz="2800" spc="-5" dirty="0">
                <a:latin typeface="Comic Sans MS"/>
                <a:cs typeface="Comic Sans MS"/>
              </a:rPr>
              <a:t>addresses</a:t>
            </a:r>
            <a:endParaRPr sz="2800">
              <a:latin typeface="Comic Sans MS"/>
              <a:cs typeface="Comic Sans MS"/>
            </a:endParaRPr>
          </a:p>
          <a:p>
            <a:pPr marL="749300" marR="215900" indent="-291465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749300" algn="l"/>
              </a:tabLst>
            </a:pPr>
            <a:r>
              <a:rPr sz="2800" dirty="0">
                <a:latin typeface="Comic Sans MS"/>
                <a:cs typeface="Comic Sans MS"/>
              </a:rPr>
              <a:t>do </a:t>
            </a:r>
            <a:r>
              <a:rPr sz="2800" spc="-5" dirty="0">
                <a:latin typeface="Comic Sans MS"/>
                <a:cs typeface="Comic Sans MS"/>
              </a:rPr>
              <a:t>not communicate directly  </a:t>
            </a:r>
            <a:r>
              <a:rPr sz="2800" dirty="0">
                <a:latin typeface="Comic Sans MS"/>
                <a:cs typeface="Comic Sans MS"/>
              </a:rPr>
              <a:t>with each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other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55627" y="5069249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6" y="20528"/>
                </a:moveTo>
                <a:lnTo>
                  <a:pt x="415356" y="21386"/>
                </a:lnTo>
                <a:lnTo>
                  <a:pt x="361356" y="24260"/>
                </a:lnTo>
                <a:lnTo>
                  <a:pt x="312617" y="29597"/>
                </a:lnTo>
                <a:lnTo>
                  <a:pt x="270932" y="37844"/>
                </a:lnTo>
                <a:lnTo>
                  <a:pt x="213270" y="56236"/>
                </a:lnTo>
                <a:lnTo>
                  <a:pt x="159360" y="79919"/>
                </a:lnTo>
                <a:lnTo>
                  <a:pt x="110742" y="108105"/>
                </a:lnTo>
                <a:lnTo>
                  <a:pt x="68957" y="140004"/>
                </a:lnTo>
                <a:lnTo>
                  <a:pt x="35544" y="174825"/>
                </a:lnTo>
                <a:lnTo>
                  <a:pt x="12045" y="211779"/>
                </a:lnTo>
                <a:lnTo>
                  <a:pt x="0" y="250075"/>
                </a:lnTo>
                <a:lnTo>
                  <a:pt x="8" y="286381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7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4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1"/>
                </a:lnTo>
                <a:lnTo>
                  <a:pt x="444836" y="749712"/>
                </a:lnTo>
                <a:lnTo>
                  <a:pt x="493994" y="773389"/>
                </a:lnTo>
                <a:lnTo>
                  <a:pt x="544142" y="795265"/>
                </a:lnTo>
                <a:lnTo>
                  <a:pt x="594858" y="815081"/>
                </a:lnTo>
                <a:lnTo>
                  <a:pt x="645723" y="832581"/>
                </a:lnTo>
                <a:lnTo>
                  <a:pt x="693471" y="846935"/>
                </a:lnTo>
                <a:lnTo>
                  <a:pt x="743895" y="860312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6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19"/>
                </a:lnTo>
                <a:lnTo>
                  <a:pt x="1491085" y="777195"/>
                </a:lnTo>
                <a:lnTo>
                  <a:pt x="1528070" y="744748"/>
                </a:lnTo>
                <a:lnTo>
                  <a:pt x="1562381" y="710661"/>
                </a:lnTo>
                <a:lnTo>
                  <a:pt x="1593748" y="673284"/>
                </a:lnTo>
                <a:lnTo>
                  <a:pt x="1621965" y="631357"/>
                </a:lnTo>
                <a:lnTo>
                  <a:pt x="1647273" y="586043"/>
                </a:lnTo>
                <a:lnTo>
                  <a:pt x="1669908" y="538506"/>
                </a:lnTo>
                <a:lnTo>
                  <a:pt x="1690109" y="489911"/>
                </a:lnTo>
                <a:lnTo>
                  <a:pt x="1708114" y="441422"/>
                </a:lnTo>
                <a:lnTo>
                  <a:pt x="1724161" y="394203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3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0"/>
                </a:lnTo>
                <a:lnTo>
                  <a:pt x="1250809" y="51390"/>
                </a:lnTo>
                <a:lnTo>
                  <a:pt x="1191127" y="51355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1" y="32619"/>
                </a:lnTo>
                <a:lnTo>
                  <a:pt x="591015" y="23066"/>
                </a:lnTo>
                <a:lnTo>
                  <a:pt x="531976" y="21237"/>
                </a:lnTo>
                <a:lnTo>
                  <a:pt x="472826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7"/>
                </a:lnTo>
                <a:lnTo>
                  <a:pt x="1347572" y="43387"/>
                </a:lnTo>
                <a:lnTo>
                  <a:pt x="1296799" y="48920"/>
                </a:lnTo>
                <a:lnTo>
                  <a:pt x="1250809" y="51390"/>
                </a:lnTo>
                <a:lnTo>
                  <a:pt x="1801745" y="51390"/>
                </a:lnTo>
                <a:lnTo>
                  <a:pt x="1797878" y="39163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5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6"/>
                </a:lnTo>
                <a:lnTo>
                  <a:pt x="844690" y="32481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06508" y="2885034"/>
            <a:ext cx="2407558" cy="1429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5937" y="2455761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6" y="1089062"/>
                </a:moveTo>
                <a:lnTo>
                  <a:pt x="843686" y="1089062"/>
                </a:lnTo>
                <a:lnTo>
                  <a:pt x="894422" y="1089527"/>
                </a:lnTo>
                <a:lnTo>
                  <a:pt x="941715" y="1091041"/>
                </a:lnTo>
                <a:lnTo>
                  <a:pt x="984764" y="1093794"/>
                </a:lnTo>
                <a:lnTo>
                  <a:pt x="1022773" y="1097981"/>
                </a:lnTo>
                <a:lnTo>
                  <a:pt x="1089927" y="1110737"/>
                </a:lnTo>
                <a:lnTo>
                  <a:pt x="1143100" y="1127325"/>
                </a:lnTo>
                <a:lnTo>
                  <a:pt x="1186281" y="1147151"/>
                </a:lnTo>
                <a:lnTo>
                  <a:pt x="1223458" y="1169623"/>
                </a:lnTo>
                <a:lnTo>
                  <a:pt x="1295760" y="1220137"/>
                </a:lnTo>
                <a:lnTo>
                  <a:pt x="1381398" y="1273373"/>
                </a:lnTo>
                <a:lnTo>
                  <a:pt x="1425574" y="1303932"/>
                </a:lnTo>
                <a:lnTo>
                  <a:pt x="1470704" y="1336926"/>
                </a:lnTo>
                <a:lnTo>
                  <a:pt x="1516097" y="1370607"/>
                </a:lnTo>
                <a:lnTo>
                  <a:pt x="1561068" y="1403230"/>
                </a:lnTo>
                <a:lnTo>
                  <a:pt x="1604927" y="1433048"/>
                </a:lnTo>
                <a:lnTo>
                  <a:pt x="1646987" y="1458316"/>
                </a:lnTo>
                <a:lnTo>
                  <a:pt x="1686560" y="1477287"/>
                </a:lnTo>
                <a:lnTo>
                  <a:pt x="1746129" y="1495782"/>
                </a:lnTo>
                <a:lnTo>
                  <a:pt x="1802772" y="1503874"/>
                </a:lnTo>
                <a:lnTo>
                  <a:pt x="1856272" y="1503621"/>
                </a:lnTo>
                <a:lnTo>
                  <a:pt x="1906413" y="1497083"/>
                </a:lnTo>
                <a:lnTo>
                  <a:pt x="1952978" y="1486318"/>
                </a:lnTo>
                <a:lnTo>
                  <a:pt x="1996507" y="1472699"/>
                </a:lnTo>
                <a:lnTo>
                  <a:pt x="2037328" y="1454853"/>
                </a:lnTo>
                <a:lnTo>
                  <a:pt x="2074897" y="1430722"/>
                </a:lnTo>
                <a:lnTo>
                  <a:pt x="2108673" y="1398246"/>
                </a:lnTo>
                <a:lnTo>
                  <a:pt x="2138115" y="1355367"/>
                </a:lnTo>
                <a:lnTo>
                  <a:pt x="2156032" y="1316175"/>
                </a:lnTo>
                <a:lnTo>
                  <a:pt x="2171422" y="1269637"/>
                </a:lnTo>
                <a:lnTo>
                  <a:pt x="2184798" y="1217807"/>
                </a:lnTo>
                <a:lnTo>
                  <a:pt x="2196673" y="1162738"/>
                </a:lnTo>
                <a:lnTo>
                  <a:pt x="2207560" y="1106485"/>
                </a:lnTo>
                <a:lnTo>
                  <a:pt x="2210836" y="1089062"/>
                </a:lnTo>
                <a:close/>
              </a:path>
              <a:path w="2310765" h="1504314">
                <a:moveTo>
                  <a:pt x="1691744" y="0"/>
                </a:moveTo>
                <a:lnTo>
                  <a:pt x="1649766" y="365"/>
                </a:lnTo>
                <a:lnTo>
                  <a:pt x="1609795" y="2111"/>
                </a:lnTo>
                <a:lnTo>
                  <a:pt x="1566814" y="5550"/>
                </a:lnTo>
                <a:lnTo>
                  <a:pt x="1515805" y="10996"/>
                </a:lnTo>
                <a:lnTo>
                  <a:pt x="1221935" y="48396"/>
                </a:lnTo>
                <a:lnTo>
                  <a:pt x="1115522" y="64200"/>
                </a:lnTo>
                <a:lnTo>
                  <a:pt x="1062409" y="72949"/>
                </a:lnTo>
                <a:lnTo>
                  <a:pt x="1010425" y="82262"/>
                </a:lnTo>
                <a:lnTo>
                  <a:pt x="960370" y="92140"/>
                </a:lnTo>
                <a:lnTo>
                  <a:pt x="913043" y="102582"/>
                </a:lnTo>
                <a:lnTo>
                  <a:pt x="869244" y="113589"/>
                </a:lnTo>
                <a:lnTo>
                  <a:pt x="813967" y="129210"/>
                </a:lnTo>
                <a:lnTo>
                  <a:pt x="759842" y="145910"/>
                </a:lnTo>
                <a:lnTo>
                  <a:pt x="707353" y="163594"/>
                </a:lnTo>
                <a:lnTo>
                  <a:pt x="656982" y="182171"/>
                </a:lnTo>
                <a:lnTo>
                  <a:pt x="609212" y="201546"/>
                </a:lnTo>
                <a:lnTo>
                  <a:pt x="564527" y="221628"/>
                </a:lnTo>
                <a:lnTo>
                  <a:pt x="523410" y="242322"/>
                </a:lnTo>
                <a:lnTo>
                  <a:pt x="486344" y="263537"/>
                </a:lnTo>
                <a:lnTo>
                  <a:pt x="453813" y="285179"/>
                </a:lnTo>
                <a:lnTo>
                  <a:pt x="418284" y="320248"/>
                </a:lnTo>
                <a:lnTo>
                  <a:pt x="397619" y="358767"/>
                </a:lnTo>
                <a:lnTo>
                  <a:pt x="385233" y="398915"/>
                </a:lnTo>
                <a:lnTo>
                  <a:pt x="374539" y="438876"/>
                </a:lnTo>
                <a:lnTo>
                  <a:pt x="358955" y="476829"/>
                </a:lnTo>
                <a:lnTo>
                  <a:pt x="331893" y="510958"/>
                </a:lnTo>
                <a:lnTo>
                  <a:pt x="296203" y="534865"/>
                </a:lnTo>
                <a:lnTo>
                  <a:pt x="251784" y="554033"/>
                </a:lnTo>
                <a:lnTo>
                  <a:pt x="152719" y="587946"/>
                </a:lnTo>
                <a:lnTo>
                  <a:pt x="106049" y="607588"/>
                </a:lnTo>
                <a:lnTo>
                  <a:pt x="66607" y="632285"/>
                </a:lnTo>
                <a:lnTo>
                  <a:pt x="38382" y="664487"/>
                </a:lnTo>
                <a:lnTo>
                  <a:pt x="22066" y="701872"/>
                </a:lnTo>
                <a:lnTo>
                  <a:pt x="10301" y="747672"/>
                </a:lnTo>
                <a:lnTo>
                  <a:pt x="2980" y="798869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6"/>
                </a:lnTo>
                <a:lnTo>
                  <a:pt x="111477" y="1086974"/>
                </a:lnTo>
                <a:lnTo>
                  <a:pt x="155786" y="1091458"/>
                </a:lnTo>
                <a:lnTo>
                  <a:pt x="322639" y="1099638"/>
                </a:lnTo>
                <a:lnTo>
                  <a:pt x="363882" y="1100224"/>
                </a:lnTo>
                <a:lnTo>
                  <a:pt x="409669" y="1099931"/>
                </a:lnTo>
                <a:lnTo>
                  <a:pt x="790305" y="1089451"/>
                </a:lnTo>
                <a:lnTo>
                  <a:pt x="2210836" y="1089062"/>
                </a:lnTo>
                <a:lnTo>
                  <a:pt x="2217974" y="1051100"/>
                </a:lnTo>
                <a:lnTo>
                  <a:pt x="2228427" y="998638"/>
                </a:lnTo>
                <a:lnTo>
                  <a:pt x="2238906" y="949046"/>
                </a:lnTo>
                <a:lnTo>
                  <a:pt x="2248950" y="900480"/>
                </a:lnTo>
                <a:lnTo>
                  <a:pt x="2258403" y="852310"/>
                </a:lnTo>
                <a:lnTo>
                  <a:pt x="2267105" y="803903"/>
                </a:lnTo>
                <a:lnTo>
                  <a:pt x="2274898" y="754627"/>
                </a:lnTo>
                <a:lnTo>
                  <a:pt x="2281626" y="703849"/>
                </a:lnTo>
                <a:lnTo>
                  <a:pt x="2287129" y="650939"/>
                </a:lnTo>
                <a:lnTo>
                  <a:pt x="2292054" y="601048"/>
                </a:lnTo>
                <a:lnTo>
                  <a:pt x="2297747" y="547294"/>
                </a:lnTo>
                <a:lnTo>
                  <a:pt x="2303282" y="491317"/>
                </a:lnTo>
                <a:lnTo>
                  <a:pt x="2307731" y="434758"/>
                </a:lnTo>
                <a:lnTo>
                  <a:pt x="2310169" y="379257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60" y="235509"/>
                </a:lnTo>
                <a:lnTo>
                  <a:pt x="2276895" y="187060"/>
                </a:lnTo>
                <a:lnTo>
                  <a:pt x="2251171" y="145197"/>
                </a:lnTo>
                <a:lnTo>
                  <a:pt x="2219677" y="109355"/>
                </a:lnTo>
                <a:lnTo>
                  <a:pt x="2183103" y="78969"/>
                </a:lnTo>
                <a:lnTo>
                  <a:pt x="2142139" y="53475"/>
                </a:lnTo>
                <a:lnTo>
                  <a:pt x="2097475" y="32309"/>
                </a:lnTo>
                <a:lnTo>
                  <a:pt x="2054254" y="18591"/>
                </a:lnTo>
                <a:lnTo>
                  <a:pt x="2005228" y="9652"/>
                </a:lnTo>
                <a:lnTo>
                  <a:pt x="1952332" y="4465"/>
                </a:lnTo>
                <a:lnTo>
                  <a:pt x="1897500" y="2003"/>
                </a:lnTo>
                <a:lnTo>
                  <a:pt x="1842668" y="1239"/>
                </a:lnTo>
                <a:lnTo>
                  <a:pt x="1691744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1233" y="4723627"/>
            <a:ext cx="1403985" cy="952500"/>
          </a:xfrm>
          <a:custGeom>
            <a:avLst/>
            <a:gdLst/>
            <a:ahLst/>
            <a:cxnLst/>
            <a:rect l="l" t="t" r="r" b="b"/>
            <a:pathLst>
              <a:path w="1403985" h="952500">
                <a:moveTo>
                  <a:pt x="0" y="0"/>
                </a:moveTo>
                <a:lnTo>
                  <a:pt x="1403732" y="0"/>
                </a:lnTo>
                <a:lnTo>
                  <a:pt x="1403732" y="952351"/>
                </a:lnTo>
                <a:lnTo>
                  <a:pt x="0" y="952351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8324" y="4348479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10" h="452120">
                <a:moveTo>
                  <a:pt x="1036892" y="0"/>
                </a:moveTo>
                <a:lnTo>
                  <a:pt x="0" y="451606"/>
                </a:lnTo>
                <a:lnTo>
                  <a:pt x="2073785" y="451606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19128" y="2988902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39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9170" y="2988886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23010" y="3424978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19" h="60325">
                <a:moveTo>
                  <a:pt x="4422" y="0"/>
                </a:moveTo>
                <a:lnTo>
                  <a:pt x="134459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3056" y="3424976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5" h="60325">
                <a:moveTo>
                  <a:pt x="134996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0" y="0"/>
                </a:lnTo>
                <a:lnTo>
                  <a:pt x="134996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8908" y="3000445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39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3035" y="3235012"/>
            <a:ext cx="264893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3128" y="3168755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10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52767" y="3077179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30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7036" y="3162716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5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2899" y="3073499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4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08137" y="2715904"/>
            <a:ext cx="495902" cy="318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70096" y="367829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3" y="0"/>
                </a:moveTo>
                <a:lnTo>
                  <a:pt x="217258" y="0"/>
                </a:lnTo>
                <a:lnTo>
                  <a:pt x="164163" y="3036"/>
                </a:lnTo>
                <a:lnTo>
                  <a:pt x="114216" y="9109"/>
                </a:lnTo>
                <a:lnTo>
                  <a:pt x="69515" y="18219"/>
                </a:lnTo>
                <a:lnTo>
                  <a:pt x="23171" y="34701"/>
                </a:lnTo>
                <a:lnTo>
                  <a:pt x="0" y="53400"/>
                </a:lnTo>
                <a:lnTo>
                  <a:pt x="0" y="72840"/>
                </a:lnTo>
                <a:lnTo>
                  <a:pt x="69515" y="108021"/>
                </a:lnTo>
                <a:lnTo>
                  <a:pt x="114216" y="117131"/>
                </a:lnTo>
                <a:lnTo>
                  <a:pt x="164163" y="123204"/>
                </a:lnTo>
                <a:lnTo>
                  <a:pt x="217258" y="126241"/>
                </a:lnTo>
                <a:lnTo>
                  <a:pt x="271403" y="126241"/>
                </a:lnTo>
                <a:lnTo>
                  <a:pt x="324498" y="123204"/>
                </a:lnTo>
                <a:lnTo>
                  <a:pt x="374445" y="117131"/>
                </a:lnTo>
                <a:lnTo>
                  <a:pt x="419146" y="108021"/>
                </a:lnTo>
                <a:lnTo>
                  <a:pt x="465489" y="91540"/>
                </a:lnTo>
                <a:lnTo>
                  <a:pt x="488660" y="72840"/>
                </a:lnTo>
                <a:lnTo>
                  <a:pt x="488660" y="53400"/>
                </a:lnTo>
                <a:lnTo>
                  <a:pt x="419146" y="18219"/>
                </a:lnTo>
                <a:lnTo>
                  <a:pt x="374445" y="9109"/>
                </a:lnTo>
                <a:lnTo>
                  <a:pt x="324498" y="3036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70096" y="367829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67200" y="3670300"/>
            <a:ext cx="2540" cy="79375"/>
          </a:xfrm>
          <a:custGeom>
            <a:avLst/>
            <a:gdLst/>
            <a:ahLst/>
            <a:cxnLst/>
            <a:rect l="l" t="t" r="r" b="b"/>
            <a:pathLst>
              <a:path w="2539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57137" y="3670300"/>
            <a:ext cx="2540" cy="79375"/>
          </a:xfrm>
          <a:custGeom>
            <a:avLst/>
            <a:gdLst/>
            <a:ahLst/>
            <a:cxnLst/>
            <a:rect l="l" t="t" r="r" b="b"/>
            <a:pathLst>
              <a:path w="2539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67200" y="3708681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89938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61066" y="3581838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2" y="0"/>
                </a:moveTo>
                <a:lnTo>
                  <a:pt x="217257" y="0"/>
                </a:lnTo>
                <a:lnTo>
                  <a:pt x="164162" y="3508"/>
                </a:lnTo>
                <a:lnTo>
                  <a:pt x="114215" y="10526"/>
                </a:lnTo>
                <a:lnTo>
                  <a:pt x="69514" y="21053"/>
                </a:lnTo>
                <a:lnTo>
                  <a:pt x="23171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514" y="124825"/>
                </a:lnTo>
                <a:lnTo>
                  <a:pt x="114215" y="135351"/>
                </a:lnTo>
                <a:lnTo>
                  <a:pt x="164162" y="142369"/>
                </a:lnTo>
                <a:lnTo>
                  <a:pt x="217257" y="145877"/>
                </a:lnTo>
                <a:lnTo>
                  <a:pt x="271402" y="145877"/>
                </a:lnTo>
                <a:lnTo>
                  <a:pt x="324497" y="142369"/>
                </a:lnTo>
                <a:lnTo>
                  <a:pt x="374444" y="135351"/>
                </a:lnTo>
                <a:lnTo>
                  <a:pt x="419145" y="124825"/>
                </a:lnTo>
                <a:lnTo>
                  <a:pt x="465488" y="105779"/>
                </a:lnTo>
                <a:lnTo>
                  <a:pt x="488660" y="84170"/>
                </a:lnTo>
                <a:lnTo>
                  <a:pt x="488660" y="61707"/>
                </a:lnTo>
                <a:lnTo>
                  <a:pt x="419145" y="21053"/>
                </a:lnTo>
                <a:lnTo>
                  <a:pt x="374444" y="10526"/>
                </a:lnTo>
                <a:lnTo>
                  <a:pt x="324497" y="3508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61065" y="3581838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77568" y="3595231"/>
            <a:ext cx="244475" cy="1157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3416" y="4048600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5"/>
                </a:lnTo>
                <a:lnTo>
                  <a:pt x="71736" y="115222"/>
                </a:lnTo>
                <a:lnTo>
                  <a:pt x="117865" y="124939"/>
                </a:lnTo>
                <a:lnTo>
                  <a:pt x="169409" y="131417"/>
                </a:lnTo>
                <a:lnTo>
                  <a:pt x="224202" y="134656"/>
                </a:lnTo>
                <a:lnTo>
                  <a:pt x="280077" y="134656"/>
                </a:lnTo>
                <a:lnTo>
                  <a:pt x="334870" y="131417"/>
                </a:lnTo>
                <a:lnTo>
                  <a:pt x="386414" y="124939"/>
                </a:lnTo>
                <a:lnTo>
                  <a:pt x="432543" y="115222"/>
                </a:lnTo>
                <a:lnTo>
                  <a:pt x="480367" y="97642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3416" y="4048600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0427" y="4036907"/>
            <a:ext cx="2540" cy="83820"/>
          </a:xfrm>
          <a:custGeom>
            <a:avLst/>
            <a:gdLst/>
            <a:ahLst/>
            <a:cxnLst/>
            <a:rect l="l" t="t" r="r" b="b"/>
            <a:pathLst>
              <a:path w="2539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70683" y="4036907"/>
            <a:ext cx="2540" cy="83820"/>
          </a:xfrm>
          <a:custGeom>
            <a:avLst/>
            <a:gdLst/>
            <a:ahLst/>
            <a:cxnLst/>
            <a:rect l="l" t="t" r="r" b="b"/>
            <a:pathLst>
              <a:path w="2539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60427" y="4078675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6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58900" y="3940295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6"/>
                </a:lnTo>
                <a:lnTo>
                  <a:pt x="117865" y="145762"/>
                </a:lnTo>
                <a:lnTo>
                  <a:pt x="169409" y="153320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0"/>
                </a:lnTo>
                <a:lnTo>
                  <a:pt x="386414" y="145762"/>
                </a:lnTo>
                <a:lnTo>
                  <a:pt x="432543" y="134426"/>
                </a:lnTo>
                <a:lnTo>
                  <a:pt x="480367" y="113916"/>
                </a:lnTo>
                <a:lnTo>
                  <a:pt x="504280" y="90645"/>
                </a:lnTo>
                <a:lnTo>
                  <a:pt x="504280" y="66453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58900" y="3940294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77567" y="3962403"/>
            <a:ext cx="255749" cy="1188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37759" y="3538302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5"/>
                </a:lnTo>
                <a:lnTo>
                  <a:pt x="17203" y="83534"/>
                </a:lnTo>
                <a:lnTo>
                  <a:pt x="68815" y="103700"/>
                </a:lnTo>
                <a:lnTo>
                  <a:pt x="111296" y="112445"/>
                </a:lnTo>
                <a:lnTo>
                  <a:pt x="158763" y="118275"/>
                </a:lnTo>
                <a:lnTo>
                  <a:pt x="209222" y="121190"/>
                </a:lnTo>
                <a:lnTo>
                  <a:pt x="260678" y="121190"/>
                </a:lnTo>
                <a:lnTo>
                  <a:pt x="311137" y="118275"/>
                </a:lnTo>
                <a:lnTo>
                  <a:pt x="358604" y="112445"/>
                </a:lnTo>
                <a:lnTo>
                  <a:pt x="401085" y="103700"/>
                </a:lnTo>
                <a:lnTo>
                  <a:pt x="452696" y="83534"/>
                </a:lnTo>
                <a:lnTo>
                  <a:pt x="469900" y="60595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37759" y="3538302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37759" y="3528907"/>
            <a:ext cx="2540" cy="74930"/>
          </a:xfrm>
          <a:custGeom>
            <a:avLst/>
            <a:gdLst/>
            <a:ahLst/>
            <a:cxnLst/>
            <a:rect l="l" t="t" r="r" b="b"/>
            <a:pathLst>
              <a:path w="2539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07378" y="3528907"/>
            <a:ext cx="2540" cy="74930"/>
          </a:xfrm>
          <a:custGeom>
            <a:avLst/>
            <a:gdLst/>
            <a:ahLst/>
            <a:cxnLst/>
            <a:rect l="l" t="t" r="r" b="b"/>
            <a:pathLst>
              <a:path w="2539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37759" y="3566159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35997" y="3441278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5" y="0"/>
                </a:moveTo>
                <a:lnTo>
                  <a:pt x="206469" y="0"/>
                </a:lnTo>
                <a:lnTo>
                  <a:pt x="156010" y="3401"/>
                </a:lnTo>
                <a:lnTo>
                  <a:pt x="108543" y="10203"/>
                </a:lnTo>
                <a:lnTo>
                  <a:pt x="66062" y="20406"/>
                </a:lnTo>
                <a:lnTo>
                  <a:pt x="22020" y="38864"/>
                </a:lnTo>
                <a:lnTo>
                  <a:pt x="0" y="59808"/>
                </a:lnTo>
                <a:lnTo>
                  <a:pt x="0" y="81581"/>
                </a:lnTo>
                <a:lnTo>
                  <a:pt x="66062" y="120984"/>
                </a:lnTo>
                <a:lnTo>
                  <a:pt x="108543" y="131187"/>
                </a:lnTo>
                <a:lnTo>
                  <a:pt x="156010" y="137989"/>
                </a:lnTo>
                <a:lnTo>
                  <a:pt x="206469" y="141390"/>
                </a:lnTo>
                <a:lnTo>
                  <a:pt x="257925" y="141390"/>
                </a:lnTo>
                <a:lnTo>
                  <a:pt x="308383" y="137989"/>
                </a:lnTo>
                <a:lnTo>
                  <a:pt x="355850" y="131187"/>
                </a:lnTo>
                <a:lnTo>
                  <a:pt x="398331" y="120984"/>
                </a:lnTo>
                <a:lnTo>
                  <a:pt x="442373" y="102525"/>
                </a:lnTo>
                <a:lnTo>
                  <a:pt x="464394" y="81581"/>
                </a:lnTo>
                <a:lnTo>
                  <a:pt x="464394" y="59808"/>
                </a:lnTo>
                <a:lnTo>
                  <a:pt x="398331" y="20406"/>
                </a:lnTo>
                <a:lnTo>
                  <a:pt x="355850" y="10203"/>
                </a:lnTo>
                <a:lnTo>
                  <a:pt x="308383" y="3401"/>
                </a:lnTo>
                <a:lnTo>
                  <a:pt x="25792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35997" y="3441279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45872" y="3457510"/>
            <a:ext cx="233203" cy="111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62668" y="4048600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5"/>
                </a:lnTo>
                <a:lnTo>
                  <a:pt x="71736" y="115222"/>
                </a:lnTo>
                <a:lnTo>
                  <a:pt x="117865" y="124939"/>
                </a:lnTo>
                <a:lnTo>
                  <a:pt x="169409" y="131417"/>
                </a:lnTo>
                <a:lnTo>
                  <a:pt x="224202" y="134656"/>
                </a:lnTo>
                <a:lnTo>
                  <a:pt x="280077" y="134656"/>
                </a:lnTo>
                <a:lnTo>
                  <a:pt x="334870" y="131417"/>
                </a:lnTo>
                <a:lnTo>
                  <a:pt x="386414" y="124939"/>
                </a:lnTo>
                <a:lnTo>
                  <a:pt x="432543" y="115222"/>
                </a:lnTo>
                <a:lnTo>
                  <a:pt x="480367" y="97642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2668" y="4048600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59679" y="4036907"/>
            <a:ext cx="2540" cy="83820"/>
          </a:xfrm>
          <a:custGeom>
            <a:avLst/>
            <a:gdLst/>
            <a:ahLst/>
            <a:cxnLst/>
            <a:rect l="l" t="t" r="r" b="b"/>
            <a:pathLst>
              <a:path w="2539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9937" y="4036907"/>
            <a:ext cx="2540" cy="83820"/>
          </a:xfrm>
          <a:custGeom>
            <a:avLst/>
            <a:gdLst/>
            <a:ahLst/>
            <a:cxnLst/>
            <a:rect l="l" t="t" r="r" b="b"/>
            <a:pathLst>
              <a:path w="2539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59679" y="4078675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6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58154" y="3940295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6" y="0"/>
                </a:moveTo>
                <a:lnTo>
                  <a:pt x="224201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6"/>
                </a:lnTo>
                <a:lnTo>
                  <a:pt x="117865" y="145762"/>
                </a:lnTo>
                <a:lnTo>
                  <a:pt x="169409" y="153320"/>
                </a:lnTo>
                <a:lnTo>
                  <a:pt x="224201" y="157099"/>
                </a:lnTo>
                <a:lnTo>
                  <a:pt x="280076" y="157099"/>
                </a:lnTo>
                <a:lnTo>
                  <a:pt x="334869" y="153320"/>
                </a:lnTo>
                <a:lnTo>
                  <a:pt x="386412" y="145762"/>
                </a:lnTo>
                <a:lnTo>
                  <a:pt x="432542" y="134426"/>
                </a:lnTo>
                <a:lnTo>
                  <a:pt x="480366" y="113916"/>
                </a:lnTo>
                <a:lnTo>
                  <a:pt x="504278" y="90645"/>
                </a:lnTo>
                <a:lnTo>
                  <a:pt x="504278" y="66453"/>
                </a:lnTo>
                <a:lnTo>
                  <a:pt x="432542" y="22672"/>
                </a:lnTo>
                <a:lnTo>
                  <a:pt x="386412" y="11336"/>
                </a:lnTo>
                <a:lnTo>
                  <a:pt x="334869" y="3778"/>
                </a:lnTo>
                <a:lnTo>
                  <a:pt x="28007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58154" y="3940294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6820" y="3962403"/>
            <a:ext cx="255750" cy="1188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57657" y="3671518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8"/>
                </a:lnTo>
                <a:lnTo>
                  <a:pt x="0" y="52213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3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57656" y="3671518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54772" y="3659858"/>
            <a:ext cx="2540" cy="76835"/>
          </a:xfrm>
          <a:custGeom>
            <a:avLst/>
            <a:gdLst/>
            <a:ahLst/>
            <a:cxnLst/>
            <a:rect l="l" t="t" r="r" b="b"/>
            <a:pathLst>
              <a:path w="2539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46969" y="3659858"/>
            <a:ext cx="2540" cy="76835"/>
          </a:xfrm>
          <a:custGeom>
            <a:avLst/>
            <a:gdLst/>
            <a:ahLst/>
            <a:cxnLst/>
            <a:rect l="l" t="t" r="r" b="b"/>
            <a:pathLst>
              <a:path w="2539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54772" y="3698240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53140" y="3569985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2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1"/>
                </a:lnTo>
                <a:lnTo>
                  <a:pt x="69197" y="124825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8"/>
                </a:lnTo>
                <a:lnTo>
                  <a:pt x="270163" y="145878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5"/>
                </a:lnTo>
                <a:lnTo>
                  <a:pt x="463363" y="105780"/>
                </a:lnTo>
                <a:lnTo>
                  <a:pt x="486429" y="84171"/>
                </a:lnTo>
                <a:lnTo>
                  <a:pt x="486429" y="61707"/>
                </a:lnTo>
                <a:lnTo>
                  <a:pt x="417231" y="21052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53141" y="3569985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69664" y="3588457"/>
            <a:ext cx="244469" cy="113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19082" y="5306149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4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19083" y="5306149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4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16200" y="5294488"/>
            <a:ext cx="2540" cy="76835"/>
          </a:xfrm>
          <a:custGeom>
            <a:avLst/>
            <a:gdLst/>
            <a:ahLst/>
            <a:cxnLst/>
            <a:rect l="l" t="t" r="r" b="b"/>
            <a:pathLst>
              <a:path w="2539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11218" y="5294488"/>
            <a:ext cx="2540" cy="76835"/>
          </a:xfrm>
          <a:custGeom>
            <a:avLst/>
            <a:gdLst/>
            <a:ahLst/>
            <a:cxnLst/>
            <a:rect l="l" t="t" r="r" b="b"/>
            <a:pathLst>
              <a:path w="2539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16200" y="5332870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17390" y="5204616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4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17390" y="5204616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4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33913" y="5223088"/>
            <a:ext cx="244469" cy="113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22507" y="5337387"/>
            <a:ext cx="966469" cy="2540"/>
          </a:xfrm>
          <a:custGeom>
            <a:avLst/>
            <a:gdLst/>
            <a:ahLst/>
            <a:cxnLst/>
            <a:rect l="l" t="t" r="r" b="b"/>
            <a:pathLst>
              <a:path w="966470" h="2539">
                <a:moveTo>
                  <a:pt x="0" y="0"/>
                </a:moveTo>
                <a:lnTo>
                  <a:pt x="96633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84295" y="5198300"/>
            <a:ext cx="4183513" cy="31614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42454" y="3698240"/>
            <a:ext cx="725170" cy="5080"/>
          </a:xfrm>
          <a:custGeom>
            <a:avLst/>
            <a:gdLst/>
            <a:ahLst/>
            <a:cxnLst/>
            <a:rect l="l" t="t" r="r" b="b"/>
            <a:pathLst>
              <a:path w="725170" h="5079">
                <a:moveTo>
                  <a:pt x="0" y="0"/>
                </a:moveTo>
                <a:lnTo>
                  <a:pt x="72476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21000" y="3454400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69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09592" y="3304574"/>
            <a:ext cx="106297" cy="1244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73920" y="3304574"/>
            <a:ext cx="108544" cy="1244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70047" y="3282262"/>
            <a:ext cx="183401" cy="1098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79600" y="3204175"/>
            <a:ext cx="735965" cy="187960"/>
          </a:xfrm>
          <a:custGeom>
            <a:avLst/>
            <a:gdLst/>
            <a:ahLst/>
            <a:cxnLst/>
            <a:rect l="l" t="t" r="r" b="b"/>
            <a:pathLst>
              <a:path w="735964" h="187960">
                <a:moveTo>
                  <a:pt x="233554" y="83237"/>
                </a:moveTo>
                <a:lnTo>
                  <a:pt x="145972" y="83237"/>
                </a:lnTo>
                <a:lnTo>
                  <a:pt x="160195" y="84952"/>
                </a:lnTo>
                <a:lnTo>
                  <a:pt x="174417" y="90101"/>
                </a:lnTo>
                <a:lnTo>
                  <a:pt x="208104" y="123567"/>
                </a:lnTo>
                <a:lnTo>
                  <a:pt x="220830" y="162182"/>
                </a:lnTo>
                <a:lnTo>
                  <a:pt x="222327" y="187067"/>
                </a:lnTo>
                <a:lnTo>
                  <a:pt x="306917" y="187925"/>
                </a:lnTo>
                <a:lnTo>
                  <a:pt x="292693" y="154459"/>
                </a:lnTo>
                <a:lnTo>
                  <a:pt x="288950" y="148452"/>
                </a:lnTo>
                <a:lnTo>
                  <a:pt x="284459" y="142445"/>
                </a:lnTo>
                <a:lnTo>
                  <a:pt x="281465" y="136438"/>
                </a:lnTo>
                <a:lnTo>
                  <a:pt x="267990" y="135581"/>
                </a:lnTo>
                <a:lnTo>
                  <a:pt x="256762" y="135581"/>
                </a:lnTo>
                <a:lnTo>
                  <a:pt x="250024" y="124425"/>
                </a:lnTo>
                <a:lnTo>
                  <a:pt x="258259" y="114128"/>
                </a:lnTo>
                <a:lnTo>
                  <a:pt x="279406" y="114128"/>
                </a:lnTo>
                <a:lnTo>
                  <a:pt x="280716" y="108121"/>
                </a:lnTo>
                <a:lnTo>
                  <a:pt x="285607" y="96108"/>
                </a:lnTo>
                <a:lnTo>
                  <a:pt x="246282" y="96108"/>
                </a:lnTo>
                <a:lnTo>
                  <a:pt x="238047" y="95250"/>
                </a:lnTo>
                <a:lnTo>
                  <a:pt x="232059" y="93534"/>
                </a:lnTo>
                <a:lnTo>
                  <a:pt x="229812" y="90101"/>
                </a:lnTo>
                <a:lnTo>
                  <a:pt x="232059" y="84094"/>
                </a:lnTo>
                <a:lnTo>
                  <a:pt x="233554" y="83237"/>
                </a:lnTo>
                <a:close/>
              </a:path>
              <a:path w="735964" h="187960">
                <a:moveTo>
                  <a:pt x="416744" y="15445"/>
                </a:moveTo>
                <a:lnTo>
                  <a:pt x="277722" y="15445"/>
                </a:lnTo>
                <a:lnTo>
                  <a:pt x="398242" y="22311"/>
                </a:lnTo>
                <a:lnTo>
                  <a:pt x="486575" y="118418"/>
                </a:lnTo>
                <a:lnTo>
                  <a:pt x="480587" y="136438"/>
                </a:lnTo>
                <a:lnTo>
                  <a:pt x="476095" y="152742"/>
                </a:lnTo>
                <a:lnTo>
                  <a:pt x="473100" y="169047"/>
                </a:lnTo>
                <a:lnTo>
                  <a:pt x="472352" y="184492"/>
                </a:lnTo>
                <a:lnTo>
                  <a:pt x="509032" y="184492"/>
                </a:lnTo>
                <a:lnTo>
                  <a:pt x="510529" y="161324"/>
                </a:lnTo>
                <a:lnTo>
                  <a:pt x="515020" y="140729"/>
                </a:lnTo>
                <a:lnTo>
                  <a:pt x="541969" y="98682"/>
                </a:lnTo>
                <a:lnTo>
                  <a:pt x="580147" y="83237"/>
                </a:lnTo>
                <a:lnTo>
                  <a:pt x="666235" y="83237"/>
                </a:lnTo>
                <a:lnTo>
                  <a:pt x="663239" y="81520"/>
                </a:lnTo>
                <a:lnTo>
                  <a:pt x="652010" y="76371"/>
                </a:lnTo>
                <a:lnTo>
                  <a:pt x="640033" y="72081"/>
                </a:lnTo>
                <a:lnTo>
                  <a:pt x="476843" y="72081"/>
                </a:lnTo>
                <a:lnTo>
                  <a:pt x="416957" y="23168"/>
                </a:lnTo>
                <a:lnTo>
                  <a:pt x="441661" y="23168"/>
                </a:lnTo>
                <a:lnTo>
                  <a:pt x="426689" y="18020"/>
                </a:lnTo>
                <a:lnTo>
                  <a:pt x="416744" y="15445"/>
                </a:lnTo>
                <a:close/>
              </a:path>
              <a:path w="735964" h="187960">
                <a:moveTo>
                  <a:pt x="246282" y="78945"/>
                </a:moveTo>
                <a:lnTo>
                  <a:pt x="23205" y="78945"/>
                </a:lnTo>
                <a:lnTo>
                  <a:pt x="11977" y="79804"/>
                </a:lnTo>
                <a:lnTo>
                  <a:pt x="0" y="79804"/>
                </a:lnTo>
                <a:lnTo>
                  <a:pt x="1497" y="89242"/>
                </a:lnTo>
                <a:lnTo>
                  <a:pt x="3742" y="96965"/>
                </a:lnTo>
                <a:lnTo>
                  <a:pt x="7485" y="102972"/>
                </a:lnTo>
                <a:lnTo>
                  <a:pt x="10480" y="108979"/>
                </a:lnTo>
                <a:lnTo>
                  <a:pt x="12725" y="114987"/>
                </a:lnTo>
                <a:lnTo>
                  <a:pt x="11977" y="122709"/>
                </a:lnTo>
                <a:lnTo>
                  <a:pt x="8234" y="132148"/>
                </a:lnTo>
                <a:lnTo>
                  <a:pt x="748" y="145020"/>
                </a:lnTo>
                <a:lnTo>
                  <a:pt x="2994" y="150168"/>
                </a:lnTo>
                <a:lnTo>
                  <a:pt x="7485" y="152742"/>
                </a:lnTo>
                <a:lnTo>
                  <a:pt x="10480" y="157034"/>
                </a:lnTo>
                <a:lnTo>
                  <a:pt x="6737" y="166472"/>
                </a:lnTo>
                <a:lnTo>
                  <a:pt x="70366" y="175911"/>
                </a:lnTo>
                <a:lnTo>
                  <a:pt x="77102" y="135581"/>
                </a:lnTo>
                <a:lnTo>
                  <a:pt x="105549" y="96108"/>
                </a:lnTo>
                <a:lnTo>
                  <a:pt x="145972" y="83237"/>
                </a:lnTo>
                <a:lnTo>
                  <a:pt x="233554" y="83237"/>
                </a:lnTo>
                <a:lnTo>
                  <a:pt x="238047" y="80661"/>
                </a:lnTo>
                <a:lnTo>
                  <a:pt x="246282" y="78945"/>
                </a:lnTo>
                <a:close/>
              </a:path>
              <a:path w="735964" h="187960">
                <a:moveTo>
                  <a:pt x="666235" y="83237"/>
                </a:moveTo>
                <a:lnTo>
                  <a:pt x="580147" y="83237"/>
                </a:lnTo>
                <a:lnTo>
                  <a:pt x="593622" y="84094"/>
                </a:lnTo>
                <a:lnTo>
                  <a:pt x="607095" y="88385"/>
                </a:lnTo>
                <a:lnTo>
                  <a:pt x="638536" y="115844"/>
                </a:lnTo>
                <a:lnTo>
                  <a:pt x="652010" y="169905"/>
                </a:lnTo>
                <a:lnTo>
                  <a:pt x="725371" y="169905"/>
                </a:lnTo>
                <a:lnTo>
                  <a:pt x="730611" y="161324"/>
                </a:lnTo>
                <a:lnTo>
                  <a:pt x="732483" y="157034"/>
                </a:lnTo>
                <a:lnTo>
                  <a:pt x="692434" y="157034"/>
                </a:lnTo>
                <a:lnTo>
                  <a:pt x="683450" y="154459"/>
                </a:lnTo>
                <a:lnTo>
                  <a:pt x="675217" y="151027"/>
                </a:lnTo>
                <a:lnTo>
                  <a:pt x="666982" y="145878"/>
                </a:lnTo>
                <a:lnTo>
                  <a:pt x="730611" y="135581"/>
                </a:lnTo>
                <a:lnTo>
                  <a:pt x="719382" y="123567"/>
                </a:lnTo>
                <a:lnTo>
                  <a:pt x="708154" y="113270"/>
                </a:lnTo>
                <a:lnTo>
                  <a:pt x="697674" y="103831"/>
                </a:lnTo>
                <a:lnTo>
                  <a:pt x="686445" y="95250"/>
                </a:lnTo>
                <a:lnTo>
                  <a:pt x="675217" y="88385"/>
                </a:lnTo>
                <a:lnTo>
                  <a:pt x="666235" y="83237"/>
                </a:lnTo>
                <a:close/>
              </a:path>
              <a:path w="735964" h="187960">
                <a:moveTo>
                  <a:pt x="735851" y="145020"/>
                </a:moveTo>
                <a:lnTo>
                  <a:pt x="728365" y="150168"/>
                </a:lnTo>
                <a:lnTo>
                  <a:pt x="719382" y="153601"/>
                </a:lnTo>
                <a:lnTo>
                  <a:pt x="711147" y="156175"/>
                </a:lnTo>
                <a:lnTo>
                  <a:pt x="701417" y="157034"/>
                </a:lnTo>
                <a:lnTo>
                  <a:pt x="732483" y="157034"/>
                </a:lnTo>
                <a:lnTo>
                  <a:pt x="735851" y="149311"/>
                </a:lnTo>
                <a:lnTo>
                  <a:pt x="735851" y="145020"/>
                </a:lnTo>
                <a:close/>
              </a:path>
              <a:path w="735964" h="187960">
                <a:moveTo>
                  <a:pt x="279406" y="114128"/>
                </a:moveTo>
                <a:lnTo>
                  <a:pt x="266492" y="114128"/>
                </a:lnTo>
                <a:lnTo>
                  <a:pt x="259756" y="124425"/>
                </a:lnTo>
                <a:lnTo>
                  <a:pt x="267990" y="135581"/>
                </a:lnTo>
                <a:lnTo>
                  <a:pt x="281465" y="136438"/>
                </a:lnTo>
                <a:lnTo>
                  <a:pt x="279219" y="127858"/>
                </a:lnTo>
                <a:lnTo>
                  <a:pt x="278470" y="118418"/>
                </a:lnTo>
                <a:lnTo>
                  <a:pt x="279406" y="114128"/>
                </a:lnTo>
                <a:close/>
              </a:path>
              <a:path w="735964" h="187960">
                <a:moveTo>
                  <a:pt x="285957" y="95250"/>
                </a:moveTo>
                <a:lnTo>
                  <a:pt x="282213" y="95250"/>
                </a:lnTo>
                <a:lnTo>
                  <a:pt x="275476" y="96108"/>
                </a:lnTo>
                <a:lnTo>
                  <a:pt x="285607" y="96108"/>
                </a:lnTo>
                <a:lnTo>
                  <a:pt x="285957" y="95250"/>
                </a:lnTo>
                <a:close/>
              </a:path>
              <a:path w="735964" h="187960">
                <a:moveTo>
                  <a:pt x="308414" y="0"/>
                </a:moveTo>
                <a:lnTo>
                  <a:pt x="261252" y="4290"/>
                </a:lnTo>
                <a:lnTo>
                  <a:pt x="215590" y="16304"/>
                </a:lnTo>
                <a:lnTo>
                  <a:pt x="171424" y="36898"/>
                </a:lnTo>
                <a:lnTo>
                  <a:pt x="160944" y="42905"/>
                </a:lnTo>
                <a:lnTo>
                  <a:pt x="139984" y="53202"/>
                </a:lnTo>
                <a:lnTo>
                  <a:pt x="129504" y="57492"/>
                </a:lnTo>
                <a:lnTo>
                  <a:pt x="119772" y="60925"/>
                </a:lnTo>
                <a:lnTo>
                  <a:pt x="109292" y="65215"/>
                </a:lnTo>
                <a:lnTo>
                  <a:pt x="77852" y="72938"/>
                </a:lnTo>
                <a:lnTo>
                  <a:pt x="67372" y="74655"/>
                </a:lnTo>
                <a:lnTo>
                  <a:pt x="56142" y="76371"/>
                </a:lnTo>
                <a:lnTo>
                  <a:pt x="45662" y="78087"/>
                </a:lnTo>
                <a:lnTo>
                  <a:pt x="34434" y="78945"/>
                </a:lnTo>
                <a:lnTo>
                  <a:pt x="256012" y="78945"/>
                </a:lnTo>
                <a:lnTo>
                  <a:pt x="276225" y="80661"/>
                </a:lnTo>
                <a:lnTo>
                  <a:pt x="284459" y="83237"/>
                </a:lnTo>
                <a:lnTo>
                  <a:pt x="289699" y="85811"/>
                </a:lnTo>
                <a:lnTo>
                  <a:pt x="292693" y="78087"/>
                </a:lnTo>
                <a:lnTo>
                  <a:pt x="282962" y="76371"/>
                </a:lnTo>
                <a:lnTo>
                  <a:pt x="281663" y="61784"/>
                </a:lnTo>
                <a:lnTo>
                  <a:pt x="222327" y="61784"/>
                </a:lnTo>
                <a:lnTo>
                  <a:pt x="214092" y="36898"/>
                </a:lnTo>
                <a:lnTo>
                  <a:pt x="259756" y="36898"/>
                </a:lnTo>
                <a:lnTo>
                  <a:pt x="279219" y="34324"/>
                </a:lnTo>
                <a:lnTo>
                  <a:pt x="277722" y="15445"/>
                </a:lnTo>
                <a:lnTo>
                  <a:pt x="416744" y="15445"/>
                </a:lnTo>
                <a:lnTo>
                  <a:pt x="403482" y="12012"/>
                </a:lnTo>
                <a:lnTo>
                  <a:pt x="379528" y="6864"/>
                </a:lnTo>
                <a:lnTo>
                  <a:pt x="355574" y="2574"/>
                </a:lnTo>
                <a:lnTo>
                  <a:pt x="332367" y="858"/>
                </a:lnTo>
                <a:lnTo>
                  <a:pt x="308414" y="0"/>
                </a:lnTo>
                <a:close/>
              </a:path>
              <a:path w="735964" h="187960">
                <a:moveTo>
                  <a:pt x="441661" y="23168"/>
                </a:moveTo>
                <a:lnTo>
                  <a:pt x="416957" y="23168"/>
                </a:lnTo>
                <a:lnTo>
                  <a:pt x="436420" y="31750"/>
                </a:lnTo>
                <a:lnTo>
                  <a:pt x="454386" y="39472"/>
                </a:lnTo>
                <a:lnTo>
                  <a:pt x="470107" y="47195"/>
                </a:lnTo>
                <a:lnTo>
                  <a:pt x="483580" y="53202"/>
                </a:lnTo>
                <a:lnTo>
                  <a:pt x="495557" y="59209"/>
                </a:lnTo>
                <a:lnTo>
                  <a:pt x="506037" y="64358"/>
                </a:lnTo>
                <a:lnTo>
                  <a:pt x="514272" y="68648"/>
                </a:lnTo>
                <a:lnTo>
                  <a:pt x="520260" y="72081"/>
                </a:lnTo>
                <a:lnTo>
                  <a:pt x="535981" y="68648"/>
                </a:lnTo>
                <a:lnTo>
                  <a:pt x="515020" y="56635"/>
                </a:lnTo>
                <a:lnTo>
                  <a:pt x="494060" y="45479"/>
                </a:lnTo>
                <a:lnTo>
                  <a:pt x="471603" y="35182"/>
                </a:lnTo>
                <a:lnTo>
                  <a:pt x="449146" y="25742"/>
                </a:lnTo>
                <a:lnTo>
                  <a:pt x="441661" y="23168"/>
                </a:lnTo>
                <a:close/>
              </a:path>
              <a:path w="735964" h="187960">
                <a:moveTo>
                  <a:pt x="590627" y="64358"/>
                </a:moveTo>
                <a:lnTo>
                  <a:pt x="577902" y="64358"/>
                </a:lnTo>
                <a:lnTo>
                  <a:pt x="564427" y="65215"/>
                </a:lnTo>
                <a:lnTo>
                  <a:pt x="535981" y="68648"/>
                </a:lnTo>
                <a:lnTo>
                  <a:pt x="520260" y="72081"/>
                </a:lnTo>
                <a:lnTo>
                  <a:pt x="640033" y="72081"/>
                </a:lnTo>
                <a:lnTo>
                  <a:pt x="616079" y="66932"/>
                </a:lnTo>
                <a:lnTo>
                  <a:pt x="603352" y="65215"/>
                </a:lnTo>
                <a:lnTo>
                  <a:pt x="590627" y="64358"/>
                </a:lnTo>
                <a:close/>
              </a:path>
              <a:path w="735964" h="187960">
                <a:moveTo>
                  <a:pt x="232059" y="36898"/>
                </a:moveTo>
                <a:lnTo>
                  <a:pt x="224572" y="36898"/>
                </a:lnTo>
                <a:lnTo>
                  <a:pt x="232059" y="61784"/>
                </a:lnTo>
                <a:lnTo>
                  <a:pt x="240292" y="61784"/>
                </a:lnTo>
                <a:lnTo>
                  <a:pt x="232059" y="36898"/>
                </a:lnTo>
                <a:close/>
              </a:path>
              <a:path w="735964" h="187960">
                <a:moveTo>
                  <a:pt x="250024" y="36898"/>
                </a:moveTo>
                <a:lnTo>
                  <a:pt x="241790" y="36898"/>
                </a:lnTo>
                <a:lnTo>
                  <a:pt x="250024" y="61784"/>
                </a:lnTo>
                <a:lnTo>
                  <a:pt x="256762" y="61784"/>
                </a:lnTo>
                <a:lnTo>
                  <a:pt x="250024" y="36898"/>
                </a:lnTo>
                <a:close/>
              </a:path>
              <a:path w="735964" h="187960">
                <a:moveTo>
                  <a:pt x="279219" y="34324"/>
                </a:moveTo>
                <a:lnTo>
                  <a:pt x="259756" y="36898"/>
                </a:lnTo>
                <a:lnTo>
                  <a:pt x="267242" y="61784"/>
                </a:lnTo>
                <a:lnTo>
                  <a:pt x="281663" y="61784"/>
                </a:lnTo>
                <a:lnTo>
                  <a:pt x="279219" y="34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78321" y="3242902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30049" y="3200592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5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32000" y="2761261"/>
            <a:ext cx="516185" cy="3756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113741" y="2507070"/>
            <a:ext cx="577725" cy="6041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84625" y="4563609"/>
            <a:ext cx="468075" cy="5005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92400" y="4626166"/>
            <a:ext cx="462518" cy="5956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46133" y="7922108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1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89125" y="7526297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1" y="0"/>
                </a:lnTo>
                <a:lnTo>
                  <a:pt x="12982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48015" y="7639629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48015" y="7639629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46133" y="7522916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1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46133" y="7522916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27650" y="7531336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39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21966" y="7917939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60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70591" y="7692064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4" y="0"/>
                </a:lnTo>
                <a:lnTo>
                  <a:pt x="118534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70591" y="7692064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87525" y="7802012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146300" y="7090191"/>
            <a:ext cx="475019" cy="4028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759003" y="7458491"/>
            <a:ext cx="954515" cy="402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535359" y="7636885"/>
            <a:ext cx="386596" cy="47841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379698" y="6645691"/>
            <a:ext cx="1245868" cy="6148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92408" y="7367129"/>
            <a:ext cx="584763" cy="79897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630898" y="7618492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10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8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780754" y="7174496"/>
            <a:ext cx="136525" cy="448309"/>
          </a:xfrm>
          <a:custGeom>
            <a:avLst/>
            <a:gdLst/>
            <a:ahLst/>
            <a:cxnLst/>
            <a:rect l="l" t="t" r="r" b="b"/>
            <a:pathLst>
              <a:path w="136525" h="448309">
                <a:moveTo>
                  <a:pt x="0" y="0"/>
                </a:moveTo>
                <a:lnTo>
                  <a:pt x="136053" y="0"/>
                </a:lnTo>
                <a:lnTo>
                  <a:pt x="136053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32868" y="7301624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632868" y="7301624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630898" y="7175500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10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8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30898" y="7175500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10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20317" y="7180156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39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15262" y="7614485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39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6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656530" y="7360443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60" h="258445">
                <a:moveTo>
                  <a:pt x="0" y="0"/>
                </a:moveTo>
                <a:lnTo>
                  <a:pt x="124223" y="0"/>
                </a:lnTo>
                <a:lnTo>
                  <a:pt x="124223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656530" y="7360443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60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674277" y="7438237"/>
            <a:ext cx="95250" cy="91440"/>
          </a:xfrm>
          <a:custGeom>
            <a:avLst/>
            <a:gdLst/>
            <a:ahLst/>
            <a:cxnLst/>
            <a:rect l="l" t="t" r="r" b="b"/>
            <a:pathLst>
              <a:path w="95250" h="91440">
                <a:moveTo>
                  <a:pt x="0" y="0"/>
                </a:moveTo>
                <a:lnTo>
                  <a:pt x="94645" y="0"/>
                </a:lnTo>
                <a:lnTo>
                  <a:pt x="94645" y="91076"/>
                </a:lnTo>
                <a:lnTo>
                  <a:pt x="0" y="910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59394" y="3562773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13298" y="3808870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39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775200" y="3662115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5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276427" y="3659858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39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784230" y="4095608"/>
            <a:ext cx="269240" cy="2540"/>
          </a:xfrm>
          <a:custGeom>
            <a:avLst/>
            <a:gdLst/>
            <a:ahLst/>
            <a:cxnLst/>
            <a:rect l="l" t="t" r="r" b="b"/>
            <a:pathLst>
              <a:path w="269239" h="2539">
                <a:moveTo>
                  <a:pt x="0" y="0"/>
                </a:moveTo>
                <a:lnTo>
                  <a:pt x="2686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359378" y="5333999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4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373511" y="3238499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89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72196" y="4076700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357511" y="4191000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5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197404" y="4191000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4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858396" y="6640125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49"/>
                </a:lnTo>
                <a:lnTo>
                  <a:pt x="16896" y="62551"/>
                </a:lnTo>
                <a:lnTo>
                  <a:pt x="0" y="82431"/>
                </a:lnTo>
                <a:lnTo>
                  <a:pt x="0" y="102704"/>
                </a:lnTo>
                <a:lnTo>
                  <a:pt x="50689" y="141287"/>
                </a:lnTo>
                <a:lnTo>
                  <a:pt x="101379" y="158024"/>
                </a:lnTo>
                <a:lnTo>
                  <a:pt x="145176" y="167785"/>
                </a:lnTo>
                <a:lnTo>
                  <a:pt x="193089" y="175376"/>
                </a:lnTo>
                <a:lnTo>
                  <a:pt x="244088" y="180799"/>
                </a:lnTo>
                <a:lnTo>
                  <a:pt x="297144" y="184052"/>
                </a:lnTo>
                <a:lnTo>
                  <a:pt x="351230" y="185137"/>
                </a:lnTo>
                <a:lnTo>
                  <a:pt x="405315" y="184052"/>
                </a:lnTo>
                <a:lnTo>
                  <a:pt x="458372" y="180799"/>
                </a:lnTo>
                <a:lnTo>
                  <a:pt x="509371" y="175376"/>
                </a:lnTo>
                <a:lnTo>
                  <a:pt x="557283" y="167785"/>
                </a:lnTo>
                <a:lnTo>
                  <a:pt x="601080" y="158024"/>
                </a:lnTo>
                <a:lnTo>
                  <a:pt x="651770" y="141287"/>
                </a:lnTo>
                <a:lnTo>
                  <a:pt x="685563" y="122585"/>
                </a:lnTo>
                <a:lnTo>
                  <a:pt x="702460" y="102704"/>
                </a:lnTo>
                <a:lnTo>
                  <a:pt x="702460" y="82431"/>
                </a:lnTo>
                <a:lnTo>
                  <a:pt x="651770" y="43849"/>
                </a:lnTo>
                <a:lnTo>
                  <a:pt x="601080" y="27112"/>
                </a:lnTo>
                <a:lnTo>
                  <a:pt x="557283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58395" y="6640124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849935" y="6624195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39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556620" y="6624195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39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856283" y="6624319"/>
            <a:ext cx="700405" cy="113030"/>
          </a:xfrm>
          <a:custGeom>
            <a:avLst/>
            <a:gdLst/>
            <a:ahLst/>
            <a:cxnLst/>
            <a:rect l="l" t="t" r="r" b="b"/>
            <a:pathLst>
              <a:path w="700404" h="113029">
                <a:moveTo>
                  <a:pt x="0" y="0"/>
                </a:moveTo>
                <a:lnTo>
                  <a:pt x="699912" y="0"/>
                </a:lnTo>
                <a:lnTo>
                  <a:pt x="699912" y="112889"/>
                </a:lnTo>
                <a:lnTo>
                  <a:pt x="0" y="112889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851623" y="6491111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30" y="0"/>
                </a:moveTo>
                <a:lnTo>
                  <a:pt x="297144" y="1264"/>
                </a:lnTo>
                <a:lnTo>
                  <a:pt x="244088" y="5058"/>
                </a:lnTo>
                <a:lnTo>
                  <a:pt x="193089" y="11382"/>
                </a:lnTo>
                <a:lnTo>
                  <a:pt x="145176" y="20235"/>
                </a:lnTo>
                <a:lnTo>
                  <a:pt x="101379" y="31617"/>
                </a:lnTo>
                <a:lnTo>
                  <a:pt x="50689" y="51135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9" y="184281"/>
                </a:lnTo>
                <a:lnTo>
                  <a:pt x="145176" y="195664"/>
                </a:lnTo>
                <a:lnTo>
                  <a:pt x="193089" y="204517"/>
                </a:lnTo>
                <a:lnTo>
                  <a:pt x="244088" y="210840"/>
                </a:lnTo>
                <a:lnTo>
                  <a:pt x="297144" y="214634"/>
                </a:lnTo>
                <a:lnTo>
                  <a:pt x="351230" y="215899"/>
                </a:lnTo>
                <a:lnTo>
                  <a:pt x="405315" y="214634"/>
                </a:lnTo>
                <a:lnTo>
                  <a:pt x="458372" y="210840"/>
                </a:lnTo>
                <a:lnTo>
                  <a:pt x="509371" y="204517"/>
                </a:lnTo>
                <a:lnTo>
                  <a:pt x="557283" y="195664"/>
                </a:lnTo>
                <a:lnTo>
                  <a:pt x="601080" y="184281"/>
                </a:lnTo>
                <a:lnTo>
                  <a:pt x="651770" y="164763"/>
                </a:lnTo>
                <a:lnTo>
                  <a:pt x="685563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5"/>
                </a:lnTo>
                <a:lnTo>
                  <a:pt x="601080" y="31617"/>
                </a:lnTo>
                <a:lnTo>
                  <a:pt x="557283" y="20235"/>
                </a:lnTo>
                <a:lnTo>
                  <a:pt x="509371" y="11382"/>
                </a:lnTo>
                <a:lnTo>
                  <a:pt x="458372" y="5058"/>
                </a:lnTo>
                <a:lnTo>
                  <a:pt x="405315" y="126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851623" y="6491111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018584" y="6523570"/>
            <a:ext cx="352732" cy="1588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203981" y="7367130"/>
            <a:ext cx="273191" cy="39257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077970" y="7184249"/>
            <a:ext cx="419522" cy="57982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51661" y="5179341"/>
            <a:ext cx="273191" cy="39285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025650" y="4996462"/>
            <a:ext cx="419522" cy="57982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717637" y="3229767"/>
            <a:ext cx="1819910" cy="3655695"/>
          </a:xfrm>
          <a:custGeom>
            <a:avLst/>
            <a:gdLst/>
            <a:ahLst/>
            <a:cxnLst/>
            <a:rect l="l" t="t" r="r" b="b"/>
            <a:pathLst>
              <a:path w="1819910" h="3655695">
                <a:moveTo>
                  <a:pt x="0" y="0"/>
                </a:moveTo>
                <a:lnTo>
                  <a:pt x="16976" y="34108"/>
                </a:lnTo>
                <a:lnTo>
                  <a:pt x="1802380" y="3621200"/>
                </a:lnTo>
                <a:lnTo>
                  <a:pt x="1819357" y="3655309"/>
                </a:lnTo>
              </a:path>
            </a:pathLst>
          </a:custGeom>
          <a:ln w="761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422239" y="6802301"/>
            <a:ext cx="195580" cy="244475"/>
          </a:xfrm>
          <a:custGeom>
            <a:avLst/>
            <a:gdLst/>
            <a:ahLst/>
            <a:cxnLst/>
            <a:rect l="l" t="t" r="r" b="b"/>
            <a:pathLst>
              <a:path w="195579" h="244475">
                <a:moveTo>
                  <a:pt x="195555" y="0"/>
                </a:moveTo>
                <a:lnTo>
                  <a:pt x="0" y="97334"/>
                </a:lnTo>
                <a:lnTo>
                  <a:pt x="195111" y="244223"/>
                </a:lnTo>
                <a:lnTo>
                  <a:pt x="195555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636835" y="3068320"/>
            <a:ext cx="195580" cy="244475"/>
          </a:xfrm>
          <a:custGeom>
            <a:avLst/>
            <a:gdLst/>
            <a:ahLst/>
            <a:cxnLst/>
            <a:rect l="l" t="t" r="r" b="b"/>
            <a:pathLst>
              <a:path w="195579" h="244475">
                <a:moveTo>
                  <a:pt x="444" y="0"/>
                </a:moveTo>
                <a:lnTo>
                  <a:pt x="0" y="244223"/>
                </a:lnTo>
                <a:lnTo>
                  <a:pt x="195555" y="146889"/>
                </a:lnTo>
                <a:lnTo>
                  <a:pt x="444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372906" y="5210952"/>
            <a:ext cx="3059430" cy="2086610"/>
          </a:xfrm>
          <a:custGeom>
            <a:avLst/>
            <a:gdLst/>
            <a:ahLst/>
            <a:cxnLst/>
            <a:rect l="l" t="t" r="r" b="b"/>
            <a:pathLst>
              <a:path w="3059429" h="2086609">
                <a:moveTo>
                  <a:pt x="0" y="0"/>
                </a:moveTo>
                <a:lnTo>
                  <a:pt x="31477" y="21465"/>
                </a:lnTo>
                <a:lnTo>
                  <a:pt x="3027847" y="2064719"/>
                </a:lnTo>
                <a:lnTo>
                  <a:pt x="3059325" y="2086184"/>
                </a:lnTo>
              </a:path>
            </a:pathLst>
          </a:custGeom>
          <a:ln w="76200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339219" y="7185435"/>
            <a:ext cx="242570" cy="213360"/>
          </a:xfrm>
          <a:custGeom>
            <a:avLst/>
            <a:gdLst/>
            <a:ahLst/>
            <a:cxnLst/>
            <a:rect l="l" t="t" r="r" b="b"/>
            <a:pathLst>
              <a:path w="242570" h="213359">
                <a:moveTo>
                  <a:pt x="123066" y="0"/>
                </a:moveTo>
                <a:lnTo>
                  <a:pt x="0" y="180473"/>
                </a:lnTo>
                <a:lnTo>
                  <a:pt x="242007" y="213302"/>
                </a:lnTo>
                <a:lnTo>
                  <a:pt x="123066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223910" y="5109350"/>
            <a:ext cx="242570" cy="213360"/>
          </a:xfrm>
          <a:custGeom>
            <a:avLst/>
            <a:gdLst/>
            <a:ahLst/>
            <a:cxnLst/>
            <a:rect l="l" t="t" r="r" b="b"/>
            <a:pathLst>
              <a:path w="242569" h="213360">
                <a:moveTo>
                  <a:pt x="0" y="0"/>
                </a:moveTo>
                <a:lnTo>
                  <a:pt x="118940" y="213304"/>
                </a:lnTo>
                <a:lnTo>
                  <a:pt x="242007" y="32830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831029" y="7283370"/>
            <a:ext cx="1936114" cy="393700"/>
          </a:xfrm>
          <a:custGeom>
            <a:avLst/>
            <a:gdLst/>
            <a:ahLst/>
            <a:cxnLst/>
            <a:rect l="l" t="t" r="r" b="b"/>
            <a:pathLst>
              <a:path w="1936114" h="393700">
                <a:moveTo>
                  <a:pt x="0" y="0"/>
                </a:moveTo>
                <a:lnTo>
                  <a:pt x="37337" y="7585"/>
                </a:lnTo>
                <a:lnTo>
                  <a:pt x="1898590" y="385709"/>
                </a:lnTo>
                <a:lnTo>
                  <a:pt x="1935927" y="393294"/>
                </a:lnTo>
              </a:path>
            </a:pathLst>
          </a:custGeom>
          <a:ln w="76200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707874" y="7562046"/>
            <a:ext cx="236220" cy="214629"/>
          </a:xfrm>
          <a:custGeom>
            <a:avLst/>
            <a:gdLst/>
            <a:ahLst/>
            <a:cxnLst/>
            <a:rect l="l" t="t" r="r" b="b"/>
            <a:pathLst>
              <a:path w="236220" h="214629">
                <a:moveTo>
                  <a:pt x="43489" y="0"/>
                </a:moveTo>
                <a:lnTo>
                  <a:pt x="0" y="214067"/>
                </a:lnTo>
                <a:lnTo>
                  <a:pt x="235812" y="150522"/>
                </a:lnTo>
                <a:lnTo>
                  <a:pt x="43489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54300" y="7183922"/>
            <a:ext cx="236220" cy="214629"/>
          </a:xfrm>
          <a:custGeom>
            <a:avLst/>
            <a:gdLst/>
            <a:ahLst/>
            <a:cxnLst/>
            <a:rect l="l" t="t" r="r" b="b"/>
            <a:pathLst>
              <a:path w="236219" h="214629">
                <a:moveTo>
                  <a:pt x="235811" y="0"/>
                </a:moveTo>
                <a:lnTo>
                  <a:pt x="0" y="63544"/>
                </a:lnTo>
                <a:lnTo>
                  <a:pt x="192322" y="214067"/>
                </a:lnTo>
                <a:lnTo>
                  <a:pt x="235811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965200" y="5854700"/>
            <a:ext cx="2214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4C00"/>
                </a:solidFill>
                <a:latin typeface="Comic Sans MS"/>
                <a:cs typeface="Comic Sans MS"/>
              </a:rPr>
              <a:t>client/server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11377278" y="9323796"/>
            <a:ext cx="14262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3050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6720" algn="l"/>
              </a:tabLst>
            </a:pPr>
            <a:r>
              <a:rPr spc="-5" dirty="0"/>
              <a:t>Pure	</a:t>
            </a:r>
            <a:r>
              <a:rPr dirty="0"/>
              <a:t>P2P</a:t>
            </a:r>
            <a:r>
              <a:rPr spc="-6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278370" cy="0"/>
          </a:xfrm>
          <a:custGeom>
            <a:avLst/>
            <a:gdLst/>
            <a:ahLst/>
            <a:cxnLst/>
            <a:rect l="l" t="t" r="r" b="b"/>
            <a:pathLst>
              <a:path w="7278370">
                <a:moveTo>
                  <a:pt x="0" y="0"/>
                </a:moveTo>
                <a:lnTo>
                  <a:pt x="727834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57173" y="4951845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6" y="20528"/>
                </a:moveTo>
                <a:lnTo>
                  <a:pt x="415355" y="21386"/>
                </a:lnTo>
                <a:lnTo>
                  <a:pt x="361355" y="24259"/>
                </a:lnTo>
                <a:lnTo>
                  <a:pt x="312617" y="29596"/>
                </a:lnTo>
                <a:lnTo>
                  <a:pt x="270932" y="37843"/>
                </a:lnTo>
                <a:lnTo>
                  <a:pt x="213270" y="56235"/>
                </a:lnTo>
                <a:lnTo>
                  <a:pt x="159360" y="79918"/>
                </a:lnTo>
                <a:lnTo>
                  <a:pt x="110742" y="108104"/>
                </a:lnTo>
                <a:lnTo>
                  <a:pt x="68957" y="140003"/>
                </a:lnTo>
                <a:lnTo>
                  <a:pt x="35544" y="174824"/>
                </a:lnTo>
                <a:lnTo>
                  <a:pt x="12045" y="211778"/>
                </a:lnTo>
                <a:lnTo>
                  <a:pt x="0" y="250075"/>
                </a:lnTo>
                <a:lnTo>
                  <a:pt x="8" y="286381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7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3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0"/>
                </a:lnTo>
                <a:lnTo>
                  <a:pt x="444836" y="749712"/>
                </a:lnTo>
                <a:lnTo>
                  <a:pt x="493994" y="773389"/>
                </a:lnTo>
                <a:lnTo>
                  <a:pt x="544142" y="795264"/>
                </a:lnTo>
                <a:lnTo>
                  <a:pt x="594858" y="815081"/>
                </a:lnTo>
                <a:lnTo>
                  <a:pt x="645723" y="832581"/>
                </a:lnTo>
                <a:lnTo>
                  <a:pt x="693471" y="846935"/>
                </a:lnTo>
                <a:lnTo>
                  <a:pt x="743895" y="860312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6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19"/>
                </a:lnTo>
                <a:lnTo>
                  <a:pt x="1491085" y="777195"/>
                </a:lnTo>
                <a:lnTo>
                  <a:pt x="1528070" y="744748"/>
                </a:lnTo>
                <a:lnTo>
                  <a:pt x="1562381" y="710661"/>
                </a:lnTo>
                <a:lnTo>
                  <a:pt x="1593748" y="673284"/>
                </a:lnTo>
                <a:lnTo>
                  <a:pt x="1621965" y="631357"/>
                </a:lnTo>
                <a:lnTo>
                  <a:pt x="1647273" y="586042"/>
                </a:lnTo>
                <a:lnTo>
                  <a:pt x="1669908" y="538506"/>
                </a:lnTo>
                <a:lnTo>
                  <a:pt x="1690109" y="489910"/>
                </a:lnTo>
                <a:lnTo>
                  <a:pt x="1708114" y="441421"/>
                </a:lnTo>
                <a:lnTo>
                  <a:pt x="1724161" y="394202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3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0"/>
                </a:lnTo>
                <a:lnTo>
                  <a:pt x="1250809" y="51390"/>
                </a:lnTo>
                <a:lnTo>
                  <a:pt x="1191127" y="51355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1" y="32619"/>
                </a:lnTo>
                <a:lnTo>
                  <a:pt x="591014" y="23066"/>
                </a:lnTo>
                <a:lnTo>
                  <a:pt x="531976" y="21237"/>
                </a:lnTo>
                <a:lnTo>
                  <a:pt x="472826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7"/>
                </a:lnTo>
                <a:lnTo>
                  <a:pt x="1347572" y="43387"/>
                </a:lnTo>
                <a:lnTo>
                  <a:pt x="1296799" y="48920"/>
                </a:lnTo>
                <a:lnTo>
                  <a:pt x="1250809" y="51390"/>
                </a:lnTo>
                <a:lnTo>
                  <a:pt x="1801745" y="51390"/>
                </a:lnTo>
                <a:lnTo>
                  <a:pt x="1797878" y="39163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5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6"/>
                </a:lnTo>
                <a:lnTo>
                  <a:pt x="844690" y="32481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8054" y="2767631"/>
            <a:ext cx="2407558" cy="1429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7483" y="2338357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6" y="1089062"/>
                </a:moveTo>
                <a:lnTo>
                  <a:pt x="843687" y="1089062"/>
                </a:lnTo>
                <a:lnTo>
                  <a:pt x="894423" y="1089527"/>
                </a:lnTo>
                <a:lnTo>
                  <a:pt x="941716" y="1091040"/>
                </a:lnTo>
                <a:lnTo>
                  <a:pt x="984765" y="1093794"/>
                </a:lnTo>
                <a:lnTo>
                  <a:pt x="1022774" y="1097980"/>
                </a:lnTo>
                <a:lnTo>
                  <a:pt x="1089927" y="1110737"/>
                </a:lnTo>
                <a:lnTo>
                  <a:pt x="1143100" y="1127325"/>
                </a:lnTo>
                <a:lnTo>
                  <a:pt x="1186281" y="1147151"/>
                </a:lnTo>
                <a:lnTo>
                  <a:pt x="1223459" y="1169624"/>
                </a:lnTo>
                <a:lnTo>
                  <a:pt x="1295760" y="1220137"/>
                </a:lnTo>
                <a:lnTo>
                  <a:pt x="1381399" y="1273372"/>
                </a:lnTo>
                <a:lnTo>
                  <a:pt x="1425575" y="1303931"/>
                </a:lnTo>
                <a:lnTo>
                  <a:pt x="1470704" y="1336925"/>
                </a:lnTo>
                <a:lnTo>
                  <a:pt x="1516098" y="1370607"/>
                </a:lnTo>
                <a:lnTo>
                  <a:pt x="1561068" y="1403230"/>
                </a:lnTo>
                <a:lnTo>
                  <a:pt x="1604927" y="1433049"/>
                </a:lnTo>
                <a:lnTo>
                  <a:pt x="1646987" y="1458316"/>
                </a:lnTo>
                <a:lnTo>
                  <a:pt x="1686559" y="1477287"/>
                </a:lnTo>
                <a:lnTo>
                  <a:pt x="1746129" y="1495783"/>
                </a:lnTo>
                <a:lnTo>
                  <a:pt x="1802772" y="1503875"/>
                </a:lnTo>
                <a:lnTo>
                  <a:pt x="1856272" y="1503622"/>
                </a:lnTo>
                <a:lnTo>
                  <a:pt x="1906413" y="1497083"/>
                </a:lnTo>
                <a:lnTo>
                  <a:pt x="1952978" y="1486318"/>
                </a:lnTo>
                <a:lnTo>
                  <a:pt x="1996508" y="1472699"/>
                </a:lnTo>
                <a:lnTo>
                  <a:pt x="2037328" y="1454854"/>
                </a:lnTo>
                <a:lnTo>
                  <a:pt x="2074898" y="1430723"/>
                </a:lnTo>
                <a:lnTo>
                  <a:pt x="2108674" y="1398247"/>
                </a:lnTo>
                <a:lnTo>
                  <a:pt x="2138116" y="1355367"/>
                </a:lnTo>
                <a:lnTo>
                  <a:pt x="2156033" y="1316175"/>
                </a:lnTo>
                <a:lnTo>
                  <a:pt x="2171423" y="1269637"/>
                </a:lnTo>
                <a:lnTo>
                  <a:pt x="2184798" y="1217807"/>
                </a:lnTo>
                <a:lnTo>
                  <a:pt x="2196673" y="1162738"/>
                </a:lnTo>
                <a:lnTo>
                  <a:pt x="2207560" y="1106485"/>
                </a:lnTo>
                <a:lnTo>
                  <a:pt x="2210836" y="1089062"/>
                </a:lnTo>
                <a:close/>
              </a:path>
              <a:path w="2310765" h="1504314">
                <a:moveTo>
                  <a:pt x="1691745" y="0"/>
                </a:moveTo>
                <a:lnTo>
                  <a:pt x="1649767" y="365"/>
                </a:lnTo>
                <a:lnTo>
                  <a:pt x="1609795" y="2111"/>
                </a:lnTo>
                <a:lnTo>
                  <a:pt x="1566814" y="5550"/>
                </a:lnTo>
                <a:lnTo>
                  <a:pt x="1515805" y="10996"/>
                </a:lnTo>
                <a:lnTo>
                  <a:pt x="1221936" y="48395"/>
                </a:lnTo>
                <a:lnTo>
                  <a:pt x="1115522" y="64200"/>
                </a:lnTo>
                <a:lnTo>
                  <a:pt x="1062410" y="72949"/>
                </a:lnTo>
                <a:lnTo>
                  <a:pt x="1010426" y="82262"/>
                </a:lnTo>
                <a:lnTo>
                  <a:pt x="960371" y="92140"/>
                </a:lnTo>
                <a:lnTo>
                  <a:pt x="913044" y="102582"/>
                </a:lnTo>
                <a:lnTo>
                  <a:pt x="869245" y="113589"/>
                </a:lnTo>
                <a:lnTo>
                  <a:pt x="813968" y="129210"/>
                </a:lnTo>
                <a:lnTo>
                  <a:pt x="759843" y="145910"/>
                </a:lnTo>
                <a:lnTo>
                  <a:pt x="707353" y="163594"/>
                </a:lnTo>
                <a:lnTo>
                  <a:pt x="656982" y="182170"/>
                </a:lnTo>
                <a:lnTo>
                  <a:pt x="609213" y="201546"/>
                </a:lnTo>
                <a:lnTo>
                  <a:pt x="564528" y="221627"/>
                </a:lnTo>
                <a:lnTo>
                  <a:pt x="523411" y="242322"/>
                </a:lnTo>
                <a:lnTo>
                  <a:pt x="486345" y="263537"/>
                </a:lnTo>
                <a:lnTo>
                  <a:pt x="453814" y="285180"/>
                </a:lnTo>
                <a:lnTo>
                  <a:pt x="418285" y="320248"/>
                </a:lnTo>
                <a:lnTo>
                  <a:pt x="397620" y="358766"/>
                </a:lnTo>
                <a:lnTo>
                  <a:pt x="385234" y="398915"/>
                </a:lnTo>
                <a:lnTo>
                  <a:pt x="374541" y="438876"/>
                </a:lnTo>
                <a:lnTo>
                  <a:pt x="358956" y="476830"/>
                </a:lnTo>
                <a:lnTo>
                  <a:pt x="331894" y="510958"/>
                </a:lnTo>
                <a:lnTo>
                  <a:pt x="296204" y="534865"/>
                </a:lnTo>
                <a:lnTo>
                  <a:pt x="251785" y="554034"/>
                </a:lnTo>
                <a:lnTo>
                  <a:pt x="152720" y="587946"/>
                </a:lnTo>
                <a:lnTo>
                  <a:pt x="106050" y="607588"/>
                </a:lnTo>
                <a:lnTo>
                  <a:pt x="66608" y="632286"/>
                </a:lnTo>
                <a:lnTo>
                  <a:pt x="38383" y="664487"/>
                </a:lnTo>
                <a:lnTo>
                  <a:pt x="22066" y="701872"/>
                </a:lnTo>
                <a:lnTo>
                  <a:pt x="10301" y="747672"/>
                </a:lnTo>
                <a:lnTo>
                  <a:pt x="2981" y="798869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7"/>
                </a:lnTo>
                <a:lnTo>
                  <a:pt x="111477" y="1086973"/>
                </a:lnTo>
                <a:lnTo>
                  <a:pt x="155786" y="1091458"/>
                </a:lnTo>
                <a:lnTo>
                  <a:pt x="322639" y="1099638"/>
                </a:lnTo>
                <a:lnTo>
                  <a:pt x="363882" y="1100224"/>
                </a:lnTo>
                <a:lnTo>
                  <a:pt x="409669" y="1099931"/>
                </a:lnTo>
                <a:lnTo>
                  <a:pt x="790306" y="1089451"/>
                </a:lnTo>
                <a:lnTo>
                  <a:pt x="2210836" y="1089062"/>
                </a:lnTo>
                <a:lnTo>
                  <a:pt x="2217974" y="1051100"/>
                </a:lnTo>
                <a:lnTo>
                  <a:pt x="2228427" y="998638"/>
                </a:lnTo>
                <a:lnTo>
                  <a:pt x="2238906" y="949046"/>
                </a:lnTo>
                <a:lnTo>
                  <a:pt x="2248951" y="900480"/>
                </a:lnTo>
                <a:lnTo>
                  <a:pt x="2258404" y="852310"/>
                </a:lnTo>
                <a:lnTo>
                  <a:pt x="2267106" y="803903"/>
                </a:lnTo>
                <a:lnTo>
                  <a:pt x="2274899" y="754627"/>
                </a:lnTo>
                <a:lnTo>
                  <a:pt x="2281626" y="703850"/>
                </a:lnTo>
                <a:lnTo>
                  <a:pt x="2287129" y="650940"/>
                </a:lnTo>
                <a:lnTo>
                  <a:pt x="2292054" y="601048"/>
                </a:lnTo>
                <a:lnTo>
                  <a:pt x="2297747" y="547294"/>
                </a:lnTo>
                <a:lnTo>
                  <a:pt x="2303281" y="491317"/>
                </a:lnTo>
                <a:lnTo>
                  <a:pt x="2307731" y="434758"/>
                </a:lnTo>
                <a:lnTo>
                  <a:pt x="2310169" y="379257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59" y="235509"/>
                </a:lnTo>
                <a:lnTo>
                  <a:pt x="2276896" y="187061"/>
                </a:lnTo>
                <a:lnTo>
                  <a:pt x="2251172" y="145198"/>
                </a:lnTo>
                <a:lnTo>
                  <a:pt x="2219678" y="109355"/>
                </a:lnTo>
                <a:lnTo>
                  <a:pt x="2183104" y="78970"/>
                </a:lnTo>
                <a:lnTo>
                  <a:pt x="2142140" y="53476"/>
                </a:lnTo>
                <a:lnTo>
                  <a:pt x="2097476" y="32309"/>
                </a:lnTo>
                <a:lnTo>
                  <a:pt x="2054255" y="18591"/>
                </a:lnTo>
                <a:lnTo>
                  <a:pt x="2005229" y="9652"/>
                </a:lnTo>
                <a:lnTo>
                  <a:pt x="1952333" y="4465"/>
                </a:lnTo>
                <a:lnTo>
                  <a:pt x="1897501" y="2004"/>
                </a:lnTo>
                <a:lnTo>
                  <a:pt x="1842669" y="1240"/>
                </a:lnTo>
                <a:lnTo>
                  <a:pt x="169174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2781" y="4606223"/>
            <a:ext cx="1403985" cy="952500"/>
          </a:xfrm>
          <a:custGeom>
            <a:avLst/>
            <a:gdLst/>
            <a:ahLst/>
            <a:cxnLst/>
            <a:rect l="l" t="t" r="r" b="b"/>
            <a:pathLst>
              <a:path w="1403984" h="952500">
                <a:moveTo>
                  <a:pt x="0" y="0"/>
                </a:moveTo>
                <a:lnTo>
                  <a:pt x="1403731" y="0"/>
                </a:lnTo>
                <a:lnTo>
                  <a:pt x="1403731" y="952350"/>
                </a:lnTo>
                <a:lnTo>
                  <a:pt x="0" y="95235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19870" y="4231076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09" h="452120">
                <a:moveTo>
                  <a:pt x="1036892" y="0"/>
                </a:moveTo>
                <a:lnTo>
                  <a:pt x="0" y="451606"/>
                </a:lnTo>
                <a:lnTo>
                  <a:pt x="2073785" y="451606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25107" y="2871497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40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50719" y="2871481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28988" y="3307574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20" h="60325">
                <a:moveTo>
                  <a:pt x="4422" y="0"/>
                </a:moveTo>
                <a:lnTo>
                  <a:pt x="134460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54603" y="3307570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4" h="60325">
                <a:moveTo>
                  <a:pt x="134997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1" y="0"/>
                </a:lnTo>
                <a:lnTo>
                  <a:pt x="134997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50455" y="2883041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40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29013" y="3117606"/>
            <a:ext cx="260462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54675" y="3051351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09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54314" y="2959774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29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98583" y="3045312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4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24446" y="2956094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5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09684" y="2598499"/>
            <a:ext cx="495902" cy="318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67127" y="3560895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2" y="0"/>
                </a:moveTo>
                <a:lnTo>
                  <a:pt x="217257" y="0"/>
                </a:lnTo>
                <a:lnTo>
                  <a:pt x="164162" y="3036"/>
                </a:lnTo>
                <a:lnTo>
                  <a:pt x="114215" y="9109"/>
                </a:lnTo>
                <a:lnTo>
                  <a:pt x="69514" y="18218"/>
                </a:lnTo>
                <a:lnTo>
                  <a:pt x="23171" y="34700"/>
                </a:lnTo>
                <a:lnTo>
                  <a:pt x="0" y="53400"/>
                </a:lnTo>
                <a:lnTo>
                  <a:pt x="0" y="72840"/>
                </a:lnTo>
                <a:lnTo>
                  <a:pt x="69514" y="108021"/>
                </a:lnTo>
                <a:lnTo>
                  <a:pt x="114215" y="117131"/>
                </a:lnTo>
                <a:lnTo>
                  <a:pt x="164162" y="123204"/>
                </a:lnTo>
                <a:lnTo>
                  <a:pt x="217257" y="126240"/>
                </a:lnTo>
                <a:lnTo>
                  <a:pt x="271402" y="126240"/>
                </a:lnTo>
                <a:lnTo>
                  <a:pt x="324497" y="123204"/>
                </a:lnTo>
                <a:lnTo>
                  <a:pt x="374444" y="117131"/>
                </a:lnTo>
                <a:lnTo>
                  <a:pt x="419145" y="108021"/>
                </a:lnTo>
                <a:lnTo>
                  <a:pt x="465488" y="91540"/>
                </a:lnTo>
                <a:lnTo>
                  <a:pt x="488660" y="72840"/>
                </a:lnTo>
                <a:lnTo>
                  <a:pt x="488660" y="53400"/>
                </a:lnTo>
                <a:lnTo>
                  <a:pt x="419145" y="18218"/>
                </a:lnTo>
                <a:lnTo>
                  <a:pt x="374444" y="9109"/>
                </a:lnTo>
                <a:lnTo>
                  <a:pt x="324497" y="3036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67127" y="3560895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64231" y="3549227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58684" y="3549227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64231" y="3587608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89938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62611" y="3459354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3" y="0"/>
                </a:moveTo>
                <a:lnTo>
                  <a:pt x="217258" y="0"/>
                </a:lnTo>
                <a:lnTo>
                  <a:pt x="164163" y="3508"/>
                </a:lnTo>
                <a:lnTo>
                  <a:pt x="114215" y="10526"/>
                </a:lnTo>
                <a:lnTo>
                  <a:pt x="69514" y="21052"/>
                </a:lnTo>
                <a:lnTo>
                  <a:pt x="23171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514" y="124824"/>
                </a:lnTo>
                <a:lnTo>
                  <a:pt x="114215" y="135351"/>
                </a:lnTo>
                <a:lnTo>
                  <a:pt x="164163" y="142369"/>
                </a:lnTo>
                <a:lnTo>
                  <a:pt x="217258" y="145877"/>
                </a:lnTo>
                <a:lnTo>
                  <a:pt x="271403" y="145877"/>
                </a:lnTo>
                <a:lnTo>
                  <a:pt x="324498" y="142369"/>
                </a:lnTo>
                <a:lnTo>
                  <a:pt x="374446" y="135351"/>
                </a:lnTo>
                <a:lnTo>
                  <a:pt x="419146" y="124824"/>
                </a:lnTo>
                <a:lnTo>
                  <a:pt x="465489" y="105779"/>
                </a:lnTo>
                <a:lnTo>
                  <a:pt x="488661" y="84170"/>
                </a:lnTo>
                <a:lnTo>
                  <a:pt x="488661" y="61707"/>
                </a:lnTo>
                <a:lnTo>
                  <a:pt x="419146" y="21052"/>
                </a:lnTo>
                <a:lnTo>
                  <a:pt x="374446" y="10526"/>
                </a:lnTo>
                <a:lnTo>
                  <a:pt x="324498" y="3508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62612" y="3459354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79115" y="3477826"/>
            <a:ext cx="244475" cy="115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70888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70888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67900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72231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67900" y="3966069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860446" y="3822889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3"/>
                </a:lnTo>
                <a:lnTo>
                  <a:pt x="0" y="66454"/>
                </a:lnTo>
                <a:lnTo>
                  <a:pt x="0" y="90646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7"/>
                </a:lnTo>
                <a:lnTo>
                  <a:pt x="504280" y="90646"/>
                </a:lnTo>
                <a:lnTo>
                  <a:pt x="504280" y="66454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60446" y="3822890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79114" y="3843587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539307" y="3420897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5"/>
                </a:lnTo>
                <a:lnTo>
                  <a:pt x="17203" y="83535"/>
                </a:lnTo>
                <a:lnTo>
                  <a:pt x="68815" y="103701"/>
                </a:lnTo>
                <a:lnTo>
                  <a:pt x="111296" y="112446"/>
                </a:lnTo>
                <a:lnTo>
                  <a:pt x="158763" y="118276"/>
                </a:lnTo>
                <a:lnTo>
                  <a:pt x="209222" y="121191"/>
                </a:lnTo>
                <a:lnTo>
                  <a:pt x="260678" y="121191"/>
                </a:lnTo>
                <a:lnTo>
                  <a:pt x="311137" y="118276"/>
                </a:lnTo>
                <a:lnTo>
                  <a:pt x="358604" y="112446"/>
                </a:lnTo>
                <a:lnTo>
                  <a:pt x="401085" y="103701"/>
                </a:lnTo>
                <a:lnTo>
                  <a:pt x="452696" y="83535"/>
                </a:lnTo>
                <a:lnTo>
                  <a:pt x="469900" y="60595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539307" y="3420897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539307" y="3411501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008924" y="3411501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39307" y="3448755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7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537543" y="3327825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5" y="0"/>
                </a:moveTo>
                <a:lnTo>
                  <a:pt x="206469" y="0"/>
                </a:lnTo>
                <a:lnTo>
                  <a:pt x="156010" y="3400"/>
                </a:lnTo>
                <a:lnTo>
                  <a:pt x="108543" y="10202"/>
                </a:lnTo>
                <a:lnTo>
                  <a:pt x="66062" y="20405"/>
                </a:lnTo>
                <a:lnTo>
                  <a:pt x="22020" y="38864"/>
                </a:lnTo>
                <a:lnTo>
                  <a:pt x="0" y="59808"/>
                </a:lnTo>
                <a:lnTo>
                  <a:pt x="0" y="81580"/>
                </a:lnTo>
                <a:lnTo>
                  <a:pt x="66062" y="120984"/>
                </a:lnTo>
                <a:lnTo>
                  <a:pt x="108543" y="131186"/>
                </a:lnTo>
                <a:lnTo>
                  <a:pt x="156010" y="137988"/>
                </a:lnTo>
                <a:lnTo>
                  <a:pt x="206469" y="141389"/>
                </a:lnTo>
                <a:lnTo>
                  <a:pt x="257925" y="141389"/>
                </a:lnTo>
                <a:lnTo>
                  <a:pt x="308384" y="137988"/>
                </a:lnTo>
                <a:lnTo>
                  <a:pt x="355851" y="131186"/>
                </a:lnTo>
                <a:lnTo>
                  <a:pt x="398332" y="120984"/>
                </a:lnTo>
                <a:lnTo>
                  <a:pt x="442374" y="102525"/>
                </a:lnTo>
                <a:lnTo>
                  <a:pt x="464395" y="81580"/>
                </a:lnTo>
                <a:lnTo>
                  <a:pt x="464395" y="59808"/>
                </a:lnTo>
                <a:lnTo>
                  <a:pt x="398332" y="20405"/>
                </a:lnTo>
                <a:lnTo>
                  <a:pt x="355851" y="10202"/>
                </a:lnTo>
                <a:lnTo>
                  <a:pt x="308384" y="3400"/>
                </a:lnTo>
                <a:lnTo>
                  <a:pt x="25792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537543" y="3327825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647419" y="3340106"/>
            <a:ext cx="233205" cy="111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664215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664215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661226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171484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661226" y="3966069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658288" y="3822889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3"/>
                </a:lnTo>
                <a:lnTo>
                  <a:pt x="0" y="66454"/>
                </a:lnTo>
                <a:lnTo>
                  <a:pt x="0" y="90646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7"/>
                </a:lnTo>
                <a:lnTo>
                  <a:pt x="504280" y="90646"/>
                </a:lnTo>
                <a:lnTo>
                  <a:pt x="504280" y="66454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658288" y="3822890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778367" y="3843587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59204" y="3554113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2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2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2" y="123435"/>
                </a:lnTo>
                <a:lnTo>
                  <a:pt x="323015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52214"/>
                </a:lnTo>
                <a:lnTo>
                  <a:pt x="463363" y="33929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5" y="2969"/>
                </a:lnTo>
                <a:lnTo>
                  <a:pt x="27016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59203" y="3554112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56319" y="3542452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148516" y="3542452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56319" y="3580835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51582" y="3452580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8"/>
                </a:lnTo>
                <a:lnTo>
                  <a:pt x="0" y="84171"/>
                </a:lnTo>
                <a:lnTo>
                  <a:pt x="69197" y="124825"/>
                </a:lnTo>
                <a:lnTo>
                  <a:pt x="113693" y="135352"/>
                </a:lnTo>
                <a:lnTo>
                  <a:pt x="163412" y="142369"/>
                </a:lnTo>
                <a:lnTo>
                  <a:pt x="216265" y="145878"/>
                </a:lnTo>
                <a:lnTo>
                  <a:pt x="270163" y="145878"/>
                </a:lnTo>
                <a:lnTo>
                  <a:pt x="323016" y="142369"/>
                </a:lnTo>
                <a:lnTo>
                  <a:pt x="372735" y="135352"/>
                </a:lnTo>
                <a:lnTo>
                  <a:pt x="417231" y="124825"/>
                </a:lnTo>
                <a:lnTo>
                  <a:pt x="463363" y="105780"/>
                </a:lnTo>
                <a:lnTo>
                  <a:pt x="486429" y="84171"/>
                </a:lnTo>
                <a:lnTo>
                  <a:pt x="486429" y="61708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51583" y="3452580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71211" y="3471054"/>
            <a:ext cx="244469" cy="113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23452" y="5188745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8"/>
                </a:lnTo>
                <a:lnTo>
                  <a:pt x="0" y="52213"/>
                </a:lnTo>
                <a:lnTo>
                  <a:pt x="0" y="71221"/>
                </a:lnTo>
                <a:lnTo>
                  <a:pt x="69197" y="105620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0"/>
                </a:lnTo>
                <a:lnTo>
                  <a:pt x="463363" y="89505"/>
                </a:lnTo>
                <a:lnTo>
                  <a:pt x="486429" y="52213"/>
                </a:lnTo>
                <a:lnTo>
                  <a:pt x="463363" y="33928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23452" y="5188745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20568" y="5177083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712763" y="5177083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20568" y="5215466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18937" y="5087212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2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4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4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2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218936" y="5087211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35460" y="5105685"/>
            <a:ext cx="244469" cy="1134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24900" y="5219700"/>
            <a:ext cx="966469" cy="2540"/>
          </a:xfrm>
          <a:custGeom>
            <a:avLst/>
            <a:gdLst/>
            <a:ahLst/>
            <a:cxnLst/>
            <a:rect l="l" t="t" r="r" b="b"/>
            <a:pathLst>
              <a:path w="966470" h="2539">
                <a:moveTo>
                  <a:pt x="0" y="0"/>
                </a:moveTo>
                <a:lnTo>
                  <a:pt x="96633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85842" y="5080896"/>
            <a:ext cx="4183513" cy="31614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144000" y="3580836"/>
            <a:ext cx="725170" cy="5080"/>
          </a:xfrm>
          <a:custGeom>
            <a:avLst/>
            <a:gdLst/>
            <a:ahLst/>
            <a:cxnLst/>
            <a:rect l="l" t="t" r="r" b="b"/>
            <a:pathLst>
              <a:path w="725170" h="5079">
                <a:moveTo>
                  <a:pt x="0" y="0"/>
                </a:moveTo>
                <a:lnTo>
                  <a:pt x="72476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27626" y="3336996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70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10292" y="3177574"/>
            <a:ext cx="106297" cy="1244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74620" y="3177574"/>
            <a:ext cx="108544" cy="1244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0747" y="3155263"/>
            <a:ext cx="183401" cy="1098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80300" y="3077175"/>
            <a:ext cx="735965" cy="187960"/>
          </a:xfrm>
          <a:custGeom>
            <a:avLst/>
            <a:gdLst/>
            <a:ahLst/>
            <a:cxnLst/>
            <a:rect l="l" t="t" r="r" b="b"/>
            <a:pathLst>
              <a:path w="735965" h="187960">
                <a:moveTo>
                  <a:pt x="233554" y="83237"/>
                </a:moveTo>
                <a:lnTo>
                  <a:pt x="145972" y="83237"/>
                </a:lnTo>
                <a:lnTo>
                  <a:pt x="160195" y="84952"/>
                </a:lnTo>
                <a:lnTo>
                  <a:pt x="174417" y="90101"/>
                </a:lnTo>
                <a:lnTo>
                  <a:pt x="208104" y="123567"/>
                </a:lnTo>
                <a:lnTo>
                  <a:pt x="220830" y="162182"/>
                </a:lnTo>
                <a:lnTo>
                  <a:pt x="222327" y="187067"/>
                </a:lnTo>
                <a:lnTo>
                  <a:pt x="306917" y="187925"/>
                </a:lnTo>
                <a:lnTo>
                  <a:pt x="292693" y="154459"/>
                </a:lnTo>
                <a:lnTo>
                  <a:pt x="288950" y="148452"/>
                </a:lnTo>
                <a:lnTo>
                  <a:pt x="284459" y="142445"/>
                </a:lnTo>
                <a:lnTo>
                  <a:pt x="281465" y="136438"/>
                </a:lnTo>
                <a:lnTo>
                  <a:pt x="267990" y="135581"/>
                </a:lnTo>
                <a:lnTo>
                  <a:pt x="256762" y="135581"/>
                </a:lnTo>
                <a:lnTo>
                  <a:pt x="250024" y="124425"/>
                </a:lnTo>
                <a:lnTo>
                  <a:pt x="258259" y="114128"/>
                </a:lnTo>
                <a:lnTo>
                  <a:pt x="279406" y="114128"/>
                </a:lnTo>
                <a:lnTo>
                  <a:pt x="280716" y="108121"/>
                </a:lnTo>
                <a:lnTo>
                  <a:pt x="285607" y="96108"/>
                </a:lnTo>
                <a:lnTo>
                  <a:pt x="246282" y="96108"/>
                </a:lnTo>
                <a:lnTo>
                  <a:pt x="238047" y="95250"/>
                </a:lnTo>
                <a:lnTo>
                  <a:pt x="232059" y="93534"/>
                </a:lnTo>
                <a:lnTo>
                  <a:pt x="229812" y="90101"/>
                </a:lnTo>
                <a:lnTo>
                  <a:pt x="232059" y="84094"/>
                </a:lnTo>
                <a:lnTo>
                  <a:pt x="233554" y="83237"/>
                </a:lnTo>
                <a:close/>
              </a:path>
              <a:path w="735965" h="187960">
                <a:moveTo>
                  <a:pt x="416744" y="15445"/>
                </a:moveTo>
                <a:lnTo>
                  <a:pt x="277722" y="15445"/>
                </a:lnTo>
                <a:lnTo>
                  <a:pt x="398242" y="22311"/>
                </a:lnTo>
                <a:lnTo>
                  <a:pt x="486575" y="118418"/>
                </a:lnTo>
                <a:lnTo>
                  <a:pt x="480587" y="136438"/>
                </a:lnTo>
                <a:lnTo>
                  <a:pt x="476095" y="152742"/>
                </a:lnTo>
                <a:lnTo>
                  <a:pt x="473100" y="169047"/>
                </a:lnTo>
                <a:lnTo>
                  <a:pt x="472352" y="184492"/>
                </a:lnTo>
                <a:lnTo>
                  <a:pt x="509032" y="184492"/>
                </a:lnTo>
                <a:lnTo>
                  <a:pt x="510529" y="161324"/>
                </a:lnTo>
                <a:lnTo>
                  <a:pt x="515020" y="140729"/>
                </a:lnTo>
                <a:lnTo>
                  <a:pt x="541969" y="98682"/>
                </a:lnTo>
                <a:lnTo>
                  <a:pt x="580147" y="83237"/>
                </a:lnTo>
                <a:lnTo>
                  <a:pt x="666235" y="83237"/>
                </a:lnTo>
                <a:lnTo>
                  <a:pt x="663239" y="81520"/>
                </a:lnTo>
                <a:lnTo>
                  <a:pt x="652010" y="76371"/>
                </a:lnTo>
                <a:lnTo>
                  <a:pt x="640033" y="72081"/>
                </a:lnTo>
                <a:lnTo>
                  <a:pt x="476843" y="72081"/>
                </a:lnTo>
                <a:lnTo>
                  <a:pt x="416957" y="23168"/>
                </a:lnTo>
                <a:lnTo>
                  <a:pt x="441661" y="23168"/>
                </a:lnTo>
                <a:lnTo>
                  <a:pt x="426689" y="18020"/>
                </a:lnTo>
                <a:lnTo>
                  <a:pt x="416744" y="15445"/>
                </a:lnTo>
                <a:close/>
              </a:path>
              <a:path w="735965" h="187960">
                <a:moveTo>
                  <a:pt x="246282" y="78945"/>
                </a:moveTo>
                <a:lnTo>
                  <a:pt x="23205" y="78945"/>
                </a:lnTo>
                <a:lnTo>
                  <a:pt x="11977" y="79804"/>
                </a:lnTo>
                <a:lnTo>
                  <a:pt x="0" y="79804"/>
                </a:lnTo>
                <a:lnTo>
                  <a:pt x="1497" y="89242"/>
                </a:lnTo>
                <a:lnTo>
                  <a:pt x="3742" y="96965"/>
                </a:lnTo>
                <a:lnTo>
                  <a:pt x="7485" y="102972"/>
                </a:lnTo>
                <a:lnTo>
                  <a:pt x="10480" y="108979"/>
                </a:lnTo>
                <a:lnTo>
                  <a:pt x="12725" y="114987"/>
                </a:lnTo>
                <a:lnTo>
                  <a:pt x="11977" y="122709"/>
                </a:lnTo>
                <a:lnTo>
                  <a:pt x="8234" y="132148"/>
                </a:lnTo>
                <a:lnTo>
                  <a:pt x="748" y="145020"/>
                </a:lnTo>
                <a:lnTo>
                  <a:pt x="2994" y="150168"/>
                </a:lnTo>
                <a:lnTo>
                  <a:pt x="7485" y="152742"/>
                </a:lnTo>
                <a:lnTo>
                  <a:pt x="10480" y="157034"/>
                </a:lnTo>
                <a:lnTo>
                  <a:pt x="6737" y="166472"/>
                </a:lnTo>
                <a:lnTo>
                  <a:pt x="70366" y="175911"/>
                </a:lnTo>
                <a:lnTo>
                  <a:pt x="77102" y="135581"/>
                </a:lnTo>
                <a:lnTo>
                  <a:pt x="105549" y="96108"/>
                </a:lnTo>
                <a:lnTo>
                  <a:pt x="145972" y="83237"/>
                </a:lnTo>
                <a:lnTo>
                  <a:pt x="233554" y="83237"/>
                </a:lnTo>
                <a:lnTo>
                  <a:pt x="238047" y="80661"/>
                </a:lnTo>
                <a:lnTo>
                  <a:pt x="246282" y="78945"/>
                </a:lnTo>
                <a:close/>
              </a:path>
              <a:path w="735965" h="187960">
                <a:moveTo>
                  <a:pt x="666235" y="83237"/>
                </a:moveTo>
                <a:lnTo>
                  <a:pt x="580147" y="83237"/>
                </a:lnTo>
                <a:lnTo>
                  <a:pt x="593622" y="84094"/>
                </a:lnTo>
                <a:lnTo>
                  <a:pt x="607095" y="88385"/>
                </a:lnTo>
                <a:lnTo>
                  <a:pt x="638536" y="115844"/>
                </a:lnTo>
                <a:lnTo>
                  <a:pt x="652010" y="169905"/>
                </a:lnTo>
                <a:lnTo>
                  <a:pt x="725371" y="169905"/>
                </a:lnTo>
                <a:lnTo>
                  <a:pt x="730611" y="161324"/>
                </a:lnTo>
                <a:lnTo>
                  <a:pt x="732483" y="157034"/>
                </a:lnTo>
                <a:lnTo>
                  <a:pt x="692434" y="157034"/>
                </a:lnTo>
                <a:lnTo>
                  <a:pt x="683450" y="154459"/>
                </a:lnTo>
                <a:lnTo>
                  <a:pt x="675217" y="151027"/>
                </a:lnTo>
                <a:lnTo>
                  <a:pt x="666982" y="145878"/>
                </a:lnTo>
                <a:lnTo>
                  <a:pt x="730611" y="135581"/>
                </a:lnTo>
                <a:lnTo>
                  <a:pt x="719382" y="123567"/>
                </a:lnTo>
                <a:lnTo>
                  <a:pt x="708154" y="113270"/>
                </a:lnTo>
                <a:lnTo>
                  <a:pt x="697674" y="103831"/>
                </a:lnTo>
                <a:lnTo>
                  <a:pt x="686445" y="95250"/>
                </a:lnTo>
                <a:lnTo>
                  <a:pt x="675217" y="88385"/>
                </a:lnTo>
                <a:lnTo>
                  <a:pt x="666235" y="83237"/>
                </a:lnTo>
                <a:close/>
              </a:path>
              <a:path w="735965" h="187960">
                <a:moveTo>
                  <a:pt x="735851" y="145020"/>
                </a:moveTo>
                <a:lnTo>
                  <a:pt x="728365" y="150168"/>
                </a:lnTo>
                <a:lnTo>
                  <a:pt x="719382" y="153601"/>
                </a:lnTo>
                <a:lnTo>
                  <a:pt x="711147" y="156175"/>
                </a:lnTo>
                <a:lnTo>
                  <a:pt x="701417" y="157034"/>
                </a:lnTo>
                <a:lnTo>
                  <a:pt x="732483" y="157034"/>
                </a:lnTo>
                <a:lnTo>
                  <a:pt x="735851" y="149311"/>
                </a:lnTo>
                <a:lnTo>
                  <a:pt x="735851" y="145020"/>
                </a:lnTo>
                <a:close/>
              </a:path>
              <a:path w="735965" h="187960">
                <a:moveTo>
                  <a:pt x="279406" y="114128"/>
                </a:moveTo>
                <a:lnTo>
                  <a:pt x="266492" y="114128"/>
                </a:lnTo>
                <a:lnTo>
                  <a:pt x="259756" y="124425"/>
                </a:lnTo>
                <a:lnTo>
                  <a:pt x="267990" y="135581"/>
                </a:lnTo>
                <a:lnTo>
                  <a:pt x="281465" y="136438"/>
                </a:lnTo>
                <a:lnTo>
                  <a:pt x="279219" y="127858"/>
                </a:lnTo>
                <a:lnTo>
                  <a:pt x="278470" y="118418"/>
                </a:lnTo>
                <a:lnTo>
                  <a:pt x="279406" y="114128"/>
                </a:lnTo>
                <a:close/>
              </a:path>
              <a:path w="735965" h="187960">
                <a:moveTo>
                  <a:pt x="285957" y="95250"/>
                </a:moveTo>
                <a:lnTo>
                  <a:pt x="282213" y="95250"/>
                </a:lnTo>
                <a:lnTo>
                  <a:pt x="275476" y="96108"/>
                </a:lnTo>
                <a:lnTo>
                  <a:pt x="285607" y="96108"/>
                </a:lnTo>
                <a:lnTo>
                  <a:pt x="285957" y="95250"/>
                </a:lnTo>
                <a:close/>
              </a:path>
              <a:path w="735965" h="187960">
                <a:moveTo>
                  <a:pt x="308414" y="0"/>
                </a:moveTo>
                <a:lnTo>
                  <a:pt x="261252" y="4290"/>
                </a:lnTo>
                <a:lnTo>
                  <a:pt x="215590" y="16304"/>
                </a:lnTo>
                <a:lnTo>
                  <a:pt x="171424" y="36898"/>
                </a:lnTo>
                <a:lnTo>
                  <a:pt x="160944" y="42905"/>
                </a:lnTo>
                <a:lnTo>
                  <a:pt x="139984" y="53202"/>
                </a:lnTo>
                <a:lnTo>
                  <a:pt x="129504" y="57492"/>
                </a:lnTo>
                <a:lnTo>
                  <a:pt x="119772" y="60925"/>
                </a:lnTo>
                <a:lnTo>
                  <a:pt x="109292" y="65215"/>
                </a:lnTo>
                <a:lnTo>
                  <a:pt x="77852" y="72938"/>
                </a:lnTo>
                <a:lnTo>
                  <a:pt x="67372" y="74655"/>
                </a:lnTo>
                <a:lnTo>
                  <a:pt x="56142" y="76371"/>
                </a:lnTo>
                <a:lnTo>
                  <a:pt x="45662" y="78087"/>
                </a:lnTo>
                <a:lnTo>
                  <a:pt x="34434" y="78945"/>
                </a:lnTo>
                <a:lnTo>
                  <a:pt x="256012" y="78945"/>
                </a:lnTo>
                <a:lnTo>
                  <a:pt x="276225" y="80661"/>
                </a:lnTo>
                <a:lnTo>
                  <a:pt x="284459" y="83237"/>
                </a:lnTo>
                <a:lnTo>
                  <a:pt x="289699" y="85811"/>
                </a:lnTo>
                <a:lnTo>
                  <a:pt x="292693" y="78087"/>
                </a:lnTo>
                <a:lnTo>
                  <a:pt x="282962" y="76371"/>
                </a:lnTo>
                <a:lnTo>
                  <a:pt x="281663" y="61784"/>
                </a:lnTo>
                <a:lnTo>
                  <a:pt x="222327" y="61784"/>
                </a:lnTo>
                <a:lnTo>
                  <a:pt x="214092" y="36898"/>
                </a:lnTo>
                <a:lnTo>
                  <a:pt x="259756" y="36898"/>
                </a:lnTo>
                <a:lnTo>
                  <a:pt x="279219" y="34324"/>
                </a:lnTo>
                <a:lnTo>
                  <a:pt x="277722" y="15445"/>
                </a:lnTo>
                <a:lnTo>
                  <a:pt x="416744" y="15445"/>
                </a:lnTo>
                <a:lnTo>
                  <a:pt x="403482" y="12012"/>
                </a:lnTo>
                <a:lnTo>
                  <a:pt x="379528" y="6864"/>
                </a:lnTo>
                <a:lnTo>
                  <a:pt x="355574" y="2574"/>
                </a:lnTo>
                <a:lnTo>
                  <a:pt x="332367" y="858"/>
                </a:lnTo>
                <a:lnTo>
                  <a:pt x="308414" y="0"/>
                </a:lnTo>
                <a:close/>
              </a:path>
              <a:path w="735965" h="187960">
                <a:moveTo>
                  <a:pt x="441661" y="23168"/>
                </a:moveTo>
                <a:lnTo>
                  <a:pt x="416957" y="23168"/>
                </a:lnTo>
                <a:lnTo>
                  <a:pt x="436420" y="31750"/>
                </a:lnTo>
                <a:lnTo>
                  <a:pt x="454386" y="39472"/>
                </a:lnTo>
                <a:lnTo>
                  <a:pt x="470107" y="47195"/>
                </a:lnTo>
                <a:lnTo>
                  <a:pt x="483580" y="53202"/>
                </a:lnTo>
                <a:lnTo>
                  <a:pt x="495557" y="59209"/>
                </a:lnTo>
                <a:lnTo>
                  <a:pt x="506037" y="64358"/>
                </a:lnTo>
                <a:lnTo>
                  <a:pt x="514272" y="68648"/>
                </a:lnTo>
                <a:lnTo>
                  <a:pt x="520260" y="72081"/>
                </a:lnTo>
                <a:lnTo>
                  <a:pt x="535981" y="68648"/>
                </a:lnTo>
                <a:lnTo>
                  <a:pt x="515020" y="56635"/>
                </a:lnTo>
                <a:lnTo>
                  <a:pt x="494060" y="45479"/>
                </a:lnTo>
                <a:lnTo>
                  <a:pt x="471603" y="35182"/>
                </a:lnTo>
                <a:lnTo>
                  <a:pt x="449146" y="25742"/>
                </a:lnTo>
                <a:lnTo>
                  <a:pt x="441661" y="23168"/>
                </a:lnTo>
                <a:close/>
              </a:path>
              <a:path w="735965" h="187960">
                <a:moveTo>
                  <a:pt x="590627" y="64358"/>
                </a:moveTo>
                <a:lnTo>
                  <a:pt x="577902" y="64358"/>
                </a:lnTo>
                <a:lnTo>
                  <a:pt x="564427" y="65215"/>
                </a:lnTo>
                <a:lnTo>
                  <a:pt x="535981" y="68648"/>
                </a:lnTo>
                <a:lnTo>
                  <a:pt x="520260" y="72081"/>
                </a:lnTo>
                <a:lnTo>
                  <a:pt x="640033" y="72081"/>
                </a:lnTo>
                <a:lnTo>
                  <a:pt x="616079" y="66932"/>
                </a:lnTo>
                <a:lnTo>
                  <a:pt x="603352" y="65215"/>
                </a:lnTo>
                <a:lnTo>
                  <a:pt x="590627" y="64358"/>
                </a:lnTo>
                <a:close/>
              </a:path>
              <a:path w="735965" h="187960">
                <a:moveTo>
                  <a:pt x="232059" y="36898"/>
                </a:moveTo>
                <a:lnTo>
                  <a:pt x="224572" y="36898"/>
                </a:lnTo>
                <a:lnTo>
                  <a:pt x="232059" y="61784"/>
                </a:lnTo>
                <a:lnTo>
                  <a:pt x="240292" y="61784"/>
                </a:lnTo>
                <a:lnTo>
                  <a:pt x="232059" y="36898"/>
                </a:lnTo>
                <a:close/>
              </a:path>
              <a:path w="735965" h="187960">
                <a:moveTo>
                  <a:pt x="250024" y="36898"/>
                </a:moveTo>
                <a:lnTo>
                  <a:pt x="241790" y="36898"/>
                </a:lnTo>
                <a:lnTo>
                  <a:pt x="250024" y="61784"/>
                </a:lnTo>
                <a:lnTo>
                  <a:pt x="256762" y="61784"/>
                </a:lnTo>
                <a:lnTo>
                  <a:pt x="250024" y="36898"/>
                </a:lnTo>
                <a:close/>
              </a:path>
              <a:path w="735965" h="187960">
                <a:moveTo>
                  <a:pt x="279219" y="34324"/>
                </a:moveTo>
                <a:lnTo>
                  <a:pt x="259756" y="36898"/>
                </a:lnTo>
                <a:lnTo>
                  <a:pt x="267242" y="61784"/>
                </a:lnTo>
                <a:lnTo>
                  <a:pt x="281663" y="61784"/>
                </a:lnTo>
                <a:lnTo>
                  <a:pt x="279219" y="34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79867" y="3125497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31597" y="3083186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4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632700" y="2643858"/>
            <a:ext cx="517030" cy="3787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14441" y="2392770"/>
            <a:ext cx="578572" cy="6010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685324" y="4449309"/>
            <a:ext cx="468075" cy="4974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295075" y="4502008"/>
            <a:ext cx="460542" cy="6024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647680" y="7804703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1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1" y="120096"/>
                </a:lnTo>
                <a:lnTo>
                  <a:pt x="28222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790671" y="7408894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3" y="0"/>
                </a:lnTo>
                <a:lnTo>
                  <a:pt x="129823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649562" y="7522223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649562" y="7522223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647680" y="7404100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1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1" y="120096"/>
                </a:lnTo>
                <a:lnTo>
                  <a:pt x="28222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647680" y="7404100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923553" y="7413931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40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823513" y="7800534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59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672139" y="7574660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2" y="0"/>
                </a:lnTo>
                <a:lnTo>
                  <a:pt x="118532" y="230042"/>
                </a:lnTo>
                <a:lnTo>
                  <a:pt x="0" y="23004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672139" y="7574660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689071" y="7684608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747000" y="6975891"/>
            <a:ext cx="475019" cy="402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60552" y="7344191"/>
            <a:ext cx="953667" cy="40224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136112" y="7522585"/>
            <a:ext cx="387390" cy="47841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81245" y="6531391"/>
            <a:ext cx="1245868" cy="61179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501477" y="7249724"/>
            <a:ext cx="577242" cy="7992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232445" y="7501087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7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8" y="134716"/>
                </a:lnTo>
                <a:lnTo>
                  <a:pt x="295767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382299" y="7057092"/>
            <a:ext cx="136525" cy="448309"/>
          </a:xfrm>
          <a:custGeom>
            <a:avLst/>
            <a:gdLst/>
            <a:ahLst/>
            <a:cxnLst/>
            <a:rect l="l" t="t" r="r" b="b"/>
            <a:pathLst>
              <a:path w="136525" h="448309">
                <a:moveTo>
                  <a:pt x="0" y="0"/>
                </a:moveTo>
                <a:lnTo>
                  <a:pt x="136053" y="0"/>
                </a:lnTo>
                <a:lnTo>
                  <a:pt x="136053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234415" y="7184219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234415" y="7184219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232445" y="7053296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7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8" y="134716"/>
                </a:lnTo>
                <a:lnTo>
                  <a:pt x="295767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232445" y="7053296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521862" y="7062752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40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416809" y="7497081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40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7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258078" y="7239000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258078" y="7239000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275824" y="7320833"/>
            <a:ext cx="95250" cy="91440"/>
          </a:xfrm>
          <a:custGeom>
            <a:avLst/>
            <a:gdLst/>
            <a:ahLst/>
            <a:cxnLst/>
            <a:rect l="l" t="t" r="r" b="b"/>
            <a:pathLst>
              <a:path w="95250" h="91440">
                <a:moveTo>
                  <a:pt x="0" y="0"/>
                </a:moveTo>
                <a:lnTo>
                  <a:pt x="94645" y="0"/>
                </a:lnTo>
                <a:lnTo>
                  <a:pt x="94645" y="91075"/>
                </a:lnTo>
                <a:lnTo>
                  <a:pt x="0" y="91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360943" y="3445369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109200" y="3691466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40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376747" y="3544711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4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877973" y="3542452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40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388600" y="3978205"/>
            <a:ext cx="269240" cy="2540"/>
          </a:xfrm>
          <a:custGeom>
            <a:avLst/>
            <a:gdLst/>
            <a:ahLst/>
            <a:cxnLst/>
            <a:rect l="l" t="t" r="r" b="b"/>
            <a:pathLst>
              <a:path w="269240" h="2539">
                <a:moveTo>
                  <a:pt x="0" y="0"/>
                </a:moveTo>
                <a:lnTo>
                  <a:pt x="2686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960924" y="5210951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5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975058" y="3115733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90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1173741" y="3964658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959058" y="4073030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4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798951" y="4073030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5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459943" y="652272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50"/>
                </a:lnTo>
                <a:lnTo>
                  <a:pt x="16896" y="62552"/>
                </a:lnTo>
                <a:lnTo>
                  <a:pt x="0" y="82432"/>
                </a:lnTo>
                <a:lnTo>
                  <a:pt x="0" y="102706"/>
                </a:lnTo>
                <a:lnTo>
                  <a:pt x="50689" y="141288"/>
                </a:lnTo>
                <a:lnTo>
                  <a:pt x="101379" y="158025"/>
                </a:lnTo>
                <a:lnTo>
                  <a:pt x="145176" y="167786"/>
                </a:lnTo>
                <a:lnTo>
                  <a:pt x="193089" y="175377"/>
                </a:lnTo>
                <a:lnTo>
                  <a:pt x="244088" y="180799"/>
                </a:lnTo>
                <a:lnTo>
                  <a:pt x="297144" y="184053"/>
                </a:lnTo>
                <a:lnTo>
                  <a:pt x="351230" y="185137"/>
                </a:lnTo>
                <a:lnTo>
                  <a:pt x="405315" y="184053"/>
                </a:lnTo>
                <a:lnTo>
                  <a:pt x="458372" y="180799"/>
                </a:lnTo>
                <a:lnTo>
                  <a:pt x="509371" y="175377"/>
                </a:lnTo>
                <a:lnTo>
                  <a:pt x="557283" y="167786"/>
                </a:lnTo>
                <a:lnTo>
                  <a:pt x="601080" y="158025"/>
                </a:lnTo>
                <a:lnTo>
                  <a:pt x="651770" y="141288"/>
                </a:lnTo>
                <a:lnTo>
                  <a:pt x="685563" y="122586"/>
                </a:lnTo>
                <a:lnTo>
                  <a:pt x="702460" y="102706"/>
                </a:lnTo>
                <a:lnTo>
                  <a:pt x="702460" y="82432"/>
                </a:lnTo>
                <a:lnTo>
                  <a:pt x="651770" y="43850"/>
                </a:lnTo>
                <a:lnTo>
                  <a:pt x="601080" y="27112"/>
                </a:lnTo>
                <a:lnTo>
                  <a:pt x="557283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459942" y="6522719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451482" y="6506791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158167" y="6506791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57831" y="6506916"/>
            <a:ext cx="700405" cy="113030"/>
          </a:xfrm>
          <a:custGeom>
            <a:avLst/>
            <a:gdLst/>
            <a:ahLst/>
            <a:cxnLst/>
            <a:rect l="l" t="t" r="r" b="b"/>
            <a:pathLst>
              <a:path w="700404" h="113029">
                <a:moveTo>
                  <a:pt x="0" y="0"/>
                </a:moveTo>
                <a:lnTo>
                  <a:pt x="699910" y="0"/>
                </a:lnTo>
                <a:lnTo>
                  <a:pt x="699910" y="112889"/>
                </a:lnTo>
                <a:lnTo>
                  <a:pt x="0" y="112889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453170" y="6373706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29" y="0"/>
                </a:moveTo>
                <a:lnTo>
                  <a:pt x="297144" y="1264"/>
                </a:lnTo>
                <a:lnTo>
                  <a:pt x="244087" y="5058"/>
                </a:lnTo>
                <a:lnTo>
                  <a:pt x="193088" y="11382"/>
                </a:lnTo>
                <a:lnTo>
                  <a:pt x="145176" y="20235"/>
                </a:lnTo>
                <a:lnTo>
                  <a:pt x="101378" y="31618"/>
                </a:lnTo>
                <a:lnTo>
                  <a:pt x="50689" y="51136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8" y="184282"/>
                </a:lnTo>
                <a:lnTo>
                  <a:pt x="145176" y="195664"/>
                </a:lnTo>
                <a:lnTo>
                  <a:pt x="193088" y="204517"/>
                </a:lnTo>
                <a:lnTo>
                  <a:pt x="244087" y="210840"/>
                </a:lnTo>
                <a:lnTo>
                  <a:pt x="297144" y="214634"/>
                </a:lnTo>
                <a:lnTo>
                  <a:pt x="351229" y="215899"/>
                </a:lnTo>
                <a:lnTo>
                  <a:pt x="405315" y="214634"/>
                </a:lnTo>
                <a:lnTo>
                  <a:pt x="458371" y="210840"/>
                </a:lnTo>
                <a:lnTo>
                  <a:pt x="509370" y="204517"/>
                </a:lnTo>
                <a:lnTo>
                  <a:pt x="557283" y="195664"/>
                </a:lnTo>
                <a:lnTo>
                  <a:pt x="601080" y="184282"/>
                </a:lnTo>
                <a:lnTo>
                  <a:pt x="651770" y="164763"/>
                </a:lnTo>
                <a:lnTo>
                  <a:pt x="685564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6"/>
                </a:lnTo>
                <a:lnTo>
                  <a:pt x="601080" y="31618"/>
                </a:lnTo>
                <a:lnTo>
                  <a:pt x="557283" y="20235"/>
                </a:lnTo>
                <a:lnTo>
                  <a:pt x="509370" y="11382"/>
                </a:lnTo>
                <a:lnTo>
                  <a:pt x="458371" y="5058"/>
                </a:lnTo>
                <a:lnTo>
                  <a:pt x="405315" y="1264"/>
                </a:lnTo>
                <a:lnTo>
                  <a:pt x="3512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453170" y="6373707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620131" y="6406164"/>
            <a:ext cx="358723" cy="1563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805529" y="7251700"/>
            <a:ext cx="273191" cy="39087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679516" y="7066845"/>
            <a:ext cx="420651" cy="57982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753208" y="5061937"/>
            <a:ext cx="273190" cy="3928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627197" y="4879058"/>
            <a:ext cx="419522" cy="5770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11377278" y="9323796"/>
            <a:ext cx="14262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3050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6720" algn="l"/>
              </a:tabLst>
            </a:pPr>
            <a:r>
              <a:rPr spc="-5" dirty="0"/>
              <a:t>Pure	</a:t>
            </a:r>
            <a:r>
              <a:rPr dirty="0"/>
              <a:t>P2P</a:t>
            </a:r>
            <a:r>
              <a:rPr spc="-6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278370" cy="0"/>
          </a:xfrm>
          <a:custGeom>
            <a:avLst/>
            <a:gdLst/>
            <a:ahLst/>
            <a:cxnLst/>
            <a:rect l="l" t="t" r="r" b="b"/>
            <a:pathLst>
              <a:path w="7278370">
                <a:moveTo>
                  <a:pt x="0" y="0"/>
                </a:moveTo>
                <a:lnTo>
                  <a:pt x="727834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57173" y="4951845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6" y="20528"/>
                </a:moveTo>
                <a:lnTo>
                  <a:pt x="415355" y="21386"/>
                </a:lnTo>
                <a:lnTo>
                  <a:pt x="361355" y="24259"/>
                </a:lnTo>
                <a:lnTo>
                  <a:pt x="312617" y="29596"/>
                </a:lnTo>
                <a:lnTo>
                  <a:pt x="270932" y="37843"/>
                </a:lnTo>
                <a:lnTo>
                  <a:pt x="213270" y="56235"/>
                </a:lnTo>
                <a:lnTo>
                  <a:pt x="159360" y="79918"/>
                </a:lnTo>
                <a:lnTo>
                  <a:pt x="110742" y="108104"/>
                </a:lnTo>
                <a:lnTo>
                  <a:pt x="68957" y="140003"/>
                </a:lnTo>
                <a:lnTo>
                  <a:pt x="35544" y="174824"/>
                </a:lnTo>
                <a:lnTo>
                  <a:pt x="12045" y="211778"/>
                </a:lnTo>
                <a:lnTo>
                  <a:pt x="0" y="250075"/>
                </a:lnTo>
                <a:lnTo>
                  <a:pt x="8" y="286381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7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3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0"/>
                </a:lnTo>
                <a:lnTo>
                  <a:pt x="444836" y="749712"/>
                </a:lnTo>
                <a:lnTo>
                  <a:pt x="493994" y="773389"/>
                </a:lnTo>
                <a:lnTo>
                  <a:pt x="544142" y="795264"/>
                </a:lnTo>
                <a:lnTo>
                  <a:pt x="594858" y="815081"/>
                </a:lnTo>
                <a:lnTo>
                  <a:pt x="645723" y="832581"/>
                </a:lnTo>
                <a:lnTo>
                  <a:pt x="693471" y="846935"/>
                </a:lnTo>
                <a:lnTo>
                  <a:pt x="743895" y="860312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6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19"/>
                </a:lnTo>
                <a:lnTo>
                  <a:pt x="1491085" y="777195"/>
                </a:lnTo>
                <a:lnTo>
                  <a:pt x="1528070" y="744748"/>
                </a:lnTo>
                <a:lnTo>
                  <a:pt x="1562381" y="710661"/>
                </a:lnTo>
                <a:lnTo>
                  <a:pt x="1593748" y="673284"/>
                </a:lnTo>
                <a:lnTo>
                  <a:pt x="1621965" y="631357"/>
                </a:lnTo>
                <a:lnTo>
                  <a:pt x="1647273" y="586042"/>
                </a:lnTo>
                <a:lnTo>
                  <a:pt x="1669908" y="538506"/>
                </a:lnTo>
                <a:lnTo>
                  <a:pt x="1690109" y="489910"/>
                </a:lnTo>
                <a:lnTo>
                  <a:pt x="1708114" y="441421"/>
                </a:lnTo>
                <a:lnTo>
                  <a:pt x="1724161" y="394202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3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0"/>
                </a:lnTo>
                <a:lnTo>
                  <a:pt x="1250809" y="51390"/>
                </a:lnTo>
                <a:lnTo>
                  <a:pt x="1191127" y="51355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1" y="32619"/>
                </a:lnTo>
                <a:lnTo>
                  <a:pt x="591014" y="23066"/>
                </a:lnTo>
                <a:lnTo>
                  <a:pt x="531976" y="21237"/>
                </a:lnTo>
                <a:lnTo>
                  <a:pt x="472826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7"/>
                </a:lnTo>
                <a:lnTo>
                  <a:pt x="1347572" y="43387"/>
                </a:lnTo>
                <a:lnTo>
                  <a:pt x="1296799" y="48920"/>
                </a:lnTo>
                <a:lnTo>
                  <a:pt x="1250809" y="51390"/>
                </a:lnTo>
                <a:lnTo>
                  <a:pt x="1801745" y="51390"/>
                </a:lnTo>
                <a:lnTo>
                  <a:pt x="1797878" y="39163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5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6"/>
                </a:lnTo>
                <a:lnTo>
                  <a:pt x="844690" y="32481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8054" y="2767631"/>
            <a:ext cx="2407558" cy="1429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7483" y="2338357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6" y="1089062"/>
                </a:moveTo>
                <a:lnTo>
                  <a:pt x="843687" y="1089062"/>
                </a:lnTo>
                <a:lnTo>
                  <a:pt x="894423" y="1089527"/>
                </a:lnTo>
                <a:lnTo>
                  <a:pt x="941716" y="1091040"/>
                </a:lnTo>
                <a:lnTo>
                  <a:pt x="984765" y="1093794"/>
                </a:lnTo>
                <a:lnTo>
                  <a:pt x="1022774" y="1097980"/>
                </a:lnTo>
                <a:lnTo>
                  <a:pt x="1089927" y="1110737"/>
                </a:lnTo>
                <a:lnTo>
                  <a:pt x="1143100" y="1127325"/>
                </a:lnTo>
                <a:lnTo>
                  <a:pt x="1186281" y="1147151"/>
                </a:lnTo>
                <a:lnTo>
                  <a:pt x="1223459" y="1169624"/>
                </a:lnTo>
                <a:lnTo>
                  <a:pt x="1295760" y="1220137"/>
                </a:lnTo>
                <a:lnTo>
                  <a:pt x="1381399" y="1273372"/>
                </a:lnTo>
                <a:lnTo>
                  <a:pt x="1425575" y="1303931"/>
                </a:lnTo>
                <a:lnTo>
                  <a:pt x="1470704" y="1336925"/>
                </a:lnTo>
                <a:lnTo>
                  <a:pt x="1516098" y="1370607"/>
                </a:lnTo>
                <a:lnTo>
                  <a:pt x="1561068" y="1403230"/>
                </a:lnTo>
                <a:lnTo>
                  <a:pt x="1604927" y="1433049"/>
                </a:lnTo>
                <a:lnTo>
                  <a:pt x="1646987" y="1458316"/>
                </a:lnTo>
                <a:lnTo>
                  <a:pt x="1686559" y="1477287"/>
                </a:lnTo>
                <a:lnTo>
                  <a:pt x="1746129" y="1495783"/>
                </a:lnTo>
                <a:lnTo>
                  <a:pt x="1802772" y="1503875"/>
                </a:lnTo>
                <a:lnTo>
                  <a:pt x="1856272" y="1503622"/>
                </a:lnTo>
                <a:lnTo>
                  <a:pt x="1906413" y="1497083"/>
                </a:lnTo>
                <a:lnTo>
                  <a:pt x="1952978" y="1486318"/>
                </a:lnTo>
                <a:lnTo>
                  <a:pt x="1996508" y="1472699"/>
                </a:lnTo>
                <a:lnTo>
                  <a:pt x="2037328" y="1454854"/>
                </a:lnTo>
                <a:lnTo>
                  <a:pt x="2074898" y="1430723"/>
                </a:lnTo>
                <a:lnTo>
                  <a:pt x="2108674" y="1398247"/>
                </a:lnTo>
                <a:lnTo>
                  <a:pt x="2138116" y="1355367"/>
                </a:lnTo>
                <a:lnTo>
                  <a:pt x="2156033" y="1316175"/>
                </a:lnTo>
                <a:lnTo>
                  <a:pt x="2171423" y="1269637"/>
                </a:lnTo>
                <a:lnTo>
                  <a:pt x="2184798" y="1217807"/>
                </a:lnTo>
                <a:lnTo>
                  <a:pt x="2196673" y="1162738"/>
                </a:lnTo>
                <a:lnTo>
                  <a:pt x="2207560" y="1106485"/>
                </a:lnTo>
                <a:lnTo>
                  <a:pt x="2210836" y="1089062"/>
                </a:lnTo>
                <a:close/>
              </a:path>
              <a:path w="2310765" h="1504314">
                <a:moveTo>
                  <a:pt x="1691745" y="0"/>
                </a:moveTo>
                <a:lnTo>
                  <a:pt x="1649767" y="365"/>
                </a:lnTo>
                <a:lnTo>
                  <a:pt x="1609795" y="2111"/>
                </a:lnTo>
                <a:lnTo>
                  <a:pt x="1566814" y="5550"/>
                </a:lnTo>
                <a:lnTo>
                  <a:pt x="1515805" y="10996"/>
                </a:lnTo>
                <a:lnTo>
                  <a:pt x="1221936" y="48395"/>
                </a:lnTo>
                <a:lnTo>
                  <a:pt x="1115522" y="64200"/>
                </a:lnTo>
                <a:lnTo>
                  <a:pt x="1062410" y="72949"/>
                </a:lnTo>
                <a:lnTo>
                  <a:pt x="1010426" y="82262"/>
                </a:lnTo>
                <a:lnTo>
                  <a:pt x="960371" y="92140"/>
                </a:lnTo>
                <a:lnTo>
                  <a:pt x="913044" y="102582"/>
                </a:lnTo>
                <a:lnTo>
                  <a:pt x="869245" y="113589"/>
                </a:lnTo>
                <a:lnTo>
                  <a:pt x="813968" y="129210"/>
                </a:lnTo>
                <a:lnTo>
                  <a:pt x="759843" y="145910"/>
                </a:lnTo>
                <a:lnTo>
                  <a:pt x="707353" y="163594"/>
                </a:lnTo>
                <a:lnTo>
                  <a:pt x="656982" y="182170"/>
                </a:lnTo>
                <a:lnTo>
                  <a:pt x="609213" y="201546"/>
                </a:lnTo>
                <a:lnTo>
                  <a:pt x="564528" y="221627"/>
                </a:lnTo>
                <a:lnTo>
                  <a:pt x="523411" y="242322"/>
                </a:lnTo>
                <a:lnTo>
                  <a:pt x="486345" y="263537"/>
                </a:lnTo>
                <a:lnTo>
                  <a:pt x="453814" y="285180"/>
                </a:lnTo>
                <a:lnTo>
                  <a:pt x="418285" y="320248"/>
                </a:lnTo>
                <a:lnTo>
                  <a:pt x="397620" y="358766"/>
                </a:lnTo>
                <a:lnTo>
                  <a:pt x="385234" y="398915"/>
                </a:lnTo>
                <a:lnTo>
                  <a:pt x="374541" y="438876"/>
                </a:lnTo>
                <a:lnTo>
                  <a:pt x="358956" y="476830"/>
                </a:lnTo>
                <a:lnTo>
                  <a:pt x="331894" y="510958"/>
                </a:lnTo>
                <a:lnTo>
                  <a:pt x="296204" y="534865"/>
                </a:lnTo>
                <a:lnTo>
                  <a:pt x="251785" y="554034"/>
                </a:lnTo>
                <a:lnTo>
                  <a:pt x="152720" y="587946"/>
                </a:lnTo>
                <a:lnTo>
                  <a:pt x="106050" y="607588"/>
                </a:lnTo>
                <a:lnTo>
                  <a:pt x="66608" y="632286"/>
                </a:lnTo>
                <a:lnTo>
                  <a:pt x="38383" y="664487"/>
                </a:lnTo>
                <a:lnTo>
                  <a:pt x="22066" y="701872"/>
                </a:lnTo>
                <a:lnTo>
                  <a:pt x="10301" y="747672"/>
                </a:lnTo>
                <a:lnTo>
                  <a:pt x="2981" y="798869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7"/>
                </a:lnTo>
                <a:lnTo>
                  <a:pt x="111477" y="1086973"/>
                </a:lnTo>
                <a:lnTo>
                  <a:pt x="155786" y="1091458"/>
                </a:lnTo>
                <a:lnTo>
                  <a:pt x="322639" y="1099638"/>
                </a:lnTo>
                <a:lnTo>
                  <a:pt x="363882" y="1100224"/>
                </a:lnTo>
                <a:lnTo>
                  <a:pt x="409669" y="1099931"/>
                </a:lnTo>
                <a:lnTo>
                  <a:pt x="790306" y="1089451"/>
                </a:lnTo>
                <a:lnTo>
                  <a:pt x="2210836" y="1089062"/>
                </a:lnTo>
                <a:lnTo>
                  <a:pt x="2217974" y="1051100"/>
                </a:lnTo>
                <a:lnTo>
                  <a:pt x="2228427" y="998638"/>
                </a:lnTo>
                <a:lnTo>
                  <a:pt x="2238906" y="949046"/>
                </a:lnTo>
                <a:lnTo>
                  <a:pt x="2248951" y="900480"/>
                </a:lnTo>
                <a:lnTo>
                  <a:pt x="2258404" y="852310"/>
                </a:lnTo>
                <a:lnTo>
                  <a:pt x="2267106" y="803903"/>
                </a:lnTo>
                <a:lnTo>
                  <a:pt x="2274899" y="754627"/>
                </a:lnTo>
                <a:lnTo>
                  <a:pt x="2281626" y="703850"/>
                </a:lnTo>
                <a:lnTo>
                  <a:pt x="2287129" y="650940"/>
                </a:lnTo>
                <a:lnTo>
                  <a:pt x="2292054" y="601048"/>
                </a:lnTo>
                <a:lnTo>
                  <a:pt x="2297747" y="547294"/>
                </a:lnTo>
                <a:lnTo>
                  <a:pt x="2303281" y="491317"/>
                </a:lnTo>
                <a:lnTo>
                  <a:pt x="2307731" y="434758"/>
                </a:lnTo>
                <a:lnTo>
                  <a:pt x="2310169" y="379257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59" y="235509"/>
                </a:lnTo>
                <a:lnTo>
                  <a:pt x="2276896" y="187061"/>
                </a:lnTo>
                <a:lnTo>
                  <a:pt x="2251172" y="145198"/>
                </a:lnTo>
                <a:lnTo>
                  <a:pt x="2219678" y="109355"/>
                </a:lnTo>
                <a:lnTo>
                  <a:pt x="2183104" y="78970"/>
                </a:lnTo>
                <a:lnTo>
                  <a:pt x="2142140" y="53476"/>
                </a:lnTo>
                <a:lnTo>
                  <a:pt x="2097476" y="32309"/>
                </a:lnTo>
                <a:lnTo>
                  <a:pt x="2054255" y="18591"/>
                </a:lnTo>
                <a:lnTo>
                  <a:pt x="2005229" y="9652"/>
                </a:lnTo>
                <a:lnTo>
                  <a:pt x="1952333" y="4465"/>
                </a:lnTo>
                <a:lnTo>
                  <a:pt x="1897501" y="2004"/>
                </a:lnTo>
                <a:lnTo>
                  <a:pt x="1842669" y="1240"/>
                </a:lnTo>
                <a:lnTo>
                  <a:pt x="169174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74969" y="4606223"/>
            <a:ext cx="981710" cy="952500"/>
          </a:xfrm>
          <a:custGeom>
            <a:avLst/>
            <a:gdLst/>
            <a:ahLst/>
            <a:cxnLst/>
            <a:rect l="l" t="t" r="r" b="b"/>
            <a:pathLst>
              <a:path w="981709" h="952500">
                <a:moveTo>
                  <a:pt x="0" y="952350"/>
                </a:moveTo>
                <a:lnTo>
                  <a:pt x="981542" y="952350"/>
                </a:lnTo>
                <a:lnTo>
                  <a:pt x="981542" y="0"/>
                </a:lnTo>
                <a:lnTo>
                  <a:pt x="0" y="0"/>
                </a:lnTo>
                <a:lnTo>
                  <a:pt x="0" y="95235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2781" y="4606223"/>
            <a:ext cx="315595" cy="952500"/>
          </a:xfrm>
          <a:custGeom>
            <a:avLst/>
            <a:gdLst/>
            <a:ahLst/>
            <a:cxnLst/>
            <a:rect l="l" t="t" r="r" b="b"/>
            <a:pathLst>
              <a:path w="315595" h="952500">
                <a:moveTo>
                  <a:pt x="0" y="952350"/>
                </a:moveTo>
                <a:lnTo>
                  <a:pt x="315077" y="952350"/>
                </a:lnTo>
                <a:lnTo>
                  <a:pt x="315077" y="0"/>
                </a:lnTo>
                <a:lnTo>
                  <a:pt x="0" y="0"/>
                </a:lnTo>
                <a:lnTo>
                  <a:pt x="0" y="95235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19870" y="4231076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09" h="452120">
                <a:moveTo>
                  <a:pt x="1036892" y="0"/>
                </a:moveTo>
                <a:lnTo>
                  <a:pt x="0" y="451606"/>
                </a:lnTo>
                <a:lnTo>
                  <a:pt x="2073785" y="451606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5107" y="2871497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40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50719" y="2871481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8988" y="3307574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20" h="60325">
                <a:moveTo>
                  <a:pt x="4422" y="0"/>
                </a:moveTo>
                <a:lnTo>
                  <a:pt x="134460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54603" y="3307570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4" h="60325">
                <a:moveTo>
                  <a:pt x="134997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1" y="0"/>
                </a:lnTo>
                <a:lnTo>
                  <a:pt x="134997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50455" y="2883041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40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29013" y="3117606"/>
            <a:ext cx="260462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54675" y="3051351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09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54314" y="2959774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29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98583" y="3045312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4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24446" y="2956094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5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09684" y="2598499"/>
            <a:ext cx="495902" cy="318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67127" y="3560895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2" y="0"/>
                </a:moveTo>
                <a:lnTo>
                  <a:pt x="217257" y="0"/>
                </a:lnTo>
                <a:lnTo>
                  <a:pt x="164162" y="3036"/>
                </a:lnTo>
                <a:lnTo>
                  <a:pt x="114215" y="9109"/>
                </a:lnTo>
                <a:lnTo>
                  <a:pt x="69514" y="18218"/>
                </a:lnTo>
                <a:lnTo>
                  <a:pt x="23171" y="34700"/>
                </a:lnTo>
                <a:lnTo>
                  <a:pt x="0" y="53400"/>
                </a:lnTo>
                <a:lnTo>
                  <a:pt x="0" y="72840"/>
                </a:lnTo>
                <a:lnTo>
                  <a:pt x="69514" y="108021"/>
                </a:lnTo>
                <a:lnTo>
                  <a:pt x="114215" y="117131"/>
                </a:lnTo>
                <a:lnTo>
                  <a:pt x="164162" y="123204"/>
                </a:lnTo>
                <a:lnTo>
                  <a:pt x="217257" y="126240"/>
                </a:lnTo>
                <a:lnTo>
                  <a:pt x="271402" y="126240"/>
                </a:lnTo>
                <a:lnTo>
                  <a:pt x="324497" y="123204"/>
                </a:lnTo>
                <a:lnTo>
                  <a:pt x="374444" y="117131"/>
                </a:lnTo>
                <a:lnTo>
                  <a:pt x="419145" y="108021"/>
                </a:lnTo>
                <a:lnTo>
                  <a:pt x="465488" y="91540"/>
                </a:lnTo>
                <a:lnTo>
                  <a:pt x="488660" y="72840"/>
                </a:lnTo>
                <a:lnTo>
                  <a:pt x="488660" y="53400"/>
                </a:lnTo>
                <a:lnTo>
                  <a:pt x="419145" y="18218"/>
                </a:lnTo>
                <a:lnTo>
                  <a:pt x="374444" y="9109"/>
                </a:lnTo>
                <a:lnTo>
                  <a:pt x="324497" y="3036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67127" y="3560895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64231" y="3549227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58684" y="3549227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64231" y="3587608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89938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62611" y="3459354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3" y="0"/>
                </a:moveTo>
                <a:lnTo>
                  <a:pt x="217258" y="0"/>
                </a:lnTo>
                <a:lnTo>
                  <a:pt x="164163" y="3508"/>
                </a:lnTo>
                <a:lnTo>
                  <a:pt x="114215" y="10526"/>
                </a:lnTo>
                <a:lnTo>
                  <a:pt x="69514" y="21052"/>
                </a:lnTo>
                <a:lnTo>
                  <a:pt x="23171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514" y="124824"/>
                </a:lnTo>
                <a:lnTo>
                  <a:pt x="114215" y="135351"/>
                </a:lnTo>
                <a:lnTo>
                  <a:pt x="164163" y="142369"/>
                </a:lnTo>
                <a:lnTo>
                  <a:pt x="217258" y="145877"/>
                </a:lnTo>
                <a:lnTo>
                  <a:pt x="271403" y="145877"/>
                </a:lnTo>
                <a:lnTo>
                  <a:pt x="324498" y="142369"/>
                </a:lnTo>
                <a:lnTo>
                  <a:pt x="374446" y="135351"/>
                </a:lnTo>
                <a:lnTo>
                  <a:pt x="419146" y="124824"/>
                </a:lnTo>
                <a:lnTo>
                  <a:pt x="465489" y="105779"/>
                </a:lnTo>
                <a:lnTo>
                  <a:pt x="488661" y="84170"/>
                </a:lnTo>
                <a:lnTo>
                  <a:pt x="488661" y="61707"/>
                </a:lnTo>
                <a:lnTo>
                  <a:pt x="419146" y="21052"/>
                </a:lnTo>
                <a:lnTo>
                  <a:pt x="374446" y="10526"/>
                </a:lnTo>
                <a:lnTo>
                  <a:pt x="324498" y="3508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62612" y="3459354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979115" y="3477826"/>
            <a:ext cx="244475" cy="115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70888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70888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67900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372231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867900" y="3966069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60446" y="3822889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3"/>
                </a:lnTo>
                <a:lnTo>
                  <a:pt x="0" y="66454"/>
                </a:lnTo>
                <a:lnTo>
                  <a:pt x="0" y="90646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7"/>
                </a:lnTo>
                <a:lnTo>
                  <a:pt x="504280" y="90646"/>
                </a:lnTo>
                <a:lnTo>
                  <a:pt x="504280" y="66454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860446" y="3822890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79114" y="3843587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539307" y="3420897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5"/>
                </a:lnTo>
                <a:lnTo>
                  <a:pt x="17203" y="83535"/>
                </a:lnTo>
                <a:lnTo>
                  <a:pt x="68815" y="103701"/>
                </a:lnTo>
                <a:lnTo>
                  <a:pt x="111296" y="112446"/>
                </a:lnTo>
                <a:lnTo>
                  <a:pt x="158763" y="118276"/>
                </a:lnTo>
                <a:lnTo>
                  <a:pt x="209222" y="121191"/>
                </a:lnTo>
                <a:lnTo>
                  <a:pt x="260678" y="121191"/>
                </a:lnTo>
                <a:lnTo>
                  <a:pt x="311137" y="118276"/>
                </a:lnTo>
                <a:lnTo>
                  <a:pt x="358604" y="112446"/>
                </a:lnTo>
                <a:lnTo>
                  <a:pt x="401085" y="103701"/>
                </a:lnTo>
                <a:lnTo>
                  <a:pt x="452696" y="83535"/>
                </a:lnTo>
                <a:lnTo>
                  <a:pt x="469900" y="60595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539307" y="3420897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539307" y="3411501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008924" y="3411501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539307" y="3448755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7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537543" y="3327825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5" y="0"/>
                </a:moveTo>
                <a:lnTo>
                  <a:pt x="206469" y="0"/>
                </a:lnTo>
                <a:lnTo>
                  <a:pt x="156010" y="3400"/>
                </a:lnTo>
                <a:lnTo>
                  <a:pt x="108543" y="10202"/>
                </a:lnTo>
                <a:lnTo>
                  <a:pt x="66062" y="20405"/>
                </a:lnTo>
                <a:lnTo>
                  <a:pt x="22020" y="38864"/>
                </a:lnTo>
                <a:lnTo>
                  <a:pt x="0" y="59808"/>
                </a:lnTo>
                <a:lnTo>
                  <a:pt x="0" y="81580"/>
                </a:lnTo>
                <a:lnTo>
                  <a:pt x="66062" y="120984"/>
                </a:lnTo>
                <a:lnTo>
                  <a:pt x="108543" y="131186"/>
                </a:lnTo>
                <a:lnTo>
                  <a:pt x="156010" y="137988"/>
                </a:lnTo>
                <a:lnTo>
                  <a:pt x="206469" y="141389"/>
                </a:lnTo>
                <a:lnTo>
                  <a:pt x="257925" y="141389"/>
                </a:lnTo>
                <a:lnTo>
                  <a:pt x="308384" y="137988"/>
                </a:lnTo>
                <a:lnTo>
                  <a:pt x="355851" y="131186"/>
                </a:lnTo>
                <a:lnTo>
                  <a:pt x="398332" y="120984"/>
                </a:lnTo>
                <a:lnTo>
                  <a:pt x="442374" y="102525"/>
                </a:lnTo>
                <a:lnTo>
                  <a:pt x="464395" y="81580"/>
                </a:lnTo>
                <a:lnTo>
                  <a:pt x="464395" y="59808"/>
                </a:lnTo>
                <a:lnTo>
                  <a:pt x="398332" y="20405"/>
                </a:lnTo>
                <a:lnTo>
                  <a:pt x="355851" y="10202"/>
                </a:lnTo>
                <a:lnTo>
                  <a:pt x="308384" y="3400"/>
                </a:lnTo>
                <a:lnTo>
                  <a:pt x="25792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537543" y="3327825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647419" y="3340106"/>
            <a:ext cx="233205" cy="111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664215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664215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661226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171484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661226" y="3966069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658288" y="3822889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3"/>
                </a:lnTo>
                <a:lnTo>
                  <a:pt x="0" y="66454"/>
                </a:lnTo>
                <a:lnTo>
                  <a:pt x="0" y="90646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7"/>
                </a:lnTo>
                <a:lnTo>
                  <a:pt x="504280" y="90646"/>
                </a:lnTo>
                <a:lnTo>
                  <a:pt x="504280" y="66454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658288" y="3822890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78367" y="3843587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59204" y="3554113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2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2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2" y="123435"/>
                </a:lnTo>
                <a:lnTo>
                  <a:pt x="323015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52214"/>
                </a:lnTo>
                <a:lnTo>
                  <a:pt x="463363" y="33929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5" y="2969"/>
                </a:lnTo>
                <a:lnTo>
                  <a:pt x="27016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59203" y="3554112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56319" y="3542452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48516" y="3542452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56319" y="3580835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51582" y="3452580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8"/>
                </a:lnTo>
                <a:lnTo>
                  <a:pt x="0" y="84171"/>
                </a:lnTo>
                <a:lnTo>
                  <a:pt x="69197" y="124825"/>
                </a:lnTo>
                <a:lnTo>
                  <a:pt x="113693" y="135352"/>
                </a:lnTo>
                <a:lnTo>
                  <a:pt x="163412" y="142369"/>
                </a:lnTo>
                <a:lnTo>
                  <a:pt x="216265" y="145878"/>
                </a:lnTo>
                <a:lnTo>
                  <a:pt x="270163" y="145878"/>
                </a:lnTo>
                <a:lnTo>
                  <a:pt x="323016" y="142369"/>
                </a:lnTo>
                <a:lnTo>
                  <a:pt x="372735" y="135352"/>
                </a:lnTo>
                <a:lnTo>
                  <a:pt x="417231" y="124825"/>
                </a:lnTo>
                <a:lnTo>
                  <a:pt x="463363" y="105780"/>
                </a:lnTo>
                <a:lnTo>
                  <a:pt x="486429" y="84171"/>
                </a:lnTo>
                <a:lnTo>
                  <a:pt x="486429" y="61708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51583" y="3452580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71211" y="3471054"/>
            <a:ext cx="244469" cy="113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23452" y="5188745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8"/>
                </a:lnTo>
                <a:lnTo>
                  <a:pt x="0" y="52213"/>
                </a:lnTo>
                <a:lnTo>
                  <a:pt x="0" y="71221"/>
                </a:lnTo>
                <a:lnTo>
                  <a:pt x="69197" y="105620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0"/>
                </a:lnTo>
                <a:lnTo>
                  <a:pt x="463363" y="89505"/>
                </a:lnTo>
                <a:lnTo>
                  <a:pt x="486429" y="52213"/>
                </a:lnTo>
                <a:lnTo>
                  <a:pt x="463363" y="33928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23452" y="5188745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20568" y="5177083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12763" y="5177083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20568" y="5215466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218937" y="5087212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2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4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4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2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218936" y="5087211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35460" y="5105685"/>
            <a:ext cx="244469" cy="1134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24900" y="5219700"/>
            <a:ext cx="966469" cy="2540"/>
          </a:xfrm>
          <a:custGeom>
            <a:avLst/>
            <a:gdLst/>
            <a:ahLst/>
            <a:cxnLst/>
            <a:rect l="l" t="t" r="r" b="b"/>
            <a:pathLst>
              <a:path w="966470" h="2539">
                <a:moveTo>
                  <a:pt x="0" y="0"/>
                </a:moveTo>
                <a:lnTo>
                  <a:pt x="96633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85842" y="5080896"/>
            <a:ext cx="4183513" cy="31614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44000" y="3580836"/>
            <a:ext cx="725170" cy="5080"/>
          </a:xfrm>
          <a:custGeom>
            <a:avLst/>
            <a:gdLst/>
            <a:ahLst/>
            <a:cxnLst/>
            <a:rect l="l" t="t" r="r" b="b"/>
            <a:pathLst>
              <a:path w="725170" h="5079">
                <a:moveTo>
                  <a:pt x="0" y="0"/>
                </a:moveTo>
                <a:lnTo>
                  <a:pt x="72476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527626" y="3336996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70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10292" y="3177574"/>
            <a:ext cx="106297" cy="1244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74620" y="3177574"/>
            <a:ext cx="108544" cy="1244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70747" y="3155263"/>
            <a:ext cx="183401" cy="1098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80300" y="3077175"/>
            <a:ext cx="735965" cy="187960"/>
          </a:xfrm>
          <a:custGeom>
            <a:avLst/>
            <a:gdLst/>
            <a:ahLst/>
            <a:cxnLst/>
            <a:rect l="l" t="t" r="r" b="b"/>
            <a:pathLst>
              <a:path w="735965" h="187960">
                <a:moveTo>
                  <a:pt x="233554" y="83237"/>
                </a:moveTo>
                <a:lnTo>
                  <a:pt x="145972" y="83237"/>
                </a:lnTo>
                <a:lnTo>
                  <a:pt x="160195" y="84952"/>
                </a:lnTo>
                <a:lnTo>
                  <a:pt x="174417" y="90101"/>
                </a:lnTo>
                <a:lnTo>
                  <a:pt x="208104" y="123567"/>
                </a:lnTo>
                <a:lnTo>
                  <a:pt x="220830" y="162182"/>
                </a:lnTo>
                <a:lnTo>
                  <a:pt x="222327" y="187067"/>
                </a:lnTo>
                <a:lnTo>
                  <a:pt x="306917" y="187925"/>
                </a:lnTo>
                <a:lnTo>
                  <a:pt x="292693" y="154459"/>
                </a:lnTo>
                <a:lnTo>
                  <a:pt x="288950" y="148452"/>
                </a:lnTo>
                <a:lnTo>
                  <a:pt x="284459" y="142445"/>
                </a:lnTo>
                <a:lnTo>
                  <a:pt x="281465" y="136438"/>
                </a:lnTo>
                <a:lnTo>
                  <a:pt x="267990" y="135581"/>
                </a:lnTo>
                <a:lnTo>
                  <a:pt x="256762" y="135581"/>
                </a:lnTo>
                <a:lnTo>
                  <a:pt x="250024" y="124425"/>
                </a:lnTo>
                <a:lnTo>
                  <a:pt x="258259" y="114128"/>
                </a:lnTo>
                <a:lnTo>
                  <a:pt x="279406" y="114128"/>
                </a:lnTo>
                <a:lnTo>
                  <a:pt x="280716" y="108121"/>
                </a:lnTo>
                <a:lnTo>
                  <a:pt x="285607" y="96108"/>
                </a:lnTo>
                <a:lnTo>
                  <a:pt x="246282" y="96108"/>
                </a:lnTo>
                <a:lnTo>
                  <a:pt x="238047" y="95250"/>
                </a:lnTo>
                <a:lnTo>
                  <a:pt x="232059" y="93534"/>
                </a:lnTo>
                <a:lnTo>
                  <a:pt x="229812" y="90101"/>
                </a:lnTo>
                <a:lnTo>
                  <a:pt x="232059" y="84094"/>
                </a:lnTo>
                <a:lnTo>
                  <a:pt x="233554" y="83237"/>
                </a:lnTo>
                <a:close/>
              </a:path>
              <a:path w="735965" h="187960">
                <a:moveTo>
                  <a:pt x="416744" y="15445"/>
                </a:moveTo>
                <a:lnTo>
                  <a:pt x="277722" y="15445"/>
                </a:lnTo>
                <a:lnTo>
                  <a:pt x="398242" y="22311"/>
                </a:lnTo>
                <a:lnTo>
                  <a:pt x="486575" y="118418"/>
                </a:lnTo>
                <a:lnTo>
                  <a:pt x="480587" y="136438"/>
                </a:lnTo>
                <a:lnTo>
                  <a:pt x="476095" y="152742"/>
                </a:lnTo>
                <a:lnTo>
                  <a:pt x="473100" y="169047"/>
                </a:lnTo>
                <a:lnTo>
                  <a:pt x="472352" y="184492"/>
                </a:lnTo>
                <a:lnTo>
                  <a:pt x="509032" y="184492"/>
                </a:lnTo>
                <a:lnTo>
                  <a:pt x="510529" y="161324"/>
                </a:lnTo>
                <a:lnTo>
                  <a:pt x="515020" y="140729"/>
                </a:lnTo>
                <a:lnTo>
                  <a:pt x="541969" y="98682"/>
                </a:lnTo>
                <a:lnTo>
                  <a:pt x="580147" y="83237"/>
                </a:lnTo>
                <a:lnTo>
                  <a:pt x="666235" y="83237"/>
                </a:lnTo>
                <a:lnTo>
                  <a:pt x="663239" y="81520"/>
                </a:lnTo>
                <a:lnTo>
                  <a:pt x="652010" y="76371"/>
                </a:lnTo>
                <a:lnTo>
                  <a:pt x="640033" y="72081"/>
                </a:lnTo>
                <a:lnTo>
                  <a:pt x="476843" y="72081"/>
                </a:lnTo>
                <a:lnTo>
                  <a:pt x="416957" y="23168"/>
                </a:lnTo>
                <a:lnTo>
                  <a:pt x="441661" y="23168"/>
                </a:lnTo>
                <a:lnTo>
                  <a:pt x="426689" y="18020"/>
                </a:lnTo>
                <a:lnTo>
                  <a:pt x="416744" y="15445"/>
                </a:lnTo>
                <a:close/>
              </a:path>
              <a:path w="735965" h="187960">
                <a:moveTo>
                  <a:pt x="246282" y="78945"/>
                </a:moveTo>
                <a:lnTo>
                  <a:pt x="23205" y="78945"/>
                </a:lnTo>
                <a:lnTo>
                  <a:pt x="11977" y="79804"/>
                </a:lnTo>
                <a:lnTo>
                  <a:pt x="0" y="79804"/>
                </a:lnTo>
                <a:lnTo>
                  <a:pt x="1497" y="89242"/>
                </a:lnTo>
                <a:lnTo>
                  <a:pt x="3742" y="96965"/>
                </a:lnTo>
                <a:lnTo>
                  <a:pt x="7485" y="102972"/>
                </a:lnTo>
                <a:lnTo>
                  <a:pt x="10480" y="108979"/>
                </a:lnTo>
                <a:lnTo>
                  <a:pt x="12725" y="114987"/>
                </a:lnTo>
                <a:lnTo>
                  <a:pt x="11977" y="122709"/>
                </a:lnTo>
                <a:lnTo>
                  <a:pt x="8234" y="132148"/>
                </a:lnTo>
                <a:lnTo>
                  <a:pt x="748" y="145020"/>
                </a:lnTo>
                <a:lnTo>
                  <a:pt x="2994" y="150168"/>
                </a:lnTo>
                <a:lnTo>
                  <a:pt x="7485" y="152742"/>
                </a:lnTo>
                <a:lnTo>
                  <a:pt x="10480" y="157034"/>
                </a:lnTo>
                <a:lnTo>
                  <a:pt x="6737" y="166472"/>
                </a:lnTo>
                <a:lnTo>
                  <a:pt x="70366" y="175911"/>
                </a:lnTo>
                <a:lnTo>
                  <a:pt x="77102" y="135581"/>
                </a:lnTo>
                <a:lnTo>
                  <a:pt x="105549" y="96108"/>
                </a:lnTo>
                <a:lnTo>
                  <a:pt x="145972" y="83237"/>
                </a:lnTo>
                <a:lnTo>
                  <a:pt x="233554" y="83237"/>
                </a:lnTo>
                <a:lnTo>
                  <a:pt x="238047" y="80661"/>
                </a:lnTo>
                <a:lnTo>
                  <a:pt x="246282" y="78945"/>
                </a:lnTo>
                <a:close/>
              </a:path>
              <a:path w="735965" h="187960">
                <a:moveTo>
                  <a:pt x="666235" y="83237"/>
                </a:moveTo>
                <a:lnTo>
                  <a:pt x="580147" y="83237"/>
                </a:lnTo>
                <a:lnTo>
                  <a:pt x="593622" y="84094"/>
                </a:lnTo>
                <a:lnTo>
                  <a:pt x="607095" y="88385"/>
                </a:lnTo>
                <a:lnTo>
                  <a:pt x="638536" y="115844"/>
                </a:lnTo>
                <a:lnTo>
                  <a:pt x="652010" y="169905"/>
                </a:lnTo>
                <a:lnTo>
                  <a:pt x="725371" y="169905"/>
                </a:lnTo>
                <a:lnTo>
                  <a:pt x="730611" y="161324"/>
                </a:lnTo>
                <a:lnTo>
                  <a:pt x="732483" y="157034"/>
                </a:lnTo>
                <a:lnTo>
                  <a:pt x="692434" y="157034"/>
                </a:lnTo>
                <a:lnTo>
                  <a:pt x="683450" y="154459"/>
                </a:lnTo>
                <a:lnTo>
                  <a:pt x="675217" y="151027"/>
                </a:lnTo>
                <a:lnTo>
                  <a:pt x="666982" y="145878"/>
                </a:lnTo>
                <a:lnTo>
                  <a:pt x="730611" y="135581"/>
                </a:lnTo>
                <a:lnTo>
                  <a:pt x="719382" y="123567"/>
                </a:lnTo>
                <a:lnTo>
                  <a:pt x="708154" y="113270"/>
                </a:lnTo>
                <a:lnTo>
                  <a:pt x="697674" y="103831"/>
                </a:lnTo>
                <a:lnTo>
                  <a:pt x="686445" y="95250"/>
                </a:lnTo>
                <a:lnTo>
                  <a:pt x="675217" y="88385"/>
                </a:lnTo>
                <a:lnTo>
                  <a:pt x="666235" y="83237"/>
                </a:lnTo>
                <a:close/>
              </a:path>
              <a:path w="735965" h="187960">
                <a:moveTo>
                  <a:pt x="735851" y="145020"/>
                </a:moveTo>
                <a:lnTo>
                  <a:pt x="728365" y="150168"/>
                </a:lnTo>
                <a:lnTo>
                  <a:pt x="719382" y="153601"/>
                </a:lnTo>
                <a:lnTo>
                  <a:pt x="711147" y="156175"/>
                </a:lnTo>
                <a:lnTo>
                  <a:pt x="701417" y="157034"/>
                </a:lnTo>
                <a:lnTo>
                  <a:pt x="732483" y="157034"/>
                </a:lnTo>
                <a:lnTo>
                  <a:pt x="735851" y="149311"/>
                </a:lnTo>
                <a:lnTo>
                  <a:pt x="735851" y="145020"/>
                </a:lnTo>
                <a:close/>
              </a:path>
              <a:path w="735965" h="187960">
                <a:moveTo>
                  <a:pt x="279406" y="114128"/>
                </a:moveTo>
                <a:lnTo>
                  <a:pt x="266492" y="114128"/>
                </a:lnTo>
                <a:lnTo>
                  <a:pt x="259756" y="124425"/>
                </a:lnTo>
                <a:lnTo>
                  <a:pt x="267990" y="135581"/>
                </a:lnTo>
                <a:lnTo>
                  <a:pt x="281465" y="136438"/>
                </a:lnTo>
                <a:lnTo>
                  <a:pt x="279219" y="127858"/>
                </a:lnTo>
                <a:lnTo>
                  <a:pt x="278470" y="118418"/>
                </a:lnTo>
                <a:lnTo>
                  <a:pt x="279406" y="114128"/>
                </a:lnTo>
                <a:close/>
              </a:path>
              <a:path w="735965" h="187960">
                <a:moveTo>
                  <a:pt x="285957" y="95250"/>
                </a:moveTo>
                <a:lnTo>
                  <a:pt x="282213" y="95250"/>
                </a:lnTo>
                <a:lnTo>
                  <a:pt x="275476" y="96108"/>
                </a:lnTo>
                <a:lnTo>
                  <a:pt x="285607" y="96108"/>
                </a:lnTo>
                <a:lnTo>
                  <a:pt x="285957" y="95250"/>
                </a:lnTo>
                <a:close/>
              </a:path>
              <a:path w="735965" h="187960">
                <a:moveTo>
                  <a:pt x="308414" y="0"/>
                </a:moveTo>
                <a:lnTo>
                  <a:pt x="261252" y="4290"/>
                </a:lnTo>
                <a:lnTo>
                  <a:pt x="215590" y="16304"/>
                </a:lnTo>
                <a:lnTo>
                  <a:pt x="171424" y="36898"/>
                </a:lnTo>
                <a:lnTo>
                  <a:pt x="160944" y="42905"/>
                </a:lnTo>
                <a:lnTo>
                  <a:pt x="139984" y="53202"/>
                </a:lnTo>
                <a:lnTo>
                  <a:pt x="129504" y="57492"/>
                </a:lnTo>
                <a:lnTo>
                  <a:pt x="119772" y="60925"/>
                </a:lnTo>
                <a:lnTo>
                  <a:pt x="109292" y="65215"/>
                </a:lnTo>
                <a:lnTo>
                  <a:pt x="77852" y="72938"/>
                </a:lnTo>
                <a:lnTo>
                  <a:pt x="67372" y="74655"/>
                </a:lnTo>
                <a:lnTo>
                  <a:pt x="56142" y="76371"/>
                </a:lnTo>
                <a:lnTo>
                  <a:pt x="45662" y="78087"/>
                </a:lnTo>
                <a:lnTo>
                  <a:pt x="34434" y="78945"/>
                </a:lnTo>
                <a:lnTo>
                  <a:pt x="256012" y="78945"/>
                </a:lnTo>
                <a:lnTo>
                  <a:pt x="276225" y="80661"/>
                </a:lnTo>
                <a:lnTo>
                  <a:pt x="284459" y="83237"/>
                </a:lnTo>
                <a:lnTo>
                  <a:pt x="289699" y="85811"/>
                </a:lnTo>
                <a:lnTo>
                  <a:pt x="292693" y="78087"/>
                </a:lnTo>
                <a:lnTo>
                  <a:pt x="282962" y="76371"/>
                </a:lnTo>
                <a:lnTo>
                  <a:pt x="281663" y="61784"/>
                </a:lnTo>
                <a:lnTo>
                  <a:pt x="222327" y="61784"/>
                </a:lnTo>
                <a:lnTo>
                  <a:pt x="214092" y="36898"/>
                </a:lnTo>
                <a:lnTo>
                  <a:pt x="259756" y="36898"/>
                </a:lnTo>
                <a:lnTo>
                  <a:pt x="279219" y="34324"/>
                </a:lnTo>
                <a:lnTo>
                  <a:pt x="277722" y="15445"/>
                </a:lnTo>
                <a:lnTo>
                  <a:pt x="416744" y="15445"/>
                </a:lnTo>
                <a:lnTo>
                  <a:pt x="403482" y="12012"/>
                </a:lnTo>
                <a:lnTo>
                  <a:pt x="379528" y="6864"/>
                </a:lnTo>
                <a:lnTo>
                  <a:pt x="355574" y="2574"/>
                </a:lnTo>
                <a:lnTo>
                  <a:pt x="332367" y="858"/>
                </a:lnTo>
                <a:lnTo>
                  <a:pt x="308414" y="0"/>
                </a:lnTo>
                <a:close/>
              </a:path>
              <a:path w="735965" h="187960">
                <a:moveTo>
                  <a:pt x="441661" y="23168"/>
                </a:moveTo>
                <a:lnTo>
                  <a:pt x="416957" y="23168"/>
                </a:lnTo>
                <a:lnTo>
                  <a:pt x="436420" y="31750"/>
                </a:lnTo>
                <a:lnTo>
                  <a:pt x="454386" y="39472"/>
                </a:lnTo>
                <a:lnTo>
                  <a:pt x="470107" y="47195"/>
                </a:lnTo>
                <a:lnTo>
                  <a:pt x="483580" y="53202"/>
                </a:lnTo>
                <a:lnTo>
                  <a:pt x="495557" y="59209"/>
                </a:lnTo>
                <a:lnTo>
                  <a:pt x="506037" y="64358"/>
                </a:lnTo>
                <a:lnTo>
                  <a:pt x="514272" y="68648"/>
                </a:lnTo>
                <a:lnTo>
                  <a:pt x="520260" y="72081"/>
                </a:lnTo>
                <a:lnTo>
                  <a:pt x="535981" y="68648"/>
                </a:lnTo>
                <a:lnTo>
                  <a:pt x="515020" y="56635"/>
                </a:lnTo>
                <a:lnTo>
                  <a:pt x="494060" y="45479"/>
                </a:lnTo>
                <a:lnTo>
                  <a:pt x="471603" y="35182"/>
                </a:lnTo>
                <a:lnTo>
                  <a:pt x="449146" y="25742"/>
                </a:lnTo>
                <a:lnTo>
                  <a:pt x="441661" y="23168"/>
                </a:lnTo>
                <a:close/>
              </a:path>
              <a:path w="735965" h="187960">
                <a:moveTo>
                  <a:pt x="590627" y="64358"/>
                </a:moveTo>
                <a:lnTo>
                  <a:pt x="577902" y="64358"/>
                </a:lnTo>
                <a:lnTo>
                  <a:pt x="564427" y="65215"/>
                </a:lnTo>
                <a:lnTo>
                  <a:pt x="535981" y="68648"/>
                </a:lnTo>
                <a:lnTo>
                  <a:pt x="520260" y="72081"/>
                </a:lnTo>
                <a:lnTo>
                  <a:pt x="640033" y="72081"/>
                </a:lnTo>
                <a:lnTo>
                  <a:pt x="616079" y="66932"/>
                </a:lnTo>
                <a:lnTo>
                  <a:pt x="603352" y="65215"/>
                </a:lnTo>
                <a:lnTo>
                  <a:pt x="590627" y="64358"/>
                </a:lnTo>
                <a:close/>
              </a:path>
              <a:path w="735965" h="187960">
                <a:moveTo>
                  <a:pt x="232059" y="36898"/>
                </a:moveTo>
                <a:lnTo>
                  <a:pt x="224572" y="36898"/>
                </a:lnTo>
                <a:lnTo>
                  <a:pt x="232059" y="61784"/>
                </a:lnTo>
                <a:lnTo>
                  <a:pt x="240292" y="61784"/>
                </a:lnTo>
                <a:lnTo>
                  <a:pt x="232059" y="36898"/>
                </a:lnTo>
                <a:close/>
              </a:path>
              <a:path w="735965" h="187960">
                <a:moveTo>
                  <a:pt x="250024" y="36898"/>
                </a:moveTo>
                <a:lnTo>
                  <a:pt x="241790" y="36898"/>
                </a:lnTo>
                <a:lnTo>
                  <a:pt x="250024" y="61784"/>
                </a:lnTo>
                <a:lnTo>
                  <a:pt x="256762" y="61784"/>
                </a:lnTo>
                <a:lnTo>
                  <a:pt x="250024" y="36898"/>
                </a:lnTo>
                <a:close/>
              </a:path>
              <a:path w="735965" h="187960">
                <a:moveTo>
                  <a:pt x="279219" y="34324"/>
                </a:moveTo>
                <a:lnTo>
                  <a:pt x="259756" y="36898"/>
                </a:lnTo>
                <a:lnTo>
                  <a:pt x="267242" y="61784"/>
                </a:lnTo>
                <a:lnTo>
                  <a:pt x="281663" y="61784"/>
                </a:lnTo>
                <a:lnTo>
                  <a:pt x="279219" y="34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79867" y="3125497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31597" y="3083186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4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32700" y="2643858"/>
            <a:ext cx="517030" cy="3787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14441" y="2392770"/>
            <a:ext cx="578572" cy="6010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685324" y="4449309"/>
            <a:ext cx="468075" cy="4974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295075" y="4502008"/>
            <a:ext cx="460542" cy="6024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647680" y="7804703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1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1" y="120096"/>
                </a:lnTo>
                <a:lnTo>
                  <a:pt x="28222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790671" y="7408894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3" y="0"/>
                </a:lnTo>
                <a:lnTo>
                  <a:pt x="129823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649562" y="7522223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649562" y="7522223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647680" y="7404100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1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1" y="120096"/>
                </a:lnTo>
                <a:lnTo>
                  <a:pt x="28222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647680" y="7404100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923553" y="7413931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40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823513" y="7800534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59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672139" y="7574660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2" y="0"/>
                </a:lnTo>
                <a:lnTo>
                  <a:pt x="118532" y="230042"/>
                </a:lnTo>
                <a:lnTo>
                  <a:pt x="0" y="23004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672139" y="7574660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689071" y="7684608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47000" y="6975891"/>
            <a:ext cx="475019" cy="402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60552" y="7344191"/>
            <a:ext cx="953667" cy="40224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36112" y="7522585"/>
            <a:ext cx="387390" cy="47841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981245" y="6531391"/>
            <a:ext cx="1245868" cy="61179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501477" y="7249724"/>
            <a:ext cx="577242" cy="7992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232445" y="7501087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7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8" y="134716"/>
                </a:lnTo>
                <a:lnTo>
                  <a:pt x="295767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382299" y="7057092"/>
            <a:ext cx="136525" cy="448309"/>
          </a:xfrm>
          <a:custGeom>
            <a:avLst/>
            <a:gdLst/>
            <a:ahLst/>
            <a:cxnLst/>
            <a:rect l="l" t="t" r="r" b="b"/>
            <a:pathLst>
              <a:path w="136525" h="448309">
                <a:moveTo>
                  <a:pt x="0" y="0"/>
                </a:moveTo>
                <a:lnTo>
                  <a:pt x="136053" y="0"/>
                </a:lnTo>
                <a:lnTo>
                  <a:pt x="136053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234415" y="7184219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234415" y="7184219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232445" y="7053296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7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8" y="134716"/>
                </a:lnTo>
                <a:lnTo>
                  <a:pt x="295767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232445" y="7053296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521862" y="7062752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40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416809" y="7497081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40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7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258078" y="7239000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258078" y="7239000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275824" y="7320833"/>
            <a:ext cx="95250" cy="91440"/>
          </a:xfrm>
          <a:custGeom>
            <a:avLst/>
            <a:gdLst/>
            <a:ahLst/>
            <a:cxnLst/>
            <a:rect l="l" t="t" r="r" b="b"/>
            <a:pathLst>
              <a:path w="95250" h="91440">
                <a:moveTo>
                  <a:pt x="0" y="0"/>
                </a:moveTo>
                <a:lnTo>
                  <a:pt x="94645" y="0"/>
                </a:lnTo>
                <a:lnTo>
                  <a:pt x="94645" y="91075"/>
                </a:lnTo>
                <a:lnTo>
                  <a:pt x="0" y="91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360943" y="3445369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109200" y="3691466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40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376747" y="3544711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4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877973" y="3542452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40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388600" y="3978205"/>
            <a:ext cx="269240" cy="2540"/>
          </a:xfrm>
          <a:custGeom>
            <a:avLst/>
            <a:gdLst/>
            <a:ahLst/>
            <a:cxnLst/>
            <a:rect l="l" t="t" r="r" b="b"/>
            <a:pathLst>
              <a:path w="269240" h="2539">
                <a:moveTo>
                  <a:pt x="0" y="0"/>
                </a:moveTo>
                <a:lnTo>
                  <a:pt x="2686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960924" y="5210951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5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975058" y="3115733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90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1173741" y="3964658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959058" y="4073030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4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798951" y="4073030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5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459943" y="652272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50"/>
                </a:lnTo>
                <a:lnTo>
                  <a:pt x="16896" y="62552"/>
                </a:lnTo>
                <a:lnTo>
                  <a:pt x="0" y="82432"/>
                </a:lnTo>
                <a:lnTo>
                  <a:pt x="0" y="102706"/>
                </a:lnTo>
                <a:lnTo>
                  <a:pt x="50689" y="141288"/>
                </a:lnTo>
                <a:lnTo>
                  <a:pt x="101379" y="158025"/>
                </a:lnTo>
                <a:lnTo>
                  <a:pt x="145176" y="167786"/>
                </a:lnTo>
                <a:lnTo>
                  <a:pt x="193089" y="175377"/>
                </a:lnTo>
                <a:lnTo>
                  <a:pt x="244088" y="180799"/>
                </a:lnTo>
                <a:lnTo>
                  <a:pt x="297144" y="184053"/>
                </a:lnTo>
                <a:lnTo>
                  <a:pt x="351230" y="185137"/>
                </a:lnTo>
                <a:lnTo>
                  <a:pt x="405315" y="184053"/>
                </a:lnTo>
                <a:lnTo>
                  <a:pt x="458372" y="180799"/>
                </a:lnTo>
                <a:lnTo>
                  <a:pt x="509371" y="175377"/>
                </a:lnTo>
                <a:lnTo>
                  <a:pt x="557283" y="167786"/>
                </a:lnTo>
                <a:lnTo>
                  <a:pt x="601080" y="158025"/>
                </a:lnTo>
                <a:lnTo>
                  <a:pt x="651770" y="141288"/>
                </a:lnTo>
                <a:lnTo>
                  <a:pt x="685563" y="122586"/>
                </a:lnTo>
                <a:lnTo>
                  <a:pt x="702460" y="102706"/>
                </a:lnTo>
                <a:lnTo>
                  <a:pt x="702460" y="82432"/>
                </a:lnTo>
                <a:lnTo>
                  <a:pt x="651770" y="43850"/>
                </a:lnTo>
                <a:lnTo>
                  <a:pt x="601080" y="27112"/>
                </a:lnTo>
                <a:lnTo>
                  <a:pt x="557283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459942" y="6522719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451482" y="6506791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158167" y="6506791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457831" y="6506916"/>
            <a:ext cx="700405" cy="113030"/>
          </a:xfrm>
          <a:custGeom>
            <a:avLst/>
            <a:gdLst/>
            <a:ahLst/>
            <a:cxnLst/>
            <a:rect l="l" t="t" r="r" b="b"/>
            <a:pathLst>
              <a:path w="700404" h="113029">
                <a:moveTo>
                  <a:pt x="0" y="0"/>
                </a:moveTo>
                <a:lnTo>
                  <a:pt x="699910" y="0"/>
                </a:lnTo>
                <a:lnTo>
                  <a:pt x="699910" y="112889"/>
                </a:lnTo>
                <a:lnTo>
                  <a:pt x="0" y="112889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453170" y="6373706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29" y="0"/>
                </a:moveTo>
                <a:lnTo>
                  <a:pt x="297144" y="1264"/>
                </a:lnTo>
                <a:lnTo>
                  <a:pt x="244087" y="5058"/>
                </a:lnTo>
                <a:lnTo>
                  <a:pt x="193088" y="11382"/>
                </a:lnTo>
                <a:lnTo>
                  <a:pt x="145176" y="20235"/>
                </a:lnTo>
                <a:lnTo>
                  <a:pt x="101378" y="31618"/>
                </a:lnTo>
                <a:lnTo>
                  <a:pt x="50689" y="51136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8" y="184282"/>
                </a:lnTo>
                <a:lnTo>
                  <a:pt x="145176" y="195664"/>
                </a:lnTo>
                <a:lnTo>
                  <a:pt x="193088" y="204517"/>
                </a:lnTo>
                <a:lnTo>
                  <a:pt x="244087" y="210840"/>
                </a:lnTo>
                <a:lnTo>
                  <a:pt x="297144" y="214634"/>
                </a:lnTo>
                <a:lnTo>
                  <a:pt x="351229" y="215899"/>
                </a:lnTo>
                <a:lnTo>
                  <a:pt x="405315" y="214634"/>
                </a:lnTo>
                <a:lnTo>
                  <a:pt x="458371" y="210840"/>
                </a:lnTo>
                <a:lnTo>
                  <a:pt x="509370" y="204517"/>
                </a:lnTo>
                <a:lnTo>
                  <a:pt x="557283" y="195664"/>
                </a:lnTo>
                <a:lnTo>
                  <a:pt x="601080" y="184282"/>
                </a:lnTo>
                <a:lnTo>
                  <a:pt x="651770" y="164763"/>
                </a:lnTo>
                <a:lnTo>
                  <a:pt x="685564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6"/>
                </a:lnTo>
                <a:lnTo>
                  <a:pt x="601080" y="31618"/>
                </a:lnTo>
                <a:lnTo>
                  <a:pt x="557283" y="20235"/>
                </a:lnTo>
                <a:lnTo>
                  <a:pt x="509370" y="11382"/>
                </a:lnTo>
                <a:lnTo>
                  <a:pt x="458371" y="5058"/>
                </a:lnTo>
                <a:lnTo>
                  <a:pt x="405315" y="1264"/>
                </a:lnTo>
                <a:lnTo>
                  <a:pt x="3512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453170" y="6373707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620131" y="6406164"/>
            <a:ext cx="358723" cy="1563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805529" y="7251700"/>
            <a:ext cx="273191" cy="39087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679516" y="7066845"/>
            <a:ext cx="420651" cy="57982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753208" y="5061937"/>
            <a:ext cx="273190" cy="3928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627197" y="4879058"/>
            <a:ext cx="419522" cy="5770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633853" y="3142630"/>
            <a:ext cx="327660" cy="1167765"/>
          </a:xfrm>
          <a:custGeom>
            <a:avLst/>
            <a:gdLst/>
            <a:ahLst/>
            <a:cxnLst/>
            <a:rect l="l" t="t" r="r" b="b"/>
            <a:pathLst>
              <a:path w="327659" h="1167764">
                <a:moveTo>
                  <a:pt x="327154" y="0"/>
                </a:moveTo>
                <a:lnTo>
                  <a:pt x="316875" y="36687"/>
                </a:lnTo>
                <a:lnTo>
                  <a:pt x="10278" y="1130975"/>
                </a:lnTo>
                <a:lnTo>
                  <a:pt x="0" y="1167662"/>
                </a:lnTo>
              </a:path>
            </a:pathLst>
          </a:custGeom>
          <a:ln w="76200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538963" y="4244140"/>
            <a:ext cx="210820" cy="240029"/>
          </a:xfrm>
          <a:custGeom>
            <a:avLst/>
            <a:gdLst/>
            <a:ahLst/>
            <a:cxnLst/>
            <a:rect l="l" t="t" r="r" b="b"/>
            <a:pathLst>
              <a:path w="210820" h="240029">
                <a:moveTo>
                  <a:pt x="0" y="0"/>
                </a:moveTo>
                <a:lnTo>
                  <a:pt x="46236" y="239806"/>
                </a:lnTo>
                <a:lnTo>
                  <a:pt x="210339" y="58933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845558" y="2968978"/>
            <a:ext cx="210820" cy="240029"/>
          </a:xfrm>
          <a:custGeom>
            <a:avLst/>
            <a:gdLst/>
            <a:ahLst/>
            <a:cxnLst/>
            <a:rect l="l" t="t" r="r" b="b"/>
            <a:pathLst>
              <a:path w="210820" h="240030">
                <a:moveTo>
                  <a:pt x="164103" y="0"/>
                </a:moveTo>
                <a:lnTo>
                  <a:pt x="0" y="180873"/>
                </a:lnTo>
                <a:lnTo>
                  <a:pt x="210339" y="239806"/>
                </a:lnTo>
                <a:lnTo>
                  <a:pt x="164103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905958" y="3133506"/>
            <a:ext cx="31115" cy="3773804"/>
          </a:xfrm>
          <a:custGeom>
            <a:avLst/>
            <a:gdLst/>
            <a:ahLst/>
            <a:cxnLst/>
            <a:rect l="l" t="t" r="r" b="b"/>
            <a:pathLst>
              <a:path w="31115" h="3773804">
                <a:moveTo>
                  <a:pt x="-38099" y="1886661"/>
                </a:moveTo>
                <a:lnTo>
                  <a:pt x="69011" y="1886661"/>
                </a:lnTo>
              </a:path>
            </a:pathLst>
          </a:custGeom>
          <a:ln w="3849522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797053" y="6867837"/>
            <a:ext cx="218440" cy="219710"/>
          </a:xfrm>
          <a:custGeom>
            <a:avLst/>
            <a:gdLst/>
            <a:ahLst/>
            <a:cxnLst/>
            <a:rect l="l" t="t" r="r" b="b"/>
            <a:pathLst>
              <a:path w="218440" h="219709">
                <a:moveTo>
                  <a:pt x="0" y="0"/>
                </a:moveTo>
                <a:lnTo>
                  <a:pt x="107428" y="219327"/>
                </a:lnTo>
                <a:lnTo>
                  <a:pt x="218433" y="1789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827341" y="2953172"/>
            <a:ext cx="218440" cy="219710"/>
          </a:xfrm>
          <a:custGeom>
            <a:avLst/>
            <a:gdLst/>
            <a:ahLst/>
            <a:cxnLst/>
            <a:rect l="l" t="t" r="r" b="b"/>
            <a:pathLst>
              <a:path w="218440" h="219710">
                <a:moveTo>
                  <a:pt x="111005" y="0"/>
                </a:moveTo>
                <a:lnTo>
                  <a:pt x="0" y="217538"/>
                </a:lnTo>
                <a:lnTo>
                  <a:pt x="218432" y="219327"/>
                </a:lnTo>
                <a:lnTo>
                  <a:pt x="111005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598965" y="6730256"/>
            <a:ext cx="1515110" cy="903605"/>
          </a:xfrm>
          <a:custGeom>
            <a:avLst/>
            <a:gdLst/>
            <a:ahLst/>
            <a:cxnLst/>
            <a:rect l="l" t="t" r="r" b="b"/>
            <a:pathLst>
              <a:path w="1515109" h="903604">
                <a:moveTo>
                  <a:pt x="0" y="0"/>
                </a:moveTo>
                <a:lnTo>
                  <a:pt x="32720" y="19518"/>
                </a:lnTo>
                <a:lnTo>
                  <a:pt x="1481810" y="883951"/>
                </a:lnTo>
                <a:lnTo>
                  <a:pt x="1514531" y="903470"/>
                </a:lnTo>
              </a:path>
            </a:pathLst>
          </a:custGeom>
          <a:ln w="761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024822" y="7520409"/>
            <a:ext cx="243840" cy="205740"/>
          </a:xfrm>
          <a:custGeom>
            <a:avLst/>
            <a:gdLst/>
            <a:ahLst/>
            <a:cxnLst/>
            <a:rect l="l" t="t" r="r" b="b"/>
            <a:pathLst>
              <a:path w="243840" h="205740">
                <a:moveTo>
                  <a:pt x="111908" y="0"/>
                </a:moveTo>
                <a:lnTo>
                  <a:pt x="0" y="187596"/>
                </a:lnTo>
                <a:lnTo>
                  <a:pt x="243551" y="205706"/>
                </a:lnTo>
                <a:lnTo>
                  <a:pt x="111908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444089" y="6637866"/>
            <a:ext cx="243840" cy="205740"/>
          </a:xfrm>
          <a:custGeom>
            <a:avLst/>
            <a:gdLst/>
            <a:ahLst/>
            <a:cxnLst/>
            <a:rect l="l" t="t" r="r" b="b"/>
            <a:pathLst>
              <a:path w="243840" h="205740">
                <a:moveTo>
                  <a:pt x="0" y="0"/>
                </a:moveTo>
                <a:lnTo>
                  <a:pt x="131643" y="205706"/>
                </a:lnTo>
                <a:lnTo>
                  <a:pt x="243551" y="18110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6083300" y="3644900"/>
            <a:ext cx="16757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peer-peer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11377278" y="9323796"/>
            <a:ext cx="14262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3050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6720" algn="l"/>
              </a:tabLst>
            </a:pPr>
            <a:r>
              <a:rPr spc="-5" dirty="0"/>
              <a:t>Pure	</a:t>
            </a:r>
            <a:r>
              <a:rPr dirty="0"/>
              <a:t>P2P</a:t>
            </a:r>
            <a:r>
              <a:rPr spc="-6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278370" cy="0"/>
          </a:xfrm>
          <a:custGeom>
            <a:avLst/>
            <a:gdLst/>
            <a:ahLst/>
            <a:cxnLst/>
            <a:rect l="l" t="t" r="r" b="b"/>
            <a:pathLst>
              <a:path w="7278370">
                <a:moveTo>
                  <a:pt x="0" y="0"/>
                </a:moveTo>
                <a:lnTo>
                  <a:pt x="727834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57173" y="4951845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6" y="20528"/>
                </a:moveTo>
                <a:lnTo>
                  <a:pt x="415355" y="21386"/>
                </a:lnTo>
                <a:lnTo>
                  <a:pt x="361355" y="24259"/>
                </a:lnTo>
                <a:lnTo>
                  <a:pt x="312617" y="29596"/>
                </a:lnTo>
                <a:lnTo>
                  <a:pt x="270932" y="37843"/>
                </a:lnTo>
                <a:lnTo>
                  <a:pt x="213270" y="56235"/>
                </a:lnTo>
                <a:lnTo>
                  <a:pt x="159360" y="79918"/>
                </a:lnTo>
                <a:lnTo>
                  <a:pt x="110742" y="108104"/>
                </a:lnTo>
                <a:lnTo>
                  <a:pt x="68957" y="140003"/>
                </a:lnTo>
                <a:lnTo>
                  <a:pt x="35544" y="174824"/>
                </a:lnTo>
                <a:lnTo>
                  <a:pt x="12045" y="211778"/>
                </a:lnTo>
                <a:lnTo>
                  <a:pt x="0" y="250075"/>
                </a:lnTo>
                <a:lnTo>
                  <a:pt x="8" y="286381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7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3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0"/>
                </a:lnTo>
                <a:lnTo>
                  <a:pt x="444836" y="749712"/>
                </a:lnTo>
                <a:lnTo>
                  <a:pt x="493994" y="773389"/>
                </a:lnTo>
                <a:lnTo>
                  <a:pt x="544142" y="795264"/>
                </a:lnTo>
                <a:lnTo>
                  <a:pt x="594858" y="815081"/>
                </a:lnTo>
                <a:lnTo>
                  <a:pt x="645723" y="832581"/>
                </a:lnTo>
                <a:lnTo>
                  <a:pt x="693471" y="846935"/>
                </a:lnTo>
                <a:lnTo>
                  <a:pt x="743895" y="860312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6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19"/>
                </a:lnTo>
                <a:lnTo>
                  <a:pt x="1491085" y="777195"/>
                </a:lnTo>
                <a:lnTo>
                  <a:pt x="1528070" y="744748"/>
                </a:lnTo>
                <a:lnTo>
                  <a:pt x="1562381" y="710661"/>
                </a:lnTo>
                <a:lnTo>
                  <a:pt x="1593748" y="673284"/>
                </a:lnTo>
                <a:lnTo>
                  <a:pt x="1621965" y="631357"/>
                </a:lnTo>
                <a:lnTo>
                  <a:pt x="1647273" y="586042"/>
                </a:lnTo>
                <a:lnTo>
                  <a:pt x="1669908" y="538506"/>
                </a:lnTo>
                <a:lnTo>
                  <a:pt x="1690109" y="489910"/>
                </a:lnTo>
                <a:lnTo>
                  <a:pt x="1708114" y="441421"/>
                </a:lnTo>
                <a:lnTo>
                  <a:pt x="1724161" y="394202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3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0"/>
                </a:lnTo>
                <a:lnTo>
                  <a:pt x="1250809" y="51390"/>
                </a:lnTo>
                <a:lnTo>
                  <a:pt x="1191127" y="51355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1" y="32619"/>
                </a:lnTo>
                <a:lnTo>
                  <a:pt x="591014" y="23066"/>
                </a:lnTo>
                <a:lnTo>
                  <a:pt x="531976" y="21237"/>
                </a:lnTo>
                <a:lnTo>
                  <a:pt x="472826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7"/>
                </a:lnTo>
                <a:lnTo>
                  <a:pt x="1347572" y="43387"/>
                </a:lnTo>
                <a:lnTo>
                  <a:pt x="1296799" y="48920"/>
                </a:lnTo>
                <a:lnTo>
                  <a:pt x="1250809" y="51390"/>
                </a:lnTo>
                <a:lnTo>
                  <a:pt x="1801745" y="51390"/>
                </a:lnTo>
                <a:lnTo>
                  <a:pt x="1797878" y="39163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5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6"/>
                </a:lnTo>
                <a:lnTo>
                  <a:pt x="844690" y="32481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8054" y="2767631"/>
            <a:ext cx="2407558" cy="1429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7483" y="2338357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6" y="1089062"/>
                </a:moveTo>
                <a:lnTo>
                  <a:pt x="843687" y="1089062"/>
                </a:lnTo>
                <a:lnTo>
                  <a:pt x="894423" y="1089527"/>
                </a:lnTo>
                <a:lnTo>
                  <a:pt x="941716" y="1091040"/>
                </a:lnTo>
                <a:lnTo>
                  <a:pt x="984765" y="1093794"/>
                </a:lnTo>
                <a:lnTo>
                  <a:pt x="1022774" y="1097980"/>
                </a:lnTo>
                <a:lnTo>
                  <a:pt x="1089927" y="1110737"/>
                </a:lnTo>
                <a:lnTo>
                  <a:pt x="1143100" y="1127325"/>
                </a:lnTo>
                <a:lnTo>
                  <a:pt x="1186281" y="1147151"/>
                </a:lnTo>
                <a:lnTo>
                  <a:pt x="1223459" y="1169624"/>
                </a:lnTo>
                <a:lnTo>
                  <a:pt x="1295760" y="1220137"/>
                </a:lnTo>
                <a:lnTo>
                  <a:pt x="1381399" y="1273372"/>
                </a:lnTo>
                <a:lnTo>
                  <a:pt x="1425575" y="1303931"/>
                </a:lnTo>
                <a:lnTo>
                  <a:pt x="1470704" y="1336925"/>
                </a:lnTo>
                <a:lnTo>
                  <a:pt x="1516098" y="1370607"/>
                </a:lnTo>
                <a:lnTo>
                  <a:pt x="1561068" y="1403230"/>
                </a:lnTo>
                <a:lnTo>
                  <a:pt x="1604927" y="1433049"/>
                </a:lnTo>
                <a:lnTo>
                  <a:pt x="1646987" y="1458316"/>
                </a:lnTo>
                <a:lnTo>
                  <a:pt x="1686559" y="1477287"/>
                </a:lnTo>
                <a:lnTo>
                  <a:pt x="1746129" y="1495783"/>
                </a:lnTo>
                <a:lnTo>
                  <a:pt x="1802772" y="1503875"/>
                </a:lnTo>
                <a:lnTo>
                  <a:pt x="1856272" y="1503622"/>
                </a:lnTo>
                <a:lnTo>
                  <a:pt x="1906413" y="1497083"/>
                </a:lnTo>
                <a:lnTo>
                  <a:pt x="1952978" y="1486318"/>
                </a:lnTo>
                <a:lnTo>
                  <a:pt x="1996508" y="1472699"/>
                </a:lnTo>
                <a:lnTo>
                  <a:pt x="2037328" y="1454854"/>
                </a:lnTo>
                <a:lnTo>
                  <a:pt x="2074898" y="1430723"/>
                </a:lnTo>
                <a:lnTo>
                  <a:pt x="2108674" y="1398247"/>
                </a:lnTo>
                <a:lnTo>
                  <a:pt x="2138116" y="1355367"/>
                </a:lnTo>
                <a:lnTo>
                  <a:pt x="2156033" y="1316175"/>
                </a:lnTo>
                <a:lnTo>
                  <a:pt x="2171423" y="1269637"/>
                </a:lnTo>
                <a:lnTo>
                  <a:pt x="2184798" y="1217807"/>
                </a:lnTo>
                <a:lnTo>
                  <a:pt x="2196673" y="1162738"/>
                </a:lnTo>
                <a:lnTo>
                  <a:pt x="2207560" y="1106485"/>
                </a:lnTo>
                <a:lnTo>
                  <a:pt x="2210836" y="1089062"/>
                </a:lnTo>
                <a:close/>
              </a:path>
              <a:path w="2310765" h="1504314">
                <a:moveTo>
                  <a:pt x="1691745" y="0"/>
                </a:moveTo>
                <a:lnTo>
                  <a:pt x="1649767" y="365"/>
                </a:lnTo>
                <a:lnTo>
                  <a:pt x="1609795" y="2111"/>
                </a:lnTo>
                <a:lnTo>
                  <a:pt x="1566814" y="5550"/>
                </a:lnTo>
                <a:lnTo>
                  <a:pt x="1515805" y="10996"/>
                </a:lnTo>
                <a:lnTo>
                  <a:pt x="1221936" y="48395"/>
                </a:lnTo>
                <a:lnTo>
                  <a:pt x="1115522" y="64200"/>
                </a:lnTo>
                <a:lnTo>
                  <a:pt x="1062410" y="72949"/>
                </a:lnTo>
                <a:lnTo>
                  <a:pt x="1010426" y="82262"/>
                </a:lnTo>
                <a:lnTo>
                  <a:pt x="960371" y="92140"/>
                </a:lnTo>
                <a:lnTo>
                  <a:pt x="913044" y="102582"/>
                </a:lnTo>
                <a:lnTo>
                  <a:pt x="869245" y="113589"/>
                </a:lnTo>
                <a:lnTo>
                  <a:pt x="813968" y="129210"/>
                </a:lnTo>
                <a:lnTo>
                  <a:pt x="759843" y="145910"/>
                </a:lnTo>
                <a:lnTo>
                  <a:pt x="707353" y="163594"/>
                </a:lnTo>
                <a:lnTo>
                  <a:pt x="656982" y="182170"/>
                </a:lnTo>
                <a:lnTo>
                  <a:pt x="609213" y="201546"/>
                </a:lnTo>
                <a:lnTo>
                  <a:pt x="564528" y="221627"/>
                </a:lnTo>
                <a:lnTo>
                  <a:pt x="523411" y="242322"/>
                </a:lnTo>
                <a:lnTo>
                  <a:pt x="486345" y="263537"/>
                </a:lnTo>
                <a:lnTo>
                  <a:pt x="453814" y="285180"/>
                </a:lnTo>
                <a:lnTo>
                  <a:pt x="418285" y="320248"/>
                </a:lnTo>
                <a:lnTo>
                  <a:pt x="397620" y="358766"/>
                </a:lnTo>
                <a:lnTo>
                  <a:pt x="385234" y="398915"/>
                </a:lnTo>
                <a:lnTo>
                  <a:pt x="374541" y="438876"/>
                </a:lnTo>
                <a:lnTo>
                  <a:pt x="358956" y="476830"/>
                </a:lnTo>
                <a:lnTo>
                  <a:pt x="331894" y="510958"/>
                </a:lnTo>
                <a:lnTo>
                  <a:pt x="296204" y="534865"/>
                </a:lnTo>
                <a:lnTo>
                  <a:pt x="251785" y="554034"/>
                </a:lnTo>
                <a:lnTo>
                  <a:pt x="152720" y="587946"/>
                </a:lnTo>
                <a:lnTo>
                  <a:pt x="106050" y="607588"/>
                </a:lnTo>
                <a:lnTo>
                  <a:pt x="66608" y="632286"/>
                </a:lnTo>
                <a:lnTo>
                  <a:pt x="38383" y="664487"/>
                </a:lnTo>
                <a:lnTo>
                  <a:pt x="22066" y="701872"/>
                </a:lnTo>
                <a:lnTo>
                  <a:pt x="10301" y="747672"/>
                </a:lnTo>
                <a:lnTo>
                  <a:pt x="2981" y="798869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7"/>
                </a:lnTo>
                <a:lnTo>
                  <a:pt x="111477" y="1086973"/>
                </a:lnTo>
                <a:lnTo>
                  <a:pt x="155786" y="1091458"/>
                </a:lnTo>
                <a:lnTo>
                  <a:pt x="322639" y="1099638"/>
                </a:lnTo>
                <a:lnTo>
                  <a:pt x="363882" y="1100224"/>
                </a:lnTo>
                <a:lnTo>
                  <a:pt x="409669" y="1099931"/>
                </a:lnTo>
                <a:lnTo>
                  <a:pt x="790306" y="1089451"/>
                </a:lnTo>
                <a:lnTo>
                  <a:pt x="2210836" y="1089062"/>
                </a:lnTo>
                <a:lnTo>
                  <a:pt x="2217974" y="1051100"/>
                </a:lnTo>
                <a:lnTo>
                  <a:pt x="2228427" y="998638"/>
                </a:lnTo>
                <a:lnTo>
                  <a:pt x="2238906" y="949046"/>
                </a:lnTo>
                <a:lnTo>
                  <a:pt x="2248951" y="900480"/>
                </a:lnTo>
                <a:lnTo>
                  <a:pt x="2258404" y="852310"/>
                </a:lnTo>
                <a:lnTo>
                  <a:pt x="2267106" y="803903"/>
                </a:lnTo>
                <a:lnTo>
                  <a:pt x="2274899" y="754627"/>
                </a:lnTo>
                <a:lnTo>
                  <a:pt x="2281626" y="703850"/>
                </a:lnTo>
                <a:lnTo>
                  <a:pt x="2287129" y="650940"/>
                </a:lnTo>
                <a:lnTo>
                  <a:pt x="2292054" y="601048"/>
                </a:lnTo>
                <a:lnTo>
                  <a:pt x="2297747" y="547294"/>
                </a:lnTo>
                <a:lnTo>
                  <a:pt x="2303281" y="491317"/>
                </a:lnTo>
                <a:lnTo>
                  <a:pt x="2307731" y="434758"/>
                </a:lnTo>
                <a:lnTo>
                  <a:pt x="2310169" y="379257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59" y="235509"/>
                </a:lnTo>
                <a:lnTo>
                  <a:pt x="2276896" y="187061"/>
                </a:lnTo>
                <a:lnTo>
                  <a:pt x="2251172" y="145198"/>
                </a:lnTo>
                <a:lnTo>
                  <a:pt x="2219678" y="109355"/>
                </a:lnTo>
                <a:lnTo>
                  <a:pt x="2183104" y="78970"/>
                </a:lnTo>
                <a:lnTo>
                  <a:pt x="2142140" y="53476"/>
                </a:lnTo>
                <a:lnTo>
                  <a:pt x="2097476" y="32309"/>
                </a:lnTo>
                <a:lnTo>
                  <a:pt x="2054255" y="18591"/>
                </a:lnTo>
                <a:lnTo>
                  <a:pt x="2005229" y="9652"/>
                </a:lnTo>
                <a:lnTo>
                  <a:pt x="1952333" y="4465"/>
                </a:lnTo>
                <a:lnTo>
                  <a:pt x="1897501" y="2004"/>
                </a:lnTo>
                <a:lnTo>
                  <a:pt x="1842669" y="1240"/>
                </a:lnTo>
                <a:lnTo>
                  <a:pt x="169174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74969" y="4606223"/>
            <a:ext cx="981710" cy="952500"/>
          </a:xfrm>
          <a:custGeom>
            <a:avLst/>
            <a:gdLst/>
            <a:ahLst/>
            <a:cxnLst/>
            <a:rect l="l" t="t" r="r" b="b"/>
            <a:pathLst>
              <a:path w="981709" h="952500">
                <a:moveTo>
                  <a:pt x="0" y="952350"/>
                </a:moveTo>
                <a:lnTo>
                  <a:pt x="981542" y="952350"/>
                </a:lnTo>
                <a:lnTo>
                  <a:pt x="981542" y="0"/>
                </a:lnTo>
                <a:lnTo>
                  <a:pt x="0" y="0"/>
                </a:lnTo>
                <a:lnTo>
                  <a:pt x="0" y="95235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2781" y="4606223"/>
            <a:ext cx="315595" cy="952500"/>
          </a:xfrm>
          <a:custGeom>
            <a:avLst/>
            <a:gdLst/>
            <a:ahLst/>
            <a:cxnLst/>
            <a:rect l="l" t="t" r="r" b="b"/>
            <a:pathLst>
              <a:path w="315595" h="952500">
                <a:moveTo>
                  <a:pt x="0" y="952350"/>
                </a:moveTo>
                <a:lnTo>
                  <a:pt x="315077" y="952350"/>
                </a:lnTo>
                <a:lnTo>
                  <a:pt x="315077" y="0"/>
                </a:lnTo>
                <a:lnTo>
                  <a:pt x="0" y="0"/>
                </a:lnTo>
                <a:lnTo>
                  <a:pt x="0" y="95235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19870" y="4231076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09" h="452120">
                <a:moveTo>
                  <a:pt x="1036892" y="0"/>
                </a:moveTo>
                <a:lnTo>
                  <a:pt x="0" y="451606"/>
                </a:lnTo>
                <a:lnTo>
                  <a:pt x="2073785" y="451606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5107" y="2871497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40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50719" y="2871481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8988" y="3307574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20" h="60325">
                <a:moveTo>
                  <a:pt x="4422" y="0"/>
                </a:moveTo>
                <a:lnTo>
                  <a:pt x="134460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54603" y="3307570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4" h="60325">
                <a:moveTo>
                  <a:pt x="134997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1" y="0"/>
                </a:lnTo>
                <a:lnTo>
                  <a:pt x="134997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50455" y="2883041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40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29013" y="3117606"/>
            <a:ext cx="260462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54675" y="3051351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09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54314" y="2959774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29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98583" y="3045312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4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24446" y="2956094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5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09684" y="2598499"/>
            <a:ext cx="495902" cy="318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67127" y="3560895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2" y="0"/>
                </a:moveTo>
                <a:lnTo>
                  <a:pt x="217257" y="0"/>
                </a:lnTo>
                <a:lnTo>
                  <a:pt x="164162" y="3036"/>
                </a:lnTo>
                <a:lnTo>
                  <a:pt x="114215" y="9109"/>
                </a:lnTo>
                <a:lnTo>
                  <a:pt x="69514" y="18218"/>
                </a:lnTo>
                <a:lnTo>
                  <a:pt x="23171" y="34700"/>
                </a:lnTo>
                <a:lnTo>
                  <a:pt x="0" y="53400"/>
                </a:lnTo>
                <a:lnTo>
                  <a:pt x="0" y="72840"/>
                </a:lnTo>
                <a:lnTo>
                  <a:pt x="69514" y="108021"/>
                </a:lnTo>
                <a:lnTo>
                  <a:pt x="114215" y="117131"/>
                </a:lnTo>
                <a:lnTo>
                  <a:pt x="164162" y="123204"/>
                </a:lnTo>
                <a:lnTo>
                  <a:pt x="217257" y="126240"/>
                </a:lnTo>
                <a:lnTo>
                  <a:pt x="271402" y="126240"/>
                </a:lnTo>
                <a:lnTo>
                  <a:pt x="324497" y="123204"/>
                </a:lnTo>
                <a:lnTo>
                  <a:pt x="374444" y="117131"/>
                </a:lnTo>
                <a:lnTo>
                  <a:pt x="419145" y="108021"/>
                </a:lnTo>
                <a:lnTo>
                  <a:pt x="465488" y="91540"/>
                </a:lnTo>
                <a:lnTo>
                  <a:pt x="488660" y="72840"/>
                </a:lnTo>
                <a:lnTo>
                  <a:pt x="488660" y="53400"/>
                </a:lnTo>
                <a:lnTo>
                  <a:pt x="419145" y="18218"/>
                </a:lnTo>
                <a:lnTo>
                  <a:pt x="374444" y="9109"/>
                </a:lnTo>
                <a:lnTo>
                  <a:pt x="324497" y="3036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67127" y="3560895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64231" y="3549227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58684" y="3549227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64231" y="3587608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89938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62611" y="3459354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3" y="0"/>
                </a:moveTo>
                <a:lnTo>
                  <a:pt x="217258" y="0"/>
                </a:lnTo>
                <a:lnTo>
                  <a:pt x="164163" y="3508"/>
                </a:lnTo>
                <a:lnTo>
                  <a:pt x="114215" y="10526"/>
                </a:lnTo>
                <a:lnTo>
                  <a:pt x="69514" y="21052"/>
                </a:lnTo>
                <a:lnTo>
                  <a:pt x="23171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514" y="124824"/>
                </a:lnTo>
                <a:lnTo>
                  <a:pt x="114215" y="135351"/>
                </a:lnTo>
                <a:lnTo>
                  <a:pt x="164163" y="142369"/>
                </a:lnTo>
                <a:lnTo>
                  <a:pt x="217258" y="145877"/>
                </a:lnTo>
                <a:lnTo>
                  <a:pt x="271403" y="145877"/>
                </a:lnTo>
                <a:lnTo>
                  <a:pt x="324498" y="142369"/>
                </a:lnTo>
                <a:lnTo>
                  <a:pt x="374446" y="135351"/>
                </a:lnTo>
                <a:lnTo>
                  <a:pt x="419146" y="124824"/>
                </a:lnTo>
                <a:lnTo>
                  <a:pt x="465489" y="105779"/>
                </a:lnTo>
                <a:lnTo>
                  <a:pt x="488661" y="84170"/>
                </a:lnTo>
                <a:lnTo>
                  <a:pt x="488661" y="61707"/>
                </a:lnTo>
                <a:lnTo>
                  <a:pt x="419146" y="21052"/>
                </a:lnTo>
                <a:lnTo>
                  <a:pt x="374446" y="10526"/>
                </a:lnTo>
                <a:lnTo>
                  <a:pt x="324498" y="3508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62612" y="3459354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979115" y="3477826"/>
            <a:ext cx="244475" cy="115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70888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70888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67900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372231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867900" y="3966069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60446" y="3822889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3"/>
                </a:lnTo>
                <a:lnTo>
                  <a:pt x="0" y="66454"/>
                </a:lnTo>
                <a:lnTo>
                  <a:pt x="0" y="90646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7"/>
                </a:lnTo>
                <a:lnTo>
                  <a:pt x="504280" y="90646"/>
                </a:lnTo>
                <a:lnTo>
                  <a:pt x="504280" y="66454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860446" y="3822890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79114" y="3843587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539307" y="3420897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5"/>
                </a:lnTo>
                <a:lnTo>
                  <a:pt x="17203" y="83535"/>
                </a:lnTo>
                <a:lnTo>
                  <a:pt x="68815" y="103701"/>
                </a:lnTo>
                <a:lnTo>
                  <a:pt x="111296" y="112446"/>
                </a:lnTo>
                <a:lnTo>
                  <a:pt x="158763" y="118276"/>
                </a:lnTo>
                <a:lnTo>
                  <a:pt x="209222" y="121191"/>
                </a:lnTo>
                <a:lnTo>
                  <a:pt x="260678" y="121191"/>
                </a:lnTo>
                <a:lnTo>
                  <a:pt x="311137" y="118276"/>
                </a:lnTo>
                <a:lnTo>
                  <a:pt x="358604" y="112446"/>
                </a:lnTo>
                <a:lnTo>
                  <a:pt x="401085" y="103701"/>
                </a:lnTo>
                <a:lnTo>
                  <a:pt x="452696" y="83535"/>
                </a:lnTo>
                <a:lnTo>
                  <a:pt x="469900" y="60595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539307" y="3420897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539307" y="3411501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008924" y="3411501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539307" y="3448755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7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537543" y="3327825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5" y="0"/>
                </a:moveTo>
                <a:lnTo>
                  <a:pt x="206469" y="0"/>
                </a:lnTo>
                <a:lnTo>
                  <a:pt x="156010" y="3400"/>
                </a:lnTo>
                <a:lnTo>
                  <a:pt x="108543" y="10202"/>
                </a:lnTo>
                <a:lnTo>
                  <a:pt x="66062" y="20405"/>
                </a:lnTo>
                <a:lnTo>
                  <a:pt x="22020" y="38864"/>
                </a:lnTo>
                <a:lnTo>
                  <a:pt x="0" y="59808"/>
                </a:lnTo>
                <a:lnTo>
                  <a:pt x="0" y="81580"/>
                </a:lnTo>
                <a:lnTo>
                  <a:pt x="66062" y="120984"/>
                </a:lnTo>
                <a:lnTo>
                  <a:pt x="108543" y="131186"/>
                </a:lnTo>
                <a:lnTo>
                  <a:pt x="156010" y="137988"/>
                </a:lnTo>
                <a:lnTo>
                  <a:pt x="206469" y="141389"/>
                </a:lnTo>
                <a:lnTo>
                  <a:pt x="257925" y="141389"/>
                </a:lnTo>
                <a:lnTo>
                  <a:pt x="308384" y="137988"/>
                </a:lnTo>
                <a:lnTo>
                  <a:pt x="355851" y="131186"/>
                </a:lnTo>
                <a:lnTo>
                  <a:pt x="398332" y="120984"/>
                </a:lnTo>
                <a:lnTo>
                  <a:pt x="442374" y="102525"/>
                </a:lnTo>
                <a:lnTo>
                  <a:pt x="464395" y="81580"/>
                </a:lnTo>
                <a:lnTo>
                  <a:pt x="464395" y="59808"/>
                </a:lnTo>
                <a:lnTo>
                  <a:pt x="398332" y="20405"/>
                </a:lnTo>
                <a:lnTo>
                  <a:pt x="355851" y="10202"/>
                </a:lnTo>
                <a:lnTo>
                  <a:pt x="308384" y="3400"/>
                </a:lnTo>
                <a:lnTo>
                  <a:pt x="25792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537543" y="3327825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647419" y="3340106"/>
            <a:ext cx="233205" cy="111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664215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664215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661226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171484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661226" y="3966069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658288" y="3822889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3"/>
                </a:lnTo>
                <a:lnTo>
                  <a:pt x="0" y="66454"/>
                </a:lnTo>
                <a:lnTo>
                  <a:pt x="0" y="90646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7"/>
                </a:lnTo>
                <a:lnTo>
                  <a:pt x="504280" y="90646"/>
                </a:lnTo>
                <a:lnTo>
                  <a:pt x="504280" y="66454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658288" y="3822890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78367" y="3843587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59204" y="3554113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2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2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2" y="123435"/>
                </a:lnTo>
                <a:lnTo>
                  <a:pt x="323015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52214"/>
                </a:lnTo>
                <a:lnTo>
                  <a:pt x="463363" y="33929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5" y="2969"/>
                </a:lnTo>
                <a:lnTo>
                  <a:pt x="27016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59203" y="3554112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56319" y="3542452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48516" y="3542452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56319" y="3580835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51582" y="3452580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8"/>
                </a:lnTo>
                <a:lnTo>
                  <a:pt x="0" y="84171"/>
                </a:lnTo>
                <a:lnTo>
                  <a:pt x="69197" y="124825"/>
                </a:lnTo>
                <a:lnTo>
                  <a:pt x="113693" y="135352"/>
                </a:lnTo>
                <a:lnTo>
                  <a:pt x="163412" y="142369"/>
                </a:lnTo>
                <a:lnTo>
                  <a:pt x="216265" y="145878"/>
                </a:lnTo>
                <a:lnTo>
                  <a:pt x="270163" y="145878"/>
                </a:lnTo>
                <a:lnTo>
                  <a:pt x="323016" y="142369"/>
                </a:lnTo>
                <a:lnTo>
                  <a:pt x="372735" y="135352"/>
                </a:lnTo>
                <a:lnTo>
                  <a:pt x="417231" y="124825"/>
                </a:lnTo>
                <a:lnTo>
                  <a:pt x="463363" y="105780"/>
                </a:lnTo>
                <a:lnTo>
                  <a:pt x="486429" y="84171"/>
                </a:lnTo>
                <a:lnTo>
                  <a:pt x="486429" y="61708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51583" y="3452580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71211" y="3471054"/>
            <a:ext cx="244469" cy="113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23452" y="5188745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8"/>
                </a:lnTo>
                <a:lnTo>
                  <a:pt x="0" y="52213"/>
                </a:lnTo>
                <a:lnTo>
                  <a:pt x="0" y="71221"/>
                </a:lnTo>
                <a:lnTo>
                  <a:pt x="69197" y="105620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0"/>
                </a:lnTo>
                <a:lnTo>
                  <a:pt x="463363" y="89505"/>
                </a:lnTo>
                <a:lnTo>
                  <a:pt x="486429" y="52213"/>
                </a:lnTo>
                <a:lnTo>
                  <a:pt x="463363" y="33928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23452" y="5188745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20568" y="5177083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12763" y="5177083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20568" y="5215466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218937" y="5087212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2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4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4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2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218936" y="5087211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35460" y="5105685"/>
            <a:ext cx="244469" cy="1134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24900" y="5219700"/>
            <a:ext cx="966469" cy="2540"/>
          </a:xfrm>
          <a:custGeom>
            <a:avLst/>
            <a:gdLst/>
            <a:ahLst/>
            <a:cxnLst/>
            <a:rect l="l" t="t" r="r" b="b"/>
            <a:pathLst>
              <a:path w="966470" h="2539">
                <a:moveTo>
                  <a:pt x="0" y="0"/>
                </a:moveTo>
                <a:lnTo>
                  <a:pt x="96633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85842" y="5080896"/>
            <a:ext cx="4183513" cy="31614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44000" y="3580836"/>
            <a:ext cx="725170" cy="5080"/>
          </a:xfrm>
          <a:custGeom>
            <a:avLst/>
            <a:gdLst/>
            <a:ahLst/>
            <a:cxnLst/>
            <a:rect l="l" t="t" r="r" b="b"/>
            <a:pathLst>
              <a:path w="725170" h="5079">
                <a:moveTo>
                  <a:pt x="0" y="0"/>
                </a:moveTo>
                <a:lnTo>
                  <a:pt x="72476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527626" y="3336996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70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10292" y="3177574"/>
            <a:ext cx="106297" cy="1244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74620" y="3177574"/>
            <a:ext cx="108544" cy="1244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70747" y="3155263"/>
            <a:ext cx="183401" cy="1098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80300" y="3077175"/>
            <a:ext cx="735965" cy="187960"/>
          </a:xfrm>
          <a:custGeom>
            <a:avLst/>
            <a:gdLst/>
            <a:ahLst/>
            <a:cxnLst/>
            <a:rect l="l" t="t" r="r" b="b"/>
            <a:pathLst>
              <a:path w="735965" h="187960">
                <a:moveTo>
                  <a:pt x="233554" y="83237"/>
                </a:moveTo>
                <a:lnTo>
                  <a:pt x="145972" y="83237"/>
                </a:lnTo>
                <a:lnTo>
                  <a:pt x="160195" y="84952"/>
                </a:lnTo>
                <a:lnTo>
                  <a:pt x="174417" y="90101"/>
                </a:lnTo>
                <a:lnTo>
                  <a:pt x="208104" y="123567"/>
                </a:lnTo>
                <a:lnTo>
                  <a:pt x="220830" y="162182"/>
                </a:lnTo>
                <a:lnTo>
                  <a:pt x="222327" y="187067"/>
                </a:lnTo>
                <a:lnTo>
                  <a:pt x="306917" y="187925"/>
                </a:lnTo>
                <a:lnTo>
                  <a:pt x="292693" y="154459"/>
                </a:lnTo>
                <a:lnTo>
                  <a:pt x="288950" y="148452"/>
                </a:lnTo>
                <a:lnTo>
                  <a:pt x="284459" y="142445"/>
                </a:lnTo>
                <a:lnTo>
                  <a:pt x="281465" y="136438"/>
                </a:lnTo>
                <a:lnTo>
                  <a:pt x="267990" y="135581"/>
                </a:lnTo>
                <a:lnTo>
                  <a:pt x="256762" y="135581"/>
                </a:lnTo>
                <a:lnTo>
                  <a:pt x="250024" y="124425"/>
                </a:lnTo>
                <a:lnTo>
                  <a:pt x="258259" y="114128"/>
                </a:lnTo>
                <a:lnTo>
                  <a:pt x="279406" y="114128"/>
                </a:lnTo>
                <a:lnTo>
                  <a:pt x="280716" y="108121"/>
                </a:lnTo>
                <a:lnTo>
                  <a:pt x="285607" y="96108"/>
                </a:lnTo>
                <a:lnTo>
                  <a:pt x="246282" y="96108"/>
                </a:lnTo>
                <a:lnTo>
                  <a:pt x="238047" y="95250"/>
                </a:lnTo>
                <a:lnTo>
                  <a:pt x="232059" y="93534"/>
                </a:lnTo>
                <a:lnTo>
                  <a:pt x="229812" y="90101"/>
                </a:lnTo>
                <a:lnTo>
                  <a:pt x="232059" y="84094"/>
                </a:lnTo>
                <a:lnTo>
                  <a:pt x="233554" y="83237"/>
                </a:lnTo>
                <a:close/>
              </a:path>
              <a:path w="735965" h="187960">
                <a:moveTo>
                  <a:pt x="416744" y="15445"/>
                </a:moveTo>
                <a:lnTo>
                  <a:pt x="277722" y="15445"/>
                </a:lnTo>
                <a:lnTo>
                  <a:pt x="398242" y="22311"/>
                </a:lnTo>
                <a:lnTo>
                  <a:pt x="486575" y="118418"/>
                </a:lnTo>
                <a:lnTo>
                  <a:pt x="480587" y="136438"/>
                </a:lnTo>
                <a:lnTo>
                  <a:pt x="476095" y="152742"/>
                </a:lnTo>
                <a:lnTo>
                  <a:pt x="473100" y="169047"/>
                </a:lnTo>
                <a:lnTo>
                  <a:pt x="472352" y="184492"/>
                </a:lnTo>
                <a:lnTo>
                  <a:pt x="509032" y="184492"/>
                </a:lnTo>
                <a:lnTo>
                  <a:pt x="510529" y="161324"/>
                </a:lnTo>
                <a:lnTo>
                  <a:pt x="515020" y="140729"/>
                </a:lnTo>
                <a:lnTo>
                  <a:pt x="541969" y="98682"/>
                </a:lnTo>
                <a:lnTo>
                  <a:pt x="580147" y="83237"/>
                </a:lnTo>
                <a:lnTo>
                  <a:pt x="666235" y="83237"/>
                </a:lnTo>
                <a:lnTo>
                  <a:pt x="663239" y="81520"/>
                </a:lnTo>
                <a:lnTo>
                  <a:pt x="652010" y="76371"/>
                </a:lnTo>
                <a:lnTo>
                  <a:pt x="640033" y="72081"/>
                </a:lnTo>
                <a:lnTo>
                  <a:pt x="476843" y="72081"/>
                </a:lnTo>
                <a:lnTo>
                  <a:pt x="416957" y="23168"/>
                </a:lnTo>
                <a:lnTo>
                  <a:pt x="441661" y="23168"/>
                </a:lnTo>
                <a:lnTo>
                  <a:pt x="426689" y="18020"/>
                </a:lnTo>
                <a:lnTo>
                  <a:pt x="416744" y="15445"/>
                </a:lnTo>
                <a:close/>
              </a:path>
              <a:path w="735965" h="187960">
                <a:moveTo>
                  <a:pt x="246282" y="78945"/>
                </a:moveTo>
                <a:lnTo>
                  <a:pt x="23205" y="78945"/>
                </a:lnTo>
                <a:lnTo>
                  <a:pt x="11977" y="79804"/>
                </a:lnTo>
                <a:lnTo>
                  <a:pt x="0" y="79804"/>
                </a:lnTo>
                <a:lnTo>
                  <a:pt x="1497" y="89242"/>
                </a:lnTo>
                <a:lnTo>
                  <a:pt x="3742" y="96965"/>
                </a:lnTo>
                <a:lnTo>
                  <a:pt x="7485" y="102972"/>
                </a:lnTo>
                <a:lnTo>
                  <a:pt x="10480" y="108979"/>
                </a:lnTo>
                <a:lnTo>
                  <a:pt x="12725" y="114987"/>
                </a:lnTo>
                <a:lnTo>
                  <a:pt x="11977" y="122709"/>
                </a:lnTo>
                <a:lnTo>
                  <a:pt x="8234" y="132148"/>
                </a:lnTo>
                <a:lnTo>
                  <a:pt x="748" y="145020"/>
                </a:lnTo>
                <a:lnTo>
                  <a:pt x="2994" y="150168"/>
                </a:lnTo>
                <a:lnTo>
                  <a:pt x="7485" y="152742"/>
                </a:lnTo>
                <a:lnTo>
                  <a:pt x="10480" y="157034"/>
                </a:lnTo>
                <a:lnTo>
                  <a:pt x="6737" y="166472"/>
                </a:lnTo>
                <a:lnTo>
                  <a:pt x="70366" y="175911"/>
                </a:lnTo>
                <a:lnTo>
                  <a:pt x="77102" y="135581"/>
                </a:lnTo>
                <a:lnTo>
                  <a:pt x="105549" y="96108"/>
                </a:lnTo>
                <a:lnTo>
                  <a:pt x="145972" y="83237"/>
                </a:lnTo>
                <a:lnTo>
                  <a:pt x="233554" y="83237"/>
                </a:lnTo>
                <a:lnTo>
                  <a:pt x="238047" y="80661"/>
                </a:lnTo>
                <a:lnTo>
                  <a:pt x="246282" y="78945"/>
                </a:lnTo>
                <a:close/>
              </a:path>
              <a:path w="735965" h="187960">
                <a:moveTo>
                  <a:pt x="666235" y="83237"/>
                </a:moveTo>
                <a:lnTo>
                  <a:pt x="580147" y="83237"/>
                </a:lnTo>
                <a:lnTo>
                  <a:pt x="593622" y="84094"/>
                </a:lnTo>
                <a:lnTo>
                  <a:pt x="607095" y="88385"/>
                </a:lnTo>
                <a:lnTo>
                  <a:pt x="638536" y="115844"/>
                </a:lnTo>
                <a:lnTo>
                  <a:pt x="652010" y="169905"/>
                </a:lnTo>
                <a:lnTo>
                  <a:pt x="725371" y="169905"/>
                </a:lnTo>
                <a:lnTo>
                  <a:pt x="730611" y="161324"/>
                </a:lnTo>
                <a:lnTo>
                  <a:pt x="732483" y="157034"/>
                </a:lnTo>
                <a:lnTo>
                  <a:pt x="692434" y="157034"/>
                </a:lnTo>
                <a:lnTo>
                  <a:pt x="683450" y="154459"/>
                </a:lnTo>
                <a:lnTo>
                  <a:pt x="675217" y="151027"/>
                </a:lnTo>
                <a:lnTo>
                  <a:pt x="666982" y="145878"/>
                </a:lnTo>
                <a:lnTo>
                  <a:pt x="730611" y="135581"/>
                </a:lnTo>
                <a:lnTo>
                  <a:pt x="719382" y="123567"/>
                </a:lnTo>
                <a:lnTo>
                  <a:pt x="708154" y="113270"/>
                </a:lnTo>
                <a:lnTo>
                  <a:pt x="697674" y="103831"/>
                </a:lnTo>
                <a:lnTo>
                  <a:pt x="686445" y="95250"/>
                </a:lnTo>
                <a:lnTo>
                  <a:pt x="675217" y="88385"/>
                </a:lnTo>
                <a:lnTo>
                  <a:pt x="666235" y="83237"/>
                </a:lnTo>
                <a:close/>
              </a:path>
              <a:path w="735965" h="187960">
                <a:moveTo>
                  <a:pt x="735851" y="145020"/>
                </a:moveTo>
                <a:lnTo>
                  <a:pt x="728365" y="150168"/>
                </a:lnTo>
                <a:lnTo>
                  <a:pt x="719382" y="153601"/>
                </a:lnTo>
                <a:lnTo>
                  <a:pt x="711147" y="156175"/>
                </a:lnTo>
                <a:lnTo>
                  <a:pt x="701417" y="157034"/>
                </a:lnTo>
                <a:lnTo>
                  <a:pt x="732483" y="157034"/>
                </a:lnTo>
                <a:lnTo>
                  <a:pt x="735851" y="149311"/>
                </a:lnTo>
                <a:lnTo>
                  <a:pt x="735851" y="145020"/>
                </a:lnTo>
                <a:close/>
              </a:path>
              <a:path w="735965" h="187960">
                <a:moveTo>
                  <a:pt x="279406" y="114128"/>
                </a:moveTo>
                <a:lnTo>
                  <a:pt x="266492" y="114128"/>
                </a:lnTo>
                <a:lnTo>
                  <a:pt x="259756" y="124425"/>
                </a:lnTo>
                <a:lnTo>
                  <a:pt x="267990" y="135581"/>
                </a:lnTo>
                <a:lnTo>
                  <a:pt x="281465" y="136438"/>
                </a:lnTo>
                <a:lnTo>
                  <a:pt x="279219" y="127858"/>
                </a:lnTo>
                <a:lnTo>
                  <a:pt x="278470" y="118418"/>
                </a:lnTo>
                <a:lnTo>
                  <a:pt x="279406" y="114128"/>
                </a:lnTo>
                <a:close/>
              </a:path>
              <a:path w="735965" h="187960">
                <a:moveTo>
                  <a:pt x="285957" y="95250"/>
                </a:moveTo>
                <a:lnTo>
                  <a:pt x="282213" y="95250"/>
                </a:lnTo>
                <a:lnTo>
                  <a:pt x="275476" y="96108"/>
                </a:lnTo>
                <a:lnTo>
                  <a:pt x="285607" y="96108"/>
                </a:lnTo>
                <a:lnTo>
                  <a:pt x="285957" y="95250"/>
                </a:lnTo>
                <a:close/>
              </a:path>
              <a:path w="735965" h="187960">
                <a:moveTo>
                  <a:pt x="308414" y="0"/>
                </a:moveTo>
                <a:lnTo>
                  <a:pt x="261252" y="4290"/>
                </a:lnTo>
                <a:lnTo>
                  <a:pt x="215590" y="16304"/>
                </a:lnTo>
                <a:lnTo>
                  <a:pt x="171424" y="36898"/>
                </a:lnTo>
                <a:lnTo>
                  <a:pt x="160944" y="42905"/>
                </a:lnTo>
                <a:lnTo>
                  <a:pt x="139984" y="53202"/>
                </a:lnTo>
                <a:lnTo>
                  <a:pt x="129504" y="57492"/>
                </a:lnTo>
                <a:lnTo>
                  <a:pt x="119772" y="60925"/>
                </a:lnTo>
                <a:lnTo>
                  <a:pt x="109292" y="65215"/>
                </a:lnTo>
                <a:lnTo>
                  <a:pt x="77852" y="72938"/>
                </a:lnTo>
                <a:lnTo>
                  <a:pt x="67372" y="74655"/>
                </a:lnTo>
                <a:lnTo>
                  <a:pt x="56142" y="76371"/>
                </a:lnTo>
                <a:lnTo>
                  <a:pt x="45662" y="78087"/>
                </a:lnTo>
                <a:lnTo>
                  <a:pt x="34434" y="78945"/>
                </a:lnTo>
                <a:lnTo>
                  <a:pt x="256012" y="78945"/>
                </a:lnTo>
                <a:lnTo>
                  <a:pt x="276225" y="80661"/>
                </a:lnTo>
                <a:lnTo>
                  <a:pt x="284459" y="83237"/>
                </a:lnTo>
                <a:lnTo>
                  <a:pt x="289699" y="85811"/>
                </a:lnTo>
                <a:lnTo>
                  <a:pt x="292693" y="78087"/>
                </a:lnTo>
                <a:lnTo>
                  <a:pt x="282962" y="76371"/>
                </a:lnTo>
                <a:lnTo>
                  <a:pt x="281663" y="61784"/>
                </a:lnTo>
                <a:lnTo>
                  <a:pt x="222327" y="61784"/>
                </a:lnTo>
                <a:lnTo>
                  <a:pt x="214092" y="36898"/>
                </a:lnTo>
                <a:lnTo>
                  <a:pt x="259756" y="36898"/>
                </a:lnTo>
                <a:lnTo>
                  <a:pt x="279219" y="34324"/>
                </a:lnTo>
                <a:lnTo>
                  <a:pt x="277722" y="15445"/>
                </a:lnTo>
                <a:lnTo>
                  <a:pt x="416744" y="15445"/>
                </a:lnTo>
                <a:lnTo>
                  <a:pt x="403482" y="12012"/>
                </a:lnTo>
                <a:lnTo>
                  <a:pt x="379528" y="6864"/>
                </a:lnTo>
                <a:lnTo>
                  <a:pt x="355574" y="2574"/>
                </a:lnTo>
                <a:lnTo>
                  <a:pt x="332367" y="858"/>
                </a:lnTo>
                <a:lnTo>
                  <a:pt x="308414" y="0"/>
                </a:lnTo>
                <a:close/>
              </a:path>
              <a:path w="735965" h="187960">
                <a:moveTo>
                  <a:pt x="441661" y="23168"/>
                </a:moveTo>
                <a:lnTo>
                  <a:pt x="416957" y="23168"/>
                </a:lnTo>
                <a:lnTo>
                  <a:pt x="436420" y="31750"/>
                </a:lnTo>
                <a:lnTo>
                  <a:pt x="454386" y="39472"/>
                </a:lnTo>
                <a:lnTo>
                  <a:pt x="470107" y="47195"/>
                </a:lnTo>
                <a:lnTo>
                  <a:pt x="483580" y="53202"/>
                </a:lnTo>
                <a:lnTo>
                  <a:pt x="495557" y="59209"/>
                </a:lnTo>
                <a:lnTo>
                  <a:pt x="506037" y="64358"/>
                </a:lnTo>
                <a:lnTo>
                  <a:pt x="514272" y="68648"/>
                </a:lnTo>
                <a:lnTo>
                  <a:pt x="520260" y="72081"/>
                </a:lnTo>
                <a:lnTo>
                  <a:pt x="535981" y="68648"/>
                </a:lnTo>
                <a:lnTo>
                  <a:pt x="515020" y="56635"/>
                </a:lnTo>
                <a:lnTo>
                  <a:pt x="494060" y="45479"/>
                </a:lnTo>
                <a:lnTo>
                  <a:pt x="471603" y="35182"/>
                </a:lnTo>
                <a:lnTo>
                  <a:pt x="449146" y="25742"/>
                </a:lnTo>
                <a:lnTo>
                  <a:pt x="441661" y="23168"/>
                </a:lnTo>
                <a:close/>
              </a:path>
              <a:path w="735965" h="187960">
                <a:moveTo>
                  <a:pt x="590627" y="64358"/>
                </a:moveTo>
                <a:lnTo>
                  <a:pt x="577902" y="64358"/>
                </a:lnTo>
                <a:lnTo>
                  <a:pt x="564427" y="65215"/>
                </a:lnTo>
                <a:lnTo>
                  <a:pt x="535981" y="68648"/>
                </a:lnTo>
                <a:lnTo>
                  <a:pt x="520260" y="72081"/>
                </a:lnTo>
                <a:lnTo>
                  <a:pt x="640033" y="72081"/>
                </a:lnTo>
                <a:lnTo>
                  <a:pt x="616079" y="66932"/>
                </a:lnTo>
                <a:lnTo>
                  <a:pt x="603352" y="65215"/>
                </a:lnTo>
                <a:lnTo>
                  <a:pt x="590627" y="64358"/>
                </a:lnTo>
                <a:close/>
              </a:path>
              <a:path w="735965" h="187960">
                <a:moveTo>
                  <a:pt x="232059" y="36898"/>
                </a:moveTo>
                <a:lnTo>
                  <a:pt x="224572" y="36898"/>
                </a:lnTo>
                <a:lnTo>
                  <a:pt x="232059" y="61784"/>
                </a:lnTo>
                <a:lnTo>
                  <a:pt x="240292" y="61784"/>
                </a:lnTo>
                <a:lnTo>
                  <a:pt x="232059" y="36898"/>
                </a:lnTo>
                <a:close/>
              </a:path>
              <a:path w="735965" h="187960">
                <a:moveTo>
                  <a:pt x="250024" y="36898"/>
                </a:moveTo>
                <a:lnTo>
                  <a:pt x="241790" y="36898"/>
                </a:lnTo>
                <a:lnTo>
                  <a:pt x="250024" y="61784"/>
                </a:lnTo>
                <a:lnTo>
                  <a:pt x="256762" y="61784"/>
                </a:lnTo>
                <a:lnTo>
                  <a:pt x="250024" y="36898"/>
                </a:lnTo>
                <a:close/>
              </a:path>
              <a:path w="735965" h="187960">
                <a:moveTo>
                  <a:pt x="279219" y="34324"/>
                </a:moveTo>
                <a:lnTo>
                  <a:pt x="259756" y="36898"/>
                </a:lnTo>
                <a:lnTo>
                  <a:pt x="267242" y="61784"/>
                </a:lnTo>
                <a:lnTo>
                  <a:pt x="281663" y="61784"/>
                </a:lnTo>
                <a:lnTo>
                  <a:pt x="279219" y="34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79867" y="3125497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31597" y="3083186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4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32700" y="2643858"/>
            <a:ext cx="517030" cy="3787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14441" y="2392770"/>
            <a:ext cx="578572" cy="6010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685324" y="4449309"/>
            <a:ext cx="468075" cy="4974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295075" y="4502008"/>
            <a:ext cx="460542" cy="6024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647680" y="7804703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1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1" y="120096"/>
                </a:lnTo>
                <a:lnTo>
                  <a:pt x="28222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790671" y="7408894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3" y="0"/>
                </a:lnTo>
                <a:lnTo>
                  <a:pt x="129823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649562" y="7522223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649562" y="7522223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647680" y="7404100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1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1" y="120096"/>
                </a:lnTo>
                <a:lnTo>
                  <a:pt x="28222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647680" y="7404100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923553" y="7413931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40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823513" y="7800534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59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672139" y="7574660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2" y="0"/>
                </a:lnTo>
                <a:lnTo>
                  <a:pt x="118532" y="230042"/>
                </a:lnTo>
                <a:lnTo>
                  <a:pt x="0" y="23004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672139" y="7574660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689071" y="7684608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47000" y="6975891"/>
            <a:ext cx="475019" cy="402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60552" y="7344191"/>
            <a:ext cx="953667" cy="40224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36112" y="7522585"/>
            <a:ext cx="387390" cy="47841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981245" y="6531391"/>
            <a:ext cx="1245868" cy="61179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501477" y="7249724"/>
            <a:ext cx="577242" cy="7992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232445" y="7501087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7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8" y="134716"/>
                </a:lnTo>
                <a:lnTo>
                  <a:pt x="295767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382299" y="7057092"/>
            <a:ext cx="136525" cy="448309"/>
          </a:xfrm>
          <a:custGeom>
            <a:avLst/>
            <a:gdLst/>
            <a:ahLst/>
            <a:cxnLst/>
            <a:rect l="l" t="t" r="r" b="b"/>
            <a:pathLst>
              <a:path w="136525" h="448309">
                <a:moveTo>
                  <a:pt x="0" y="0"/>
                </a:moveTo>
                <a:lnTo>
                  <a:pt x="136053" y="0"/>
                </a:lnTo>
                <a:lnTo>
                  <a:pt x="136053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234415" y="7184219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234415" y="7184219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232445" y="7053296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7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8" y="134716"/>
                </a:lnTo>
                <a:lnTo>
                  <a:pt x="295767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232445" y="7053296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521862" y="7062752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40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416809" y="7497081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40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7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258078" y="7239000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258078" y="7239000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275824" y="7320833"/>
            <a:ext cx="95250" cy="91440"/>
          </a:xfrm>
          <a:custGeom>
            <a:avLst/>
            <a:gdLst/>
            <a:ahLst/>
            <a:cxnLst/>
            <a:rect l="l" t="t" r="r" b="b"/>
            <a:pathLst>
              <a:path w="95250" h="91440">
                <a:moveTo>
                  <a:pt x="0" y="0"/>
                </a:moveTo>
                <a:lnTo>
                  <a:pt x="94645" y="0"/>
                </a:lnTo>
                <a:lnTo>
                  <a:pt x="94645" y="91075"/>
                </a:lnTo>
                <a:lnTo>
                  <a:pt x="0" y="91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360943" y="3445369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109200" y="3691466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40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376747" y="3544711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4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877973" y="3542452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40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388600" y="3978205"/>
            <a:ext cx="269240" cy="2540"/>
          </a:xfrm>
          <a:custGeom>
            <a:avLst/>
            <a:gdLst/>
            <a:ahLst/>
            <a:cxnLst/>
            <a:rect l="l" t="t" r="r" b="b"/>
            <a:pathLst>
              <a:path w="269240" h="2539">
                <a:moveTo>
                  <a:pt x="0" y="0"/>
                </a:moveTo>
                <a:lnTo>
                  <a:pt x="2686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960924" y="5210951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5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975058" y="3115733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90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1173741" y="3964658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959058" y="4073030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4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798951" y="4073030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5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459943" y="652272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50"/>
                </a:lnTo>
                <a:lnTo>
                  <a:pt x="16896" y="62552"/>
                </a:lnTo>
                <a:lnTo>
                  <a:pt x="0" y="82432"/>
                </a:lnTo>
                <a:lnTo>
                  <a:pt x="0" y="102706"/>
                </a:lnTo>
                <a:lnTo>
                  <a:pt x="50689" y="141288"/>
                </a:lnTo>
                <a:lnTo>
                  <a:pt x="101379" y="158025"/>
                </a:lnTo>
                <a:lnTo>
                  <a:pt x="145176" y="167786"/>
                </a:lnTo>
                <a:lnTo>
                  <a:pt x="193089" y="175377"/>
                </a:lnTo>
                <a:lnTo>
                  <a:pt x="244088" y="180799"/>
                </a:lnTo>
                <a:lnTo>
                  <a:pt x="297144" y="184053"/>
                </a:lnTo>
                <a:lnTo>
                  <a:pt x="351230" y="185137"/>
                </a:lnTo>
                <a:lnTo>
                  <a:pt x="405315" y="184053"/>
                </a:lnTo>
                <a:lnTo>
                  <a:pt x="458372" y="180799"/>
                </a:lnTo>
                <a:lnTo>
                  <a:pt x="509371" y="175377"/>
                </a:lnTo>
                <a:lnTo>
                  <a:pt x="557283" y="167786"/>
                </a:lnTo>
                <a:lnTo>
                  <a:pt x="601080" y="158025"/>
                </a:lnTo>
                <a:lnTo>
                  <a:pt x="651770" y="141288"/>
                </a:lnTo>
                <a:lnTo>
                  <a:pt x="685563" y="122586"/>
                </a:lnTo>
                <a:lnTo>
                  <a:pt x="702460" y="102706"/>
                </a:lnTo>
                <a:lnTo>
                  <a:pt x="702460" y="82432"/>
                </a:lnTo>
                <a:lnTo>
                  <a:pt x="651770" y="43850"/>
                </a:lnTo>
                <a:lnTo>
                  <a:pt x="601080" y="27112"/>
                </a:lnTo>
                <a:lnTo>
                  <a:pt x="557283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459942" y="6522719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451482" y="6506791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158167" y="6506791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457831" y="6506916"/>
            <a:ext cx="700405" cy="113030"/>
          </a:xfrm>
          <a:custGeom>
            <a:avLst/>
            <a:gdLst/>
            <a:ahLst/>
            <a:cxnLst/>
            <a:rect l="l" t="t" r="r" b="b"/>
            <a:pathLst>
              <a:path w="700404" h="113029">
                <a:moveTo>
                  <a:pt x="0" y="0"/>
                </a:moveTo>
                <a:lnTo>
                  <a:pt x="699910" y="0"/>
                </a:lnTo>
                <a:lnTo>
                  <a:pt x="699910" y="112889"/>
                </a:lnTo>
                <a:lnTo>
                  <a:pt x="0" y="112889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453170" y="6373706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29" y="0"/>
                </a:moveTo>
                <a:lnTo>
                  <a:pt x="297144" y="1264"/>
                </a:lnTo>
                <a:lnTo>
                  <a:pt x="244087" y="5058"/>
                </a:lnTo>
                <a:lnTo>
                  <a:pt x="193088" y="11382"/>
                </a:lnTo>
                <a:lnTo>
                  <a:pt x="145176" y="20235"/>
                </a:lnTo>
                <a:lnTo>
                  <a:pt x="101378" y="31618"/>
                </a:lnTo>
                <a:lnTo>
                  <a:pt x="50689" y="51136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8" y="184282"/>
                </a:lnTo>
                <a:lnTo>
                  <a:pt x="145176" y="195664"/>
                </a:lnTo>
                <a:lnTo>
                  <a:pt x="193088" y="204517"/>
                </a:lnTo>
                <a:lnTo>
                  <a:pt x="244087" y="210840"/>
                </a:lnTo>
                <a:lnTo>
                  <a:pt x="297144" y="214634"/>
                </a:lnTo>
                <a:lnTo>
                  <a:pt x="351229" y="215899"/>
                </a:lnTo>
                <a:lnTo>
                  <a:pt x="405315" y="214634"/>
                </a:lnTo>
                <a:lnTo>
                  <a:pt x="458371" y="210840"/>
                </a:lnTo>
                <a:lnTo>
                  <a:pt x="509370" y="204517"/>
                </a:lnTo>
                <a:lnTo>
                  <a:pt x="557283" y="195664"/>
                </a:lnTo>
                <a:lnTo>
                  <a:pt x="601080" y="184282"/>
                </a:lnTo>
                <a:lnTo>
                  <a:pt x="651770" y="164763"/>
                </a:lnTo>
                <a:lnTo>
                  <a:pt x="685564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6"/>
                </a:lnTo>
                <a:lnTo>
                  <a:pt x="601080" y="31618"/>
                </a:lnTo>
                <a:lnTo>
                  <a:pt x="557283" y="20235"/>
                </a:lnTo>
                <a:lnTo>
                  <a:pt x="509370" y="11382"/>
                </a:lnTo>
                <a:lnTo>
                  <a:pt x="458371" y="5058"/>
                </a:lnTo>
                <a:lnTo>
                  <a:pt x="405315" y="1264"/>
                </a:lnTo>
                <a:lnTo>
                  <a:pt x="3512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453170" y="6373707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620131" y="6406164"/>
            <a:ext cx="358723" cy="1563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805529" y="7251700"/>
            <a:ext cx="273191" cy="39087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679516" y="7066845"/>
            <a:ext cx="420651" cy="57982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753208" y="5061937"/>
            <a:ext cx="273190" cy="3928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627197" y="4879058"/>
            <a:ext cx="419522" cy="5770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633853" y="3142630"/>
            <a:ext cx="327660" cy="1167765"/>
          </a:xfrm>
          <a:custGeom>
            <a:avLst/>
            <a:gdLst/>
            <a:ahLst/>
            <a:cxnLst/>
            <a:rect l="l" t="t" r="r" b="b"/>
            <a:pathLst>
              <a:path w="327659" h="1167764">
                <a:moveTo>
                  <a:pt x="327154" y="0"/>
                </a:moveTo>
                <a:lnTo>
                  <a:pt x="316875" y="36687"/>
                </a:lnTo>
                <a:lnTo>
                  <a:pt x="10278" y="1130975"/>
                </a:lnTo>
                <a:lnTo>
                  <a:pt x="0" y="1167662"/>
                </a:lnTo>
              </a:path>
            </a:pathLst>
          </a:custGeom>
          <a:ln w="76200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538963" y="4244140"/>
            <a:ext cx="210820" cy="240029"/>
          </a:xfrm>
          <a:custGeom>
            <a:avLst/>
            <a:gdLst/>
            <a:ahLst/>
            <a:cxnLst/>
            <a:rect l="l" t="t" r="r" b="b"/>
            <a:pathLst>
              <a:path w="210820" h="240029">
                <a:moveTo>
                  <a:pt x="0" y="0"/>
                </a:moveTo>
                <a:lnTo>
                  <a:pt x="46236" y="239806"/>
                </a:lnTo>
                <a:lnTo>
                  <a:pt x="210339" y="58933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845558" y="2968978"/>
            <a:ext cx="210820" cy="240029"/>
          </a:xfrm>
          <a:custGeom>
            <a:avLst/>
            <a:gdLst/>
            <a:ahLst/>
            <a:cxnLst/>
            <a:rect l="l" t="t" r="r" b="b"/>
            <a:pathLst>
              <a:path w="210820" h="240030">
                <a:moveTo>
                  <a:pt x="164103" y="0"/>
                </a:moveTo>
                <a:lnTo>
                  <a:pt x="0" y="180873"/>
                </a:lnTo>
                <a:lnTo>
                  <a:pt x="210339" y="239806"/>
                </a:lnTo>
                <a:lnTo>
                  <a:pt x="164103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905958" y="3133506"/>
            <a:ext cx="31115" cy="3773804"/>
          </a:xfrm>
          <a:custGeom>
            <a:avLst/>
            <a:gdLst/>
            <a:ahLst/>
            <a:cxnLst/>
            <a:rect l="l" t="t" r="r" b="b"/>
            <a:pathLst>
              <a:path w="31115" h="3773804">
                <a:moveTo>
                  <a:pt x="-38099" y="1886661"/>
                </a:moveTo>
                <a:lnTo>
                  <a:pt x="69011" y="1886661"/>
                </a:lnTo>
              </a:path>
            </a:pathLst>
          </a:custGeom>
          <a:ln w="3849522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797053" y="6867837"/>
            <a:ext cx="218440" cy="219710"/>
          </a:xfrm>
          <a:custGeom>
            <a:avLst/>
            <a:gdLst/>
            <a:ahLst/>
            <a:cxnLst/>
            <a:rect l="l" t="t" r="r" b="b"/>
            <a:pathLst>
              <a:path w="218440" h="219709">
                <a:moveTo>
                  <a:pt x="0" y="0"/>
                </a:moveTo>
                <a:lnTo>
                  <a:pt x="107428" y="219327"/>
                </a:lnTo>
                <a:lnTo>
                  <a:pt x="218433" y="1789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827341" y="2953172"/>
            <a:ext cx="218440" cy="219710"/>
          </a:xfrm>
          <a:custGeom>
            <a:avLst/>
            <a:gdLst/>
            <a:ahLst/>
            <a:cxnLst/>
            <a:rect l="l" t="t" r="r" b="b"/>
            <a:pathLst>
              <a:path w="218440" h="219710">
                <a:moveTo>
                  <a:pt x="111005" y="0"/>
                </a:moveTo>
                <a:lnTo>
                  <a:pt x="0" y="217538"/>
                </a:lnTo>
                <a:lnTo>
                  <a:pt x="218432" y="219327"/>
                </a:lnTo>
                <a:lnTo>
                  <a:pt x="111005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598965" y="6730256"/>
            <a:ext cx="1515110" cy="903605"/>
          </a:xfrm>
          <a:custGeom>
            <a:avLst/>
            <a:gdLst/>
            <a:ahLst/>
            <a:cxnLst/>
            <a:rect l="l" t="t" r="r" b="b"/>
            <a:pathLst>
              <a:path w="1515109" h="903604">
                <a:moveTo>
                  <a:pt x="0" y="0"/>
                </a:moveTo>
                <a:lnTo>
                  <a:pt x="32720" y="19518"/>
                </a:lnTo>
                <a:lnTo>
                  <a:pt x="1481810" y="883951"/>
                </a:lnTo>
                <a:lnTo>
                  <a:pt x="1514531" y="903470"/>
                </a:lnTo>
              </a:path>
            </a:pathLst>
          </a:custGeom>
          <a:ln w="761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024822" y="7520409"/>
            <a:ext cx="243840" cy="205740"/>
          </a:xfrm>
          <a:custGeom>
            <a:avLst/>
            <a:gdLst/>
            <a:ahLst/>
            <a:cxnLst/>
            <a:rect l="l" t="t" r="r" b="b"/>
            <a:pathLst>
              <a:path w="243840" h="205740">
                <a:moveTo>
                  <a:pt x="111908" y="0"/>
                </a:moveTo>
                <a:lnTo>
                  <a:pt x="0" y="187596"/>
                </a:lnTo>
                <a:lnTo>
                  <a:pt x="243551" y="205706"/>
                </a:lnTo>
                <a:lnTo>
                  <a:pt x="111908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444089" y="6637866"/>
            <a:ext cx="243840" cy="205740"/>
          </a:xfrm>
          <a:custGeom>
            <a:avLst/>
            <a:gdLst/>
            <a:ahLst/>
            <a:cxnLst/>
            <a:rect l="l" t="t" r="r" b="b"/>
            <a:pathLst>
              <a:path w="243840" h="205740">
                <a:moveTo>
                  <a:pt x="0" y="0"/>
                </a:moveTo>
                <a:lnTo>
                  <a:pt x="131643" y="205706"/>
                </a:lnTo>
                <a:lnTo>
                  <a:pt x="243551" y="18110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802640" y="2349500"/>
            <a:ext cx="6969125" cy="174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72819" algn="l"/>
              </a:tabLst>
            </a:pPr>
            <a:r>
              <a:rPr sz="3825" spc="-53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345" baseline="10893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no	</a:t>
            </a:r>
            <a:r>
              <a:rPr sz="3400" dirty="0">
                <a:latin typeface="Comic Sans MS"/>
                <a:cs typeface="Comic Sans MS"/>
              </a:rPr>
              <a:t>always-on</a:t>
            </a:r>
            <a:r>
              <a:rPr sz="3400" spc="-5" dirty="0">
                <a:latin typeface="Comic Sans MS"/>
                <a:cs typeface="Comic Sans MS"/>
              </a:rPr>
              <a:t> server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/>
              <a:cs typeface="Times New Roman"/>
            </a:endParaRPr>
          </a:p>
          <a:p>
            <a:pPr marR="17780" algn="r">
              <a:lnSpc>
                <a:spcPct val="100000"/>
              </a:lnSpc>
            </a:pP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peer-peer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11377278" y="9323796"/>
            <a:ext cx="14262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3050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6720" algn="l"/>
              </a:tabLst>
            </a:pPr>
            <a:r>
              <a:rPr spc="-5" dirty="0"/>
              <a:t>Pure	</a:t>
            </a:r>
            <a:r>
              <a:rPr dirty="0"/>
              <a:t>P2P</a:t>
            </a:r>
            <a:r>
              <a:rPr spc="-6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278370" cy="0"/>
          </a:xfrm>
          <a:custGeom>
            <a:avLst/>
            <a:gdLst/>
            <a:ahLst/>
            <a:cxnLst/>
            <a:rect l="l" t="t" r="r" b="b"/>
            <a:pathLst>
              <a:path w="7278370">
                <a:moveTo>
                  <a:pt x="0" y="0"/>
                </a:moveTo>
                <a:lnTo>
                  <a:pt x="727834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131060"/>
            <a:ext cx="4893945" cy="20955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78460" indent="-340360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960119" algn="l"/>
              </a:tabLst>
            </a:pPr>
            <a:r>
              <a:rPr sz="3400" spc="-5" dirty="0">
                <a:latin typeface="Comic Sans MS"/>
                <a:cs typeface="Comic Sans MS"/>
              </a:rPr>
              <a:t>no	</a:t>
            </a:r>
            <a:r>
              <a:rPr sz="3400" dirty="0">
                <a:latin typeface="Comic Sans MS"/>
                <a:cs typeface="Comic Sans MS"/>
              </a:rPr>
              <a:t>always-on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server</a:t>
            </a:r>
            <a:endParaRPr sz="34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arbitrary end systems  directly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communicate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57173" y="4951845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6" y="20528"/>
                </a:moveTo>
                <a:lnTo>
                  <a:pt x="415355" y="21386"/>
                </a:lnTo>
                <a:lnTo>
                  <a:pt x="361355" y="24259"/>
                </a:lnTo>
                <a:lnTo>
                  <a:pt x="312617" y="29596"/>
                </a:lnTo>
                <a:lnTo>
                  <a:pt x="270932" y="37843"/>
                </a:lnTo>
                <a:lnTo>
                  <a:pt x="213270" y="56235"/>
                </a:lnTo>
                <a:lnTo>
                  <a:pt x="159360" y="79918"/>
                </a:lnTo>
                <a:lnTo>
                  <a:pt x="110742" y="108104"/>
                </a:lnTo>
                <a:lnTo>
                  <a:pt x="68957" y="140003"/>
                </a:lnTo>
                <a:lnTo>
                  <a:pt x="35544" y="174824"/>
                </a:lnTo>
                <a:lnTo>
                  <a:pt x="12045" y="211778"/>
                </a:lnTo>
                <a:lnTo>
                  <a:pt x="0" y="250075"/>
                </a:lnTo>
                <a:lnTo>
                  <a:pt x="8" y="286381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7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3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0"/>
                </a:lnTo>
                <a:lnTo>
                  <a:pt x="444836" y="749712"/>
                </a:lnTo>
                <a:lnTo>
                  <a:pt x="493994" y="773389"/>
                </a:lnTo>
                <a:lnTo>
                  <a:pt x="544142" y="795264"/>
                </a:lnTo>
                <a:lnTo>
                  <a:pt x="594858" y="815081"/>
                </a:lnTo>
                <a:lnTo>
                  <a:pt x="645723" y="832581"/>
                </a:lnTo>
                <a:lnTo>
                  <a:pt x="693471" y="846935"/>
                </a:lnTo>
                <a:lnTo>
                  <a:pt x="743895" y="860312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6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19"/>
                </a:lnTo>
                <a:lnTo>
                  <a:pt x="1491085" y="777195"/>
                </a:lnTo>
                <a:lnTo>
                  <a:pt x="1528070" y="744748"/>
                </a:lnTo>
                <a:lnTo>
                  <a:pt x="1562381" y="710661"/>
                </a:lnTo>
                <a:lnTo>
                  <a:pt x="1593748" y="673284"/>
                </a:lnTo>
                <a:lnTo>
                  <a:pt x="1621965" y="631357"/>
                </a:lnTo>
                <a:lnTo>
                  <a:pt x="1647273" y="586042"/>
                </a:lnTo>
                <a:lnTo>
                  <a:pt x="1669908" y="538506"/>
                </a:lnTo>
                <a:lnTo>
                  <a:pt x="1690109" y="489910"/>
                </a:lnTo>
                <a:lnTo>
                  <a:pt x="1708114" y="441421"/>
                </a:lnTo>
                <a:lnTo>
                  <a:pt x="1724161" y="394202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3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0"/>
                </a:lnTo>
                <a:lnTo>
                  <a:pt x="1250809" y="51390"/>
                </a:lnTo>
                <a:lnTo>
                  <a:pt x="1191127" y="51355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1" y="32619"/>
                </a:lnTo>
                <a:lnTo>
                  <a:pt x="591014" y="23066"/>
                </a:lnTo>
                <a:lnTo>
                  <a:pt x="531976" y="21237"/>
                </a:lnTo>
                <a:lnTo>
                  <a:pt x="472826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7"/>
                </a:lnTo>
                <a:lnTo>
                  <a:pt x="1347572" y="43387"/>
                </a:lnTo>
                <a:lnTo>
                  <a:pt x="1296799" y="48920"/>
                </a:lnTo>
                <a:lnTo>
                  <a:pt x="1250809" y="51390"/>
                </a:lnTo>
                <a:lnTo>
                  <a:pt x="1801745" y="51390"/>
                </a:lnTo>
                <a:lnTo>
                  <a:pt x="1797878" y="39163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5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6"/>
                </a:lnTo>
                <a:lnTo>
                  <a:pt x="844690" y="32481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08054" y="2767631"/>
            <a:ext cx="2407558" cy="1429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7483" y="2338357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6" y="1089062"/>
                </a:moveTo>
                <a:lnTo>
                  <a:pt x="843687" y="1089062"/>
                </a:lnTo>
                <a:lnTo>
                  <a:pt x="894423" y="1089527"/>
                </a:lnTo>
                <a:lnTo>
                  <a:pt x="941716" y="1091040"/>
                </a:lnTo>
                <a:lnTo>
                  <a:pt x="984765" y="1093794"/>
                </a:lnTo>
                <a:lnTo>
                  <a:pt x="1022774" y="1097980"/>
                </a:lnTo>
                <a:lnTo>
                  <a:pt x="1089927" y="1110737"/>
                </a:lnTo>
                <a:lnTo>
                  <a:pt x="1143100" y="1127325"/>
                </a:lnTo>
                <a:lnTo>
                  <a:pt x="1186281" y="1147151"/>
                </a:lnTo>
                <a:lnTo>
                  <a:pt x="1223459" y="1169624"/>
                </a:lnTo>
                <a:lnTo>
                  <a:pt x="1295760" y="1220137"/>
                </a:lnTo>
                <a:lnTo>
                  <a:pt x="1381399" y="1273372"/>
                </a:lnTo>
                <a:lnTo>
                  <a:pt x="1425575" y="1303931"/>
                </a:lnTo>
                <a:lnTo>
                  <a:pt x="1470704" y="1336925"/>
                </a:lnTo>
                <a:lnTo>
                  <a:pt x="1516098" y="1370607"/>
                </a:lnTo>
                <a:lnTo>
                  <a:pt x="1561068" y="1403230"/>
                </a:lnTo>
                <a:lnTo>
                  <a:pt x="1604927" y="1433049"/>
                </a:lnTo>
                <a:lnTo>
                  <a:pt x="1646987" y="1458316"/>
                </a:lnTo>
                <a:lnTo>
                  <a:pt x="1686559" y="1477287"/>
                </a:lnTo>
                <a:lnTo>
                  <a:pt x="1746129" y="1495783"/>
                </a:lnTo>
                <a:lnTo>
                  <a:pt x="1802772" y="1503875"/>
                </a:lnTo>
                <a:lnTo>
                  <a:pt x="1856272" y="1503622"/>
                </a:lnTo>
                <a:lnTo>
                  <a:pt x="1906413" y="1497083"/>
                </a:lnTo>
                <a:lnTo>
                  <a:pt x="1952978" y="1486318"/>
                </a:lnTo>
                <a:lnTo>
                  <a:pt x="1996508" y="1472699"/>
                </a:lnTo>
                <a:lnTo>
                  <a:pt x="2037328" y="1454854"/>
                </a:lnTo>
                <a:lnTo>
                  <a:pt x="2074898" y="1430723"/>
                </a:lnTo>
                <a:lnTo>
                  <a:pt x="2108674" y="1398247"/>
                </a:lnTo>
                <a:lnTo>
                  <a:pt x="2138116" y="1355367"/>
                </a:lnTo>
                <a:lnTo>
                  <a:pt x="2156033" y="1316175"/>
                </a:lnTo>
                <a:lnTo>
                  <a:pt x="2171423" y="1269637"/>
                </a:lnTo>
                <a:lnTo>
                  <a:pt x="2184798" y="1217807"/>
                </a:lnTo>
                <a:lnTo>
                  <a:pt x="2196673" y="1162738"/>
                </a:lnTo>
                <a:lnTo>
                  <a:pt x="2207560" y="1106485"/>
                </a:lnTo>
                <a:lnTo>
                  <a:pt x="2210836" y="1089062"/>
                </a:lnTo>
                <a:close/>
              </a:path>
              <a:path w="2310765" h="1504314">
                <a:moveTo>
                  <a:pt x="1691745" y="0"/>
                </a:moveTo>
                <a:lnTo>
                  <a:pt x="1649767" y="365"/>
                </a:lnTo>
                <a:lnTo>
                  <a:pt x="1609795" y="2111"/>
                </a:lnTo>
                <a:lnTo>
                  <a:pt x="1566814" y="5550"/>
                </a:lnTo>
                <a:lnTo>
                  <a:pt x="1515805" y="10996"/>
                </a:lnTo>
                <a:lnTo>
                  <a:pt x="1221936" y="48395"/>
                </a:lnTo>
                <a:lnTo>
                  <a:pt x="1115522" y="64200"/>
                </a:lnTo>
                <a:lnTo>
                  <a:pt x="1062410" y="72949"/>
                </a:lnTo>
                <a:lnTo>
                  <a:pt x="1010426" y="82262"/>
                </a:lnTo>
                <a:lnTo>
                  <a:pt x="960371" y="92140"/>
                </a:lnTo>
                <a:lnTo>
                  <a:pt x="913044" y="102582"/>
                </a:lnTo>
                <a:lnTo>
                  <a:pt x="869245" y="113589"/>
                </a:lnTo>
                <a:lnTo>
                  <a:pt x="813968" y="129210"/>
                </a:lnTo>
                <a:lnTo>
                  <a:pt x="759843" y="145910"/>
                </a:lnTo>
                <a:lnTo>
                  <a:pt x="707353" y="163594"/>
                </a:lnTo>
                <a:lnTo>
                  <a:pt x="656982" y="182170"/>
                </a:lnTo>
                <a:lnTo>
                  <a:pt x="609213" y="201546"/>
                </a:lnTo>
                <a:lnTo>
                  <a:pt x="564528" y="221627"/>
                </a:lnTo>
                <a:lnTo>
                  <a:pt x="523411" y="242322"/>
                </a:lnTo>
                <a:lnTo>
                  <a:pt x="486345" y="263537"/>
                </a:lnTo>
                <a:lnTo>
                  <a:pt x="453814" y="285180"/>
                </a:lnTo>
                <a:lnTo>
                  <a:pt x="418285" y="320248"/>
                </a:lnTo>
                <a:lnTo>
                  <a:pt x="397620" y="358766"/>
                </a:lnTo>
                <a:lnTo>
                  <a:pt x="385234" y="398915"/>
                </a:lnTo>
                <a:lnTo>
                  <a:pt x="374541" y="438876"/>
                </a:lnTo>
                <a:lnTo>
                  <a:pt x="358956" y="476830"/>
                </a:lnTo>
                <a:lnTo>
                  <a:pt x="331894" y="510958"/>
                </a:lnTo>
                <a:lnTo>
                  <a:pt x="296204" y="534865"/>
                </a:lnTo>
                <a:lnTo>
                  <a:pt x="251785" y="554034"/>
                </a:lnTo>
                <a:lnTo>
                  <a:pt x="152720" y="587946"/>
                </a:lnTo>
                <a:lnTo>
                  <a:pt x="106050" y="607588"/>
                </a:lnTo>
                <a:lnTo>
                  <a:pt x="66608" y="632286"/>
                </a:lnTo>
                <a:lnTo>
                  <a:pt x="38383" y="664487"/>
                </a:lnTo>
                <a:lnTo>
                  <a:pt x="22066" y="701872"/>
                </a:lnTo>
                <a:lnTo>
                  <a:pt x="10301" y="747672"/>
                </a:lnTo>
                <a:lnTo>
                  <a:pt x="2981" y="798869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7"/>
                </a:lnTo>
                <a:lnTo>
                  <a:pt x="111477" y="1086973"/>
                </a:lnTo>
                <a:lnTo>
                  <a:pt x="155786" y="1091458"/>
                </a:lnTo>
                <a:lnTo>
                  <a:pt x="322639" y="1099638"/>
                </a:lnTo>
                <a:lnTo>
                  <a:pt x="363882" y="1100224"/>
                </a:lnTo>
                <a:lnTo>
                  <a:pt x="409669" y="1099931"/>
                </a:lnTo>
                <a:lnTo>
                  <a:pt x="790306" y="1089451"/>
                </a:lnTo>
                <a:lnTo>
                  <a:pt x="2210836" y="1089062"/>
                </a:lnTo>
                <a:lnTo>
                  <a:pt x="2217974" y="1051100"/>
                </a:lnTo>
                <a:lnTo>
                  <a:pt x="2228427" y="998638"/>
                </a:lnTo>
                <a:lnTo>
                  <a:pt x="2238906" y="949046"/>
                </a:lnTo>
                <a:lnTo>
                  <a:pt x="2248951" y="900480"/>
                </a:lnTo>
                <a:lnTo>
                  <a:pt x="2258404" y="852310"/>
                </a:lnTo>
                <a:lnTo>
                  <a:pt x="2267106" y="803903"/>
                </a:lnTo>
                <a:lnTo>
                  <a:pt x="2274899" y="754627"/>
                </a:lnTo>
                <a:lnTo>
                  <a:pt x="2281626" y="703850"/>
                </a:lnTo>
                <a:lnTo>
                  <a:pt x="2287129" y="650940"/>
                </a:lnTo>
                <a:lnTo>
                  <a:pt x="2292054" y="601048"/>
                </a:lnTo>
                <a:lnTo>
                  <a:pt x="2297747" y="547294"/>
                </a:lnTo>
                <a:lnTo>
                  <a:pt x="2303281" y="491317"/>
                </a:lnTo>
                <a:lnTo>
                  <a:pt x="2307731" y="434758"/>
                </a:lnTo>
                <a:lnTo>
                  <a:pt x="2310169" y="379257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59" y="235509"/>
                </a:lnTo>
                <a:lnTo>
                  <a:pt x="2276896" y="187061"/>
                </a:lnTo>
                <a:lnTo>
                  <a:pt x="2251172" y="145198"/>
                </a:lnTo>
                <a:lnTo>
                  <a:pt x="2219678" y="109355"/>
                </a:lnTo>
                <a:lnTo>
                  <a:pt x="2183104" y="78970"/>
                </a:lnTo>
                <a:lnTo>
                  <a:pt x="2142140" y="53476"/>
                </a:lnTo>
                <a:lnTo>
                  <a:pt x="2097476" y="32309"/>
                </a:lnTo>
                <a:lnTo>
                  <a:pt x="2054255" y="18591"/>
                </a:lnTo>
                <a:lnTo>
                  <a:pt x="2005229" y="9652"/>
                </a:lnTo>
                <a:lnTo>
                  <a:pt x="1952333" y="4465"/>
                </a:lnTo>
                <a:lnTo>
                  <a:pt x="1897501" y="2004"/>
                </a:lnTo>
                <a:lnTo>
                  <a:pt x="1842669" y="1240"/>
                </a:lnTo>
                <a:lnTo>
                  <a:pt x="169174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74969" y="4606223"/>
            <a:ext cx="981710" cy="952500"/>
          </a:xfrm>
          <a:custGeom>
            <a:avLst/>
            <a:gdLst/>
            <a:ahLst/>
            <a:cxnLst/>
            <a:rect l="l" t="t" r="r" b="b"/>
            <a:pathLst>
              <a:path w="981709" h="952500">
                <a:moveTo>
                  <a:pt x="0" y="952350"/>
                </a:moveTo>
                <a:lnTo>
                  <a:pt x="981542" y="952350"/>
                </a:lnTo>
                <a:lnTo>
                  <a:pt x="981542" y="0"/>
                </a:lnTo>
                <a:lnTo>
                  <a:pt x="0" y="0"/>
                </a:lnTo>
                <a:lnTo>
                  <a:pt x="0" y="95235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52781" y="4606223"/>
            <a:ext cx="315595" cy="952500"/>
          </a:xfrm>
          <a:custGeom>
            <a:avLst/>
            <a:gdLst/>
            <a:ahLst/>
            <a:cxnLst/>
            <a:rect l="l" t="t" r="r" b="b"/>
            <a:pathLst>
              <a:path w="315595" h="952500">
                <a:moveTo>
                  <a:pt x="0" y="952350"/>
                </a:moveTo>
                <a:lnTo>
                  <a:pt x="315077" y="952350"/>
                </a:lnTo>
                <a:lnTo>
                  <a:pt x="315077" y="0"/>
                </a:lnTo>
                <a:lnTo>
                  <a:pt x="0" y="0"/>
                </a:lnTo>
                <a:lnTo>
                  <a:pt x="0" y="95235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19870" y="4231076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09" h="452120">
                <a:moveTo>
                  <a:pt x="1036892" y="0"/>
                </a:moveTo>
                <a:lnTo>
                  <a:pt x="0" y="451606"/>
                </a:lnTo>
                <a:lnTo>
                  <a:pt x="2073785" y="451606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25107" y="2871497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40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50719" y="2871481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28988" y="3307574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20" h="60325">
                <a:moveTo>
                  <a:pt x="4422" y="0"/>
                </a:moveTo>
                <a:lnTo>
                  <a:pt x="134460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54603" y="3307570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4" h="60325">
                <a:moveTo>
                  <a:pt x="134997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1" y="0"/>
                </a:lnTo>
                <a:lnTo>
                  <a:pt x="134997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50455" y="2883041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40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29013" y="3117606"/>
            <a:ext cx="260462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54675" y="3051351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09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54314" y="2959774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29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98583" y="3045312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4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24446" y="2956094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5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09684" y="2598499"/>
            <a:ext cx="495902" cy="318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67127" y="3560895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2" y="0"/>
                </a:moveTo>
                <a:lnTo>
                  <a:pt x="217257" y="0"/>
                </a:lnTo>
                <a:lnTo>
                  <a:pt x="164162" y="3036"/>
                </a:lnTo>
                <a:lnTo>
                  <a:pt x="114215" y="9109"/>
                </a:lnTo>
                <a:lnTo>
                  <a:pt x="69514" y="18218"/>
                </a:lnTo>
                <a:lnTo>
                  <a:pt x="23171" y="34700"/>
                </a:lnTo>
                <a:lnTo>
                  <a:pt x="0" y="53400"/>
                </a:lnTo>
                <a:lnTo>
                  <a:pt x="0" y="72840"/>
                </a:lnTo>
                <a:lnTo>
                  <a:pt x="69514" y="108021"/>
                </a:lnTo>
                <a:lnTo>
                  <a:pt x="114215" y="117131"/>
                </a:lnTo>
                <a:lnTo>
                  <a:pt x="164162" y="123204"/>
                </a:lnTo>
                <a:lnTo>
                  <a:pt x="217257" y="126240"/>
                </a:lnTo>
                <a:lnTo>
                  <a:pt x="271402" y="126240"/>
                </a:lnTo>
                <a:lnTo>
                  <a:pt x="324497" y="123204"/>
                </a:lnTo>
                <a:lnTo>
                  <a:pt x="374444" y="117131"/>
                </a:lnTo>
                <a:lnTo>
                  <a:pt x="419145" y="108021"/>
                </a:lnTo>
                <a:lnTo>
                  <a:pt x="465488" y="91540"/>
                </a:lnTo>
                <a:lnTo>
                  <a:pt x="488660" y="72840"/>
                </a:lnTo>
                <a:lnTo>
                  <a:pt x="488660" y="53400"/>
                </a:lnTo>
                <a:lnTo>
                  <a:pt x="419145" y="18218"/>
                </a:lnTo>
                <a:lnTo>
                  <a:pt x="374444" y="9109"/>
                </a:lnTo>
                <a:lnTo>
                  <a:pt x="324497" y="3036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67127" y="3560895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64231" y="3549227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358684" y="3549227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64231" y="3587608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89938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62611" y="3459354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3" y="0"/>
                </a:moveTo>
                <a:lnTo>
                  <a:pt x="217258" y="0"/>
                </a:lnTo>
                <a:lnTo>
                  <a:pt x="164163" y="3508"/>
                </a:lnTo>
                <a:lnTo>
                  <a:pt x="114215" y="10526"/>
                </a:lnTo>
                <a:lnTo>
                  <a:pt x="69514" y="21052"/>
                </a:lnTo>
                <a:lnTo>
                  <a:pt x="23171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514" y="124824"/>
                </a:lnTo>
                <a:lnTo>
                  <a:pt x="114215" y="135351"/>
                </a:lnTo>
                <a:lnTo>
                  <a:pt x="164163" y="142369"/>
                </a:lnTo>
                <a:lnTo>
                  <a:pt x="217258" y="145877"/>
                </a:lnTo>
                <a:lnTo>
                  <a:pt x="271403" y="145877"/>
                </a:lnTo>
                <a:lnTo>
                  <a:pt x="324498" y="142369"/>
                </a:lnTo>
                <a:lnTo>
                  <a:pt x="374446" y="135351"/>
                </a:lnTo>
                <a:lnTo>
                  <a:pt x="419146" y="124824"/>
                </a:lnTo>
                <a:lnTo>
                  <a:pt x="465489" y="105779"/>
                </a:lnTo>
                <a:lnTo>
                  <a:pt x="488661" y="84170"/>
                </a:lnTo>
                <a:lnTo>
                  <a:pt x="488661" y="61707"/>
                </a:lnTo>
                <a:lnTo>
                  <a:pt x="419146" y="21052"/>
                </a:lnTo>
                <a:lnTo>
                  <a:pt x="374446" y="10526"/>
                </a:lnTo>
                <a:lnTo>
                  <a:pt x="324498" y="3508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62612" y="3459354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979115" y="3477826"/>
            <a:ext cx="244475" cy="115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70888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70888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67900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372231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67900" y="3966069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860446" y="3822889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3"/>
                </a:lnTo>
                <a:lnTo>
                  <a:pt x="0" y="66454"/>
                </a:lnTo>
                <a:lnTo>
                  <a:pt x="0" y="90646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7"/>
                </a:lnTo>
                <a:lnTo>
                  <a:pt x="504280" y="90646"/>
                </a:lnTo>
                <a:lnTo>
                  <a:pt x="504280" y="66454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860446" y="3822890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79114" y="3843587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539307" y="3420897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5"/>
                </a:lnTo>
                <a:lnTo>
                  <a:pt x="17203" y="83535"/>
                </a:lnTo>
                <a:lnTo>
                  <a:pt x="68815" y="103701"/>
                </a:lnTo>
                <a:lnTo>
                  <a:pt x="111296" y="112446"/>
                </a:lnTo>
                <a:lnTo>
                  <a:pt x="158763" y="118276"/>
                </a:lnTo>
                <a:lnTo>
                  <a:pt x="209222" y="121191"/>
                </a:lnTo>
                <a:lnTo>
                  <a:pt x="260678" y="121191"/>
                </a:lnTo>
                <a:lnTo>
                  <a:pt x="311137" y="118276"/>
                </a:lnTo>
                <a:lnTo>
                  <a:pt x="358604" y="112446"/>
                </a:lnTo>
                <a:lnTo>
                  <a:pt x="401085" y="103701"/>
                </a:lnTo>
                <a:lnTo>
                  <a:pt x="452696" y="83535"/>
                </a:lnTo>
                <a:lnTo>
                  <a:pt x="469900" y="60595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539307" y="3420897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39307" y="3411501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08924" y="3411501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539307" y="3448755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7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537543" y="3327825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5" y="0"/>
                </a:moveTo>
                <a:lnTo>
                  <a:pt x="206469" y="0"/>
                </a:lnTo>
                <a:lnTo>
                  <a:pt x="156010" y="3400"/>
                </a:lnTo>
                <a:lnTo>
                  <a:pt x="108543" y="10202"/>
                </a:lnTo>
                <a:lnTo>
                  <a:pt x="66062" y="20405"/>
                </a:lnTo>
                <a:lnTo>
                  <a:pt x="22020" y="38864"/>
                </a:lnTo>
                <a:lnTo>
                  <a:pt x="0" y="59808"/>
                </a:lnTo>
                <a:lnTo>
                  <a:pt x="0" y="81580"/>
                </a:lnTo>
                <a:lnTo>
                  <a:pt x="66062" y="120984"/>
                </a:lnTo>
                <a:lnTo>
                  <a:pt x="108543" y="131186"/>
                </a:lnTo>
                <a:lnTo>
                  <a:pt x="156010" y="137988"/>
                </a:lnTo>
                <a:lnTo>
                  <a:pt x="206469" y="141389"/>
                </a:lnTo>
                <a:lnTo>
                  <a:pt x="257925" y="141389"/>
                </a:lnTo>
                <a:lnTo>
                  <a:pt x="308384" y="137988"/>
                </a:lnTo>
                <a:lnTo>
                  <a:pt x="355851" y="131186"/>
                </a:lnTo>
                <a:lnTo>
                  <a:pt x="398332" y="120984"/>
                </a:lnTo>
                <a:lnTo>
                  <a:pt x="442374" y="102525"/>
                </a:lnTo>
                <a:lnTo>
                  <a:pt x="464395" y="81580"/>
                </a:lnTo>
                <a:lnTo>
                  <a:pt x="464395" y="59808"/>
                </a:lnTo>
                <a:lnTo>
                  <a:pt x="398332" y="20405"/>
                </a:lnTo>
                <a:lnTo>
                  <a:pt x="355851" y="10202"/>
                </a:lnTo>
                <a:lnTo>
                  <a:pt x="308384" y="3400"/>
                </a:lnTo>
                <a:lnTo>
                  <a:pt x="25792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537543" y="3327825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647419" y="3340106"/>
            <a:ext cx="233205" cy="111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664215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664215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661226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171484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661226" y="3966069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658288" y="3822889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3"/>
                </a:lnTo>
                <a:lnTo>
                  <a:pt x="0" y="66454"/>
                </a:lnTo>
                <a:lnTo>
                  <a:pt x="0" y="90646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7"/>
                </a:lnTo>
                <a:lnTo>
                  <a:pt x="504280" y="90646"/>
                </a:lnTo>
                <a:lnTo>
                  <a:pt x="504280" y="66454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658288" y="3822890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78367" y="3843587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59204" y="3554113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2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2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2" y="123435"/>
                </a:lnTo>
                <a:lnTo>
                  <a:pt x="323015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52214"/>
                </a:lnTo>
                <a:lnTo>
                  <a:pt x="463363" y="33929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5" y="2969"/>
                </a:lnTo>
                <a:lnTo>
                  <a:pt x="27016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59203" y="3554112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56319" y="3542452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48516" y="3542452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56319" y="3580835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51582" y="3452580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8"/>
                </a:lnTo>
                <a:lnTo>
                  <a:pt x="0" y="84171"/>
                </a:lnTo>
                <a:lnTo>
                  <a:pt x="69197" y="124825"/>
                </a:lnTo>
                <a:lnTo>
                  <a:pt x="113693" y="135352"/>
                </a:lnTo>
                <a:lnTo>
                  <a:pt x="163412" y="142369"/>
                </a:lnTo>
                <a:lnTo>
                  <a:pt x="216265" y="145878"/>
                </a:lnTo>
                <a:lnTo>
                  <a:pt x="270163" y="145878"/>
                </a:lnTo>
                <a:lnTo>
                  <a:pt x="323016" y="142369"/>
                </a:lnTo>
                <a:lnTo>
                  <a:pt x="372735" y="135352"/>
                </a:lnTo>
                <a:lnTo>
                  <a:pt x="417231" y="124825"/>
                </a:lnTo>
                <a:lnTo>
                  <a:pt x="463363" y="105780"/>
                </a:lnTo>
                <a:lnTo>
                  <a:pt x="486429" y="84171"/>
                </a:lnTo>
                <a:lnTo>
                  <a:pt x="486429" y="61708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51583" y="3452580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71211" y="3471054"/>
            <a:ext cx="244469" cy="113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23452" y="5188745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8"/>
                </a:lnTo>
                <a:lnTo>
                  <a:pt x="0" y="52213"/>
                </a:lnTo>
                <a:lnTo>
                  <a:pt x="0" y="71221"/>
                </a:lnTo>
                <a:lnTo>
                  <a:pt x="69197" y="105620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0"/>
                </a:lnTo>
                <a:lnTo>
                  <a:pt x="463363" y="89505"/>
                </a:lnTo>
                <a:lnTo>
                  <a:pt x="486429" y="52213"/>
                </a:lnTo>
                <a:lnTo>
                  <a:pt x="463363" y="33928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23452" y="5188745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20568" y="5177083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12763" y="5177083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220568" y="5215466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218937" y="5087212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2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4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4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2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218936" y="5087211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35460" y="5105685"/>
            <a:ext cx="244469" cy="1134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24900" y="5219700"/>
            <a:ext cx="966469" cy="2540"/>
          </a:xfrm>
          <a:custGeom>
            <a:avLst/>
            <a:gdLst/>
            <a:ahLst/>
            <a:cxnLst/>
            <a:rect l="l" t="t" r="r" b="b"/>
            <a:pathLst>
              <a:path w="966470" h="2539">
                <a:moveTo>
                  <a:pt x="0" y="0"/>
                </a:moveTo>
                <a:lnTo>
                  <a:pt x="96633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85842" y="5080896"/>
            <a:ext cx="4183513" cy="31614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44000" y="3580836"/>
            <a:ext cx="725170" cy="5080"/>
          </a:xfrm>
          <a:custGeom>
            <a:avLst/>
            <a:gdLst/>
            <a:ahLst/>
            <a:cxnLst/>
            <a:rect l="l" t="t" r="r" b="b"/>
            <a:pathLst>
              <a:path w="725170" h="5079">
                <a:moveTo>
                  <a:pt x="0" y="0"/>
                </a:moveTo>
                <a:lnTo>
                  <a:pt x="72476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527626" y="3336996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70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10292" y="3177574"/>
            <a:ext cx="106297" cy="1244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74620" y="3177574"/>
            <a:ext cx="108544" cy="1244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70747" y="3155263"/>
            <a:ext cx="183401" cy="1098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80300" y="3077175"/>
            <a:ext cx="735965" cy="187960"/>
          </a:xfrm>
          <a:custGeom>
            <a:avLst/>
            <a:gdLst/>
            <a:ahLst/>
            <a:cxnLst/>
            <a:rect l="l" t="t" r="r" b="b"/>
            <a:pathLst>
              <a:path w="735965" h="187960">
                <a:moveTo>
                  <a:pt x="233554" y="83237"/>
                </a:moveTo>
                <a:lnTo>
                  <a:pt x="145972" y="83237"/>
                </a:lnTo>
                <a:lnTo>
                  <a:pt x="160195" y="84952"/>
                </a:lnTo>
                <a:lnTo>
                  <a:pt x="174417" y="90101"/>
                </a:lnTo>
                <a:lnTo>
                  <a:pt x="208104" y="123567"/>
                </a:lnTo>
                <a:lnTo>
                  <a:pt x="220830" y="162182"/>
                </a:lnTo>
                <a:lnTo>
                  <a:pt x="222327" y="187067"/>
                </a:lnTo>
                <a:lnTo>
                  <a:pt x="306917" y="187925"/>
                </a:lnTo>
                <a:lnTo>
                  <a:pt x="292693" y="154459"/>
                </a:lnTo>
                <a:lnTo>
                  <a:pt x="288950" y="148452"/>
                </a:lnTo>
                <a:lnTo>
                  <a:pt x="284459" y="142445"/>
                </a:lnTo>
                <a:lnTo>
                  <a:pt x="281465" y="136438"/>
                </a:lnTo>
                <a:lnTo>
                  <a:pt x="267990" y="135581"/>
                </a:lnTo>
                <a:lnTo>
                  <a:pt x="256762" y="135581"/>
                </a:lnTo>
                <a:lnTo>
                  <a:pt x="250024" y="124425"/>
                </a:lnTo>
                <a:lnTo>
                  <a:pt x="258259" y="114128"/>
                </a:lnTo>
                <a:lnTo>
                  <a:pt x="279406" y="114128"/>
                </a:lnTo>
                <a:lnTo>
                  <a:pt x="280716" y="108121"/>
                </a:lnTo>
                <a:lnTo>
                  <a:pt x="285607" y="96108"/>
                </a:lnTo>
                <a:lnTo>
                  <a:pt x="246282" y="96108"/>
                </a:lnTo>
                <a:lnTo>
                  <a:pt x="238047" y="95250"/>
                </a:lnTo>
                <a:lnTo>
                  <a:pt x="232059" y="93534"/>
                </a:lnTo>
                <a:lnTo>
                  <a:pt x="229812" y="90101"/>
                </a:lnTo>
                <a:lnTo>
                  <a:pt x="232059" y="84094"/>
                </a:lnTo>
                <a:lnTo>
                  <a:pt x="233554" y="83237"/>
                </a:lnTo>
                <a:close/>
              </a:path>
              <a:path w="735965" h="187960">
                <a:moveTo>
                  <a:pt x="416744" y="15445"/>
                </a:moveTo>
                <a:lnTo>
                  <a:pt x="277722" y="15445"/>
                </a:lnTo>
                <a:lnTo>
                  <a:pt x="398242" y="22311"/>
                </a:lnTo>
                <a:lnTo>
                  <a:pt x="486575" y="118418"/>
                </a:lnTo>
                <a:lnTo>
                  <a:pt x="480587" y="136438"/>
                </a:lnTo>
                <a:lnTo>
                  <a:pt x="476095" y="152742"/>
                </a:lnTo>
                <a:lnTo>
                  <a:pt x="473100" y="169047"/>
                </a:lnTo>
                <a:lnTo>
                  <a:pt x="472352" y="184492"/>
                </a:lnTo>
                <a:lnTo>
                  <a:pt x="509032" y="184492"/>
                </a:lnTo>
                <a:lnTo>
                  <a:pt x="510529" y="161324"/>
                </a:lnTo>
                <a:lnTo>
                  <a:pt x="515020" y="140729"/>
                </a:lnTo>
                <a:lnTo>
                  <a:pt x="541969" y="98682"/>
                </a:lnTo>
                <a:lnTo>
                  <a:pt x="580147" y="83237"/>
                </a:lnTo>
                <a:lnTo>
                  <a:pt x="666235" y="83237"/>
                </a:lnTo>
                <a:lnTo>
                  <a:pt x="663239" y="81520"/>
                </a:lnTo>
                <a:lnTo>
                  <a:pt x="652010" y="76371"/>
                </a:lnTo>
                <a:lnTo>
                  <a:pt x="640033" y="72081"/>
                </a:lnTo>
                <a:lnTo>
                  <a:pt x="476843" y="72081"/>
                </a:lnTo>
                <a:lnTo>
                  <a:pt x="416957" y="23168"/>
                </a:lnTo>
                <a:lnTo>
                  <a:pt x="441661" y="23168"/>
                </a:lnTo>
                <a:lnTo>
                  <a:pt x="426689" y="18020"/>
                </a:lnTo>
                <a:lnTo>
                  <a:pt x="416744" y="15445"/>
                </a:lnTo>
                <a:close/>
              </a:path>
              <a:path w="735965" h="187960">
                <a:moveTo>
                  <a:pt x="246282" y="78945"/>
                </a:moveTo>
                <a:lnTo>
                  <a:pt x="23205" y="78945"/>
                </a:lnTo>
                <a:lnTo>
                  <a:pt x="11977" y="79804"/>
                </a:lnTo>
                <a:lnTo>
                  <a:pt x="0" y="79804"/>
                </a:lnTo>
                <a:lnTo>
                  <a:pt x="1497" y="89242"/>
                </a:lnTo>
                <a:lnTo>
                  <a:pt x="3742" y="96965"/>
                </a:lnTo>
                <a:lnTo>
                  <a:pt x="7485" y="102972"/>
                </a:lnTo>
                <a:lnTo>
                  <a:pt x="10480" y="108979"/>
                </a:lnTo>
                <a:lnTo>
                  <a:pt x="12725" y="114987"/>
                </a:lnTo>
                <a:lnTo>
                  <a:pt x="11977" y="122709"/>
                </a:lnTo>
                <a:lnTo>
                  <a:pt x="8234" y="132148"/>
                </a:lnTo>
                <a:lnTo>
                  <a:pt x="748" y="145020"/>
                </a:lnTo>
                <a:lnTo>
                  <a:pt x="2994" y="150168"/>
                </a:lnTo>
                <a:lnTo>
                  <a:pt x="7485" y="152742"/>
                </a:lnTo>
                <a:lnTo>
                  <a:pt x="10480" y="157034"/>
                </a:lnTo>
                <a:lnTo>
                  <a:pt x="6737" y="166472"/>
                </a:lnTo>
                <a:lnTo>
                  <a:pt x="70366" y="175911"/>
                </a:lnTo>
                <a:lnTo>
                  <a:pt x="77102" y="135581"/>
                </a:lnTo>
                <a:lnTo>
                  <a:pt x="105549" y="96108"/>
                </a:lnTo>
                <a:lnTo>
                  <a:pt x="145972" y="83237"/>
                </a:lnTo>
                <a:lnTo>
                  <a:pt x="233554" y="83237"/>
                </a:lnTo>
                <a:lnTo>
                  <a:pt x="238047" y="80661"/>
                </a:lnTo>
                <a:lnTo>
                  <a:pt x="246282" y="78945"/>
                </a:lnTo>
                <a:close/>
              </a:path>
              <a:path w="735965" h="187960">
                <a:moveTo>
                  <a:pt x="666235" y="83237"/>
                </a:moveTo>
                <a:lnTo>
                  <a:pt x="580147" y="83237"/>
                </a:lnTo>
                <a:lnTo>
                  <a:pt x="593622" y="84094"/>
                </a:lnTo>
                <a:lnTo>
                  <a:pt x="607095" y="88385"/>
                </a:lnTo>
                <a:lnTo>
                  <a:pt x="638536" y="115844"/>
                </a:lnTo>
                <a:lnTo>
                  <a:pt x="652010" y="169905"/>
                </a:lnTo>
                <a:lnTo>
                  <a:pt x="725371" y="169905"/>
                </a:lnTo>
                <a:lnTo>
                  <a:pt x="730611" y="161324"/>
                </a:lnTo>
                <a:lnTo>
                  <a:pt x="732483" y="157034"/>
                </a:lnTo>
                <a:lnTo>
                  <a:pt x="692434" y="157034"/>
                </a:lnTo>
                <a:lnTo>
                  <a:pt x="683450" y="154459"/>
                </a:lnTo>
                <a:lnTo>
                  <a:pt x="675217" y="151027"/>
                </a:lnTo>
                <a:lnTo>
                  <a:pt x="666982" y="145878"/>
                </a:lnTo>
                <a:lnTo>
                  <a:pt x="730611" y="135581"/>
                </a:lnTo>
                <a:lnTo>
                  <a:pt x="719382" y="123567"/>
                </a:lnTo>
                <a:lnTo>
                  <a:pt x="708154" y="113270"/>
                </a:lnTo>
                <a:lnTo>
                  <a:pt x="697674" y="103831"/>
                </a:lnTo>
                <a:lnTo>
                  <a:pt x="686445" y="95250"/>
                </a:lnTo>
                <a:lnTo>
                  <a:pt x="675217" y="88385"/>
                </a:lnTo>
                <a:lnTo>
                  <a:pt x="666235" y="83237"/>
                </a:lnTo>
                <a:close/>
              </a:path>
              <a:path w="735965" h="187960">
                <a:moveTo>
                  <a:pt x="735851" y="145020"/>
                </a:moveTo>
                <a:lnTo>
                  <a:pt x="728365" y="150168"/>
                </a:lnTo>
                <a:lnTo>
                  <a:pt x="719382" y="153601"/>
                </a:lnTo>
                <a:lnTo>
                  <a:pt x="711147" y="156175"/>
                </a:lnTo>
                <a:lnTo>
                  <a:pt x="701417" y="157034"/>
                </a:lnTo>
                <a:lnTo>
                  <a:pt x="732483" y="157034"/>
                </a:lnTo>
                <a:lnTo>
                  <a:pt x="735851" y="149311"/>
                </a:lnTo>
                <a:lnTo>
                  <a:pt x="735851" y="145020"/>
                </a:lnTo>
                <a:close/>
              </a:path>
              <a:path w="735965" h="187960">
                <a:moveTo>
                  <a:pt x="279406" y="114128"/>
                </a:moveTo>
                <a:lnTo>
                  <a:pt x="266492" y="114128"/>
                </a:lnTo>
                <a:lnTo>
                  <a:pt x="259756" y="124425"/>
                </a:lnTo>
                <a:lnTo>
                  <a:pt x="267990" y="135581"/>
                </a:lnTo>
                <a:lnTo>
                  <a:pt x="281465" y="136438"/>
                </a:lnTo>
                <a:lnTo>
                  <a:pt x="279219" y="127858"/>
                </a:lnTo>
                <a:lnTo>
                  <a:pt x="278470" y="118418"/>
                </a:lnTo>
                <a:lnTo>
                  <a:pt x="279406" y="114128"/>
                </a:lnTo>
                <a:close/>
              </a:path>
              <a:path w="735965" h="187960">
                <a:moveTo>
                  <a:pt x="285957" y="95250"/>
                </a:moveTo>
                <a:lnTo>
                  <a:pt x="282213" y="95250"/>
                </a:lnTo>
                <a:lnTo>
                  <a:pt x="275476" y="96108"/>
                </a:lnTo>
                <a:lnTo>
                  <a:pt x="285607" y="96108"/>
                </a:lnTo>
                <a:lnTo>
                  <a:pt x="285957" y="95250"/>
                </a:lnTo>
                <a:close/>
              </a:path>
              <a:path w="735965" h="187960">
                <a:moveTo>
                  <a:pt x="308414" y="0"/>
                </a:moveTo>
                <a:lnTo>
                  <a:pt x="261252" y="4290"/>
                </a:lnTo>
                <a:lnTo>
                  <a:pt x="215590" y="16304"/>
                </a:lnTo>
                <a:lnTo>
                  <a:pt x="171424" y="36898"/>
                </a:lnTo>
                <a:lnTo>
                  <a:pt x="160944" y="42905"/>
                </a:lnTo>
                <a:lnTo>
                  <a:pt x="139984" y="53202"/>
                </a:lnTo>
                <a:lnTo>
                  <a:pt x="129504" y="57492"/>
                </a:lnTo>
                <a:lnTo>
                  <a:pt x="119772" y="60925"/>
                </a:lnTo>
                <a:lnTo>
                  <a:pt x="109292" y="65215"/>
                </a:lnTo>
                <a:lnTo>
                  <a:pt x="77852" y="72938"/>
                </a:lnTo>
                <a:lnTo>
                  <a:pt x="67372" y="74655"/>
                </a:lnTo>
                <a:lnTo>
                  <a:pt x="56142" y="76371"/>
                </a:lnTo>
                <a:lnTo>
                  <a:pt x="45662" y="78087"/>
                </a:lnTo>
                <a:lnTo>
                  <a:pt x="34434" y="78945"/>
                </a:lnTo>
                <a:lnTo>
                  <a:pt x="256012" y="78945"/>
                </a:lnTo>
                <a:lnTo>
                  <a:pt x="276225" y="80661"/>
                </a:lnTo>
                <a:lnTo>
                  <a:pt x="284459" y="83237"/>
                </a:lnTo>
                <a:lnTo>
                  <a:pt x="289699" y="85811"/>
                </a:lnTo>
                <a:lnTo>
                  <a:pt x="292693" y="78087"/>
                </a:lnTo>
                <a:lnTo>
                  <a:pt x="282962" y="76371"/>
                </a:lnTo>
                <a:lnTo>
                  <a:pt x="281663" y="61784"/>
                </a:lnTo>
                <a:lnTo>
                  <a:pt x="222327" y="61784"/>
                </a:lnTo>
                <a:lnTo>
                  <a:pt x="214092" y="36898"/>
                </a:lnTo>
                <a:lnTo>
                  <a:pt x="259756" y="36898"/>
                </a:lnTo>
                <a:lnTo>
                  <a:pt x="279219" y="34324"/>
                </a:lnTo>
                <a:lnTo>
                  <a:pt x="277722" y="15445"/>
                </a:lnTo>
                <a:lnTo>
                  <a:pt x="416744" y="15445"/>
                </a:lnTo>
                <a:lnTo>
                  <a:pt x="403482" y="12012"/>
                </a:lnTo>
                <a:lnTo>
                  <a:pt x="379528" y="6864"/>
                </a:lnTo>
                <a:lnTo>
                  <a:pt x="355574" y="2574"/>
                </a:lnTo>
                <a:lnTo>
                  <a:pt x="332367" y="858"/>
                </a:lnTo>
                <a:lnTo>
                  <a:pt x="308414" y="0"/>
                </a:lnTo>
                <a:close/>
              </a:path>
              <a:path w="735965" h="187960">
                <a:moveTo>
                  <a:pt x="441661" y="23168"/>
                </a:moveTo>
                <a:lnTo>
                  <a:pt x="416957" y="23168"/>
                </a:lnTo>
                <a:lnTo>
                  <a:pt x="436420" y="31750"/>
                </a:lnTo>
                <a:lnTo>
                  <a:pt x="454386" y="39472"/>
                </a:lnTo>
                <a:lnTo>
                  <a:pt x="470107" y="47195"/>
                </a:lnTo>
                <a:lnTo>
                  <a:pt x="483580" y="53202"/>
                </a:lnTo>
                <a:lnTo>
                  <a:pt x="495557" y="59209"/>
                </a:lnTo>
                <a:lnTo>
                  <a:pt x="506037" y="64358"/>
                </a:lnTo>
                <a:lnTo>
                  <a:pt x="514272" y="68648"/>
                </a:lnTo>
                <a:lnTo>
                  <a:pt x="520260" y="72081"/>
                </a:lnTo>
                <a:lnTo>
                  <a:pt x="535981" y="68648"/>
                </a:lnTo>
                <a:lnTo>
                  <a:pt x="515020" y="56635"/>
                </a:lnTo>
                <a:lnTo>
                  <a:pt x="494060" y="45479"/>
                </a:lnTo>
                <a:lnTo>
                  <a:pt x="471603" y="35182"/>
                </a:lnTo>
                <a:lnTo>
                  <a:pt x="449146" y="25742"/>
                </a:lnTo>
                <a:lnTo>
                  <a:pt x="441661" y="23168"/>
                </a:lnTo>
                <a:close/>
              </a:path>
              <a:path w="735965" h="187960">
                <a:moveTo>
                  <a:pt x="590627" y="64358"/>
                </a:moveTo>
                <a:lnTo>
                  <a:pt x="577902" y="64358"/>
                </a:lnTo>
                <a:lnTo>
                  <a:pt x="564427" y="65215"/>
                </a:lnTo>
                <a:lnTo>
                  <a:pt x="535981" y="68648"/>
                </a:lnTo>
                <a:lnTo>
                  <a:pt x="520260" y="72081"/>
                </a:lnTo>
                <a:lnTo>
                  <a:pt x="640033" y="72081"/>
                </a:lnTo>
                <a:lnTo>
                  <a:pt x="616079" y="66932"/>
                </a:lnTo>
                <a:lnTo>
                  <a:pt x="603352" y="65215"/>
                </a:lnTo>
                <a:lnTo>
                  <a:pt x="590627" y="64358"/>
                </a:lnTo>
                <a:close/>
              </a:path>
              <a:path w="735965" h="187960">
                <a:moveTo>
                  <a:pt x="232059" y="36898"/>
                </a:moveTo>
                <a:lnTo>
                  <a:pt x="224572" y="36898"/>
                </a:lnTo>
                <a:lnTo>
                  <a:pt x="232059" y="61784"/>
                </a:lnTo>
                <a:lnTo>
                  <a:pt x="240292" y="61784"/>
                </a:lnTo>
                <a:lnTo>
                  <a:pt x="232059" y="36898"/>
                </a:lnTo>
                <a:close/>
              </a:path>
              <a:path w="735965" h="187960">
                <a:moveTo>
                  <a:pt x="250024" y="36898"/>
                </a:moveTo>
                <a:lnTo>
                  <a:pt x="241790" y="36898"/>
                </a:lnTo>
                <a:lnTo>
                  <a:pt x="250024" y="61784"/>
                </a:lnTo>
                <a:lnTo>
                  <a:pt x="256762" y="61784"/>
                </a:lnTo>
                <a:lnTo>
                  <a:pt x="250024" y="36898"/>
                </a:lnTo>
                <a:close/>
              </a:path>
              <a:path w="735965" h="187960">
                <a:moveTo>
                  <a:pt x="279219" y="34324"/>
                </a:moveTo>
                <a:lnTo>
                  <a:pt x="259756" y="36898"/>
                </a:lnTo>
                <a:lnTo>
                  <a:pt x="267242" y="61784"/>
                </a:lnTo>
                <a:lnTo>
                  <a:pt x="281663" y="61784"/>
                </a:lnTo>
                <a:lnTo>
                  <a:pt x="279219" y="34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79867" y="3125497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31597" y="3083186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4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632700" y="2643858"/>
            <a:ext cx="517030" cy="3787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14441" y="2392770"/>
            <a:ext cx="578572" cy="6010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685324" y="4449309"/>
            <a:ext cx="468075" cy="4974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95075" y="4502008"/>
            <a:ext cx="460542" cy="6024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647680" y="7804703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1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1" y="120096"/>
                </a:lnTo>
                <a:lnTo>
                  <a:pt x="28222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790671" y="7408894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3" y="0"/>
                </a:lnTo>
                <a:lnTo>
                  <a:pt x="129823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649562" y="7522223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649562" y="7522223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647680" y="7404100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1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1" y="120096"/>
                </a:lnTo>
                <a:lnTo>
                  <a:pt x="28222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647680" y="7404100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923553" y="7413931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40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823513" y="7800534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59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672139" y="7574660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2" y="0"/>
                </a:lnTo>
                <a:lnTo>
                  <a:pt x="118532" y="230042"/>
                </a:lnTo>
                <a:lnTo>
                  <a:pt x="0" y="23004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672139" y="7574660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689071" y="7684608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747000" y="6975891"/>
            <a:ext cx="475019" cy="402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60552" y="7344191"/>
            <a:ext cx="953667" cy="40224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136112" y="7522585"/>
            <a:ext cx="387390" cy="47841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81245" y="6531391"/>
            <a:ext cx="1245868" cy="61179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501477" y="7249724"/>
            <a:ext cx="577242" cy="7992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232445" y="7501087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7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8" y="134716"/>
                </a:lnTo>
                <a:lnTo>
                  <a:pt x="295767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382299" y="7057092"/>
            <a:ext cx="136525" cy="448309"/>
          </a:xfrm>
          <a:custGeom>
            <a:avLst/>
            <a:gdLst/>
            <a:ahLst/>
            <a:cxnLst/>
            <a:rect l="l" t="t" r="r" b="b"/>
            <a:pathLst>
              <a:path w="136525" h="448309">
                <a:moveTo>
                  <a:pt x="0" y="0"/>
                </a:moveTo>
                <a:lnTo>
                  <a:pt x="136053" y="0"/>
                </a:lnTo>
                <a:lnTo>
                  <a:pt x="136053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234415" y="7184219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234415" y="7184219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232445" y="7053296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7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8" y="134716"/>
                </a:lnTo>
                <a:lnTo>
                  <a:pt x="295767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232445" y="7053296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521862" y="7062752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40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416809" y="7497081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40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7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258078" y="7239000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258078" y="7239000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1275824" y="7320833"/>
            <a:ext cx="95250" cy="91440"/>
          </a:xfrm>
          <a:custGeom>
            <a:avLst/>
            <a:gdLst/>
            <a:ahLst/>
            <a:cxnLst/>
            <a:rect l="l" t="t" r="r" b="b"/>
            <a:pathLst>
              <a:path w="95250" h="91440">
                <a:moveTo>
                  <a:pt x="0" y="0"/>
                </a:moveTo>
                <a:lnTo>
                  <a:pt x="94645" y="0"/>
                </a:lnTo>
                <a:lnTo>
                  <a:pt x="94645" y="91075"/>
                </a:lnTo>
                <a:lnTo>
                  <a:pt x="0" y="91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360943" y="3445369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109200" y="3691466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40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376747" y="3544711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4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877973" y="3542452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40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388600" y="3978205"/>
            <a:ext cx="269240" cy="2540"/>
          </a:xfrm>
          <a:custGeom>
            <a:avLst/>
            <a:gdLst/>
            <a:ahLst/>
            <a:cxnLst/>
            <a:rect l="l" t="t" r="r" b="b"/>
            <a:pathLst>
              <a:path w="269240" h="2539">
                <a:moveTo>
                  <a:pt x="0" y="0"/>
                </a:moveTo>
                <a:lnTo>
                  <a:pt x="2686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960924" y="5210951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5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975058" y="3115733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90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1173741" y="3964658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959058" y="4073030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4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798951" y="4073030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5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459943" y="652272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50"/>
                </a:lnTo>
                <a:lnTo>
                  <a:pt x="16896" y="62552"/>
                </a:lnTo>
                <a:lnTo>
                  <a:pt x="0" y="82432"/>
                </a:lnTo>
                <a:lnTo>
                  <a:pt x="0" y="102706"/>
                </a:lnTo>
                <a:lnTo>
                  <a:pt x="50689" y="141288"/>
                </a:lnTo>
                <a:lnTo>
                  <a:pt x="101379" y="158025"/>
                </a:lnTo>
                <a:lnTo>
                  <a:pt x="145176" y="167786"/>
                </a:lnTo>
                <a:lnTo>
                  <a:pt x="193089" y="175377"/>
                </a:lnTo>
                <a:lnTo>
                  <a:pt x="244088" y="180799"/>
                </a:lnTo>
                <a:lnTo>
                  <a:pt x="297144" y="184053"/>
                </a:lnTo>
                <a:lnTo>
                  <a:pt x="351230" y="185137"/>
                </a:lnTo>
                <a:lnTo>
                  <a:pt x="405315" y="184053"/>
                </a:lnTo>
                <a:lnTo>
                  <a:pt x="458372" y="180799"/>
                </a:lnTo>
                <a:lnTo>
                  <a:pt x="509371" y="175377"/>
                </a:lnTo>
                <a:lnTo>
                  <a:pt x="557283" y="167786"/>
                </a:lnTo>
                <a:lnTo>
                  <a:pt x="601080" y="158025"/>
                </a:lnTo>
                <a:lnTo>
                  <a:pt x="651770" y="141288"/>
                </a:lnTo>
                <a:lnTo>
                  <a:pt x="685563" y="122586"/>
                </a:lnTo>
                <a:lnTo>
                  <a:pt x="702460" y="102706"/>
                </a:lnTo>
                <a:lnTo>
                  <a:pt x="702460" y="82432"/>
                </a:lnTo>
                <a:lnTo>
                  <a:pt x="651770" y="43850"/>
                </a:lnTo>
                <a:lnTo>
                  <a:pt x="601080" y="27112"/>
                </a:lnTo>
                <a:lnTo>
                  <a:pt x="557283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459942" y="6522719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51482" y="6506791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158167" y="6506791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457831" y="6506916"/>
            <a:ext cx="700405" cy="113030"/>
          </a:xfrm>
          <a:custGeom>
            <a:avLst/>
            <a:gdLst/>
            <a:ahLst/>
            <a:cxnLst/>
            <a:rect l="l" t="t" r="r" b="b"/>
            <a:pathLst>
              <a:path w="700404" h="113029">
                <a:moveTo>
                  <a:pt x="0" y="0"/>
                </a:moveTo>
                <a:lnTo>
                  <a:pt x="699910" y="0"/>
                </a:lnTo>
                <a:lnTo>
                  <a:pt x="699910" y="112889"/>
                </a:lnTo>
                <a:lnTo>
                  <a:pt x="0" y="112889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453170" y="6373706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29" y="0"/>
                </a:moveTo>
                <a:lnTo>
                  <a:pt x="297144" y="1264"/>
                </a:lnTo>
                <a:lnTo>
                  <a:pt x="244087" y="5058"/>
                </a:lnTo>
                <a:lnTo>
                  <a:pt x="193088" y="11382"/>
                </a:lnTo>
                <a:lnTo>
                  <a:pt x="145176" y="20235"/>
                </a:lnTo>
                <a:lnTo>
                  <a:pt x="101378" y="31618"/>
                </a:lnTo>
                <a:lnTo>
                  <a:pt x="50689" y="51136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8" y="184282"/>
                </a:lnTo>
                <a:lnTo>
                  <a:pt x="145176" y="195664"/>
                </a:lnTo>
                <a:lnTo>
                  <a:pt x="193088" y="204517"/>
                </a:lnTo>
                <a:lnTo>
                  <a:pt x="244087" y="210840"/>
                </a:lnTo>
                <a:lnTo>
                  <a:pt x="297144" y="214634"/>
                </a:lnTo>
                <a:lnTo>
                  <a:pt x="351229" y="215899"/>
                </a:lnTo>
                <a:lnTo>
                  <a:pt x="405315" y="214634"/>
                </a:lnTo>
                <a:lnTo>
                  <a:pt x="458371" y="210840"/>
                </a:lnTo>
                <a:lnTo>
                  <a:pt x="509370" y="204517"/>
                </a:lnTo>
                <a:lnTo>
                  <a:pt x="557283" y="195664"/>
                </a:lnTo>
                <a:lnTo>
                  <a:pt x="601080" y="184282"/>
                </a:lnTo>
                <a:lnTo>
                  <a:pt x="651770" y="164763"/>
                </a:lnTo>
                <a:lnTo>
                  <a:pt x="685564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6"/>
                </a:lnTo>
                <a:lnTo>
                  <a:pt x="601080" y="31618"/>
                </a:lnTo>
                <a:lnTo>
                  <a:pt x="557283" y="20235"/>
                </a:lnTo>
                <a:lnTo>
                  <a:pt x="509370" y="11382"/>
                </a:lnTo>
                <a:lnTo>
                  <a:pt x="458371" y="5058"/>
                </a:lnTo>
                <a:lnTo>
                  <a:pt x="405315" y="1264"/>
                </a:lnTo>
                <a:lnTo>
                  <a:pt x="3512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453170" y="6373707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620131" y="6406164"/>
            <a:ext cx="358723" cy="1563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805529" y="7251700"/>
            <a:ext cx="273191" cy="39087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679516" y="7066845"/>
            <a:ext cx="420651" cy="57982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753208" y="5061937"/>
            <a:ext cx="273190" cy="3928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27197" y="4879058"/>
            <a:ext cx="419522" cy="5770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633853" y="3142630"/>
            <a:ext cx="327660" cy="1167765"/>
          </a:xfrm>
          <a:custGeom>
            <a:avLst/>
            <a:gdLst/>
            <a:ahLst/>
            <a:cxnLst/>
            <a:rect l="l" t="t" r="r" b="b"/>
            <a:pathLst>
              <a:path w="327659" h="1167764">
                <a:moveTo>
                  <a:pt x="327154" y="0"/>
                </a:moveTo>
                <a:lnTo>
                  <a:pt x="316875" y="36687"/>
                </a:lnTo>
                <a:lnTo>
                  <a:pt x="10278" y="1130975"/>
                </a:lnTo>
                <a:lnTo>
                  <a:pt x="0" y="1167662"/>
                </a:lnTo>
              </a:path>
            </a:pathLst>
          </a:custGeom>
          <a:ln w="76200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538963" y="4244140"/>
            <a:ext cx="210820" cy="240029"/>
          </a:xfrm>
          <a:custGeom>
            <a:avLst/>
            <a:gdLst/>
            <a:ahLst/>
            <a:cxnLst/>
            <a:rect l="l" t="t" r="r" b="b"/>
            <a:pathLst>
              <a:path w="210820" h="240029">
                <a:moveTo>
                  <a:pt x="0" y="0"/>
                </a:moveTo>
                <a:lnTo>
                  <a:pt x="46236" y="239806"/>
                </a:lnTo>
                <a:lnTo>
                  <a:pt x="210339" y="58933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845558" y="2968978"/>
            <a:ext cx="210820" cy="240029"/>
          </a:xfrm>
          <a:custGeom>
            <a:avLst/>
            <a:gdLst/>
            <a:ahLst/>
            <a:cxnLst/>
            <a:rect l="l" t="t" r="r" b="b"/>
            <a:pathLst>
              <a:path w="210820" h="240030">
                <a:moveTo>
                  <a:pt x="164103" y="0"/>
                </a:moveTo>
                <a:lnTo>
                  <a:pt x="0" y="180873"/>
                </a:lnTo>
                <a:lnTo>
                  <a:pt x="210339" y="239806"/>
                </a:lnTo>
                <a:lnTo>
                  <a:pt x="164103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905958" y="3133506"/>
            <a:ext cx="31115" cy="3773804"/>
          </a:xfrm>
          <a:custGeom>
            <a:avLst/>
            <a:gdLst/>
            <a:ahLst/>
            <a:cxnLst/>
            <a:rect l="l" t="t" r="r" b="b"/>
            <a:pathLst>
              <a:path w="31115" h="3773804">
                <a:moveTo>
                  <a:pt x="-38099" y="1886661"/>
                </a:moveTo>
                <a:lnTo>
                  <a:pt x="69011" y="1886661"/>
                </a:lnTo>
              </a:path>
            </a:pathLst>
          </a:custGeom>
          <a:ln w="3849522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797053" y="6867837"/>
            <a:ext cx="218440" cy="219710"/>
          </a:xfrm>
          <a:custGeom>
            <a:avLst/>
            <a:gdLst/>
            <a:ahLst/>
            <a:cxnLst/>
            <a:rect l="l" t="t" r="r" b="b"/>
            <a:pathLst>
              <a:path w="218440" h="219709">
                <a:moveTo>
                  <a:pt x="0" y="0"/>
                </a:moveTo>
                <a:lnTo>
                  <a:pt x="107428" y="219327"/>
                </a:lnTo>
                <a:lnTo>
                  <a:pt x="218433" y="1789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827341" y="2953172"/>
            <a:ext cx="218440" cy="219710"/>
          </a:xfrm>
          <a:custGeom>
            <a:avLst/>
            <a:gdLst/>
            <a:ahLst/>
            <a:cxnLst/>
            <a:rect l="l" t="t" r="r" b="b"/>
            <a:pathLst>
              <a:path w="218440" h="219710">
                <a:moveTo>
                  <a:pt x="111005" y="0"/>
                </a:moveTo>
                <a:lnTo>
                  <a:pt x="0" y="217538"/>
                </a:lnTo>
                <a:lnTo>
                  <a:pt x="218432" y="219327"/>
                </a:lnTo>
                <a:lnTo>
                  <a:pt x="111005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598965" y="6730256"/>
            <a:ext cx="1515110" cy="903605"/>
          </a:xfrm>
          <a:custGeom>
            <a:avLst/>
            <a:gdLst/>
            <a:ahLst/>
            <a:cxnLst/>
            <a:rect l="l" t="t" r="r" b="b"/>
            <a:pathLst>
              <a:path w="1515109" h="903604">
                <a:moveTo>
                  <a:pt x="0" y="0"/>
                </a:moveTo>
                <a:lnTo>
                  <a:pt x="32720" y="19518"/>
                </a:lnTo>
                <a:lnTo>
                  <a:pt x="1481810" y="883951"/>
                </a:lnTo>
                <a:lnTo>
                  <a:pt x="1514531" y="903470"/>
                </a:lnTo>
              </a:path>
            </a:pathLst>
          </a:custGeom>
          <a:ln w="761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024822" y="7520409"/>
            <a:ext cx="243840" cy="205740"/>
          </a:xfrm>
          <a:custGeom>
            <a:avLst/>
            <a:gdLst/>
            <a:ahLst/>
            <a:cxnLst/>
            <a:rect l="l" t="t" r="r" b="b"/>
            <a:pathLst>
              <a:path w="243840" h="205740">
                <a:moveTo>
                  <a:pt x="111908" y="0"/>
                </a:moveTo>
                <a:lnTo>
                  <a:pt x="0" y="187596"/>
                </a:lnTo>
                <a:lnTo>
                  <a:pt x="243551" y="205706"/>
                </a:lnTo>
                <a:lnTo>
                  <a:pt x="111908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444089" y="6637866"/>
            <a:ext cx="243840" cy="205740"/>
          </a:xfrm>
          <a:custGeom>
            <a:avLst/>
            <a:gdLst/>
            <a:ahLst/>
            <a:cxnLst/>
            <a:rect l="l" t="t" r="r" b="b"/>
            <a:pathLst>
              <a:path w="243840" h="205740">
                <a:moveTo>
                  <a:pt x="0" y="0"/>
                </a:moveTo>
                <a:lnTo>
                  <a:pt x="131643" y="205706"/>
                </a:lnTo>
                <a:lnTo>
                  <a:pt x="243551" y="18110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6083300" y="3644900"/>
            <a:ext cx="16757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peer-peer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1377278" y="9323796"/>
            <a:ext cx="14262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3050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6720" algn="l"/>
              </a:tabLst>
            </a:pPr>
            <a:r>
              <a:rPr spc="-5" dirty="0"/>
              <a:t>Pure	</a:t>
            </a:r>
            <a:r>
              <a:rPr dirty="0"/>
              <a:t>P2P</a:t>
            </a:r>
            <a:r>
              <a:rPr spc="-6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278370" cy="0"/>
          </a:xfrm>
          <a:custGeom>
            <a:avLst/>
            <a:gdLst/>
            <a:ahLst/>
            <a:cxnLst/>
            <a:rect l="l" t="t" r="r" b="b"/>
            <a:pathLst>
              <a:path w="7278370">
                <a:moveTo>
                  <a:pt x="0" y="0"/>
                </a:moveTo>
                <a:lnTo>
                  <a:pt x="727834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131060"/>
            <a:ext cx="4893945" cy="20955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78460" indent="-340360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960119" algn="l"/>
              </a:tabLst>
            </a:pPr>
            <a:r>
              <a:rPr sz="3400" spc="-5" dirty="0">
                <a:latin typeface="Comic Sans MS"/>
                <a:cs typeface="Comic Sans MS"/>
              </a:rPr>
              <a:t>no	</a:t>
            </a:r>
            <a:r>
              <a:rPr sz="3400" dirty="0">
                <a:latin typeface="Comic Sans MS"/>
                <a:cs typeface="Comic Sans MS"/>
              </a:rPr>
              <a:t>always-on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server</a:t>
            </a:r>
            <a:endParaRPr sz="34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arbitrary end systems  directly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communicate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39" y="4340859"/>
            <a:ext cx="5404485" cy="181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30480" indent="-340360" algn="just">
              <a:lnSpc>
                <a:spcPct val="115199"/>
              </a:lnSpc>
              <a:spcBef>
                <a:spcPts val="100"/>
              </a:spcBef>
            </a:pPr>
            <a:r>
              <a:rPr sz="3825" spc="-532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532" baseline="9803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dirty="0">
                <a:latin typeface="Comic Sans MS"/>
                <a:cs typeface="Comic Sans MS"/>
              </a:rPr>
              <a:t>peers </a:t>
            </a:r>
            <a:r>
              <a:rPr sz="3400" spc="-5" dirty="0">
                <a:latin typeface="Comic Sans MS"/>
                <a:cs typeface="Comic Sans MS"/>
              </a:rPr>
              <a:t>are intermittently  connected and </a:t>
            </a:r>
            <a:r>
              <a:rPr sz="3400" dirty="0">
                <a:latin typeface="Comic Sans MS"/>
                <a:cs typeface="Comic Sans MS"/>
              </a:rPr>
              <a:t>change</a:t>
            </a:r>
            <a:r>
              <a:rPr sz="3400" spc="-5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IP  </a:t>
            </a:r>
            <a:r>
              <a:rPr sz="3400" spc="-5" dirty="0">
                <a:latin typeface="Comic Sans MS"/>
                <a:cs typeface="Comic Sans MS"/>
              </a:rPr>
              <a:t>addresses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57173" y="4951845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6" y="20528"/>
                </a:moveTo>
                <a:lnTo>
                  <a:pt x="415355" y="21386"/>
                </a:lnTo>
                <a:lnTo>
                  <a:pt x="361355" y="24259"/>
                </a:lnTo>
                <a:lnTo>
                  <a:pt x="312617" y="29596"/>
                </a:lnTo>
                <a:lnTo>
                  <a:pt x="270932" y="37843"/>
                </a:lnTo>
                <a:lnTo>
                  <a:pt x="213270" y="56235"/>
                </a:lnTo>
                <a:lnTo>
                  <a:pt x="159360" y="79918"/>
                </a:lnTo>
                <a:lnTo>
                  <a:pt x="110742" y="108104"/>
                </a:lnTo>
                <a:lnTo>
                  <a:pt x="68957" y="140003"/>
                </a:lnTo>
                <a:lnTo>
                  <a:pt x="35544" y="174824"/>
                </a:lnTo>
                <a:lnTo>
                  <a:pt x="12045" y="211778"/>
                </a:lnTo>
                <a:lnTo>
                  <a:pt x="0" y="250075"/>
                </a:lnTo>
                <a:lnTo>
                  <a:pt x="8" y="286381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7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3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0"/>
                </a:lnTo>
                <a:lnTo>
                  <a:pt x="444836" y="749712"/>
                </a:lnTo>
                <a:lnTo>
                  <a:pt x="493994" y="773389"/>
                </a:lnTo>
                <a:lnTo>
                  <a:pt x="544142" y="795264"/>
                </a:lnTo>
                <a:lnTo>
                  <a:pt x="594858" y="815081"/>
                </a:lnTo>
                <a:lnTo>
                  <a:pt x="645723" y="832581"/>
                </a:lnTo>
                <a:lnTo>
                  <a:pt x="693471" y="846935"/>
                </a:lnTo>
                <a:lnTo>
                  <a:pt x="743895" y="860312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6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19"/>
                </a:lnTo>
                <a:lnTo>
                  <a:pt x="1491085" y="777195"/>
                </a:lnTo>
                <a:lnTo>
                  <a:pt x="1528070" y="744748"/>
                </a:lnTo>
                <a:lnTo>
                  <a:pt x="1562381" y="710661"/>
                </a:lnTo>
                <a:lnTo>
                  <a:pt x="1593748" y="673284"/>
                </a:lnTo>
                <a:lnTo>
                  <a:pt x="1621965" y="631357"/>
                </a:lnTo>
                <a:lnTo>
                  <a:pt x="1647273" y="586042"/>
                </a:lnTo>
                <a:lnTo>
                  <a:pt x="1669908" y="538506"/>
                </a:lnTo>
                <a:lnTo>
                  <a:pt x="1690109" y="489910"/>
                </a:lnTo>
                <a:lnTo>
                  <a:pt x="1708114" y="441421"/>
                </a:lnTo>
                <a:lnTo>
                  <a:pt x="1724161" y="394202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3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0"/>
                </a:lnTo>
                <a:lnTo>
                  <a:pt x="1250809" y="51390"/>
                </a:lnTo>
                <a:lnTo>
                  <a:pt x="1191127" y="51355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1" y="32619"/>
                </a:lnTo>
                <a:lnTo>
                  <a:pt x="591014" y="23066"/>
                </a:lnTo>
                <a:lnTo>
                  <a:pt x="531976" y="21237"/>
                </a:lnTo>
                <a:lnTo>
                  <a:pt x="472826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7"/>
                </a:lnTo>
                <a:lnTo>
                  <a:pt x="1347572" y="43387"/>
                </a:lnTo>
                <a:lnTo>
                  <a:pt x="1296799" y="48920"/>
                </a:lnTo>
                <a:lnTo>
                  <a:pt x="1250809" y="51390"/>
                </a:lnTo>
                <a:lnTo>
                  <a:pt x="1801745" y="51390"/>
                </a:lnTo>
                <a:lnTo>
                  <a:pt x="1797878" y="39163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5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6"/>
                </a:lnTo>
                <a:lnTo>
                  <a:pt x="844690" y="32481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08054" y="2767631"/>
            <a:ext cx="2407558" cy="1429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07483" y="2338357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6" y="1089062"/>
                </a:moveTo>
                <a:lnTo>
                  <a:pt x="843687" y="1089062"/>
                </a:lnTo>
                <a:lnTo>
                  <a:pt x="894423" y="1089527"/>
                </a:lnTo>
                <a:lnTo>
                  <a:pt x="941716" y="1091040"/>
                </a:lnTo>
                <a:lnTo>
                  <a:pt x="984765" y="1093794"/>
                </a:lnTo>
                <a:lnTo>
                  <a:pt x="1022774" y="1097980"/>
                </a:lnTo>
                <a:lnTo>
                  <a:pt x="1089927" y="1110737"/>
                </a:lnTo>
                <a:lnTo>
                  <a:pt x="1143100" y="1127325"/>
                </a:lnTo>
                <a:lnTo>
                  <a:pt x="1186281" y="1147151"/>
                </a:lnTo>
                <a:lnTo>
                  <a:pt x="1223459" y="1169624"/>
                </a:lnTo>
                <a:lnTo>
                  <a:pt x="1295760" y="1220137"/>
                </a:lnTo>
                <a:lnTo>
                  <a:pt x="1381399" y="1273372"/>
                </a:lnTo>
                <a:lnTo>
                  <a:pt x="1425575" y="1303931"/>
                </a:lnTo>
                <a:lnTo>
                  <a:pt x="1470704" y="1336925"/>
                </a:lnTo>
                <a:lnTo>
                  <a:pt x="1516098" y="1370607"/>
                </a:lnTo>
                <a:lnTo>
                  <a:pt x="1561068" y="1403230"/>
                </a:lnTo>
                <a:lnTo>
                  <a:pt x="1604927" y="1433049"/>
                </a:lnTo>
                <a:lnTo>
                  <a:pt x="1646987" y="1458316"/>
                </a:lnTo>
                <a:lnTo>
                  <a:pt x="1686559" y="1477287"/>
                </a:lnTo>
                <a:lnTo>
                  <a:pt x="1746129" y="1495783"/>
                </a:lnTo>
                <a:lnTo>
                  <a:pt x="1802772" y="1503875"/>
                </a:lnTo>
                <a:lnTo>
                  <a:pt x="1856272" y="1503622"/>
                </a:lnTo>
                <a:lnTo>
                  <a:pt x="1906413" y="1497083"/>
                </a:lnTo>
                <a:lnTo>
                  <a:pt x="1952978" y="1486318"/>
                </a:lnTo>
                <a:lnTo>
                  <a:pt x="1996508" y="1472699"/>
                </a:lnTo>
                <a:lnTo>
                  <a:pt x="2037328" y="1454854"/>
                </a:lnTo>
                <a:lnTo>
                  <a:pt x="2074898" y="1430723"/>
                </a:lnTo>
                <a:lnTo>
                  <a:pt x="2108674" y="1398247"/>
                </a:lnTo>
                <a:lnTo>
                  <a:pt x="2138116" y="1355367"/>
                </a:lnTo>
                <a:lnTo>
                  <a:pt x="2156033" y="1316175"/>
                </a:lnTo>
                <a:lnTo>
                  <a:pt x="2171423" y="1269637"/>
                </a:lnTo>
                <a:lnTo>
                  <a:pt x="2184798" y="1217807"/>
                </a:lnTo>
                <a:lnTo>
                  <a:pt x="2196673" y="1162738"/>
                </a:lnTo>
                <a:lnTo>
                  <a:pt x="2207560" y="1106485"/>
                </a:lnTo>
                <a:lnTo>
                  <a:pt x="2210836" y="1089062"/>
                </a:lnTo>
                <a:close/>
              </a:path>
              <a:path w="2310765" h="1504314">
                <a:moveTo>
                  <a:pt x="1691745" y="0"/>
                </a:moveTo>
                <a:lnTo>
                  <a:pt x="1649767" y="365"/>
                </a:lnTo>
                <a:lnTo>
                  <a:pt x="1609795" y="2111"/>
                </a:lnTo>
                <a:lnTo>
                  <a:pt x="1566814" y="5550"/>
                </a:lnTo>
                <a:lnTo>
                  <a:pt x="1515805" y="10996"/>
                </a:lnTo>
                <a:lnTo>
                  <a:pt x="1221936" y="48395"/>
                </a:lnTo>
                <a:lnTo>
                  <a:pt x="1115522" y="64200"/>
                </a:lnTo>
                <a:lnTo>
                  <a:pt x="1062410" y="72949"/>
                </a:lnTo>
                <a:lnTo>
                  <a:pt x="1010426" y="82262"/>
                </a:lnTo>
                <a:lnTo>
                  <a:pt x="960371" y="92140"/>
                </a:lnTo>
                <a:lnTo>
                  <a:pt x="913044" y="102582"/>
                </a:lnTo>
                <a:lnTo>
                  <a:pt x="869245" y="113589"/>
                </a:lnTo>
                <a:lnTo>
                  <a:pt x="813968" y="129210"/>
                </a:lnTo>
                <a:lnTo>
                  <a:pt x="759843" y="145910"/>
                </a:lnTo>
                <a:lnTo>
                  <a:pt x="707353" y="163594"/>
                </a:lnTo>
                <a:lnTo>
                  <a:pt x="656982" y="182170"/>
                </a:lnTo>
                <a:lnTo>
                  <a:pt x="609213" y="201546"/>
                </a:lnTo>
                <a:lnTo>
                  <a:pt x="564528" y="221627"/>
                </a:lnTo>
                <a:lnTo>
                  <a:pt x="523411" y="242322"/>
                </a:lnTo>
                <a:lnTo>
                  <a:pt x="486345" y="263537"/>
                </a:lnTo>
                <a:lnTo>
                  <a:pt x="453814" y="285180"/>
                </a:lnTo>
                <a:lnTo>
                  <a:pt x="418285" y="320248"/>
                </a:lnTo>
                <a:lnTo>
                  <a:pt x="397620" y="358766"/>
                </a:lnTo>
                <a:lnTo>
                  <a:pt x="385234" y="398915"/>
                </a:lnTo>
                <a:lnTo>
                  <a:pt x="374541" y="438876"/>
                </a:lnTo>
                <a:lnTo>
                  <a:pt x="358956" y="476830"/>
                </a:lnTo>
                <a:lnTo>
                  <a:pt x="331894" y="510958"/>
                </a:lnTo>
                <a:lnTo>
                  <a:pt x="296204" y="534865"/>
                </a:lnTo>
                <a:lnTo>
                  <a:pt x="251785" y="554034"/>
                </a:lnTo>
                <a:lnTo>
                  <a:pt x="152720" y="587946"/>
                </a:lnTo>
                <a:lnTo>
                  <a:pt x="106050" y="607588"/>
                </a:lnTo>
                <a:lnTo>
                  <a:pt x="66608" y="632286"/>
                </a:lnTo>
                <a:lnTo>
                  <a:pt x="38383" y="664487"/>
                </a:lnTo>
                <a:lnTo>
                  <a:pt x="22066" y="701872"/>
                </a:lnTo>
                <a:lnTo>
                  <a:pt x="10301" y="747672"/>
                </a:lnTo>
                <a:lnTo>
                  <a:pt x="2981" y="798869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7"/>
                </a:lnTo>
                <a:lnTo>
                  <a:pt x="111477" y="1086973"/>
                </a:lnTo>
                <a:lnTo>
                  <a:pt x="155786" y="1091458"/>
                </a:lnTo>
                <a:lnTo>
                  <a:pt x="322639" y="1099638"/>
                </a:lnTo>
                <a:lnTo>
                  <a:pt x="363882" y="1100224"/>
                </a:lnTo>
                <a:lnTo>
                  <a:pt x="409669" y="1099931"/>
                </a:lnTo>
                <a:lnTo>
                  <a:pt x="790306" y="1089451"/>
                </a:lnTo>
                <a:lnTo>
                  <a:pt x="2210836" y="1089062"/>
                </a:lnTo>
                <a:lnTo>
                  <a:pt x="2217974" y="1051100"/>
                </a:lnTo>
                <a:lnTo>
                  <a:pt x="2228427" y="998638"/>
                </a:lnTo>
                <a:lnTo>
                  <a:pt x="2238906" y="949046"/>
                </a:lnTo>
                <a:lnTo>
                  <a:pt x="2248951" y="900480"/>
                </a:lnTo>
                <a:lnTo>
                  <a:pt x="2258404" y="852310"/>
                </a:lnTo>
                <a:lnTo>
                  <a:pt x="2267106" y="803903"/>
                </a:lnTo>
                <a:lnTo>
                  <a:pt x="2274899" y="754627"/>
                </a:lnTo>
                <a:lnTo>
                  <a:pt x="2281626" y="703850"/>
                </a:lnTo>
                <a:lnTo>
                  <a:pt x="2287129" y="650940"/>
                </a:lnTo>
                <a:lnTo>
                  <a:pt x="2292054" y="601048"/>
                </a:lnTo>
                <a:lnTo>
                  <a:pt x="2297747" y="547294"/>
                </a:lnTo>
                <a:lnTo>
                  <a:pt x="2303281" y="491317"/>
                </a:lnTo>
                <a:lnTo>
                  <a:pt x="2307731" y="434758"/>
                </a:lnTo>
                <a:lnTo>
                  <a:pt x="2310169" y="379257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59" y="235509"/>
                </a:lnTo>
                <a:lnTo>
                  <a:pt x="2276896" y="187061"/>
                </a:lnTo>
                <a:lnTo>
                  <a:pt x="2251172" y="145198"/>
                </a:lnTo>
                <a:lnTo>
                  <a:pt x="2219678" y="109355"/>
                </a:lnTo>
                <a:lnTo>
                  <a:pt x="2183104" y="78970"/>
                </a:lnTo>
                <a:lnTo>
                  <a:pt x="2142140" y="53476"/>
                </a:lnTo>
                <a:lnTo>
                  <a:pt x="2097476" y="32309"/>
                </a:lnTo>
                <a:lnTo>
                  <a:pt x="2054255" y="18591"/>
                </a:lnTo>
                <a:lnTo>
                  <a:pt x="2005229" y="9652"/>
                </a:lnTo>
                <a:lnTo>
                  <a:pt x="1952333" y="4465"/>
                </a:lnTo>
                <a:lnTo>
                  <a:pt x="1897501" y="2004"/>
                </a:lnTo>
                <a:lnTo>
                  <a:pt x="1842669" y="1240"/>
                </a:lnTo>
                <a:lnTo>
                  <a:pt x="169174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74969" y="4606223"/>
            <a:ext cx="981710" cy="952500"/>
          </a:xfrm>
          <a:custGeom>
            <a:avLst/>
            <a:gdLst/>
            <a:ahLst/>
            <a:cxnLst/>
            <a:rect l="l" t="t" r="r" b="b"/>
            <a:pathLst>
              <a:path w="981709" h="952500">
                <a:moveTo>
                  <a:pt x="0" y="952350"/>
                </a:moveTo>
                <a:lnTo>
                  <a:pt x="981542" y="952350"/>
                </a:lnTo>
                <a:lnTo>
                  <a:pt x="981542" y="0"/>
                </a:lnTo>
                <a:lnTo>
                  <a:pt x="0" y="0"/>
                </a:lnTo>
                <a:lnTo>
                  <a:pt x="0" y="95235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52781" y="4606223"/>
            <a:ext cx="315595" cy="952500"/>
          </a:xfrm>
          <a:custGeom>
            <a:avLst/>
            <a:gdLst/>
            <a:ahLst/>
            <a:cxnLst/>
            <a:rect l="l" t="t" r="r" b="b"/>
            <a:pathLst>
              <a:path w="315595" h="952500">
                <a:moveTo>
                  <a:pt x="0" y="952350"/>
                </a:moveTo>
                <a:lnTo>
                  <a:pt x="315077" y="952350"/>
                </a:lnTo>
                <a:lnTo>
                  <a:pt x="315077" y="0"/>
                </a:lnTo>
                <a:lnTo>
                  <a:pt x="0" y="0"/>
                </a:lnTo>
                <a:lnTo>
                  <a:pt x="0" y="95235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9870" y="4231076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09" h="452120">
                <a:moveTo>
                  <a:pt x="1036892" y="0"/>
                </a:moveTo>
                <a:lnTo>
                  <a:pt x="0" y="451606"/>
                </a:lnTo>
                <a:lnTo>
                  <a:pt x="2073785" y="451606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5107" y="2871497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40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50719" y="2871481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28988" y="3307574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20" h="60325">
                <a:moveTo>
                  <a:pt x="4422" y="0"/>
                </a:moveTo>
                <a:lnTo>
                  <a:pt x="134460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54603" y="3307570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4" h="60325">
                <a:moveTo>
                  <a:pt x="134997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1" y="0"/>
                </a:lnTo>
                <a:lnTo>
                  <a:pt x="134997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50455" y="2883041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40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29013" y="3117606"/>
            <a:ext cx="260462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54675" y="3051351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09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54314" y="2959774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29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98583" y="3045312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4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24446" y="2956094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5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09684" y="2598499"/>
            <a:ext cx="495902" cy="318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67127" y="3560895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2" y="0"/>
                </a:moveTo>
                <a:lnTo>
                  <a:pt x="217257" y="0"/>
                </a:lnTo>
                <a:lnTo>
                  <a:pt x="164162" y="3036"/>
                </a:lnTo>
                <a:lnTo>
                  <a:pt x="114215" y="9109"/>
                </a:lnTo>
                <a:lnTo>
                  <a:pt x="69514" y="18218"/>
                </a:lnTo>
                <a:lnTo>
                  <a:pt x="23171" y="34700"/>
                </a:lnTo>
                <a:lnTo>
                  <a:pt x="0" y="53400"/>
                </a:lnTo>
                <a:lnTo>
                  <a:pt x="0" y="72840"/>
                </a:lnTo>
                <a:lnTo>
                  <a:pt x="69514" y="108021"/>
                </a:lnTo>
                <a:lnTo>
                  <a:pt x="114215" y="117131"/>
                </a:lnTo>
                <a:lnTo>
                  <a:pt x="164162" y="123204"/>
                </a:lnTo>
                <a:lnTo>
                  <a:pt x="217257" y="126240"/>
                </a:lnTo>
                <a:lnTo>
                  <a:pt x="271402" y="126240"/>
                </a:lnTo>
                <a:lnTo>
                  <a:pt x="324497" y="123204"/>
                </a:lnTo>
                <a:lnTo>
                  <a:pt x="374444" y="117131"/>
                </a:lnTo>
                <a:lnTo>
                  <a:pt x="419145" y="108021"/>
                </a:lnTo>
                <a:lnTo>
                  <a:pt x="465488" y="91540"/>
                </a:lnTo>
                <a:lnTo>
                  <a:pt x="488660" y="72840"/>
                </a:lnTo>
                <a:lnTo>
                  <a:pt x="488660" y="53400"/>
                </a:lnTo>
                <a:lnTo>
                  <a:pt x="419145" y="18218"/>
                </a:lnTo>
                <a:lnTo>
                  <a:pt x="374444" y="9109"/>
                </a:lnTo>
                <a:lnTo>
                  <a:pt x="324497" y="3036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67127" y="3560895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64231" y="3549227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58684" y="3549227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64231" y="3587608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89938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62611" y="3459354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3" y="0"/>
                </a:moveTo>
                <a:lnTo>
                  <a:pt x="217258" y="0"/>
                </a:lnTo>
                <a:lnTo>
                  <a:pt x="164163" y="3508"/>
                </a:lnTo>
                <a:lnTo>
                  <a:pt x="114215" y="10526"/>
                </a:lnTo>
                <a:lnTo>
                  <a:pt x="69514" y="21052"/>
                </a:lnTo>
                <a:lnTo>
                  <a:pt x="23171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514" y="124824"/>
                </a:lnTo>
                <a:lnTo>
                  <a:pt x="114215" y="135351"/>
                </a:lnTo>
                <a:lnTo>
                  <a:pt x="164163" y="142369"/>
                </a:lnTo>
                <a:lnTo>
                  <a:pt x="217258" y="145877"/>
                </a:lnTo>
                <a:lnTo>
                  <a:pt x="271403" y="145877"/>
                </a:lnTo>
                <a:lnTo>
                  <a:pt x="324498" y="142369"/>
                </a:lnTo>
                <a:lnTo>
                  <a:pt x="374446" y="135351"/>
                </a:lnTo>
                <a:lnTo>
                  <a:pt x="419146" y="124824"/>
                </a:lnTo>
                <a:lnTo>
                  <a:pt x="465489" y="105779"/>
                </a:lnTo>
                <a:lnTo>
                  <a:pt x="488661" y="84170"/>
                </a:lnTo>
                <a:lnTo>
                  <a:pt x="488661" y="61707"/>
                </a:lnTo>
                <a:lnTo>
                  <a:pt x="419146" y="21052"/>
                </a:lnTo>
                <a:lnTo>
                  <a:pt x="374446" y="10526"/>
                </a:lnTo>
                <a:lnTo>
                  <a:pt x="324498" y="3508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62612" y="3459354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79115" y="3477826"/>
            <a:ext cx="244475" cy="115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70888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70888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867900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372231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867900" y="3966069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860446" y="3822889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3"/>
                </a:lnTo>
                <a:lnTo>
                  <a:pt x="0" y="66454"/>
                </a:lnTo>
                <a:lnTo>
                  <a:pt x="0" y="90646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7"/>
                </a:lnTo>
                <a:lnTo>
                  <a:pt x="504280" y="90646"/>
                </a:lnTo>
                <a:lnTo>
                  <a:pt x="504280" y="66454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860446" y="3822890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979114" y="3843587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539307" y="3420897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5"/>
                </a:lnTo>
                <a:lnTo>
                  <a:pt x="17203" y="83535"/>
                </a:lnTo>
                <a:lnTo>
                  <a:pt x="68815" y="103701"/>
                </a:lnTo>
                <a:lnTo>
                  <a:pt x="111296" y="112446"/>
                </a:lnTo>
                <a:lnTo>
                  <a:pt x="158763" y="118276"/>
                </a:lnTo>
                <a:lnTo>
                  <a:pt x="209222" y="121191"/>
                </a:lnTo>
                <a:lnTo>
                  <a:pt x="260678" y="121191"/>
                </a:lnTo>
                <a:lnTo>
                  <a:pt x="311137" y="118276"/>
                </a:lnTo>
                <a:lnTo>
                  <a:pt x="358604" y="112446"/>
                </a:lnTo>
                <a:lnTo>
                  <a:pt x="401085" y="103701"/>
                </a:lnTo>
                <a:lnTo>
                  <a:pt x="452696" y="83535"/>
                </a:lnTo>
                <a:lnTo>
                  <a:pt x="469900" y="60595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39307" y="3420897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539307" y="3411501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008924" y="3411501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539307" y="3448755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7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537543" y="3327825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5" y="0"/>
                </a:moveTo>
                <a:lnTo>
                  <a:pt x="206469" y="0"/>
                </a:lnTo>
                <a:lnTo>
                  <a:pt x="156010" y="3400"/>
                </a:lnTo>
                <a:lnTo>
                  <a:pt x="108543" y="10202"/>
                </a:lnTo>
                <a:lnTo>
                  <a:pt x="66062" y="20405"/>
                </a:lnTo>
                <a:lnTo>
                  <a:pt x="22020" y="38864"/>
                </a:lnTo>
                <a:lnTo>
                  <a:pt x="0" y="59808"/>
                </a:lnTo>
                <a:lnTo>
                  <a:pt x="0" y="81580"/>
                </a:lnTo>
                <a:lnTo>
                  <a:pt x="66062" y="120984"/>
                </a:lnTo>
                <a:lnTo>
                  <a:pt x="108543" y="131186"/>
                </a:lnTo>
                <a:lnTo>
                  <a:pt x="156010" y="137988"/>
                </a:lnTo>
                <a:lnTo>
                  <a:pt x="206469" y="141389"/>
                </a:lnTo>
                <a:lnTo>
                  <a:pt x="257925" y="141389"/>
                </a:lnTo>
                <a:lnTo>
                  <a:pt x="308384" y="137988"/>
                </a:lnTo>
                <a:lnTo>
                  <a:pt x="355851" y="131186"/>
                </a:lnTo>
                <a:lnTo>
                  <a:pt x="398332" y="120984"/>
                </a:lnTo>
                <a:lnTo>
                  <a:pt x="442374" y="102525"/>
                </a:lnTo>
                <a:lnTo>
                  <a:pt x="464395" y="81580"/>
                </a:lnTo>
                <a:lnTo>
                  <a:pt x="464395" y="59808"/>
                </a:lnTo>
                <a:lnTo>
                  <a:pt x="398332" y="20405"/>
                </a:lnTo>
                <a:lnTo>
                  <a:pt x="355851" y="10202"/>
                </a:lnTo>
                <a:lnTo>
                  <a:pt x="308384" y="3400"/>
                </a:lnTo>
                <a:lnTo>
                  <a:pt x="25792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37543" y="3327825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647419" y="3340106"/>
            <a:ext cx="233205" cy="111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664215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664215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661226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171484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661226" y="3966069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658288" y="3822889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3"/>
                </a:lnTo>
                <a:lnTo>
                  <a:pt x="0" y="66454"/>
                </a:lnTo>
                <a:lnTo>
                  <a:pt x="0" y="90646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7"/>
                </a:lnTo>
                <a:lnTo>
                  <a:pt x="504280" y="90646"/>
                </a:lnTo>
                <a:lnTo>
                  <a:pt x="504280" y="66454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658288" y="3822890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778367" y="3843587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59204" y="3554113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2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2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2" y="123435"/>
                </a:lnTo>
                <a:lnTo>
                  <a:pt x="323015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52214"/>
                </a:lnTo>
                <a:lnTo>
                  <a:pt x="463363" y="33929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5" y="2969"/>
                </a:lnTo>
                <a:lnTo>
                  <a:pt x="27016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59203" y="3554112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56319" y="3542452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148516" y="3542452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56319" y="3580835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51582" y="3452580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8"/>
                </a:lnTo>
                <a:lnTo>
                  <a:pt x="0" y="84171"/>
                </a:lnTo>
                <a:lnTo>
                  <a:pt x="69197" y="124825"/>
                </a:lnTo>
                <a:lnTo>
                  <a:pt x="113693" y="135352"/>
                </a:lnTo>
                <a:lnTo>
                  <a:pt x="163412" y="142369"/>
                </a:lnTo>
                <a:lnTo>
                  <a:pt x="216265" y="145878"/>
                </a:lnTo>
                <a:lnTo>
                  <a:pt x="270163" y="145878"/>
                </a:lnTo>
                <a:lnTo>
                  <a:pt x="323016" y="142369"/>
                </a:lnTo>
                <a:lnTo>
                  <a:pt x="372735" y="135352"/>
                </a:lnTo>
                <a:lnTo>
                  <a:pt x="417231" y="124825"/>
                </a:lnTo>
                <a:lnTo>
                  <a:pt x="463363" y="105780"/>
                </a:lnTo>
                <a:lnTo>
                  <a:pt x="486429" y="84171"/>
                </a:lnTo>
                <a:lnTo>
                  <a:pt x="486429" y="61708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651583" y="3452580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71211" y="3471054"/>
            <a:ext cx="244469" cy="113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23452" y="5188745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8"/>
                </a:lnTo>
                <a:lnTo>
                  <a:pt x="0" y="52213"/>
                </a:lnTo>
                <a:lnTo>
                  <a:pt x="0" y="71221"/>
                </a:lnTo>
                <a:lnTo>
                  <a:pt x="69197" y="105620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0"/>
                </a:lnTo>
                <a:lnTo>
                  <a:pt x="463363" y="89505"/>
                </a:lnTo>
                <a:lnTo>
                  <a:pt x="486429" y="52213"/>
                </a:lnTo>
                <a:lnTo>
                  <a:pt x="463363" y="33928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23452" y="5188745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20568" y="5177083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12763" y="5177083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220568" y="5215466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218937" y="5087212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2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4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4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2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18936" y="5087211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35460" y="5105685"/>
            <a:ext cx="244469" cy="1134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24900" y="5219700"/>
            <a:ext cx="966469" cy="2540"/>
          </a:xfrm>
          <a:custGeom>
            <a:avLst/>
            <a:gdLst/>
            <a:ahLst/>
            <a:cxnLst/>
            <a:rect l="l" t="t" r="r" b="b"/>
            <a:pathLst>
              <a:path w="966470" h="2539">
                <a:moveTo>
                  <a:pt x="0" y="0"/>
                </a:moveTo>
                <a:lnTo>
                  <a:pt x="96633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85842" y="5080896"/>
            <a:ext cx="4183513" cy="31614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44000" y="3580836"/>
            <a:ext cx="725170" cy="5080"/>
          </a:xfrm>
          <a:custGeom>
            <a:avLst/>
            <a:gdLst/>
            <a:ahLst/>
            <a:cxnLst/>
            <a:rect l="l" t="t" r="r" b="b"/>
            <a:pathLst>
              <a:path w="725170" h="5079">
                <a:moveTo>
                  <a:pt x="0" y="0"/>
                </a:moveTo>
                <a:lnTo>
                  <a:pt x="72476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27626" y="3336996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70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10292" y="3177574"/>
            <a:ext cx="106297" cy="1244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574620" y="3177574"/>
            <a:ext cx="108544" cy="1244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0747" y="3155263"/>
            <a:ext cx="183401" cy="1098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80300" y="3077175"/>
            <a:ext cx="735965" cy="187960"/>
          </a:xfrm>
          <a:custGeom>
            <a:avLst/>
            <a:gdLst/>
            <a:ahLst/>
            <a:cxnLst/>
            <a:rect l="l" t="t" r="r" b="b"/>
            <a:pathLst>
              <a:path w="735965" h="187960">
                <a:moveTo>
                  <a:pt x="233554" y="83237"/>
                </a:moveTo>
                <a:lnTo>
                  <a:pt x="145972" y="83237"/>
                </a:lnTo>
                <a:lnTo>
                  <a:pt x="160195" y="84952"/>
                </a:lnTo>
                <a:lnTo>
                  <a:pt x="174417" y="90101"/>
                </a:lnTo>
                <a:lnTo>
                  <a:pt x="208104" y="123567"/>
                </a:lnTo>
                <a:lnTo>
                  <a:pt x="220830" y="162182"/>
                </a:lnTo>
                <a:lnTo>
                  <a:pt x="222327" y="187067"/>
                </a:lnTo>
                <a:lnTo>
                  <a:pt x="306917" y="187925"/>
                </a:lnTo>
                <a:lnTo>
                  <a:pt x="292693" y="154459"/>
                </a:lnTo>
                <a:lnTo>
                  <a:pt x="288950" y="148452"/>
                </a:lnTo>
                <a:lnTo>
                  <a:pt x="284459" y="142445"/>
                </a:lnTo>
                <a:lnTo>
                  <a:pt x="281465" y="136438"/>
                </a:lnTo>
                <a:lnTo>
                  <a:pt x="267990" y="135581"/>
                </a:lnTo>
                <a:lnTo>
                  <a:pt x="256762" y="135581"/>
                </a:lnTo>
                <a:lnTo>
                  <a:pt x="250024" y="124425"/>
                </a:lnTo>
                <a:lnTo>
                  <a:pt x="258259" y="114128"/>
                </a:lnTo>
                <a:lnTo>
                  <a:pt x="279406" y="114128"/>
                </a:lnTo>
                <a:lnTo>
                  <a:pt x="280716" y="108121"/>
                </a:lnTo>
                <a:lnTo>
                  <a:pt x="285607" y="96108"/>
                </a:lnTo>
                <a:lnTo>
                  <a:pt x="246282" y="96108"/>
                </a:lnTo>
                <a:lnTo>
                  <a:pt x="238047" y="95250"/>
                </a:lnTo>
                <a:lnTo>
                  <a:pt x="232059" y="93534"/>
                </a:lnTo>
                <a:lnTo>
                  <a:pt x="229812" y="90101"/>
                </a:lnTo>
                <a:lnTo>
                  <a:pt x="232059" y="84094"/>
                </a:lnTo>
                <a:lnTo>
                  <a:pt x="233554" y="83237"/>
                </a:lnTo>
                <a:close/>
              </a:path>
              <a:path w="735965" h="187960">
                <a:moveTo>
                  <a:pt x="416744" y="15445"/>
                </a:moveTo>
                <a:lnTo>
                  <a:pt x="277722" y="15445"/>
                </a:lnTo>
                <a:lnTo>
                  <a:pt x="398242" y="22311"/>
                </a:lnTo>
                <a:lnTo>
                  <a:pt x="486575" y="118418"/>
                </a:lnTo>
                <a:lnTo>
                  <a:pt x="480587" y="136438"/>
                </a:lnTo>
                <a:lnTo>
                  <a:pt x="476095" y="152742"/>
                </a:lnTo>
                <a:lnTo>
                  <a:pt x="473100" y="169047"/>
                </a:lnTo>
                <a:lnTo>
                  <a:pt x="472352" y="184492"/>
                </a:lnTo>
                <a:lnTo>
                  <a:pt x="509032" y="184492"/>
                </a:lnTo>
                <a:lnTo>
                  <a:pt x="510529" y="161324"/>
                </a:lnTo>
                <a:lnTo>
                  <a:pt x="515020" y="140729"/>
                </a:lnTo>
                <a:lnTo>
                  <a:pt x="541969" y="98682"/>
                </a:lnTo>
                <a:lnTo>
                  <a:pt x="580147" y="83237"/>
                </a:lnTo>
                <a:lnTo>
                  <a:pt x="666235" y="83237"/>
                </a:lnTo>
                <a:lnTo>
                  <a:pt x="663239" y="81520"/>
                </a:lnTo>
                <a:lnTo>
                  <a:pt x="652010" y="76371"/>
                </a:lnTo>
                <a:lnTo>
                  <a:pt x="640033" y="72081"/>
                </a:lnTo>
                <a:lnTo>
                  <a:pt x="476843" y="72081"/>
                </a:lnTo>
                <a:lnTo>
                  <a:pt x="416957" y="23168"/>
                </a:lnTo>
                <a:lnTo>
                  <a:pt x="441661" y="23168"/>
                </a:lnTo>
                <a:lnTo>
                  <a:pt x="426689" y="18020"/>
                </a:lnTo>
                <a:lnTo>
                  <a:pt x="416744" y="15445"/>
                </a:lnTo>
                <a:close/>
              </a:path>
              <a:path w="735965" h="187960">
                <a:moveTo>
                  <a:pt x="246282" y="78945"/>
                </a:moveTo>
                <a:lnTo>
                  <a:pt x="23205" y="78945"/>
                </a:lnTo>
                <a:lnTo>
                  <a:pt x="11977" y="79804"/>
                </a:lnTo>
                <a:lnTo>
                  <a:pt x="0" y="79804"/>
                </a:lnTo>
                <a:lnTo>
                  <a:pt x="1497" y="89242"/>
                </a:lnTo>
                <a:lnTo>
                  <a:pt x="3742" y="96965"/>
                </a:lnTo>
                <a:lnTo>
                  <a:pt x="7485" y="102972"/>
                </a:lnTo>
                <a:lnTo>
                  <a:pt x="10480" y="108979"/>
                </a:lnTo>
                <a:lnTo>
                  <a:pt x="12725" y="114987"/>
                </a:lnTo>
                <a:lnTo>
                  <a:pt x="11977" y="122709"/>
                </a:lnTo>
                <a:lnTo>
                  <a:pt x="8234" y="132148"/>
                </a:lnTo>
                <a:lnTo>
                  <a:pt x="748" y="145020"/>
                </a:lnTo>
                <a:lnTo>
                  <a:pt x="2994" y="150168"/>
                </a:lnTo>
                <a:lnTo>
                  <a:pt x="7485" y="152742"/>
                </a:lnTo>
                <a:lnTo>
                  <a:pt x="10480" y="157034"/>
                </a:lnTo>
                <a:lnTo>
                  <a:pt x="6737" y="166472"/>
                </a:lnTo>
                <a:lnTo>
                  <a:pt x="70366" y="175911"/>
                </a:lnTo>
                <a:lnTo>
                  <a:pt x="77102" y="135581"/>
                </a:lnTo>
                <a:lnTo>
                  <a:pt x="105549" y="96108"/>
                </a:lnTo>
                <a:lnTo>
                  <a:pt x="145972" y="83237"/>
                </a:lnTo>
                <a:lnTo>
                  <a:pt x="233554" y="83237"/>
                </a:lnTo>
                <a:lnTo>
                  <a:pt x="238047" y="80661"/>
                </a:lnTo>
                <a:lnTo>
                  <a:pt x="246282" y="78945"/>
                </a:lnTo>
                <a:close/>
              </a:path>
              <a:path w="735965" h="187960">
                <a:moveTo>
                  <a:pt x="666235" y="83237"/>
                </a:moveTo>
                <a:lnTo>
                  <a:pt x="580147" y="83237"/>
                </a:lnTo>
                <a:lnTo>
                  <a:pt x="593622" y="84094"/>
                </a:lnTo>
                <a:lnTo>
                  <a:pt x="607095" y="88385"/>
                </a:lnTo>
                <a:lnTo>
                  <a:pt x="638536" y="115844"/>
                </a:lnTo>
                <a:lnTo>
                  <a:pt x="652010" y="169905"/>
                </a:lnTo>
                <a:lnTo>
                  <a:pt x="725371" y="169905"/>
                </a:lnTo>
                <a:lnTo>
                  <a:pt x="730611" y="161324"/>
                </a:lnTo>
                <a:lnTo>
                  <a:pt x="732483" y="157034"/>
                </a:lnTo>
                <a:lnTo>
                  <a:pt x="692434" y="157034"/>
                </a:lnTo>
                <a:lnTo>
                  <a:pt x="683450" y="154459"/>
                </a:lnTo>
                <a:lnTo>
                  <a:pt x="675217" y="151027"/>
                </a:lnTo>
                <a:lnTo>
                  <a:pt x="666982" y="145878"/>
                </a:lnTo>
                <a:lnTo>
                  <a:pt x="730611" y="135581"/>
                </a:lnTo>
                <a:lnTo>
                  <a:pt x="719382" y="123567"/>
                </a:lnTo>
                <a:lnTo>
                  <a:pt x="708154" y="113270"/>
                </a:lnTo>
                <a:lnTo>
                  <a:pt x="697674" y="103831"/>
                </a:lnTo>
                <a:lnTo>
                  <a:pt x="686445" y="95250"/>
                </a:lnTo>
                <a:lnTo>
                  <a:pt x="675217" y="88385"/>
                </a:lnTo>
                <a:lnTo>
                  <a:pt x="666235" y="83237"/>
                </a:lnTo>
                <a:close/>
              </a:path>
              <a:path w="735965" h="187960">
                <a:moveTo>
                  <a:pt x="735851" y="145020"/>
                </a:moveTo>
                <a:lnTo>
                  <a:pt x="728365" y="150168"/>
                </a:lnTo>
                <a:lnTo>
                  <a:pt x="719382" y="153601"/>
                </a:lnTo>
                <a:lnTo>
                  <a:pt x="711147" y="156175"/>
                </a:lnTo>
                <a:lnTo>
                  <a:pt x="701417" y="157034"/>
                </a:lnTo>
                <a:lnTo>
                  <a:pt x="732483" y="157034"/>
                </a:lnTo>
                <a:lnTo>
                  <a:pt x="735851" y="149311"/>
                </a:lnTo>
                <a:lnTo>
                  <a:pt x="735851" y="145020"/>
                </a:lnTo>
                <a:close/>
              </a:path>
              <a:path w="735965" h="187960">
                <a:moveTo>
                  <a:pt x="279406" y="114128"/>
                </a:moveTo>
                <a:lnTo>
                  <a:pt x="266492" y="114128"/>
                </a:lnTo>
                <a:lnTo>
                  <a:pt x="259756" y="124425"/>
                </a:lnTo>
                <a:lnTo>
                  <a:pt x="267990" y="135581"/>
                </a:lnTo>
                <a:lnTo>
                  <a:pt x="281465" y="136438"/>
                </a:lnTo>
                <a:lnTo>
                  <a:pt x="279219" y="127858"/>
                </a:lnTo>
                <a:lnTo>
                  <a:pt x="278470" y="118418"/>
                </a:lnTo>
                <a:lnTo>
                  <a:pt x="279406" y="114128"/>
                </a:lnTo>
                <a:close/>
              </a:path>
              <a:path w="735965" h="187960">
                <a:moveTo>
                  <a:pt x="285957" y="95250"/>
                </a:moveTo>
                <a:lnTo>
                  <a:pt x="282213" y="95250"/>
                </a:lnTo>
                <a:lnTo>
                  <a:pt x="275476" y="96108"/>
                </a:lnTo>
                <a:lnTo>
                  <a:pt x="285607" y="96108"/>
                </a:lnTo>
                <a:lnTo>
                  <a:pt x="285957" y="95250"/>
                </a:lnTo>
                <a:close/>
              </a:path>
              <a:path w="735965" h="187960">
                <a:moveTo>
                  <a:pt x="308414" y="0"/>
                </a:moveTo>
                <a:lnTo>
                  <a:pt x="261252" y="4290"/>
                </a:lnTo>
                <a:lnTo>
                  <a:pt x="215590" y="16304"/>
                </a:lnTo>
                <a:lnTo>
                  <a:pt x="171424" y="36898"/>
                </a:lnTo>
                <a:lnTo>
                  <a:pt x="160944" y="42905"/>
                </a:lnTo>
                <a:lnTo>
                  <a:pt x="139984" y="53202"/>
                </a:lnTo>
                <a:lnTo>
                  <a:pt x="129504" y="57492"/>
                </a:lnTo>
                <a:lnTo>
                  <a:pt x="119772" y="60925"/>
                </a:lnTo>
                <a:lnTo>
                  <a:pt x="109292" y="65215"/>
                </a:lnTo>
                <a:lnTo>
                  <a:pt x="77852" y="72938"/>
                </a:lnTo>
                <a:lnTo>
                  <a:pt x="67372" y="74655"/>
                </a:lnTo>
                <a:lnTo>
                  <a:pt x="56142" y="76371"/>
                </a:lnTo>
                <a:lnTo>
                  <a:pt x="45662" y="78087"/>
                </a:lnTo>
                <a:lnTo>
                  <a:pt x="34434" y="78945"/>
                </a:lnTo>
                <a:lnTo>
                  <a:pt x="256012" y="78945"/>
                </a:lnTo>
                <a:lnTo>
                  <a:pt x="276225" y="80661"/>
                </a:lnTo>
                <a:lnTo>
                  <a:pt x="284459" y="83237"/>
                </a:lnTo>
                <a:lnTo>
                  <a:pt x="289699" y="85811"/>
                </a:lnTo>
                <a:lnTo>
                  <a:pt x="292693" y="78087"/>
                </a:lnTo>
                <a:lnTo>
                  <a:pt x="282962" y="76371"/>
                </a:lnTo>
                <a:lnTo>
                  <a:pt x="281663" y="61784"/>
                </a:lnTo>
                <a:lnTo>
                  <a:pt x="222327" y="61784"/>
                </a:lnTo>
                <a:lnTo>
                  <a:pt x="214092" y="36898"/>
                </a:lnTo>
                <a:lnTo>
                  <a:pt x="259756" y="36898"/>
                </a:lnTo>
                <a:lnTo>
                  <a:pt x="279219" y="34324"/>
                </a:lnTo>
                <a:lnTo>
                  <a:pt x="277722" y="15445"/>
                </a:lnTo>
                <a:lnTo>
                  <a:pt x="416744" y="15445"/>
                </a:lnTo>
                <a:lnTo>
                  <a:pt x="403482" y="12012"/>
                </a:lnTo>
                <a:lnTo>
                  <a:pt x="379528" y="6864"/>
                </a:lnTo>
                <a:lnTo>
                  <a:pt x="355574" y="2574"/>
                </a:lnTo>
                <a:lnTo>
                  <a:pt x="332367" y="858"/>
                </a:lnTo>
                <a:lnTo>
                  <a:pt x="308414" y="0"/>
                </a:lnTo>
                <a:close/>
              </a:path>
              <a:path w="735965" h="187960">
                <a:moveTo>
                  <a:pt x="441661" y="23168"/>
                </a:moveTo>
                <a:lnTo>
                  <a:pt x="416957" y="23168"/>
                </a:lnTo>
                <a:lnTo>
                  <a:pt x="436420" y="31750"/>
                </a:lnTo>
                <a:lnTo>
                  <a:pt x="454386" y="39472"/>
                </a:lnTo>
                <a:lnTo>
                  <a:pt x="470107" y="47195"/>
                </a:lnTo>
                <a:lnTo>
                  <a:pt x="483580" y="53202"/>
                </a:lnTo>
                <a:lnTo>
                  <a:pt x="495557" y="59209"/>
                </a:lnTo>
                <a:lnTo>
                  <a:pt x="506037" y="64358"/>
                </a:lnTo>
                <a:lnTo>
                  <a:pt x="514272" y="68648"/>
                </a:lnTo>
                <a:lnTo>
                  <a:pt x="520260" y="72081"/>
                </a:lnTo>
                <a:lnTo>
                  <a:pt x="535981" y="68648"/>
                </a:lnTo>
                <a:lnTo>
                  <a:pt x="515020" y="56635"/>
                </a:lnTo>
                <a:lnTo>
                  <a:pt x="494060" y="45479"/>
                </a:lnTo>
                <a:lnTo>
                  <a:pt x="471603" y="35182"/>
                </a:lnTo>
                <a:lnTo>
                  <a:pt x="449146" y="25742"/>
                </a:lnTo>
                <a:lnTo>
                  <a:pt x="441661" y="23168"/>
                </a:lnTo>
                <a:close/>
              </a:path>
              <a:path w="735965" h="187960">
                <a:moveTo>
                  <a:pt x="590627" y="64358"/>
                </a:moveTo>
                <a:lnTo>
                  <a:pt x="577902" y="64358"/>
                </a:lnTo>
                <a:lnTo>
                  <a:pt x="564427" y="65215"/>
                </a:lnTo>
                <a:lnTo>
                  <a:pt x="535981" y="68648"/>
                </a:lnTo>
                <a:lnTo>
                  <a:pt x="520260" y="72081"/>
                </a:lnTo>
                <a:lnTo>
                  <a:pt x="640033" y="72081"/>
                </a:lnTo>
                <a:lnTo>
                  <a:pt x="616079" y="66932"/>
                </a:lnTo>
                <a:lnTo>
                  <a:pt x="603352" y="65215"/>
                </a:lnTo>
                <a:lnTo>
                  <a:pt x="590627" y="64358"/>
                </a:lnTo>
                <a:close/>
              </a:path>
              <a:path w="735965" h="187960">
                <a:moveTo>
                  <a:pt x="232059" y="36898"/>
                </a:moveTo>
                <a:lnTo>
                  <a:pt x="224572" y="36898"/>
                </a:lnTo>
                <a:lnTo>
                  <a:pt x="232059" y="61784"/>
                </a:lnTo>
                <a:lnTo>
                  <a:pt x="240292" y="61784"/>
                </a:lnTo>
                <a:lnTo>
                  <a:pt x="232059" y="36898"/>
                </a:lnTo>
                <a:close/>
              </a:path>
              <a:path w="735965" h="187960">
                <a:moveTo>
                  <a:pt x="250024" y="36898"/>
                </a:moveTo>
                <a:lnTo>
                  <a:pt x="241790" y="36898"/>
                </a:lnTo>
                <a:lnTo>
                  <a:pt x="250024" y="61784"/>
                </a:lnTo>
                <a:lnTo>
                  <a:pt x="256762" y="61784"/>
                </a:lnTo>
                <a:lnTo>
                  <a:pt x="250024" y="36898"/>
                </a:lnTo>
                <a:close/>
              </a:path>
              <a:path w="735965" h="187960">
                <a:moveTo>
                  <a:pt x="279219" y="34324"/>
                </a:moveTo>
                <a:lnTo>
                  <a:pt x="259756" y="36898"/>
                </a:lnTo>
                <a:lnTo>
                  <a:pt x="267242" y="61784"/>
                </a:lnTo>
                <a:lnTo>
                  <a:pt x="281663" y="61784"/>
                </a:lnTo>
                <a:lnTo>
                  <a:pt x="279219" y="34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79867" y="3125497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31597" y="3083186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4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632700" y="2643858"/>
            <a:ext cx="517030" cy="3787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14441" y="2392770"/>
            <a:ext cx="578572" cy="6010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685324" y="4449309"/>
            <a:ext cx="468075" cy="4974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95075" y="4502008"/>
            <a:ext cx="460542" cy="6024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647680" y="7804703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1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1" y="120096"/>
                </a:lnTo>
                <a:lnTo>
                  <a:pt x="28222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790671" y="7408894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3" y="0"/>
                </a:lnTo>
                <a:lnTo>
                  <a:pt x="129823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649562" y="7522223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649562" y="7522223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647680" y="7404100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1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1" y="120096"/>
                </a:lnTo>
                <a:lnTo>
                  <a:pt x="28222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647680" y="7404100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923553" y="7413931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40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823513" y="7800534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59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672139" y="7574660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2" y="0"/>
                </a:lnTo>
                <a:lnTo>
                  <a:pt x="118532" y="230042"/>
                </a:lnTo>
                <a:lnTo>
                  <a:pt x="0" y="23004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672139" y="7574660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689071" y="7684608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747000" y="6975891"/>
            <a:ext cx="475019" cy="402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360552" y="7344191"/>
            <a:ext cx="953667" cy="40224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136112" y="7522585"/>
            <a:ext cx="387390" cy="47841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981245" y="6531391"/>
            <a:ext cx="1245868" cy="61179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501477" y="7249724"/>
            <a:ext cx="577242" cy="7992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232445" y="7501087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7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8" y="134716"/>
                </a:lnTo>
                <a:lnTo>
                  <a:pt x="295767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82299" y="7057092"/>
            <a:ext cx="136525" cy="448309"/>
          </a:xfrm>
          <a:custGeom>
            <a:avLst/>
            <a:gdLst/>
            <a:ahLst/>
            <a:cxnLst/>
            <a:rect l="l" t="t" r="r" b="b"/>
            <a:pathLst>
              <a:path w="136525" h="448309">
                <a:moveTo>
                  <a:pt x="0" y="0"/>
                </a:moveTo>
                <a:lnTo>
                  <a:pt x="136053" y="0"/>
                </a:lnTo>
                <a:lnTo>
                  <a:pt x="136053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234415" y="7184219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234415" y="7184219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232445" y="7053296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7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8" y="134716"/>
                </a:lnTo>
                <a:lnTo>
                  <a:pt x="295767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232445" y="7053296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521862" y="7062752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40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416809" y="7497081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40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7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258078" y="7239000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1258078" y="7239000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1275824" y="7320833"/>
            <a:ext cx="95250" cy="91440"/>
          </a:xfrm>
          <a:custGeom>
            <a:avLst/>
            <a:gdLst/>
            <a:ahLst/>
            <a:cxnLst/>
            <a:rect l="l" t="t" r="r" b="b"/>
            <a:pathLst>
              <a:path w="95250" h="91440">
                <a:moveTo>
                  <a:pt x="0" y="0"/>
                </a:moveTo>
                <a:lnTo>
                  <a:pt x="94645" y="0"/>
                </a:lnTo>
                <a:lnTo>
                  <a:pt x="94645" y="91075"/>
                </a:lnTo>
                <a:lnTo>
                  <a:pt x="0" y="91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360943" y="3445369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109200" y="3691466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40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376747" y="3544711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4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877973" y="3542452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40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388600" y="3978205"/>
            <a:ext cx="269240" cy="2540"/>
          </a:xfrm>
          <a:custGeom>
            <a:avLst/>
            <a:gdLst/>
            <a:ahLst/>
            <a:cxnLst/>
            <a:rect l="l" t="t" r="r" b="b"/>
            <a:pathLst>
              <a:path w="269240" h="2539">
                <a:moveTo>
                  <a:pt x="0" y="0"/>
                </a:moveTo>
                <a:lnTo>
                  <a:pt x="2686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960924" y="5210951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5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975058" y="3115733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90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1173741" y="3964658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959058" y="4073030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4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798951" y="4073030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5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459943" y="652272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50"/>
                </a:lnTo>
                <a:lnTo>
                  <a:pt x="16896" y="62552"/>
                </a:lnTo>
                <a:lnTo>
                  <a:pt x="0" y="82432"/>
                </a:lnTo>
                <a:lnTo>
                  <a:pt x="0" y="102706"/>
                </a:lnTo>
                <a:lnTo>
                  <a:pt x="50689" y="141288"/>
                </a:lnTo>
                <a:lnTo>
                  <a:pt x="101379" y="158025"/>
                </a:lnTo>
                <a:lnTo>
                  <a:pt x="145176" y="167786"/>
                </a:lnTo>
                <a:lnTo>
                  <a:pt x="193089" y="175377"/>
                </a:lnTo>
                <a:lnTo>
                  <a:pt x="244088" y="180799"/>
                </a:lnTo>
                <a:lnTo>
                  <a:pt x="297144" y="184053"/>
                </a:lnTo>
                <a:lnTo>
                  <a:pt x="351230" y="185137"/>
                </a:lnTo>
                <a:lnTo>
                  <a:pt x="405315" y="184053"/>
                </a:lnTo>
                <a:lnTo>
                  <a:pt x="458372" y="180799"/>
                </a:lnTo>
                <a:lnTo>
                  <a:pt x="509371" y="175377"/>
                </a:lnTo>
                <a:lnTo>
                  <a:pt x="557283" y="167786"/>
                </a:lnTo>
                <a:lnTo>
                  <a:pt x="601080" y="158025"/>
                </a:lnTo>
                <a:lnTo>
                  <a:pt x="651770" y="141288"/>
                </a:lnTo>
                <a:lnTo>
                  <a:pt x="685563" y="122586"/>
                </a:lnTo>
                <a:lnTo>
                  <a:pt x="702460" y="102706"/>
                </a:lnTo>
                <a:lnTo>
                  <a:pt x="702460" y="82432"/>
                </a:lnTo>
                <a:lnTo>
                  <a:pt x="651770" y="43850"/>
                </a:lnTo>
                <a:lnTo>
                  <a:pt x="601080" y="27112"/>
                </a:lnTo>
                <a:lnTo>
                  <a:pt x="557283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59942" y="6522719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451482" y="6506791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158167" y="6506791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457831" y="6506916"/>
            <a:ext cx="700405" cy="113030"/>
          </a:xfrm>
          <a:custGeom>
            <a:avLst/>
            <a:gdLst/>
            <a:ahLst/>
            <a:cxnLst/>
            <a:rect l="l" t="t" r="r" b="b"/>
            <a:pathLst>
              <a:path w="700404" h="113029">
                <a:moveTo>
                  <a:pt x="0" y="0"/>
                </a:moveTo>
                <a:lnTo>
                  <a:pt x="699910" y="0"/>
                </a:lnTo>
                <a:lnTo>
                  <a:pt x="699910" y="112889"/>
                </a:lnTo>
                <a:lnTo>
                  <a:pt x="0" y="112889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453170" y="6373706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29" y="0"/>
                </a:moveTo>
                <a:lnTo>
                  <a:pt x="297144" y="1264"/>
                </a:lnTo>
                <a:lnTo>
                  <a:pt x="244087" y="5058"/>
                </a:lnTo>
                <a:lnTo>
                  <a:pt x="193088" y="11382"/>
                </a:lnTo>
                <a:lnTo>
                  <a:pt x="145176" y="20235"/>
                </a:lnTo>
                <a:lnTo>
                  <a:pt x="101378" y="31618"/>
                </a:lnTo>
                <a:lnTo>
                  <a:pt x="50689" y="51136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8" y="184282"/>
                </a:lnTo>
                <a:lnTo>
                  <a:pt x="145176" y="195664"/>
                </a:lnTo>
                <a:lnTo>
                  <a:pt x="193088" y="204517"/>
                </a:lnTo>
                <a:lnTo>
                  <a:pt x="244087" y="210840"/>
                </a:lnTo>
                <a:lnTo>
                  <a:pt x="297144" y="214634"/>
                </a:lnTo>
                <a:lnTo>
                  <a:pt x="351229" y="215899"/>
                </a:lnTo>
                <a:lnTo>
                  <a:pt x="405315" y="214634"/>
                </a:lnTo>
                <a:lnTo>
                  <a:pt x="458371" y="210840"/>
                </a:lnTo>
                <a:lnTo>
                  <a:pt x="509370" y="204517"/>
                </a:lnTo>
                <a:lnTo>
                  <a:pt x="557283" y="195664"/>
                </a:lnTo>
                <a:lnTo>
                  <a:pt x="601080" y="184282"/>
                </a:lnTo>
                <a:lnTo>
                  <a:pt x="651770" y="164763"/>
                </a:lnTo>
                <a:lnTo>
                  <a:pt x="685564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6"/>
                </a:lnTo>
                <a:lnTo>
                  <a:pt x="601080" y="31618"/>
                </a:lnTo>
                <a:lnTo>
                  <a:pt x="557283" y="20235"/>
                </a:lnTo>
                <a:lnTo>
                  <a:pt x="509370" y="11382"/>
                </a:lnTo>
                <a:lnTo>
                  <a:pt x="458371" y="5058"/>
                </a:lnTo>
                <a:lnTo>
                  <a:pt x="405315" y="1264"/>
                </a:lnTo>
                <a:lnTo>
                  <a:pt x="3512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453170" y="6373707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620131" y="6406164"/>
            <a:ext cx="358723" cy="1563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805529" y="7251700"/>
            <a:ext cx="273191" cy="39087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679516" y="7066845"/>
            <a:ext cx="420651" cy="57982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753208" y="5061937"/>
            <a:ext cx="273190" cy="3928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27197" y="4879058"/>
            <a:ext cx="419522" cy="5770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633853" y="3142630"/>
            <a:ext cx="327660" cy="1167765"/>
          </a:xfrm>
          <a:custGeom>
            <a:avLst/>
            <a:gdLst/>
            <a:ahLst/>
            <a:cxnLst/>
            <a:rect l="l" t="t" r="r" b="b"/>
            <a:pathLst>
              <a:path w="327659" h="1167764">
                <a:moveTo>
                  <a:pt x="327154" y="0"/>
                </a:moveTo>
                <a:lnTo>
                  <a:pt x="316875" y="36687"/>
                </a:lnTo>
                <a:lnTo>
                  <a:pt x="10278" y="1130975"/>
                </a:lnTo>
                <a:lnTo>
                  <a:pt x="0" y="1167662"/>
                </a:lnTo>
              </a:path>
            </a:pathLst>
          </a:custGeom>
          <a:ln w="76200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538963" y="4244140"/>
            <a:ext cx="210820" cy="240029"/>
          </a:xfrm>
          <a:custGeom>
            <a:avLst/>
            <a:gdLst/>
            <a:ahLst/>
            <a:cxnLst/>
            <a:rect l="l" t="t" r="r" b="b"/>
            <a:pathLst>
              <a:path w="210820" h="240029">
                <a:moveTo>
                  <a:pt x="0" y="0"/>
                </a:moveTo>
                <a:lnTo>
                  <a:pt x="46236" y="239806"/>
                </a:lnTo>
                <a:lnTo>
                  <a:pt x="210339" y="58933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845558" y="2968978"/>
            <a:ext cx="210820" cy="240029"/>
          </a:xfrm>
          <a:custGeom>
            <a:avLst/>
            <a:gdLst/>
            <a:ahLst/>
            <a:cxnLst/>
            <a:rect l="l" t="t" r="r" b="b"/>
            <a:pathLst>
              <a:path w="210820" h="240030">
                <a:moveTo>
                  <a:pt x="164103" y="0"/>
                </a:moveTo>
                <a:lnTo>
                  <a:pt x="0" y="180873"/>
                </a:lnTo>
                <a:lnTo>
                  <a:pt x="210339" y="239806"/>
                </a:lnTo>
                <a:lnTo>
                  <a:pt x="164103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905958" y="3133506"/>
            <a:ext cx="31115" cy="3773804"/>
          </a:xfrm>
          <a:custGeom>
            <a:avLst/>
            <a:gdLst/>
            <a:ahLst/>
            <a:cxnLst/>
            <a:rect l="l" t="t" r="r" b="b"/>
            <a:pathLst>
              <a:path w="31115" h="3773804">
                <a:moveTo>
                  <a:pt x="-38099" y="1886661"/>
                </a:moveTo>
                <a:lnTo>
                  <a:pt x="69011" y="1886661"/>
                </a:lnTo>
              </a:path>
            </a:pathLst>
          </a:custGeom>
          <a:ln w="3849522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797053" y="6867837"/>
            <a:ext cx="218440" cy="219710"/>
          </a:xfrm>
          <a:custGeom>
            <a:avLst/>
            <a:gdLst/>
            <a:ahLst/>
            <a:cxnLst/>
            <a:rect l="l" t="t" r="r" b="b"/>
            <a:pathLst>
              <a:path w="218440" h="219709">
                <a:moveTo>
                  <a:pt x="0" y="0"/>
                </a:moveTo>
                <a:lnTo>
                  <a:pt x="107428" y="219327"/>
                </a:lnTo>
                <a:lnTo>
                  <a:pt x="218433" y="1789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827341" y="2953172"/>
            <a:ext cx="218440" cy="219710"/>
          </a:xfrm>
          <a:custGeom>
            <a:avLst/>
            <a:gdLst/>
            <a:ahLst/>
            <a:cxnLst/>
            <a:rect l="l" t="t" r="r" b="b"/>
            <a:pathLst>
              <a:path w="218440" h="219710">
                <a:moveTo>
                  <a:pt x="111005" y="0"/>
                </a:moveTo>
                <a:lnTo>
                  <a:pt x="0" y="217538"/>
                </a:lnTo>
                <a:lnTo>
                  <a:pt x="218432" y="219327"/>
                </a:lnTo>
                <a:lnTo>
                  <a:pt x="111005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598965" y="6730256"/>
            <a:ext cx="1515110" cy="903605"/>
          </a:xfrm>
          <a:custGeom>
            <a:avLst/>
            <a:gdLst/>
            <a:ahLst/>
            <a:cxnLst/>
            <a:rect l="l" t="t" r="r" b="b"/>
            <a:pathLst>
              <a:path w="1515109" h="903604">
                <a:moveTo>
                  <a:pt x="0" y="0"/>
                </a:moveTo>
                <a:lnTo>
                  <a:pt x="32720" y="19518"/>
                </a:lnTo>
                <a:lnTo>
                  <a:pt x="1481810" y="883951"/>
                </a:lnTo>
                <a:lnTo>
                  <a:pt x="1514531" y="903470"/>
                </a:lnTo>
              </a:path>
            </a:pathLst>
          </a:custGeom>
          <a:ln w="761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024822" y="7520409"/>
            <a:ext cx="243840" cy="205740"/>
          </a:xfrm>
          <a:custGeom>
            <a:avLst/>
            <a:gdLst/>
            <a:ahLst/>
            <a:cxnLst/>
            <a:rect l="l" t="t" r="r" b="b"/>
            <a:pathLst>
              <a:path w="243840" h="205740">
                <a:moveTo>
                  <a:pt x="111908" y="0"/>
                </a:moveTo>
                <a:lnTo>
                  <a:pt x="0" y="187596"/>
                </a:lnTo>
                <a:lnTo>
                  <a:pt x="243551" y="205706"/>
                </a:lnTo>
                <a:lnTo>
                  <a:pt x="111908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444089" y="6637866"/>
            <a:ext cx="243840" cy="205740"/>
          </a:xfrm>
          <a:custGeom>
            <a:avLst/>
            <a:gdLst/>
            <a:ahLst/>
            <a:cxnLst/>
            <a:rect l="l" t="t" r="r" b="b"/>
            <a:pathLst>
              <a:path w="243840" h="205740">
                <a:moveTo>
                  <a:pt x="0" y="0"/>
                </a:moveTo>
                <a:lnTo>
                  <a:pt x="131643" y="205706"/>
                </a:lnTo>
                <a:lnTo>
                  <a:pt x="243551" y="18110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6083300" y="3644900"/>
            <a:ext cx="16757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peer-peer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1377278" y="9323796"/>
            <a:ext cx="14262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65" dirty="0">
                <a:latin typeface="Tahoma"/>
                <a:cs typeface="Tahoma"/>
              </a:rPr>
              <a:t>Al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250" dirty="0">
                <a:latin typeface="Tahoma"/>
                <a:cs typeface="Tahoma"/>
              </a:rPr>
              <a:t>m</a:t>
            </a:r>
            <a:r>
              <a:rPr sz="2400" spc="-16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04600" y="8965803"/>
            <a:ext cx="203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fld id="{81D60167-4931-47E6-BA6A-407CBD079E47}" type="slidenum">
              <a:rPr sz="2400" spc="-114" dirty="0">
                <a:latin typeface="Tahoma"/>
                <a:cs typeface="Tahoma"/>
              </a:rPr>
              <a:t>2</a:t>
            </a:fld>
            <a:endParaRPr sz="2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71600" y="3009900"/>
            <a:ext cx="7729220" cy="3947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Arial"/>
                <a:cs typeface="Arial"/>
              </a:rPr>
              <a:t>Many of </a:t>
            </a:r>
            <a:r>
              <a:rPr sz="2400" spc="-5" dirty="0">
                <a:latin typeface="Arial"/>
                <a:cs typeface="Arial"/>
              </a:rPr>
              <a:t>these </a:t>
            </a:r>
            <a:r>
              <a:rPr sz="2400" dirty="0">
                <a:latin typeface="Arial"/>
                <a:cs typeface="Arial"/>
              </a:rPr>
              <a:t>slides are more-or-less </a:t>
            </a:r>
            <a:r>
              <a:rPr sz="2400" spc="-5" dirty="0">
                <a:latin typeface="Arial"/>
                <a:cs typeface="Arial"/>
              </a:rPr>
              <a:t>directly from the  </a:t>
            </a:r>
            <a:r>
              <a:rPr sz="2400" dirty="0">
                <a:latin typeface="Arial"/>
                <a:cs typeface="Arial"/>
              </a:rPr>
              <a:t>slide set developed by Jim Kurose and </a:t>
            </a:r>
            <a:r>
              <a:rPr sz="2400" spc="-5" dirty="0">
                <a:latin typeface="Arial"/>
                <a:cs typeface="Arial"/>
              </a:rPr>
              <a:t>Keith </a:t>
            </a:r>
            <a:r>
              <a:rPr sz="2400" dirty="0">
                <a:latin typeface="Arial"/>
                <a:cs typeface="Arial"/>
              </a:rPr>
              <a:t>Ross </a:t>
            </a:r>
            <a:r>
              <a:rPr sz="2400" spc="-5" dirty="0">
                <a:latin typeface="Arial"/>
                <a:cs typeface="Arial"/>
              </a:rPr>
              <a:t>for  their </a:t>
            </a:r>
            <a:r>
              <a:rPr sz="2400" dirty="0">
                <a:latin typeface="Arial"/>
                <a:cs typeface="Arial"/>
              </a:rPr>
              <a:t>book </a:t>
            </a:r>
            <a:r>
              <a:rPr sz="2400" spc="-5" dirty="0">
                <a:latin typeface="Arial"/>
                <a:cs typeface="Arial"/>
              </a:rPr>
              <a:t>“Computer Networking: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Top </a:t>
            </a:r>
            <a:r>
              <a:rPr sz="2400" dirty="0">
                <a:latin typeface="Arial"/>
                <a:cs typeface="Arial"/>
              </a:rPr>
              <a:t>Down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Approach,  </a:t>
            </a:r>
            <a:r>
              <a:rPr sz="2400" spc="-5" dirty="0">
                <a:latin typeface="Arial"/>
                <a:cs typeface="Arial"/>
              </a:rPr>
              <a:t>5th edition”.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343535">
              <a:lnSpc>
                <a:spcPts val="2800"/>
              </a:lnSpc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slides have been </a:t>
            </a:r>
            <a:r>
              <a:rPr sz="2400" spc="-5" dirty="0">
                <a:latin typeface="Arial"/>
                <a:cs typeface="Arial"/>
              </a:rPr>
              <a:t>lightly adapted for </a:t>
            </a:r>
            <a:r>
              <a:rPr sz="2400" dirty="0">
                <a:latin typeface="Arial"/>
                <a:cs typeface="Arial"/>
              </a:rPr>
              <a:t>Mark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Allman’s  </a:t>
            </a:r>
            <a:r>
              <a:rPr sz="2400" dirty="0">
                <a:latin typeface="Arial"/>
                <a:cs typeface="Arial"/>
              </a:rPr>
              <a:t>EECS </a:t>
            </a:r>
            <a:r>
              <a:rPr sz="2400" spc="-5" dirty="0">
                <a:latin typeface="Arial"/>
                <a:cs typeface="Arial"/>
              </a:rPr>
              <a:t>325/425 Computer Networks </a:t>
            </a:r>
            <a:r>
              <a:rPr sz="2400" dirty="0">
                <a:latin typeface="Arial"/>
                <a:cs typeface="Arial"/>
              </a:rPr>
              <a:t>class at Case  </a:t>
            </a:r>
            <a:r>
              <a:rPr sz="2400" spc="-10" dirty="0">
                <a:latin typeface="Arial"/>
                <a:cs typeface="Arial"/>
              </a:rPr>
              <a:t>Western </a:t>
            </a:r>
            <a:r>
              <a:rPr sz="2400" dirty="0">
                <a:latin typeface="Arial"/>
                <a:cs typeface="Arial"/>
              </a:rPr>
              <a:t>Reserve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University.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</a:pPr>
            <a:r>
              <a:rPr sz="2400" dirty="0">
                <a:latin typeface="Arial"/>
                <a:cs typeface="Arial"/>
              </a:rPr>
              <a:t>All </a:t>
            </a:r>
            <a:r>
              <a:rPr sz="2400" spc="-5" dirty="0">
                <a:latin typeface="Arial"/>
                <a:cs typeface="Arial"/>
              </a:rPr>
              <a:t>material </a:t>
            </a:r>
            <a:r>
              <a:rPr sz="2400" dirty="0">
                <a:latin typeface="Arial"/>
                <a:cs typeface="Arial"/>
              </a:rPr>
              <a:t>copyright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1996-2010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400" spc="-5" dirty="0">
                <a:latin typeface="Arial"/>
                <a:cs typeface="Arial"/>
              </a:rPr>
              <a:t>J.F </a:t>
            </a:r>
            <a:r>
              <a:rPr sz="2400" dirty="0">
                <a:latin typeface="Arial"/>
                <a:cs typeface="Arial"/>
              </a:rPr>
              <a:t>Kurose and </a:t>
            </a:r>
            <a:r>
              <a:rPr sz="2400" spc="-35" dirty="0">
                <a:latin typeface="Arial"/>
                <a:cs typeface="Arial"/>
              </a:rPr>
              <a:t>K.W. </a:t>
            </a:r>
            <a:r>
              <a:rPr sz="2400" dirty="0">
                <a:latin typeface="Arial"/>
                <a:cs typeface="Arial"/>
              </a:rPr>
              <a:t>Ross, All </a:t>
            </a:r>
            <a:r>
              <a:rPr sz="2400" spc="-5" dirty="0">
                <a:latin typeface="Arial"/>
                <a:cs typeface="Arial"/>
              </a:rPr>
              <a:t>Rights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Reserved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3050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6720" algn="l"/>
              </a:tabLst>
            </a:pPr>
            <a:r>
              <a:rPr spc="-5" dirty="0"/>
              <a:t>Pure	</a:t>
            </a:r>
            <a:r>
              <a:rPr dirty="0"/>
              <a:t>P2P</a:t>
            </a:r>
            <a:r>
              <a:rPr spc="-6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278370" cy="0"/>
          </a:xfrm>
          <a:custGeom>
            <a:avLst/>
            <a:gdLst/>
            <a:ahLst/>
            <a:cxnLst/>
            <a:rect l="l" t="t" r="r" b="b"/>
            <a:pathLst>
              <a:path w="7278370">
                <a:moveTo>
                  <a:pt x="0" y="0"/>
                </a:moveTo>
                <a:lnTo>
                  <a:pt x="727834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131060"/>
            <a:ext cx="4893945" cy="20955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78460" indent="-340360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960119" algn="l"/>
              </a:tabLst>
            </a:pPr>
            <a:r>
              <a:rPr sz="3400" spc="-5" dirty="0">
                <a:latin typeface="Comic Sans MS"/>
                <a:cs typeface="Comic Sans MS"/>
              </a:rPr>
              <a:t>no	</a:t>
            </a:r>
            <a:r>
              <a:rPr sz="3400" dirty="0">
                <a:latin typeface="Comic Sans MS"/>
                <a:cs typeface="Comic Sans MS"/>
              </a:rPr>
              <a:t>always-on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server</a:t>
            </a:r>
            <a:endParaRPr sz="34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arbitrary end systems  directly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communicate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39" y="4340859"/>
            <a:ext cx="5404485" cy="181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30480" indent="-340360" algn="just">
              <a:lnSpc>
                <a:spcPct val="115199"/>
              </a:lnSpc>
              <a:spcBef>
                <a:spcPts val="100"/>
              </a:spcBef>
            </a:pPr>
            <a:r>
              <a:rPr sz="3825" spc="-532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532" baseline="9803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dirty="0">
                <a:latin typeface="Comic Sans MS"/>
                <a:cs typeface="Comic Sans MS"/>
              </a:rPr>
              <a:t>peers </a:t>
            </a:r>
            <a:r>
              <a:rPr sz="3400" spc="-5" dirty="0">
                <a:latin typeface="Comic Sans MS"/>
                <a:cs typeface="Comic Sans MS"/>
              </a:rPr>
              <a:t>are intermittently  connected and </a:t>
            </a:r>
            <a:r>
              <a:rPr sz="3400" dirty="0">
                <a:latin typeface="Comic Sans MS"/>
                <a:cs typeface="Comic Sans MS"/>
              </a:rPr>
              <a:t>change</a:t>
            </a:r>
            <a:r>
              <a:rPr sz="3400" spc="-5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IP  </a:t>
            </a:r>
            <a:r>
              <a:rPr sz="3400" spc="-5" dirty="0">
                <a:latin typeface="Comic Sans MS"/>
                <a:cs typeface="Comic Sans MS"/>
              </a:rPr>
              <a:t>addresses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3600" y="7757159"/>
            <a:ext cx="4368800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5080" indent="-482600">
              <a:lnSpc>
                <a:spcPct val="115199"/>
              </a:lnSpc>
              <a:spcBef>
                <a:spcPts val="100"/>
              </a:spcBef>
              <a:tabLst>
                <a:tab pos="2326640" algn="l"/>
                <a:tab pos="2886075" algn="l"/>
                <a:tab pos="306578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highly</a:t>
            </a:r>
            <a:r>
              <a:rPr sz="3400" spc="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scalable	but 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diffic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ul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t	to	m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ana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ge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57173" y="4951845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6" y="20528"/>
                </a:moveTo>
                <a:lnTo>
                  <a:pt x="415355" y="21386"/>
                </a:lnTo>
                <a:lnTo>
                  <a:pt x="361355" y="24259"/>
                </a:lnTo>
                <a:lnTo>
                  <a:pt x="312617" y="29596"/>
                </a:lnTo>
                <a:lnTo>
                  <a:pt x="270932" y="37843"/>
                </a:lnTo>
                <a:lnTo>
                  <a:pt x="213270" y="56235"/>
                </a:lnTo>
                <a:lnTo>
                  <a:pt x="159360" y="79918"/>
                </a:lnTo>
                <a:lnTo>
                  <a:pt x="110742" y="108104"/>
                </a:lnTo>
                <a:lnTo>
                  <a:pt x="68957" y="140003"/>
                </a:lnTo>
                <a:lnTo>
                  <a:pt x="35544" y="174824"/>
                </a:lnTo>
                <a:lnTo>
                  <a:pt x="12045" y="211778"/>
                </a:lnTo>
                <a:lnTo>
                  <a:pt x="0" y="250075"/>
                </a:lnTo>
                <a:lnTo>
                  <a:pt x="8" y="286381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7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3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0"/>
                </a:lnTo>
                <a:lnTo>
                  <a:pt x="444836" y="749712"/>
                </a:lnTo>
                <a:lnTo>
                  <a:pt x="493994" y="773389"/>
                </a:lnTo>
                <a:lnTo>
                  <a:pt x="544142" y="795264"/>
                </a:lnTo>
                <a:lnTo>
                  <a:pt x="594858" y="815081"/>
                </a:lnTo>
                <a:lnTo>
                  <a:pt x="645723" y="832581"/>
                </a:lnTo>
                <a:lnTo>
                  <a:pt x="693471" y="846935"/>
                </a:lnTo>
                <a:lnTo>
                  <a:pt x="743895" y="860312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6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19"/>
                </a:lnTo>
                <a:lnTo>
                  <a:pt x="1491085" y="777195"/>
                </a:lnTo>
                <a:lnTo>
                  <a:pt x="1528070" y="744748"/>
                </a:lnTo>
                <a:lnTo>
                  <a:pt x="1562381" y="710661"/>
                </a:lnTo>
                <a:lnTo>
                  <a:pt x="1593748" y="673284"/>
                </a:lnTo>
                <a:lnTo>
                  <a:pt x="1621965" y="631357"/>
                </a:lnTo>
                <a:lnTo>
                  <a:pt x="1647273" y="586042"/>
                </a:lnTo>
                <a:lnTo>
                  <a:pt x="1669908" y="538506"/>
                </a:lnTo>
                <a:lnTo>
                  <a:pt x="1690109" y="489910"/>
                </a:lnTo>
                <a:lnTo>
                  <a:pt x="1708114" y="441421"/>
                </a:lnTo>
                <a:lnTo>
                  <a:pt x="1724161" y="394202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3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0"/>
                </a:lnTo>
                <a:lnTo>
                  <a:pt x="1250809" y="51390"/>
                </a:lnTo>
                <a:lnTo>
                  <a:pt x="1191127" y="51355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1" y="32619"/>
                </a:lnTo>
                <a:lnTo>
                  <a:pt x="591014" y="23066"/>
                </a:lnTo>
                <a:lnTo>
                  <a:pt x="531976" y="21237"/>
                </a:lnTo>
                <a:lnTo>
                  <a:pt x="472826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7"/>
                </a:lnTo>
                <a:lnTo>
                  <a:pt x="1347572" y="43387"/>
                </a:lnTo>
                <a:lnTo>
                  <a:pt x="1296799" y="48920"/>
                </a:lnTo>
                <a:lnTo>
                  <a:pt x="1250809" y="51390"/>
                </a:lnTo>
                <a:lnTo>
                  <a:pt x="1801745" y="51390"/>
                </a:lnTo>
                <a:lnTo>
                  <a:pt x="1797878" y="39163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5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6"/>
                </a:lnTo>
                <a:lnTo>
                  <a:pt x="844690" y="32481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08054" y="2767631"/>
            <a:ext cx="2407558" cy="1429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07483" y="2338357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6" y="1089062"/>
                </a:moveTo>
                <a:lnTo>
                  <a:pt x="843687" y="1089062"/>
                </a:lnTo>
                <a:lnTo>
                  <a:pt x="894423" y="1089527"/>
                </a:lnTo>
                <a:lnTo>
                  <a:pt x="941716" y="1091040"/>
                </a:lnTo>
                <a:lnTo>
                  <a:pt x="984765" y="1093794"/>
                </a:lnTo>
                <a:lnTo>
                  <a:pt x="1022774" y="1097980"/>
                </a:lnTo>
                <a:lnTo>
                  <a:pt x="1089927" y="1110737"/>
                </a:lnTo>
                <a:lnTo>
                  <a:pt x="1143100" y="1127325"/>
                </a:lnTo>
                <a:lnTo>
                  <a:pt x="1186281" y="1147151"/>
                </a:lnTo>
                <a:lnTo>
                  <a:pt x="1223459" y="1169624"/>
                </a:lnTo>
                <a:lnTo>
                  <a:pt x="1295760" y="1220137"/>
                </a:lnTo>
                <a:lnTo>
                  <a:pt x="1381399" y="1273372"/>
                </a:lnTo>
                <a:lnTo>
                  <a:pt x="1425575" y="1303931"/>
                </a:lnTo>
                <a:lnTo>
                  <a:pt x="1470704" y="1336925"/>
                </a:lnTo>
                <a:lnTo>
                  <a:pt x="1516098" y="1370607"/>
                </a:lnTo>
                <a:lnTo>
                  <a:pt x="1561068" y="1403230"/>
                </a:lnTo>
                <a:lnTo>
                  <a:pt x="1604927" y="1433049"/>
                </a:lnTo>
                <a:lnTo>
                  <a:pt x="1646987" y="1458316"/>
                </a:lnTo>
                <a:lnTo>
                  <a:pt x="1686559" y="1477287"/>
                </a:lnTo>
                <a:lnTo>
                  <a:pt x="1746129" y="1495783"/>
                </a:lnTo>
                <a:lnTo>
                  <a:pt x="1802772" y="1503875"/>
                </a:lnTo>
                <a:lnTo>
                  <a:pt x="1856272" y="1503622"/>
                </a:lnTo>
                <a:lnTo>
                  <a:pt x="1906413" y="1497083"/>
                </a:lnTo>
                <a:lnTo>
                  <a:pt x="1952978" y="1486318"/>
                </a:lnTo>
                <a:lnTo>
                  <a:pt x="1996508" y="1472699"/>
                </a:lnTo>
                <a:lnTo>
                  <a:pt x="2037328" y="1454854"/>
                </a:lnTo>
                <a:lnTo>
                  <a:pt x="2074898" y="1430723"/>
                </a:lnTo>
                <a:lnTo>
                  <a:pt x="2108674" y="1398247"/>
                </a:lnTo>
                <a:lnTo>
                  <a:pt x="2138116" y="1355367"/>
                </a:lnTo>
                <a:lnTo>
                  <a:pt x="2156033" y="1316175"/>
                </a:lnTo>
                <a:lnTo>
                  <a:pt x="2171423" y="1269637"/>
                </a:lnTo>
                <a:lnTo>
                  <a:pt x="2184798" y="1217807"/>
                </a:lnTo>
                <a:lnTo>
                  <a:pt x="2196673" y="1162738"/>
                </a:lnTo>
                <a:lnTo>
                  <a:pt x="2207560" y="1106485"/>
                </a:lnTo>
                <a:lnTo>
                  <a:pt x="2210836" y="1089062"/>
                </a:lnTo>
                <a:close/>
              </a:path>
              <a:path w="2310765" h="1504314">
                <a:moveTo>
                  <a:pt x="1691745" y="0"/>
                </a:moveTo>
                <a:lnTo>
                  <a:pt x="1649767" y="365"/>
                </a:lnTo>
                <a:lnTo>
                  <a:pt x="1609795" y="2111"/>
                </a:lnTo>
                <a:lnTo>
                  <a:pt x="1566814" y="5550"/>
                </a:lnTo>
                <a:lnTo>
                  <a:pt x="1515805" y="10996"/>
                </a:lnTo>
                <a:lnTo>
                  <a:pt x="1221936" y="48395"/>
                </a:lnTo>
                <a:lnTo>
                  <a:pt x="1115522" y="64200"/>
                </a:lnTo>
                <a:lnTo>
                  <a:pt x="1062410" y="72949"/>
                </a:lnTo>
                <a:lnTo>
                  <a:pt x="1010426" y="82262"/>
                </a:lnTo>
                <a:lnTo>
                  <a:pt x="960371" y="92140"/>
                </a:lnTo>
                <a:lnTo>
                  <a:pt x="913044" y="102582"/>
                </a:lnTo>
                <a:lnTo>
                  <a:pt x="869245" y="113589"/>
                </a:lnTo>
                <a:lnTo>
                  <a:pt x="813968" y="129210"/>
                </a:lnTo>
                <a:lnTo>
                  <a:pt x="759843" y="145910"/>
                </a:lnTo>
                <a:lnTo>
                  <a:pt x="707353" y="163594"/>
                </a:lnTo>
                <a:lnTo>
                  <a:pt x="656982" y="182170"/>
                </a:lnTo>
                <a:lnTo>
                  <a:pt x="609213" y="201546"/>
                </a:lnTo>
                <a:lnTo>
                  <a:pt x="564528" y="221627"/>
                </a:lnTo>
                <a:lnTo>
                  <a:pt x="523411" y="242322"/>
                </a:lnTo>
                <a:lnTo>
                  <a:pt x="486345" y="263537"/>
                </a:lnTo>
                <a:lnTo>
                  <a:pt x="453814" y="285180"/>
                </a:lnTo>
                <a:lnTo>
                  <a:pt x="418285" y="320248"/>
                </a:lnTo>
                <a:lnTo>
                  <a:pt x="397620" y="358766"/>
                </a:lnTo>
                <a:lnTo>
                  <a:pt x="385234" y="398915"/>
                </a:lnTo>
                <a:lnTo>
                  <a:pt x="374541" y="438876"/>
                </a:lnTo>
                <a:lnTo>
                  <a:pt x="358956" y="476830"/>
                </a:lnTo>
                <a:lnTo>
                  <a:pt x="331894" y="510958"/>
                </a:lnTo>
                <a:lnTo>
                  <a:pt x="296204" y="534865"/>
                </a:lnTo>
                <a:lnTo>
                  <a:pt x="251785" y="554034"/>
                </a:lnTo>
                <a:lnTo>
                  <a:pt x="152720" y="587946"/>
                </a:lnTo>
                <a:lnTo>
                  <a:pt x="106050" y="607588"/>
                </a:lnTo>
                <a:lnTo>
                  <a:pt x="66608" y="632286"/>
                </a:lnTo>
                <a:lnTo>
                  <a:pt x="38383" y="664487"/>
                </a:lnTo>
                <a:lnTo>
                  <a:pt x="22066" y="701872"/>
                </a:lnTo>
                <a:lnTo>
                  <a:pt x="10301" y="747672"/>
                </a:lnTo>
                <a:lnTo>
                  <a:pt x="2981" y="798869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7"/>
                </a:lnTo>
                <a:lnTo>
                  <a:pt x="111477" y="1086973"/>
                </a:lnTo>
                <a:lnTo>
                  <a:pt x="155786" y="1091458"/>
                </a:lnTo>
                <a:lnTo>
                  <a:pt x="322639" y="1099638"/>
                </a:lnTo>
                <a:lnTo>
                  <a:pt x="363882" y="1100224"/>
                </a:lnTo>
                <a:lnTo>
                  <a:pt x="409669" y="1099931"/>
                </a:lnTo>
                <a:lnTo>
                  <a:pt x="790306" y="1089451"/>
                </a:lnTo>
                <a:lnTo>
                  <a:pt x="2210836" y="1089062"/>
                </a:lnTo>
                <a:lnTo>
                  <a:pt x="2217974" y="1051100"/>
                </a:lnTo>
                <a:lnTo>
                  <a:pt x="2228427" y="998638"/>
                </a:lnTo>
                <a:lnTo>
                  <a:pt x="2238906" y="949046"/>
                </a:lnTo>
                <a:lnTo>
                  <a:pt x="2248951" y="900480"/>
                </a:lnTo>
                <a:lnTo>
                  <a:pt x="2258404" y="852310"/>
                </a:lnTo>
                <a:lnTo>
                  <a:pt x="2267106" y="803903"/>
                </a:lnTo>
                <a:lnTo>
                  <a:pt x="2274899" y="754627"/>
                </a:lnTo>
                <a:lnTo>
                  <a:pt x="2281626" y="703850"/>
                </a:lnTo>
                <a:lnTo>
                  <a:pt x="2287129" y="650940"/>
                </a:lnTo>
                <a:lnTo>
                  <a:pt x="2292054" y="601048"/>
                </a:lnTo>
                <a:lnTo>
                  <a:pt x="2297747" y="547294"/>
                </a:lnTo>
                <a:lnTo>
                  <a:pt x="2303281" y="491317"/>
                </a:lnTo>
                <a:lnTo>
                  <a:pt x="2307731" y="434758"/>
                </a:lnTo>
                <a:lnTo>
                  <a:pt x="2310169" y="379257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59" y="235509"/>
                </a:lnTo>
                <a:lnTo>
                  <a:pt x="2276896" y="187061"/>
                </a:lnTo>
                <a:lnTo>
                  <a:pt x="2251172" y="145198"/>
                </a:lnTo>
                <a:lnTo>
                  <a:pt x="2219678" y="109355"/>
                </a:lnTo>
                <a:lnTo>
                  <a:pt x="2183104" y="78970"/>
                </a:lnTo>
                <a:lnTo>
                  <a:pt x="2142140" y="53476"/>
                </a:lnTo>
                <a:lnTo>
                  <a:pt x="2097476" y="32309"/>
                </a:lnTo>
                <a:lnTo>
                  <a:pt x="2054255" y="18591"/>
                </a:lnTo>
                <a:lnTo>
                  <a:pt x="2005229" y="9652"/>
                </a:lnTo>
                <a:lnTo>
                  <a:pt x="1952333" y="4465"/>
                </a:lnTo>
                <a:lnTo>
                  <a:pt x="1897501" y="2004"/>
                </a:lnTo>
                <a:lnTo>
                  <a:pt x="1842669" y="1240"/>
                </a:lnTo>
                <a:lnTo>
                  <a:pt x="169174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74969" y="4606223"/>
            <a:ext cx="981710" cy="952500"/>
          </a:xfrm>
          <a:custGeom>
            <a:avLst/>
            <a:gdLst/>
            <a:ahLst/>
            <a:cxnLst/>
            <a:rect l="l" t="t" r="r" b="b"/>
            <a:pathLst>
              <a:path w="981709" h="952500">
                <a:moveTo>
                  <a:pt x="0" y="952350"/>
                </a:moveTo>
                <a:lnTo>
                  <a:pt x="981542" y="952350"/>
                </a:lnTo>
                <a:lnTo>
                  <a:pt x="981542" y="0"/>
                </a:lnTo>
                <a:lnTo>
                  <a:pt x="0" y="0"/>
                </a:lnTo>
                <a:lnTo>
                  <a:pt x="0" y="95235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52781" y="4606223"/>
            <a:ext cx="315595" cy="952500"/>
          </a:xfrm>
          <a:custGeom>
            <a:avLst/>
            <a:gdLst/>
            <a:ahLst/>
            <a:cxnLst/>
            <a:rect l="l" t="t" r="r" b="b"/>
            <a:pathLst>
              <a:path w="315595" h="952500">
                <a:moveTo>
                  <a:pt x="0" y="952350"/>
                </a:moveTo>
                <a:lnTo>
                  <a:pt x="315077" y="952350"/>
                </a:lnTo>
                <a:lnTo>
                  <a:pt x="315077" y="0"/>
                </a:lnTo>
                <a:lnTo>
                  <a:pt x="0" y="0"/>
                </a:lnTo>
                <a:lnTo>
                  <a:pt x="0" y="95235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19870" y="4231076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09" h="452120">
                <a:moveTo>
                  <a:pt x="1036892" y="0"/>
                </a:moveTo>
                <a:lnTo>
                  <a:pt x="0" y="451606"/>
                </a:lnTo>
                <a:lnTo>
                  <a:pt x="2073785" y="451606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25107" y="2871497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40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50719" y="2871481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28988" y="3307574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20" h="60325">
                <a:moveTo>
                  <a:pt x="4422" y="0"/>
                </a:moveTo>
                <a:lnTo>
                  <a:pt x="134460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54603" y="3307570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4" h="60325">
                <a:moveTo>
                  <a:pt x="134997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1" y="0"/>
                </a:lnTo>
                <a:lnTo>
                  <a:pt x="134997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50455" y="2883041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40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29013" y="3117606"/>
            <a:ext cx="260462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54675" y="3051351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09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54314" y="2959774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29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98583" y="3045312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4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24446" y="2956094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5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09684" y="2598499"/>
            <a:ext cx="495902" cy="318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67127" y="3560895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2" y="0"/>
                </a:moveTo>
                <a:lnTo>
                  <a:pt x="217257" y="0"/>
                </a:lnTo>
                <a:lnTo>
                  <a:pt x="164162" y="3036"/>
                </a:lnTo>
                <a:lnTo>
                  <a:pt x="114215" y="9109"/>
                </a:lnTo>
                <a:lnTo>
                  <a:pt x="69514" y="18218"/>
                </a:lnTo>
                <a:lnTo>
                  <a:pt x="23171" y="34700"/>
                </a:lnTo>
                <a:lnTo>
                  <a:pt x="0" y="53400"/>
                </a:lnTo>
                <a:lnTo>
                  <a:pt x="0" y="72840"/>
                </a:lnTo>
                <a:lnTo>
                  <a:pt x="69514" y="108021"/>
                </a:lnTo>
                <a:lnTo>
                  <a:pt x="114215" y="117131"/>
                </a:lnTo>
                <a:lnTo>
                  <a:pt x="164162" y="123204"/>
                </a:lnTo>
                <a:lnTo>
                  <a:pt x="217257" y="126240"/>
                </a:lnTo>
                <a:lnTo>
                  <a:pt x="271402" y="126240"/>
                </a:lnTo>
                <a:lnTo>
                  <a:pt x="324497" y="123204"/>
                </a:lnTo>
                <a:lnTo>
                  <a:pt x="374444" y="117131"/>
                </a:lnTo>
                <a:lnTo>
                  <a:pt x="419145" y="108021"/>
                </a:lnTo>
                <a:lnTo>
                  <a:pt x="465488" y="91540"/>
                </a:lnTo>
                <a:lnTo>
                  <a:pt x="488660" y="72840"/>
                </a:lnTo>
                <a:lnTo>
                  <a:pt x="488660" y="53400"/>
                </a:lnTo>
                <a:lnTo>
                  <a:pt x="419145" y="18218"/>
                </a:lnTo>
                <a:lnTo>
                  <a:pt x="374444" y="9109"/>
                </a:lnTo>
                <a:lnTo>
                  <a:pt x="324497" y="3036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67127" y="3560895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64231" y="3549227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58684" y="3549227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64231" y="3587608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89938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62611" y="3459354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3" y="0"/>
                </a:moveTo>
                <a:lnTo>
                  <a:pt x="217258" y="0"/>
                </a:lnTo>
                <a:lnTo>
                  <a:pt x="164163" y="3508"/>
                </a:lnTo>
                <a:lnTo>
                  <a:pt x="114215" y="10526"/>
                </a:lnTo>
                <a:lnTo>
                  <a:pt x="69514" y="21052"/>
                </a:lnTo>
                <a:lnTo>
                  <a:pt x="23171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514" y="124824"/>
                </a:lnTo>
                <a:lnTo>
                  <a:pt x="114215" y="135351"/>
                </a:lnTo>
                <a:lnTo>
                  <a:pt x="164163" y="142369"/>
                </a:lnTo>
                <a:lnTo>
                  <a:pt x="217258" y="145877"/>
                </a:lnTo>
                <a:lnTo>
                  <a:pt x="271403" y="145877"/>
                </a:lnTo>
                <a:lnTo>
                  <a:pt x="324498" y="142369"/>
                </a:lnTo>
                <a:lnTo>
                  <a:pt x="374446" y="135351"/>
                </a:lnTo>
                <a:lnTo>
                  <a:pt x="419146" y="124824"/>
                </a:lnTo>
                <a:lnTo>
                  <a:pt x="465489" y="105779"/>
                </a:lnTo>
                <a:lnTo>
                  <a:pt x="488661" y="84170"/>
                </a:lnTo>
                <a:lnTo>
                  <a:pt x="488661" y="61707"/>
                </a:lnTo>
                <a:lnTo>
                  <a:pt x="419146" y="21052"/>
                </a:lnTo>
                <a:lnTo>
                  <a:pt x="374446" y="10526"/>
                </a:lnTo>
                <a:lnTo>
                  <a:pt x="324498" y="3508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62612" y="3459354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79115" y="3477826"/>
            <a:ext cx="244475" cy="115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70888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870888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67900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372231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867900" y="3966069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860446" y="3822889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3"/>
                </a:lnTo>
                <a:lnTo>
                  <a:pt x="0" y="66454"/>
                </a:lnTo>
                <a:lnTo>
                  <a:pt x="0" y="90646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7"/>
                </a:lnTo>
                <a:lnTo>
                  <a:pt x="504280" y="90646"/>
                </a:lnTo>
                <a:lnTo>
                  <a:pt x="504280" y="66454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60446" y="3822890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979114" y="3843587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39307" y="3420897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5"/>
                </a:lnTo>
                <a:lnTo>
                  <a:pt x="17203" y="83535"/>
                </a:lnTo>
                <a:lnTo>
                  <a:pt x="68815" y="103701"/>
                </a:lnTo>
                <a:lnTo>
                  <a:pt x="111296" y="112446"/>
                </a:lnTo>
                <a:lnTo>
                  <a:pt x="158763" y="118276"/>
                </a:lnTo>
                <a:lnTo>
                  <a:pt x="209222" y="121191"/>
                </a:lnTo>
                <a:lnTo>
                  <a:pt x="260678" y="121191"/>
                </a:lnTo>
                <a:lnTo>
                  <a:pt x="311137" y="118276"/>
                </a:lnTo>
                <a:lnTo>
                  <a:pt x="358604" y="112446"/>
                </a:lnTo>
                <a:lnTo>
                  <a:pt x="401085" y="103701"/>
                </a:lnTo>
                <a:lnTo>
                  <a:pt x="452696" y="83535"/>
                </a:lnTo>
                <a:lnTo>
                  <a:pt x="469900" y="60595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539307" y="3420897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539307" y="3411501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008924" y="3411501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539307" y="3448755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7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37543" y="3327825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5" y="0"/>
                </a:moveTo>
                <a:lnTo>
                  <a:pt x="206469" y="0"/>
                </a:lnTo>
                <a:lnTo>
                  <a:pt x="156010" y="3400"/>
                </a:lnTo>
                <a:lnTo>
                  <a:pt x="108543" y="10202"/>
                </a:lnTo>
                <a:lnTo>
                  <a:pt x="66062" y="20405"/>
                </a:lnTo>
                <a:lnTo>
                  <a:pt x="22020" y="38864"/>
                </a:lnTo>
                <a:lnTo>
                  <a:pt x="0" y="59808"/>
                </a:lnTo>
                <a:lnTo>
                  <a:pt x="0" y="81580"/>
                </a:lnTo>
                <a:lnTo>
                  <a:pt x="66062" y="120984"/>
                </a:lnTo>
                <a:lnTo>
                  <a:pt x="108543" y="131186"/>
                </a:lnTo>
                <a:lnTo>
                  <a:pt x="156010" y="137988"/>
                </a:lnTo>
                <a:lnTo>
                  <a:pt x="206469" y="141389"/>
                </a:lnTo>
                <a:lnTo>
                  <a:pt x="257925" y="141389"/>
                </a:lnTo>
                <a:lnTo>
                  <a:pt x="308384" y="137988"/>
                </a:lnTo>
                <a:lnTo>
                  <a:pt x="355851" y="131186"/>
                </a:lnTo>
                <a:lnTo>
                  <a:pt x="398332" y="120984"/>
                </a:lnTo>
                <a:lnTo>
                  <a:pt x="442374" y="102525"/>
                </a:lnTo>
                <a:lnTo>
                  <a:pt x="464395" y="81580"/>
                </a:lnTo>
                <a:lnTo>
                  <a:pt x="464395" y="59808"/>
                </a:lnTo>
                <a:lnTo>
                  <a:pt x="398332" y="20405"/>
                </a:lnTo>
                <a:lnTo>
                  <a:pt x="355851" y="10202"/>
                </a:lnTo>
                <a:lnTo>
                  <a:pt x="308384" y="3400"/>
                </a:lnTo>
                <a:lnTo>
                  <a:pt x="25792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537543" y="3327825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647419" y="3340106"/>
            <a:ext cx="233205" cy="111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664215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664215" y="3931195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661226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171484" y="392430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661226" y="3966069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658288" y="3822889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3"/>
                </a:lnTo>
                <a:lnTo>
                  <a:pt x="0" y="66454"/>
                </a:lnTo>
                <a:lnTo>
                  <a:pt x="0" y="90646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7"/>
                </a:lnTo>
                <a:lnTo>
                  <a:pt x="504280" y="90646"/>
                </a:lnTo>
                <a:lnTo>
                  <a:pt x="504280" y="66454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658288" y="3822890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778367" y="3843587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59204" y="3554113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2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2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2" y="123435"/>
                </a:lnTo>
                <a:lnTo>
                  <a:pt x="323015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52214"/>
                </a:lnTo>
                <a:lnTo>
                  <a:pt x="463363" y="33929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5" y="2969"/>
                </a:lnTo>
                <a:lnTo>
                  <a:pt x="27016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59203" y="3554112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56319" y="3542452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148516" y="3542452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56319" y="3580835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651582" y="3452580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8"/>
                </a:lnTo>
                <a:lnTo>
                  <a:pt x="0" y="84171"/>
                </a:lnTo>
                <a:lnTo>
                  <a:pt x="69197" y="124825"/>
                </a:lnTo>
                <a:lnTo>
                  <a:pt x="113693" y="135352"/>
                </a:lnTo>
                <a:lnTo>
                  <a:pt x="163412" y="142369"/>
                </a:lnTo>
                <a:lnTo>
                  <a:pt x="216265" y="145878"/>
                </a:lnTo>
                <a:lnTo>
                  <a:pt x="270163" y="145878"/>
                </a:lnTo>
                <a:lnTo>
                  <a:pt x="323016" y="142369"/>
                </a:lnTo>
                <a:lnTo>
                  <a:pt x="372735" y="135352"/>
                </a:lnTo>
                <a:lnTo>
                  <a:pt x="417231" y="124825"/>
                </a:lnTo>
                <a:lnTo>
                  <a:pt x="463363" y="105780"/>
                </a:lnTo>
                <a:lnTo>
                  <a:pt x="486429" y="84171"/>
                </a:lnTo>
                <a:lnTo>
                  <a:pt x="486429" y="61708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51583" y="3452580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771211" y="3471054"/>
            <a:ext cx="244469" cy="113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23452" y="5188745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8"/>
                </a:lnTo>
                <a:lnTo>
                  <a:pt x="0" y="52213"/>
                </a:lnTo>
                <a:lnTo>
                  <a:pt x="0" y="71221"/>
                </a:lnTo>
                <a:lnTo>
                  <a:pt x="69197" y="105620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0"/>
                </a:lnTo>
                <a:lnTo>
                  <a:pt x="463363" y="89505"/>
                </a:lnTo>
                <a:lnTo>
                  <a:pt x="486429" y="52213"/>
                </a:lnTo>
                <a:lnTo>
                  <a:pt x="463363" y="33928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23452" y="5188745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220568" y="5177083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12763" y="5177083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220568" y="5215466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18937" y="5087212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2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4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4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2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18936" y="5087211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35460" y="5105685"/>
            <a:ext cx="244469" cy="1134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24900" y="5219700"/>
            <a:ext cx="966469" cy="2540"/>
          </a:xfrm>
          <a:custGeom>
            <a:avLst/>
            <a:gdLst/>
            <a:ahLst/>
            <a:cxnLst/>
            <a:rect l="l" t="t" r="r" b="b"/>
            <a:pathLst>
              <a:path w="966470" h="2539">
                <a:moveTo>
                  <a:pt x="0" y="0"/>
                </a:moveTo>
                <a:lnTo>
                  <a:pt x="96633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85842" y="5080896"/>
            <a:ext cx="4183513" cy="31614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44000" y="3580836"/>
            <a:ext cx="725170" cy="5080"/>
          </a:xfrm>
          <a:custGeom>
            <a:avLst/>
            <a:gdLst/>
            <a:ahLst/>
            <a:cxnLst/>
            <a:rect l="l" t="t" r="r" b="b"/>
            <a:pathLst>
              <a:path w="725170" h="5079">
                <a:moveTo>
                  <a:pt x="0" y="0"/>
                </a:moveTo>
                <a:lnTo>
                  <a:pt x="72476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27626" y="3336996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70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10292" y="3177574"/>
            <a:ext cx="106297" cy="1244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574620" y="3177574"/>
            <a:ext cx="108544" cy="1244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0747" y="3155263"/>
            <a:ext cx="183401" cy="1098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480300" y="3077175"/>
            <a:ext cx="735965" cy="187960"/>
          </a:xfrm>
          <a:custGeom>
            <a:avLst/>
            <a:gdLst/>
            <a:ahLst/>
            <a:cxnLst/>
            <a:rect l="l" t="t" r="r" b="b"/>
            <a:pathLst>
              <a:path w="735965" h="187960">
                <a:moveTo>
                  <a:pt x="233554" y="83237"/>
                </a:moveTo>
                <a:lnTo>
                  <a:pt x="145972" y="83237"/>
                </a:lnTo>
                <a:lnTo>
                  <a:pt x="160195" y="84952"/>
                </a:lnTo>
                <a:lnTo>
                  <a:pt x="174417" y="90101"/>
                </a:lnTo>
                <a:lnTo>
                  <a:pt x="208104" y="123567"/>
                </a:lnTo>
                <a:lnTo>
                  <a:pt x="220830" y="162182"/>
                </a:lnTo>
                <a:lnTo>
                  <a:pt x="222327" y="187067"/>
                </a:lnTo>
                <a:lnTo>
                  <a:pt x="306917" y="187925"/>
                </a:lnTo>
                <a:lnTo>
                  <a:pt x="292693" y="154459"/>
                </a:lnTo>
                <a:lnTo>
                  <a:pt x="288950" y="148452"/>
                </a:lnTo>
                <a:lnTo>
                  <a:pt x="284459" y="142445"/>
                </a:lnTo>
                <a:lnTo>
                  <a:pt x="281465" y="136438"/>
                </a:lnTo>
                <a:lnTo>
                  <a:pt x="267990" y="135581"/>
                </a:lnTo>
                <a:lnTo>
                  <a:pt x="256762" y="135581"/>
                </a:lnTo>
                <a:lnTo>
                  <a:pt x="250024" y="124425"/>
                </a:lnTo>
                <a:lnTo>
                  <a:pt x="258259" y="114128"/>
                </a:lnTo>
                <a:lnTo>
                  <a:pt x="279406" y="114128"/>
                </a:lnTo>
                <a:lnTo>
                  <a:pt x="280716" y="108121"/>
                </a:lnTo>
                <a:lnTo>
                  <a:pt x="285607" y="96108"/>
                </a:lnTo>
                <a:lnTo>
                  <a:pt x="246282" y="96108"/>
                </a:lnTo>
                <a:lnTo>
                  <a:pt x="238047" y="95250"/>
                </a:lnTo>
                <a:lnTo>
                  <a:pt x="232059" y="93534"/>
                </a:lnTo>
                <a:lnTo>
                  <a:pt x="229812" y="90101"/>
                </a:lnTo>
                <a:lnTo>
                  <a:pt x="232059" y="84094"/>
                </a:lnTo>
                <a:lnTo>
                  <a:pt x="233554" y="83237"/>
                </a:lnTo>
                <a:close/>
              </a:path>
              <a:path w="735965" h="187960">
                <a:moveTo>
                  <a:pt x="416744" y="15445"/>
                </a:moveTo>
                <a:lnTo>
                  <a:pt x="277722" y="15445"/>
                </a:lnTo>
                <a:lnTo>
                  <a:pt x="398242" y="22311"/>
                </a:lnTo>
                <a:lnTo>
                  <a:pt x="486575" y="118418"/>
                </a:lnTo>
                <a:lnTo>
                  <a:pt x="480587" y="136438"/>
                </a:lnTo>
                <a:lnTo>
                  <a:pt x="476095" y="152742"/>
                </a:lnTo>
                <a:lnTo>
                  <a:pt x="473100" y="169047"/>
                </a:lnTo>
                <a:lnTo>
                  <a:pt x="472352" y="184492"/>
                </a:lnTo>
                <a:lnTo>
                  <a:pt x="509032" y="184492"/>
                </a:lnTo>
                <a:lnTo>
                  <a:pt x="510529" y="161324"/>
                </a:lnTo>
                <a:lnTo>
                  <a:pt x="515020" y="140729"/>
                </a:lnTo>
                <a:lnTo>
                  <a:pt x="541969" y="98682"/>
                </a:lnTo>
                <a:lnTo>
                  <a:pt x="580147" y="83237"/>
                </a:lnTo>
                <a:lnTo>
                  <a:pt x="666235" y="83237"/>
                </a:lnTo>
                <a:lnTo>
                  <a:pt x="663239" y="81520"/>
                </a:lnTo>
                <a:lnTo>
                  <a:pt x="652010" y="76371"/>
                </a:lnTo>
                <a:lnTo>
                  <a:pt x="640033" y="72081"/>
                </a:lnTo>
                <a:lnTo>
                  <a:pt x="476843" y="72081"/>
                </a:lnTo>
                <a:lnTo>
                  <a:pt x="416957" y="23168"/>
                </a:lnTo>
                <a:lnTo>
                  <a:pt x="441661" y="23168"/>
                </a:lnTo>
                <a:lnTo>
                  <a:pt x="426689" y="18020"/>
                </a:lnTo>
                <a:lnTo>
                  <a:pt x="416744" y="15445"/>
                </a:lnTo>
                <a:close/>
              </a:path>
              <a:path w="735965" h="187960">
                <a:moveTo>
                  <a:pt x="246282" y="78945"/>
                </a:moveTo>
                <a:lnTo>
                  <a:pt x="23205" y="78945"/>
                </a:lnTo>
                <a:lnTo>
                  <a:pt x="11977" y="79804"/>
                </a:lnTo>
                <a:lnTo>
                  <a:pt x="0" y="79804"/>
                </a:lnTo>
                <a:lnTo>
                  <a:pt x="1497" y="89242"/>
                </a:lnTo>
                <a:lnTo>
                  <a:pt x="3742" y="96965"/>
                </a:lnTo>
                <a:lnTo>
                  <a:pt x="7485" y="102972"/>
                </a:lnTo>
                <a:lnTo>
                  <a:pt x="10480" y="108979"/>
                </a:lnTo>
                <a:lnTo>
                  <a:pt x="12725" y="114987"/>
                </a:lnTo>
                <a:lnTo>
                  <a:pt x="11977" y="122709"/>
                </a:lnTo>
                <a:lnTo>
                  <a:pt x="8234" y="132148"/>
                </a:lnTo>
                <a:lnTo>
                  <a:pt x="748" y="145020"/>
                </a:lnTo>
                <a:lnTo>
                  <a:pt x="2994" y="150168"/>
                </a:lnTo>
                <a:lnTo>
                  <a:pt x="7485" y="152742"/>
                </a:lnTo>
                <a:lnTo>
                  <a:pt x="10480" y="157034"/>
                </a:lnTo>
                <a:lnTo>
                  <a:pt x="6737" y="166472"/>
                </a:lnTo>
                <a:lnTo>
                  <a:pt x="70366" y="175911"/>
                </a:lnTo>
                <a:lnTo>
                  <a:pt x="77102" y="135581"/>
                </a:lnTo>
                <a:lnTo>
                  <a:pt x="105549" y="96108"/>
                </a:lnTo>
                <a:lnTo>
                  <a:pt x="145972" y="83237"/>
                </a:lnTo>
                <a:lnTo>
                  <a:pt x="233554" y="83237"/>
                </a:lnTo>
                <a:lnTo>
                  <a:pt x="238047" y="80661"/>
                </a:lnTo>
                <a:lnTo>
                  <a:pt x="246282" y="78945"/>
                </a:lnTo>
                <a:close/>
              </a:path>
              <a:path w="735965" h="187960">
                <a:moveTo>
                  <a:pt x="666235" y="83237"/>
                </a:moveTo>
                <a:lnTo>
                  <a:pt x="580147" y="83237"/>
                </a:lnTo>
                <a:lnTo>
                  <a:pt x="593622" y="84094"/>
                </a:lnTo>
                <a:lnTo>
                  <a:pt x="607095" y="88385"/>
                </a:lnTo>
                <a:lnTo>
                  <a:pt x="638536" y="115844"/>
                </a:lnTo>
                <a:lnTo>
                  <a:pt x="652010" y="169905"/>
                </a:lnTo>
                <a:lnTo>
                  <a:pt x="725371" y="169905"/>
                </a:lnTo>
                <a:lnTo>
                  <a:pt x="730611" y="161324"/>
                </a:lnTo>
                <a:lnTo>
                  <a:pt x="732483" y="157034"/>
                </a:lnTo>
                <a:lnTo>
                  <a:pt x="692434" y="157034"/>
                </a:lnTo>
                <a:lnTo>
                  <a:pt x="683450" y="154459"/>
                </a:lnTo>
                <a:lnTo>
                  <a:pt x="675217" y="151027"/>
                </a:lnTo>
                <a:lnTo>
                  <a:pt x="666982" y="145878"/>
                </a:lnTo>
                <a:lnTo>
                  <a:pt x="730611" y="135581"/>
                </a:lnTo>
                <a:lnTo>
                  <a:pt x="719382" y="123567"/>
                </a:lnTo>
                <a:lnTo>
                  <a:pt x="708154" y="113270"/>
                </a:lnTo>
                <a:lnTo>
                  <a:pt x="697674" y="103831"/>
                </a:lnTo>
                <a:lnTo>
                  <a:pt x="686445" y="95250"/>
                </a:lnTo>
                <a:lnTo>
                  <a:pt x="675217" y="88385"/>
                </a:lnTo>
                <a:lnTo>
                  <a:pt x="666235" y="83237"/>
                </a:lnTo>
                <a:close/>
              </a:path>
              <a:path w="735965" h="187960">
                <a:moveTo>
                  <a:pt x="735851" y="145020"/>
                </a:moveTo>
                <a:lnTo>
                  <a:pt x="728365" y="150168"/>
                </a:lnTo>
                <a:lnTo>
                  <a:pt x="719382" y="153601"/>
                </a:lnTo>
                <a:lnTo>
                  <a:pt x="711147" y="156175"/>
                </a:lnTo>
                <a:lnTo>
                  <a:pt x="701417" y="157034"/>
                </a:lnTo>
                <a:lnTo>
                  <a:pt x="732483" y="157034"/>
                </a:lnTo>
                <a:lnTo>
                  <a:pt x="735851" y="149311"/>
                </a:lnTo>
                <a:lnTo>
                  <a:pt x="735851" y="145020"/>
                </a:lnTo>
                <a:close/>
              </a:path>
              <a:path w="735965" h="187960">
                <a:moveTo>
                  <a:pt x="279406" y="114128"/>
                </a:moveTo>
                <a:lnTo>
                  <a:pt x="266492" y="114128"/>
                </a:lnTo>
                <a:lnTo>
                  <a:pt x="259756" y="124425"/>
                </a:lnTo>
                <a:lnTo>
                  <a:pt x="267990" y="135581"/>
                </a:lnTo>
                <a:lnTo>
                  <a:pt x="281465" y="136438"/>
                </a:lnTo>
                <a:lnTo>
                  <a:pt x="279219" y="127858"/>
                </a:lnTo>
                <a:lnTo>
                  <a:pt x="278470" y="118418"/>
                </a:lnTo>
                <a:lnTo>
                  <a:pt x="279406" y="114128"/>
                </a:lnTo>
                <a:close/>
              </a:path>
              <a:path w="735965" h="187960">
                <a:moveTo>
                  <a:pt x="285957" y="95250"/>
                </a:moveTo>
                <a:lnTo>
                  <a:pt x="282213" y="95250"/>
                </a:lnTo>
                <a:lnTo>
                  <a:pt x="275476" y="96108"/>
                </a:lnTo>
                <a:lnTo>
                  <a:pt x="285607" y="96108"/>
                </a:lnTo>
                <a:lnTo>
                  <a:pt x="285957" y="95250"/>
                </a:lnTo>
                <a:close/>
              </a:path>
              <a:path w="735965" h="187960">
                <a:moveTo>
                  <a:pt x="308414" y="0"/>
                </a:moveTo>
                <a:lnTo>
                  <a:pt x="261252" y="4290"/>
                </a:lnTo>
                <a:lnTo>
                  <a:pt x="215590" y="16304"/>
                </a:lnTo>
                <a:lnTo>
                  <a:pt x="171424" y="36898"/>
                </a:lnTo>
                <a:lnTo>
                  <a:pt x="160944" y="42905"/>
                </a:lnTo>
                <a:lnTo>
                  <a:pt x="139984" y="53202"/>
                </a:lnTo>
                <a:lnTo>
                  <a:pt x="129504" y="57492"/>
                </a:lnTo>
                <a:lnTo>
                  <a:pt x="119772" y="60925"/>
                </a:lnTo>
                <a:lnTo>
                  <a:pt x="109292" y="65215"/>
                </a:lnTo>
                <a:lnTo>
                  <a:pt x="77852" y="72938"/>
                </a:lnTo>
                <a:lnTo>
                  <a:pt x="67372" y="74655"/>
                </a:lnTo>
                <a:lnTo>
                  <a:pt x="56142" y="76371"/>
                </a:lnTo>
                <a:lnTo>
                  <a:pt x="45662" y="78087"/>
                </a:lnTo>
                <a:lnTo>
                  <a:pt x="34434" y="78945"/>
                </a:lnTo>
                <a:lnTo>
                  <a:pt x="256012" y="78945"/>
                </a:lnTo>
                <a:lnTo>
                  <a:pt x="276225" y="80661"/>
                </a:lnTo>
                <a:lnTo>
                  <a:pt x="284459" y="83237"/>
                </a:lnTo>
                <a:lnTo>
                  <a:pt x="289699" y="85811"/>
                </a:lnTo>
                <a:lnTo>
                  <a:pt x="292693" y="78087"/>
                </a:lnTo>
                <a:lnTo>
                  <a:pt x="282962" y="76371"/>
                </a:lnTo>
                <a:lnTo>
                  <a:pt x="281663" y="61784"/>
                </a:lnTo>
                <a:lnTo>
                  <a:pt x="222327" y="61784"/>
                </a:lnTo>
                <a:lnTo>
                  <a:pt x="214092" y="36898"/>
                </a:lnTo>
                <a:lnTo>
                  <a:pt x="259756" y="36898"/>
                </a:lnTo>
                <a:lnTo>
                  <a:pt x="279219" y="34324"/>
                </a:lnTo>
                <a:lnTo>
                  <a:pt x="277722" y="15445"/>
                </a:lnTo>
                <a:lnTo>
                  <a:pt x="416744" y="15445"/>
                </a:lnTo>
                <a:lnTo>
                  <a:pt x="403482" y="12012"/>
                </a:lnTo>
                <a:lnTo>
                  <a:pt x="379528" y="6864"/>
                </a:lnTo>
                <a:lnTo>
                  <a:pt x="355574" y="2574"/>
                </a:lnTo>
                <a:lnTo>
                  <a:pt x="332367" y="858"/>
                </a:lnTo>
                <a:lnTo>
                  <a:pt x="308414" y="0"/>
                </a:lnTo>
                <a:close/>
              </a:path>
              <a:path w="735965" h="187960">
                <a:moveTo>
                  <a:pt x="441661" y="23168"/>
                </a:moveTo>
                <a:lnTo>
                  <a:pt x="416957" y="23168"/>
                </a:lnTo>
                <a:lnTo>
                  <a:pt x="436420" y="31750"/>
                </a:lnTo>
                <a:lnTo>
                  <a:pt x="454386" y="39472"/>
                </a:lnTo>
                <a:lnTo>
                  <a:pt x="470107" y="47195"/>
                </a:lnTo>
                <a:lnTo>
                  <a:pt x="483580" y="53202"/>
                </a:lnTo>
                <a:lnTo>
                  <a:pt x="495557" y="59209"/>
                </a:lnTo>
                <a:lnTo>
                  <a:pt x="506037" y="64358"/>
                </a:lnTo>
                <a:lnTo>
                  <a:pt x="514272" y="68648"/>
                </a:lnTo>
                <a:lnTo>
                  <a:pt x="520260" y="72081"/>
                </a:lnTo>
                <a:lnTo>
                  <a:pt x="535981" y="68648"/>
                </a:lnTo>
                <a:lnTo>
                  <a:pt x="515020" y="56635"/>
                </a:lnTo>
                <a:lnTo>
                  <a:pt x="494060" y="45479"/>
                </a:lnTo>
                <a:lnTo>
                  <a:pt x="471603" y="35182"/>
                </a:lnTo>
                <a:lnTo>
                  <a:pt x="449146" y="25742"/>
                </a:lnTo>
                <a:lnTo>
                  <a:pt x="441661" y="23168"/>
                </a:lnTo>
                <a:close/>
              </a:path>
              <a:path w="735965" h="187960">
                <a:moveTo>
                  <a:pt x="590627" y="64358"/>
                </a:moveTo>
                <a:lnTo>
                  <a:pt x="577902" y="64358"/>
                </a:lnTo>
                <a:lnTo>
                  <a:pt x="564427" y="65215"/>
                </a:lnTo>
                <a:lnTo>
                  <a:pt x="535981" y="68648"/>
                </a:lnTo>
                <a:lnTo>
                  <a:pt x="520260" y="72081"/>
                </a:lnTo>
                <a:lnTo>
                  <a:pt x="640033" y="72081"/>
                </a:lnTo>
                <a:lnTo>
                  <a:pt x="616079" y="66932"/>
                </a:lnTo>
                <a:lnTo>
                  <a:pt x="603352" y="65215"/>
                </a:lnTo>
                <a:lnTo>
                  <a:pt x="590627" y="64358"/>
                </a:lnTo>
                <a:close/>
              </a:path>
              <a:path w="735965" h="187960">
                <a:moveTo>
                  <a:pt x="232059" y="36898"/>
                </a:moveTo>
                <a:lnTo>
                  <a:pt x="224572" y="36898"/>
                </a:lnTo>
                <a:lnTo>
                  <a:pt x="232059" y="61784"/>
                </a:lnTo>
                <a:lnTo>
                  <a:pt x="240292" y="61784"/>
                </a:lnTo>
                <a:lnTo>
                  <a:pt x="232059" y="36898"/>
                </a:lnTo>
                <a:close/>
              </a:path>
              <a:path w="735965" h="187960">
                <a:moveTo>
                  <a:pt x="250024" y="36898"/>
                </a:moveTo>
                <a:lnTo>
                  <a:pt x="241790" y="36898"/>
                </a:lnTo>
                <a:lnTo>
                  <a:pt x="250024" y="61784"/>
                </a:lnTo>
                <a:lnTo>
                  <a:pt x="256762" y="61784"/>
                </a:lnTo>
                <a:lnTo>
                  <a:pt x="250024" y="36898"/>
                </a:lnTo>
                <a:close/>
              </a:path>
              <a:path w="735965" h="187960">
                <a:moveTo>
                  <a:pt x="279219" y="34324"/>
                </a:moveTo>
                <a:lnTo>
                  <a:pt x="259756" y="36898"/>
                </a:lnTo>
                <a:lnTo>
                  <a:pt x="267242" y="61784"/>
                </a:lnTo>
                <a:lnTo>
                  <a:pt x="281663" y="61784"/>
                </a:lnTo>
                <a:lnTo>
                  <a:pt x="279219" y="34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79867" y="3125497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231597" y="3083186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4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632700" y="2643858"/>
            <a:ext cx="517030" cy="3787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14441" y="2392770"/>
            <a:ext cx="578572" cy="6010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85324" y="4449309"/>
            <a:ext cx="468075" cy="4974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295075" y="4502008"/>
            <a:ext cx="460542" cy="6024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647680" y="7804703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1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1" y="120096"/>
                </a:lnTo>
                <a:lnTo>
                  <a:pt x="28222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790671" y="7408894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3" y="0"/>
                </a:lnTo>
                <a:lnTo>
                  <a:pt x="129823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649562" y="7522223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649562" y="7522223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647680" y="7404100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1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1" y="120096"/>
                </a:lnTo>
                <a:lnTo>
                  <a:pt x="28222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647680" y="7404100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923553" y="7413931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40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823513" y="7800534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59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672139" y="7574660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2" y="0"/>
                </a:lnTo>
                <a:lnTo>
                  <a:pt x="118532" y="230042"/>
                </a:lnTo>
                <a:lnTo>
                  <a:pt x="0" y="23004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672139" y="7574660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689071" y="7684608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747000" y="6975891"/>
            <a:ext cx="475019" cy="402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360552" y="7344191"/>
            <a:ext cx="953667" cy="40224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36112" y="7522585"/>
            <a:ext cx="387390" cy="47841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81245" y="6531391"/>
            <a:ext cx="1245868" cy="61179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501477" y="7249724"/>
            <a:ext cx="577242" cy="7992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232445" y="7501087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7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8" y="134716"/>
                </a:lnTo>
                <a:lnTo>
                  <a:pt x="295767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382299" y="7057092"/>
            <a:ext cx="136525" cy="448309"/>
          </a:xfrm>
          <a:custGeom>
            <a:avLst/>
            <a:gdLst/>
            <a:ahLst/>
            <a:cxnLst/>
            <a:rect l="l" t="t" r="r" b="b"/>
            <a:pathLst>
              <a:path w="136525" h="448309">
                <a:moveTo>
                  <a:pt x="0" y="0"/>
                </a:moveTo>
                <a:lnTo>
                  <a:pt x="136053" y="0"/>
                </a:lnTo>
                <a:lnTo>
                  <a:pt x="136053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234415" y="7184219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234415" y="7184219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232445" y="7053296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7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8" y="134716"/>
                </a:lnTo>
                <a:lnTo>
                  <a:pt x="295767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232445" y="7053296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521862" y="7062752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40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416809" y="7497081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40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7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1258078" y="7239000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1258078" y="7239000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1275824" y="7320833"/>
            <a:ext cx="95250" cy="91440"/>
          </a:xfrm>
          <a:custGeom>
            <a:avLst/>
            <a:gdLst/>
            <a:ahLst/>
            <a:cxnLst/>
            <a:rect l="l" t="t" r="r" b="b"/>
            <a:pathLst>
              <a:path w="95250" h="91440">
                <a:moveTo>
                  <a:pt x="0" y="0"/>
                </a:moveTo>
                <a:lnTo>
                  <a:pt x="94645" y="0"/>
                </a:lnTo>
                <a:lnTo>
                  <a:pt x="94645" y="91075"/>
                </a:lnTo>
                <a:lnTo>
                  <a:pt x="0" y="91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360943" y="3445369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109200" y="3691466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40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376747" y="3544711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4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877973" y="3542452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40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388600" y="3978205"/>
            <a:ext cx="269240" cy="2540"/>
          </a:xfrm>
          <a:custGeom>
            <a:avLst/>
            <a:gdLst/>
            <a:ahLst/>
            <a:cxnLst/>
            <a:rect l="l" t="t" r="r" b="b"/>
            <a:pathLst>
              <a:path w="269240" h="2539">
                <a:moveTo>
                  <a:pt x="0" y="0"/>
                </a:moveTo>
                <a:lnTo>
                  <a:pt x="2686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960924" y="5210951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5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975058" y="3115733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90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1173741" y="3964658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959058" y="4073030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4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798951" y="4073030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5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59943" y="652272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50"/>
                </a:lnTo>
                <a:lnTo>
                  <a:pt x="16896" y="62552"/>
                </a:lnTo>
                <a:lnTo>
                  <a:pt x="0" y="82432"/>
                </a:lnTo>
                <a:lnTo>
                  <a:pt x="0" y="102706"/>
                </a:lnTo>
                <a:lnTo>
                  <a:pt x="50689" y="141288"/>
                </a:lnTo>
                <a:lnTo>
                  <a:pt x="101379" y="158025"/>
                </a:lnTo>
                <a:lnTo>
                  <a:pt x="145176" y="167786"/>
                </a:lnTo>
                <a:lnTo>
                  <a:pt x="193089" y="175377"/>
                </a:lnTo>
                <a:lnTo>
                  <a:pt x="244088" y="180799"/>
                </a:lnTo>
                <a:lnTo>
                  <a:pt x="297144" y="184053"/>
                </a:lnTo>
                <a:lnTo>
                  <a:pt x="351230" y="185137"/>
                </a:lnTo>
                <a:lnTo>
                  <a:pt x="405315" y="184053"/>
                </a:lnTo>
                <a:lnTo>
                  <a:pt x="458372" y="180799"/>
                </a:lnTo>
                <a:lnTo>
                  <a:pt x="509371" y="175377"/>
                </a:lnTo>
                <a:lnTo>
                  <a:pt x="557283" y="167786"/>
                </a:lnTo>
                <a:lnTo>
                  <a:pt x="601080" y="158025"/>
                </a:lnTo>
                <a:lnTo>
                  <a:pt x="651770" y="141288"/>
                </a:lnTo>
                <a:lnTo>
                  <a:pt x="685563" y="122586"/>
                </a:lnTo>
                <a:lnTo>
                  <a:pt x="702460" y="102706"/>
                </a:lnTo>
                <a:lnTo>
                  <a:pt x="702460" y="82432"/>
                </a:lnTo>
                <a:lnTo>
                  <a:pt x="651770" y="43850"/>
                </a:lnTo>
                <a:lnTo>
                  <a:pt x="601080" y="27112"/>
                </a:lnTo>
                <a:lnTo>
                  <a:pt x="557283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459942" y="6522719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451482" y="6506791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158167" y="6506791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457831" y="6506916"/>
            <a:ext cx="700405" cy="113030"/>
          </a:xfrm>
          <a:custGeom>
            <a:avLst/>
            <a:gdLst/>
            <a:ahLst/>
            <a:cxnLst/>
            <a:rect l="l" t="t" r="r" b="b"/>
            <a:pathLst>
              <a:path w="700404" h="113029">
                <a:moveTo>
                  <a:pt x="0" y="0"/>
                </a:moveTo>
                <a:lnTo>
                  <a:pt x="699910" y="0"/>
                </a:lnTo>
                <a:lnTo>
                  <a:pt x="699910" y="112889"/>
                </a:lnTo>
                <a:lnTo>
                  <a:pt x="0" y="112889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453170" y="6373706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29" y="0"/>
                </a:moveTo>
                <a:lnTo>
                  <a:pt x="297144" y="1264"/>
                </a:lnTo>
                <a:lnTo>
                  <a:pt x="244087" y="5058"/>
                </a:lnTo>
                <a:lnTo>
                  <a:pt x="193088" y="11382"/>
                </a:lnTo>
                <a:lnTo>
                  <a:pt x="145176" y="20235"/>
                </a:lnTo>
                <a:lnTo>
                  <a:pt x="101378" y="31618"/>
                </a:lnTo>
                <a:lnTo>
                  <a:pt x="50689" y="51136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8" y="184282"/>
                </a:lnTo>
                <a:lnTo>
                  <a:pt x="145176" y="195664"/>
                </a:lnTo>
                <a:lnTo>
                  <a:pt x="193088" y="204517"/>
                </a:lnTo>
                <a:lnTo>
                  <a:pt x="244087" y="210840"/>
                </a:lnTo>
                <a:lnTo>
                  <a:pt x="297144" y="214634"/>
                </a:lnTo>
                <a:lnTo>
                  <a:pt x="351229" y="215899"/>
                </a:lnTo>
                <a:lnTo>
                  <a:pt x="405315" y="214634"/>
                </a:lnTo>
                <a:lnTo>
                  <a:pt x="458371" y="210840"/>
                </a:lnTo>
                <a:lnTo>
                  <a:pt x="509370" y="204517"/>
                </a:lnTo>
                <a:lnTo>
                  <a:pt x="557283" y="195664"/>
                </a:lnTo>
                <a:lnTo>
                  <a:pt x="601080" y="184282"/>
                </a:lnTo>
                <a:lnTo>
                  <a:pt x="651770" y="164763"/>
                </a:lnTo>
                <a:lnTo>
                  <a:pt x="685564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6"/>
                </a:lnTo>
                <a:lnTo>
                  <a:pt x="601080" y="31618"/>
                </a:lnTo>
                <a:lnTo>
                  <a:pt x="557283" y="20235"/>
                </a:lnTo>
                <a:lnTo>
                  <a:pt x="509370" y="11382"/>
                </a:lnTo>
                <a:lnTo>
                  <a:pt x="458371" y="5058"/>
                </a:lnTo>
                <a:lnTo>
                  <a:pt x="405315" y="1264"/>
                </a:lnTo>
                <a:lnTo>
                  <a:pt x="3512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53170" y="6373707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620131" y="6406164"/>
            <a:ext cx="358723" cy="1563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805529" y="7251700"/>
            <a:ext cx="273191" cy="39087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679516" y="7066845"/>
            <a:ext cx="420651" cy="57982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753208" y="5061937"/>
            <a:ext cx="273190" cy="3928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27197" y="4879058"/>
            <a:ext cx="419522" cy="5770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633853" y="3142630"/>
            <a:ext cx="327660" cy="1167765"/>
          </a:xfrm>
          <a:custGeom>
            <a:avLst/>
            <a:gdLst/>
            <a:ahLst/>
            <a:cxnLst/>
            <a:rect l="l" t="t" r="r" b="b"/>
            <a:pathLst>
              <a:path w="327659" h="1167764">
                <a:moveTo>
                  <a:pt x="327154" y="0"/>
                </a:moveTo>
                <a:lnTo>
                  <a:pt x="316875" y="36687"/>
                </a:lnTo>
                <a:lnTo>
                  <a:pt x="10278" y="1130975"/>
                </a:lnTo>
                <a:lnTo>
                  <a:pt x="0" y="1167662"/>
                </a:lnTo>
              </a:path>
            </a:pathLst>
          </a:custGeom>
          <a:ln w="76200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538963" y="4244140"/>
            <a:ext cx="210820" cy="240029"/>
          </a:xfrm>
          <a:custGeom>
            <a:avLst/>
            <a:gdLst/>
            <a:ahLst/>
            <a:cxnLst/>
            <a:rect l="l" t="t" r="r" b="b"/>
            <a:pathLst>
              <a:path w="210820" h="240029">
                <a:moveTo>
                  <a:pt x="0" y="0"/>
                </a:moveTo>
                <a:lnTo>
                  <a:pt x="46236" y="239806"/>
                </a:lnTo>
                <a:lnTo>
                  <a:pt x="210339" y="58933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845558" y="2968978"/>
            <a:ext cx="210820" cy="240029"/>
          </a:xfrm>
          <a:custGeom>
            <a:avLst/>
            <a:gdLst/>
            <a:ahLst/>
            <a:cxnLst/>
            <a:rect l="l" t="t" r="r" b="b"/>
            <a:pathLst>
              <a:path w="210820" h="240030">
                <a:moveTo>
                  <a:pt x="164103" y="0"/>
                </a:moveTo>
                <a:lnTo>
                  <a:pt x="0" y="180873"/>
                </a:lnTo>
                <a:lnTo>
                  <a:pt x="210339" y="239806"/>
                </a:lnTo>
                <a:lnTo>
                  <a:pt x="164103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905958" y="3133506"/>
            <a:ext cx="31115" cy="3773804"/>
          </a:xfrm>
          <a:custGeom>
            <a:avLst/>
            <a:gdLst/>
            <a:ahLst/>
            <a:cxnLst/>
            <a:rect l="l" t="t" r="r" b="b"/>
            <a:pathLst>
              <a:path w="31115" h="3773804">
                <a:moveTo>
                  <a:pt x="-38099" y="1886661"/>
                </a:moveTo>
                <a:lnTo>
                  <a:pt x="69011" y="1886661"/>
                </a:lnTo>
              </a:path>
            </a:pathLst>
          </a:custGeom>
          <a:ln w="3849522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797053" y="6867837"/>
            <a:ext cx="218440" cy="219710"/>
          </a:xfrm>
          <a:custGeom>
            <a:avLst/>
            <a:gdLst/>
            <a:ahLst/>
            <a:cxnLst/>
            <a:rect l="l" t="t" r="r" b="b"/>
            <a:pathLst>
              <a:path w="218440" h="219709">
                <a:moveTo>
                  <a:pt x="0" y="0"/>
                </a:moveTo>
                <a:lnTo>
                  <a:pt x="107428" y="219327"/>
                </a:lnTo>
                <a:lnTo>
                  <a:pt x="218433" y="1789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827341" y="2953172"/>
            <a:ext cx="218440" cy="219710"/>
          </a:xfrm>
          <a:custGeom>
            <a:avLst/>
            <a:gdLst/>
            <a:ahLst/>
            <a:cxnLst/>
            <a:rect l="l" t="t" r="r" b="b"/>
            <a:pathLst>
              <a:path w="218440" h="219710">
                <a:moveTo>
                  <a:pt x="111005" y="0"/>
                </a:moveTo>
                <a:lnTo>
                  <a:pt x="0" y="217538"/>
                </a:lnTo>
                <a:lnTo>
                  <a:pt x="218432" y="219327"/>
                </a:lnTo>
                <a:lnTo>
                  <a:pt x="111005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598965" y="6730256"/>
            <a:ext cx="1515110" cy="903605"/>
          </a:xfrm>
          <a:custGeom>
            <a:avLst/>
            <a:gdLst/>
            <a:ahLst/>
            <a:cxnLst/>
            <a:rect l="l" t="t" r="r" b="b"/>
            <a:pathLst>
              <a:path w="1515109" h="903604">
                <a:moveTo>
                  <a:pt x="0" y="0"/>
                </a:moveTo>
                <a:lnTo>
                  <a:pt x="32720" y="19518"/>
                </a:lnTo>
                <a:lnTo>
                  <a:pt x="1481810" y="883951"/>
                </a:lnTo>
                <a:lnTo>
                  <a:pt x="1514531" y="903470"/>
                </a:lnTo>
              </a:path>
            </a:pathLst>
          </a:custGeom>
          <a:ln w="761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024822" y="7520409"/>
            <a:ext cx="243840" cy="205740"/>
          </a:xfrm>
          <a:custGeom>
            <a:avLst/>
            <a:gdLst/>
            <a:ahLst/>
            <a:cxnLst/>
            <a:rect l="l" t="t" r="r" b="b"/>
            <a:pathLst>
              <a:path w="243840" h="205740">
                <a:moveTo>
                  <a:pt x="111908" y="0"/>
                </a:moveTo>
                <a:lnTo>
                  <a:pt x="0" y="187596"/>
                </a:lnTo>
                <a:lnTo>
                  <a:pt x="243551" y="205706"/>
                </a:lnTo>
                <a:lnTo>
                  <a:pt x="111908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444089" y="6637866"/>
            <a:ext cx="243840" cy="205740"/>
          </a:xfrm>
          <a:custGeom>
            <a:avLst/>
            <a:gdLst/>
            <a:ahLst/>
            <a:cxnLst/>
            <a:rect l="l" t="t" r="r" b="b"/>
            <a:pathLst>
              <a:path w="243840" h="205740">
                <a:moveTo>
                  <a:pt x="0" y="0"/>
                </a:moveTo>
                <a:lnTo>
                  <a:pt x="131643" y="205706"/>
                </a:lnTo>
                <a:lnTo>
                  <a:pt x="243551" y="18110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6083300" y="3644900"/>
            <a:ext cx="16757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peer-peer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1377278" y="9323796"/>
            <a:ext cx="14262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105479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Hybrid </a:t>
            </a:r>
            <a:r>
              <a:rPr dirty="0"/>
              <a:t>of </a:t>
            </a:r>
            <a:r>
              <a:rPr spc="-5" dirty="0"/>
              <a:t>client-server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P2P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4027"/>
            <a:ext cx="10518775" cy="0"/>
          </a:xfrm>
          <a:custGeom>
            <a:avLst/>
            <a:gdLst/>
            <a:ahLst/>
            <a:cxnLst/>
            <a:rect l="l" t="t" r="r" b="b"/>
            <a:pathLst>
              <a:path w="10518775">
                <a:moveTo>
                  <a:pt x="0" y="0"/>
                </a:moveTo>
                <a:lnTo>
                  <a:pt x="1051867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2-10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105479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Hybrid </a:t>
            </a:r>
            <a:r>
              <a:rPr dirty="0"/>
              <a:t>of </a:t>
            </a:r>
            <a:r>
              <a:rPr spc="-5" dirty="0"/>
              <a:t>client-server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P2P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4027"/>
            <a:ext cx="10518775" cy="0"/>
          </a:xfrm>
          <a:custGeom>
            <a:avLst/>
            <a:gdLst/>
            <a:ahLst/>
            <a:cxnLst/>
            <a:rect l="l" t="t" r="r" b="b"/>
            <a:pathLst>
              <a:path w="10518775">
                <a:moveTo>
                  <a:pt x="0" y="0"/>
                </a:moveTo>
                <a:lnTo>
                  <a:pt x="1051867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8500" y="1635760"/>
            <a:ext cx="9996170" cy="33782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Skype</a:t>
            </a:r>
            <a:endParaRPr sz="3400">
              <a:latin typeface="Comic Sans MS"/>
              <a:cs typeface="Comic Sans MS"/>
            </a:endParaRPr>
          </a:p>
          <a:p>
            <a:pPr marL="736600" indent="-283210">
              <a:lnSpc>
                <a:spcPct val="100000"/>
              </a:lnSpc>
              <a:spcBef>
                <a:spcPts val="62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3400" spc="-5" dirty="0">
                <a:latin typeface="Comic Sans MS"/>
                <a:cs typeface="Comic Sans MS"/>
              </a:rPr>
              <a:t>voice-over-IP P2P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application</a:t>
            </a:r>
            <a:endParaRPr sz="3400">
              <a:latin typeface="Comic Sans MS"/>
              <a:cs typeface="Comic Sans MS"/>
            </a:endParaRPr>
          </a:p>
          <a:p>
            <a:pPr marL="736600" marR="5080" indent="-283210">
              <a:lnSpc>
                <a:spcPts val="3800"/>
              </a:lnSpc>
              <a:spcBef>
                <a:spcPts val="98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3400" spc="-5" dirty="0">
                <a:latin typeface="Comic Sans MS"/>
                <a:cs typeface="Comic Sans MS"/>
              </a:rPr>
              <a:t>centralized server: </a:t>
            </a:r>
            <a:r>
              <a:rPr sz="3400" dirty="0">
                <a:latin typeface="Comic Sans MS"/>
                <a:cs typeface="Comic Sans MS"/>
              </a:rPr>
              <a:t>finding </a:t>
            </a:r>
            <a:r>
              <a:rPr sz="3400" spc="-5" dirty="0">
                <a:latin typeface="Comic Sans MS"/>
                <a:cs typeface="Comic Sans MS"/>
              </a:rPr>
              <a:t>address of remote  </a:t>
            </a:r>
            <a:r>
              <a:rPr sz="3400" dirty="0">
                <a:latin typeface="Comic Sans MS"/>
                <a:cs typeface="Comic Sans MS"/>
              </a:rPr>
              <a:t>party:</a:t>
            </a:r>
            <a:endParaRPr sz="3400">
              <a:latin typeface="Comic Sans MS"/>
              <a:cs typeface="Comic Sans MS"/>
            </a:endParaRPr>
          </a:p>
          <a:p>
            <a:pPr marL="736600" marR="386080" indent="-283210">
              <a:lnSpc>
                <a:spcPts val="38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  <a:tab pos="3299460" algn="l"/>
                <a:tab pos="7067550" algn="l"/>
                <a:tab pos="8011159" algn="l"/>
              </a:tabLst>
            </a:pPr>
            <a:r>
              <a:rPr sz="3400" dirty="0">
                <a:latin typeface="Comic Sans MS"/>
                <a:cs typeface="Comic Sans MS"/>
              </a:rPr>
              <a:t>c</a:t>
            </a:r>
            <a:r>
              <a:rPr sz="3400" spc="-5" dirty="0">
                <a:latin typeface="Comic Sans MS"/>
                <a:cs typeface="Comic Sans MS"/>
              </a:rPr>
              <a:t>l</a:t>
            </a:r>
            <a:r>
              <a:rPr sz="3400" dirty="0">
                <a:latin typeface="Comic Sans MS"/>
                <a:cs typeface="Comic Sans MS"/>
              </a:rPr>
              <a:t>ie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t-c</a:t>
            </a:r>
            <a:r>
              <a:rPr sz="3400" spc="-5" dirty="0">
                <a:latin typeface="Comic Sans MS"/>
                <a:cs typeface="Comic Sans MS"/>
              </a:rPr>
              <a:t>l</a:t>
            </a:r>
            <a:r>
              <a:rPr sz="3400" dirty="0">
                <a:latin typeface="Comic Sans MS"/>
                <a:cs typeface="Comic Sans MS"/>
              </a:rPr>
              <a:t>ie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t	co</a:t>
            </a:r>
            <a:r>
              <a:rPr sz="3400" spc="-5" dirty="0">
                <a:latin typeface="Comic Sans MS"/>
                <a:cs typeface="Comic Sans MS"/>
              </a:rPr>
              <a:t>nn</a:t>
            </a:r>
            <a:r>
              <a:rPr sz="3400" dirty="0">
                <a:latin typeface="Comic Sans MS"/>
                <a:cs typeface="Comic Sans MS"/>
              </a:rPr>
              <a:t>ectio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: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direct	(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ot	t</a:t>
            </a:r>
            <a:r>
              <a:rPr sz="3400" spc="-5" dirty="0">
                <a:latin typeface="Comic Sans MS"/>
                <a:cs typeface="Comic Sans MS"/>
              </a:rPr>
              <a:t>h</a:t>
            </a:r>
            <a:r>
              <a:rPr sz="3400" dirty="0">
                <a:latin typeface="Comic Sans MS"/>
                <a:cs typeface="Comic Sans MS"/>
              </a:rPr>
              <a:t>ro</a:t>
            </a:r>
            <a:r>
              <a:rPr sz="3400" spc="-5" dirty="0">
                <a:latin typeface="Comic Sans MS"/>
                <a:cs typeface="Comic Sans MS"/>
              </a:rPr>
              <a:t>ug</a:t>
            </a:r>
            <a:r>
              <a:rPr sz="3400" dirty="0">
                <a:latin typeface="Comic Sans MS"/>
                <a:cs typeface="Comic Sans MS"/>
              </a:rPr>
              <a:t>h  </a:t>
            </a:r>
            <a:r>
              <a:rPr sz="3400" spc="-5" dirty="0">
                <a:latin typeface="Comic Sans MS"/>
                <a:cs typeface="Comic Sans MS"/>
              </a:rPr>
              <a:t>server)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2-10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105479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Hybrid </a:t>
            </a:r>
            <a:r>
              <a:rPr dirty="0"/>
              <a:t>of </a:t>
            </a:r>
            <a:r>
              <a:rPr spc="-5" dirty="0"/>
              <a:t>client-server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P2P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4027"/>
            <a:ext cx="10518775" cy="0"/>
          </a:xfrm>
          <a:custGeom>
            <a:avLst/>
            <a:gdLst/>
            <a:ahLst/>
            <a:cxnLst/>
            <a:rect l="l" t="t" r="r" b="b"/>
            <a:pathLst>
              <a:path w="10518775">
                <a:moveTo>
                  <a:pt x="0" y="0"/>
                </a:moveTo>
                <a:lnTo>
                  <a:pt x="1051867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8500" y="1635760"/>
            <a:ext cx="10205085" cy="77724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Skype</a:t>
            </a:r>
            <a:endParaRPr sz="3400">
              <a:latin typeface="Comic Sans MS"/>
              <a:cs typeface="Comic Sans MS"/>
            </a:endParaRPr>
          </a:p>
          <a:p>
            <a:pPr marL="736600" indent="-283210">
              <a:lnSpc>
                <a:spcPct val="100000"/>
              </a:lnSpc>
              <a:spcBef>
                <a:spcPts val="62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3400" spc="-5" dirty="0">
                <a:latin typeface="Comic Sans MS"/>
                <a:cs typeface="Comic Sans MS"/>
              </a:rPr>
              <a:t>voice-over-IP P2P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application</a:t>
            </a:r>
            <a:endParaRPr sz="3400">
              <a:latin typeface="Comic Sans MS"/>
              <a:cs typeface="Comic Sans MS"/>
            </a:endParaRPr>
          </a:p>
          <a:p>
            <a:pPr marL="736600" marR="213995" indent="-283210">
              <a:lnSpc>
                <a:spcPts val="3800"/>
              </a:lnSpc>
              <a:spcBef>
                <a:spcPts val="98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3400" spc="-5" dirty="0">
                <a:latin typeface="Comic Sans MS"/>
                <a:cs typeface="Comic Sans MS"/>
              </a:rPr>
              <a:t>centralized server: </a:t>
            </a:r>
            <a:r>
              <a:rPr sz="3400" dirty="0">
                <a:latin typeface="Comic Sans MS"/>
                <a:cs typeface="Comic Sans MS"/>
              </a:rPr>
              <a:t>finding </a:t>
            </a:r>
            <a:r>
              <a:rPr sz="3400" spc="-5" dirty="0">
                <a:latin typeface="Comic Sans MS"/>
                <a:cs typeface="Comic Sans MS"/>
              </a:rPr>
              <a:t>address of remote  </a:t>
            </a:r>
            <a:r>
              <a:rPr sz="3400" dirty="0">
                <a:latin typeface="Comic Sans MS"/>
                <a:cs typeface="Comic Sans MS"/>
              </a:rPr>
              <a:t>party:</a:t>
            </a:r>
            <a:endParaRPr sz="3400">
              <a:latin typeface="Comic Sans MS"/>
              <a:cs typeface="Comic Sans MS"/>
            </a:endParaRPr>
          </a:p>
          <a:p>
            <a:pPr marL="736600" marR="594995" indent="-283210">
              <a:lnSpc>
                <a:spcPts val="38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  <a:tab pos="3299460" algn="l"/>
                <a:tab pos="7067550" algn="l"/>
                <a:tab pos="8011159" algn="l"/>
              </a:tabLst>
            </a:pPr>
            <a:r>
              <a:rPr sz="3400" dirty="0">
                <a:latin typeface="Comic Sans MS"/>
                <a:cs typeface="Comic Sans MS"/>
              </a:rPr>
              <a:t>c</a:t>
            </a:r>
            <a:r>
              <a:rPr sz="3400" spc="-5" dirty="0">
                <a:latin typeface="Comic Sans MS"/>
                <a:cs typeface="Comic Sans MS"/>
              </a:rPr>
              <a:t>l</a:t>
            </a:r>
            <a:r>
              <a:rPr sz="3400" dirty="0">
                <a:latin typeface="Comic Sans MS"/>
                <a:cs typeface="Comic Sans MS"/>
              </a:rPr>
              <a:t>ie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t-c</a:t>
            </a:r>
            <a:r>
              <a:rPr sz="3400" spc="-5" dirty="0">
                <a:latin typeface="Comic Sans MS"/>
                <a:cs typeface="Comic Sans MS"/>
              </a:rPr>
              <a:t>l</a:t>
            </a:r>
            <a:r>
              <a:rPr sz="3400" dirty="0">
                <a:latin typeface="Comic Sans MS"/>
                <a:cs typeface="Comic Sans MS"/>
              </a:rPr>
              <a:t>ie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t	co</a:t>
            </a:r>
            <a:r>
              <a:rPr sz="3400" spc="-5" dirty="0">
                <a:latin typeface="Comic Sans MS"/>
                <a:cs typeface="Comic Sans MS"/>
              </a:rPr>
              <a:t>nn</a:t>
            </a:r>
            <a:r>
              <a:rPr sz="3400" dirty="0">
                <a:latin typeface="Comic Sans MS"/>
                <a:cs typeface="Comic Sans MS"/>
              </a:rPr>
              <a:t>ectio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: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direct	(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ot	t</a:t>
            </a:r>
            <a:r>
              <a:rPr sz="3400" spc="-5" dirty="0">
                <a:latin typeface="Comic Sans MS"/>
                <a:cs typeface="Comic Sans MS"/>
              </a:rPr>
              <a:t>h</a:t>
            </a:r>
            <a:r>
              <a:rPr sz="3400" dirty="0">
                <a:latin typeface="Comic Sans MS"/>
                <a:cs typeface="Comic Sans MS"/>
              </a:rPr>
              <a:t>ro</a:t>
            </a:r>
            <a:r>
              <a:rPr sz="3400" spc="-5" dirty="0">
                <a:latin typeface="Comic Sans MS"/>
                <a:cs typeface="Comic Sans MS"/>
              </a:rPr>
              <a:t>ug</a:t>
            </a:r>
            <a:r>
              <a:rPr sz="3400" dirty="0">
                <a:latin typeface="Comic Sans MS"/>
                <a:cs typeface="Comic Sans MS"/>
              </a:rPr>
              <a:t>h  </a:t>
            </a:r>
            <a:r>
              <a:rPr sz="3400" spc="-5" dirty="0">
                <a:latin typeface="Comic Sans MS"/>
                <a:cs typeface="Comic Sans MS"/>
              </a:rPr>
              <a:t>server)</a:t>
            </a:r>
            <a:endParaRPr sz="3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Instant</a:t>
            </a:r>
            <a:r>
              <a:rPr sz="3400" spc="-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messaging</a:t>
            </a:r>
            <a:endParaRPr sz="3400">
              <a:latin typeface="Comic Sans MS"/>
              <a:cs typeface="Comic Sans MS"/>
            </a:endParaRPr>
          </a:p>
          <a:p>
            <a:pPr marL="736600" indent="-283210">
              <a:lnSpc>
                <a:spcPct val="100000"/>
              </a:lnSpc>
              <a:spcBef>
                <a:spcPts val="62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  <a:tab pos="2540635" algn="l"/>
                <a:tab pos="5215255" algn="l"/>
              </a:tabLst>
            </a:pPr>
            <a:r>
              <a:rPr sz="3400" spc="-5" dirty="0">
                <a:latin typeface="Comic Sans MS"/>
                <a:cs typeface="Comic Sans MS"/>
              </a:rPr>
              <a:t>chatting	</a:t>
            </a:r>
            <a:r>
              <a:rPr sz="3400" dirty="0">
                <a:latin typeface="Comic Sans MS"/>
                <a:cs typeface="Comic Sans MS"/>
              </a:rPr>
              <a:t>between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two	</a:t>
            </a:r>
            <a:r>
              <a:rPr sz="3400" spc="-5" dirty="0">
                <a:latin typeface="Comic Sans MS"/>
                <a:cs typeface="Comic Sans MS"/>
              </a:rPr>
              <a:t>users </a:t>
            </a:r>
            <a:r>
              <a:rPr sz="3400" dirty="0">
                <a:latin typeface="Comic Sans MS"/>
                <a:cs typeface="Comic Sans MS"/>
              </a:rPr>
              <a:t>is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P2P</a:t>
            </a:r>
            <a:endParaRPr sz="3400">
              <a:latin typeface="Comic Sans MS"/>
              <a:cs typeface="Comic Sans MS"/>
            </a:endParaRPr>
          </a:p>
          <a:p>
            <a:pPr marL="736600" marR="5080" indent="-283210">
              <a:lnSpc>
                <a:spcPts val="3800"/>
              </a:lnSpc>
              <a:spcBef>
                <a:spcPts val="98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3400" spc="-5" dirty="0">
                <a:latin typeface="Comic Sans MS"/>
                <a:cs typeface="Comic Sans MS"/>
              </a:rPr>
              <a:t>centralized service: client presence detection/  location</a:t>
            </a:r>
            <a:endParaRPr sz="3400">
              <a:latin typeface="Comic Sans MS"/>
              <a:cs typeface="Comic Sans MS"/>
            </a:endParaRPr>
          </a:p>
          <a:p>
            <a:pPr marL="1143000" marR="647065" lvl="1" indent="-232410">
              <a:lnSpc>
                <a:spcPts val="3760"/>
              </a:lnSpc>
              <a:spcBef>
                <a:spcPts val="770"/>
              </a:spcBef>
              <a:buChar char="•"/>
              <a:tabLst>
                <a:tab pos="1143000" algn="l"/>
                <a:tab pos="2150110" algn="l"/>
              </a:tabLst>
            </a:pPr>
            <a:r>
              <a:rPr sz="3400" spc="-5" dirty="0">
                <a:latin typeface="Comic Sans MS"/>
                <a:cs typeface="Comic Sans MS"/>
              </a:rPr>
              <a:t>user	registers </a:t>
            </a:r>
            <a:r>
              <a:rPr sz="3400" dirty="0">
                <a:latin typeface="Comic Sans MS"/>
                <a:cs typeface="Comic Sans MS"/>
              </a:rPr>
              <a:t>its IP </a:t>
            </a:r>
            <a:r>
              <a:rPr sz="3400" spc="-5" dirty="0">
                <a:latin typeface="Comic Sans MS"/>
                <a:cs typeface="Comic Sans MS"/>
              </a:rPr>
              <a:t>address </a:t>
            </a:r>
            <a:r>
              <a:rPr sz="3400" dirty="0">
                <a:latin typeface="Comic Sans MS"/>
                <a:cs typeface="Comic Sans MS"/>
              </a:rPr>
              <a:t>with </a:t>
            </a:r>
            <a:r>
              <a:rPr sz="3400" spc="-5" dirty="0">
                <a:latin typeface="Comic Sans MS"/>
                <a:cs typeface="Comic Sans MS"/>
              </a:rPr>
              <a:t>central  server when </a:t>
            </a:r>
            <a:r>
              <a:rPr sz="3400" dirty="0">
                <a:latin typeface="Comic Sans MS"/>
                <a:cs typeface="Comic Sans MS"/>
              </a:rPr>
              <a:t>it comes</a:t>
            </a:r>
            <a:r>
              <a:rPr sz="3400" spc="-5" dirty="0">
                <a:latin typeface="Comic Sans MS"/>
                <a:cs typeface="Comic Sans MS"/>
              </a:rPr>
              <a:t> online</a:t>
            </a:r>
            <a:endParaRPr sz="3400">
              <a:latin typeface="Comic Sans MS"/>
              <a:cs typeface="Comic Sans MS"/>
            </a:endParaRPr>
          </a:p>
          <a:p>
            <a:pPr marL="1143000" marR="1212215" lvl="1" indent="-232410">
              <a:lnSpc>
                <a:spcPts val="3700"/>
              </a:lnSpc>
              <a:spcBef>
                <a:spcPts val="890"/>
              </a:spcBef>
              <a:buChar char="•"/>
              <a:tabLst>
                <a:tab pos="1143000" algn="l"/>
                <a:tab pos="2150110" algn="l"/>
                <a:tab pos="3886835" algn="l"/>
                <a:tab pos="7014845" algn="l"/>
                <a:tab pos="7574915" algn="l"/>
              </a:tabLst>
            </a:pPr>
            <a:r>
              <a:rPr sz="3400" spc="-5" dirty="0">
                <a:latin typeface="Comic Sans MS"/>
                <a:cs typeface="Comic Sans MS"/>
              </a:rPr>
              <a:t>user	contacts</a:t>
            </a:r>
            <a:r>
              <a:rPr sz="3400" spc="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central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server	</a:t>
            </a:r>
            <a:r>
              <a:rPr sz="3400" dirty="0">
                <a:latin typeface="Comic Sans MS"/>
                <a:cs typeface="Comic Sans MS"/>
              </a:rPr>
              <a:t>to	</a:t>
            </a:r>
            <a:r>
              <a:rPr sz="3400" spc="-5" dirty="0">
                <a:latin typeface="Comic Sans MS"/>
                <a:cs typeface="Comic Sans MS"/>
              </a:rPr>
              <a:t>find</a:t>
            </a:r>
            <a:r>
              <a:rPr sz="3400" spc="-8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IP  </a:t>
            </a:r>
            <a:r>
              <a:rPr sz="3400" spc="-5" dirty="0">
                <a:latin typeface="Comic Sans MS"/>
                <a:cs typeface="Comic Sans MS"/>
              </a:rPr>
              <a:t>addresses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of	</a:t>
            </a:r>
            <a:r>
              <a:rPr sz="3400" spc="-5" dirty="0">
                <a:latin typeface="Comic Sans MS"/>
                <a:cs typeface="Comic Sans MS"/>
              </a:rPr>
              <a:t>buddies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2-10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3070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Processes</a:t>
            </a:r>
            <a:r>
              <a:rPr spc="-20" dirty="0"/>
              <a:t> </a:t>
            </a:r>
            <a:r>
              <a:rPr spc="-5" dirty="0"/>
              <a:t>communicating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8260"/>
            <a:ext cx="8281034" cy="0"/>
          </a:xfrm>
          <a:custGeom>
            <a:avLst/>
            <a:gdLst/>
            <a:ahLst/>
            <a:cxnLst/>
            <a:rect l="l" t="t" r="r" b="b"/>
            <a:pathLst>
              <a:path w="8281034">
                <a:moveTo>
                  <a:pt x="0" y="0"/>
                </a:moveTo>
                <a:lnTo>
                  <a:pt x="8280896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79350" y="9323796"/>
            <a:ext cx="152463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2-11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3070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Processes</a:t>
            </a:r>
            <a:r>
              <a:rPr spc="-20" dirty="0"/>
              <a:t> </a:t>
            </a:r>
            <a:r>
              <a:rPr spc="-5" dirty="0"/>
              <a:t>communicating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8260"/>
            <a:ext cx="8281034" cy="0"/>
          </a:xfrm>
          <a:custGeom>
            <a:avLst/>
            <a:gdLst/>
            <a:ahLst/>
            <a:cxnLst/>
            <a:rect l="l" t="t" r="r" b="b"/>
            <a:pathLst>
              <a:path w="8281034">
                <a:moveTo>
                  <a:pt x="0" y="0"/>
                </a:moveTo>
                <a:lnTo>
                  <a:pt x="8280896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194560"/>
            <a:ext cx="5163185" cy="627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3560" marR="43815" indent="-482600">
              <a:lnSpc>
                <a:spcPct val="115199"/>
              </a:lnSpc>
              <a:spcBef>
                <a:spcPts val="100"/>
              </a:spcBef>
              <a:tabLst>
                <a:tab pos="3650615" algn="l"/>
              </a:tabLst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pr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ocess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: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progr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m	r</a:t>
            </a:r>
            <a:r>
              <a:rPr sz="3400" spc="-5" dirty="0">
                <a:latin typeface="Comic Sans MS"/>
                <a:cs typeface="Comic Sans MS"/>
              </a:rPr>
              <a:t>u</a:t>
            </a:r>
            <a:r>
              <a:rPr sz="3400" dirty="0">
                <a:latin typeface="Comic Sans MS"/>
                <a:cs typeface="Comic Sans MS"/>
              </a:rPr>
              <a:t>n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i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g  </a:t>
            </a:r>
            <a:r>
              <a:rPr sz="3400" spc="-5" dirty="0">
                <a:latin typeface="Comic Sans MS"/>
                <a:cs typeface="Comic Sans MS"/>
              </a:rPr>
              <a:t>within </a:t>
            </a:r>
            <a:r>
              <a:rPr sz="3400" dirty="0">
                <a:latin typeface="Comic Sans MS"/>
                <a:cs typeface="Comic Sans MS"/>
              </a:rPr>
              <a:t>a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host.</a:t>
            </a:r>
            <a:endParaRPr sz="34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647189" algn="l"/>
              </a:tabLst>
            </a:pPr>
            <a:r>
              <a:rPr sz="3400" spc="-5" dirty="0">
                <a:latin typeface="Comic Sans MS"/>
                <a:cs typeface="Comic Sans MS"/>
              </a:rPr>
              <a:t>within </a:t>
            </a:r>
            <a:r>
              <a:rPr sz="3400" dirty="0">
                <a:latin typeface="Comic Sans MS"/>
                <a:cs typeface="Comic Sans MS"/>
              </a:rPr>
              <a:t>same </a:t>
            </a:r>
            <a:r>
              <a:rPr sz="3400" spc="-5" dirty="0">
                <a:latin typeface="Comic Sans MS"/>
                <a:cs typeface="Comic Sans MS"/>
              </a:rPr>
              <a:t>host, two  processes communicate  using	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inter-process  communication </a:t>
            </a:r>
            <a:r>
              <a:rPr sz="3400" spc="-5" dirty="0">
                <a:latin typeface="Comic Sans MS"/>
                <a:cs typeface="Comic Sans MS"/>
              </a:rPr>
              <a:t>(defined  </a:t>
            </a:r>
            <a:r>
              <a:rPr sz="3400" dirty="0">
                <a:latin typeface="Comic Sans MS"/>
                <a:cs typeface="Comic Sans MS"/>
              </a:rPr>
              <a:t>by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OS).</a:t>
            </a:r>
            <a:endParaRPr sz="3400">
              <a:latin typeface="Comic Sans MS"/>
              <a:cs typeface="Comic Sans MS"/>
            </a:endParaRPr>
          </a:p>
          <a:p>
            <a:pPr marL="377825" marR="255270" indent="-340360" algn="just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processes </a:t>
            </a:r>
            <a:r>
              <a:rPr sz="3400" dirty="0">
                <a:latin typeface="Comic Sans MS"/>
                <a:cs typeface="Comic Sans MS"/>
              </a:rPr>
              <a:t>in </a:t>
            </a:r>
            <a:r>
              <a:rPr sz="3400" spc="-5" dirty="0">
                <a:latin typeface="Comic Sans MS"/>
                <a:cs typeface="Comic Sans MS"/>
              </a:rPr>
              <a:t>different  hosts communicate </a:t>
            </a:r>
            <a:r>
              <a:rPr sz="3400" dirty="0">
                <a:latin typeface="Comic Sans MS"/>
                <a:cs typeface="Comic Sans MS"/>
              </a:rPr>
              <a:t>by  exchanging</a:t>
            </a:r>
            <a:r>
              <a:rPr sz="3400" spc="-45" dirty="0"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messages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79350" y="9323796"/>
            <a:ext cx="152463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2-11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3070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Processes</a:t>
            </a:r>
            <a:r>
              <a:rPr spc="-20" dirty="0"/>
              <a:t> </a:t>
            </a:r>
            <a:r>
              <a:rPr spc="-5" dirty="0"/>
              <a:t>communicating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8260"/>
            <a:ext cx="8281034" cy="0"/>
          </a:xfrm>
          <a:custGeom>
            <a:avLst/>
            <a:gdLst/>
            <a:ahLst/>
            <a:cxnLst/>
            <a:rect l="l" t="t" r="r" b="b"/>
            <a:pathLst>
              <a:path w="8281034">
                <a:moveTo>
                  <a:pt x="0" y="0"/>
                </a:moveTo>
                <a:lnTo>
                  <a:pt x="8280896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3560" marR="43815" indent="-482600">
              <a:lnSpc>
                <a:spcPct val="115199"/>
              </a:lnSpc>
              <a:spcBef>
                <a:spcPts val="100"/>
              </a:spcBef>
              <a:tabLst>
                <a:tab pos="3650615" algn="l"/>
              </a:tabLst>
            </a:pPr>
            <a:r>
              <a:rPr dirty="0">
                <a:solidFill>
                  <a:srgbClr val="FF2600"/>
                </a:solidFill>
              </a:rPr>
              <a:t>pr</a:t>
            </a:r>
            <a:r>
              <a:rPr spc="-5" dirty="0">
                <a:solidFill>
                  <a:srgbClr val="FF2600"/>
                </a:solidFill>
              </a:rPr>
              <a:t>ocess</a:t>
            </a:r>
            <a:r>
              <a:rPr dirty="0">
                <a:solidFill>
                  <a:srgbClr val="FF2600"/>
                </a:solidFill>
              </a:rPr>
              <a:t>:</a:t>
            </a:r>
            <a:r>
              <a:rPr spc="-5" dirty="0">
                <a:solidFill>
                  <a:srgbClr val="FF2600"/>
                </a:solidFill>
              </a:rPr>
              <a:t> </a:t>
            </a:r>
            <a:r>
              <a:rPr dirty="0"/>
              <a:t>progr</a:t>
            </a:r>
            <a:r>
              <a:rPr spc="-5" dirty="0"/>
              <a:t>a</a:t>
            </a:r>
            <a:r>
              <a:rPr dirty="0"/>
              <a:t>m	r</a:t>
            </a:r>
            <a:r>
              <a:rPr spc="-5" dirty="0"/>
              <a:t>u</a:t>
            </a:r>
            <a:r>
              <a:rPr dirty="0"/>
              <a:t>n</a:t>
            </a:r>
            <a:r>
              <a:rPr spc="-5" dirty="0"/>
              <a:t>n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  </a:t>
            </a:r>
            <a:r>
              <a:rPr spc="-5" dirty="0"/>
              <a:t>within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host.</a:t>
            </a:r>
          </a:p>
          <a:p>
            <a:pPr marL="377825" marR="30480" indent="-34036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647189" algn="l"/>
              </a:tabLst>
            </a:pPr>
            <a:r>
              <a:rPr sz="3400" spc="-5" dirty="0"/>
              <a:t>within </a:t>
            </a:r>
            <a:r>
              <a:rPr sz="3400" dirty="0"/>
              <a:t>same </a:t>
            </a:r>
            <a:r>
              <a:rPr sz="3400" spc="-5" dirty="0"/>
              <a:t>host, two  processes communicate  using	</a:t>
            </a:r>
            <a:r>
              <a:rPr sz="3400" spc="-5" dirty="0">
                <a:solidFill>
                  <a:srgbClr val="FF2600"/>
                </a:solidFill>
              </a:rPr>
              <a:t>inter-process  communication </a:t>
            </a:r>
            <a:r>
              <a:rPr sz="3400" spc="-5" dirty="0"/>
              <a:t>(defined  </a:t>
            </a:r>
            <a:r>
              <a:rPr sz="3400" dirty="0"/>
              <a:t>by</a:t>
            </a:r>
            <a:r>
              <a:rPr sz="3400" spc="-10" dirty="0"/>
              <a:t> </a:t>
            </a:r>
            <a:r>
              <a:rPr sz="3400" spc="-5" dirty="0"/>
              <a:t>OS).</a:t>
            </a:r>
            <a:endParaRPr sz="3400"/>
          </a:p>
          <a:p>
            <a:pPr marL="377825" marR="255270" indent="-340360" algn="just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/>
              <a:t>processes </a:t>
            </a:r>
            <a:r>
              <a:rPr sz="3400" dirty="0"/>
              <a:t>in </a:t>
            </a:r>
            <a:r>
              <a:rPr sz="3400" spc="-5" dirty="0"/>
              <a:t>different  hosts communicate </a:t>
            </a:r>
            <a:r>
              <a:rPr sz="3400" dirty="0"/>
              <a:t>by  exchanging</a:t>
            </a:r>
            <a:r>
              <a:rPr sz="3400" spc="-45" dirty="0"/>
              <a:t> </a:t>
            </a:r>
            <a:r>
              <a:rPr sz="3400" dirty="0">
                <a:solidFill>
                  <a:srgbClr val="FF2600"/>
                </a:solidFill>
              </a:rPr>
              <a:t>messages</a:t>
            </a:r>
            <a:endParaRPr sz="3400"/>
          </a:p>
        </p:txBody>
      </p:sp>
      <p:sp>
        <p:nvSpPr>
          <p:cNvPr id="6" name="object 6"/>
          <p:cNvSpPr txBox="1"/>
          <p:nvPr/>
        </p:nvSpPr>
        <p:spPr>
          <a:xfrm>
            <a:off x="11279350" y="9323796"/>
            <a:ext cx="152463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2-11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4275" y="2101990"/>
            <a:ext cx="5422900" cy="3774440"/>
          </a:xfrm>
          <a:prstGeom prst="rect">
            <a:avLst/>
          </a:prstGeom>
          <a:ln w="25400">
            <a:solidFill>
              <a:srgbClr val="FF26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594360" marR="699135" indent="-482600">
              <a:lnSpc>
                <a:spcPct val="115199"/>
              </a:lnSpc>
              <a:spcBef>
                <a:spcPts val="125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client process:</a:t>
            </a:r>
            <a:r>
              <a:rPr sz="3400" spc="-6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process  </a:t>
            </a:r>
            <a:r>
              <a:rPr sz="3400" spc="-5" dirty="0">
                <a:latin typeface="Comic Sans MS"/>
                <a:cs typeface="Comic Sans MS"/>
              </a:rPr>
              <a:t>that initiates  communication</a:t>
            </a:r>
            <a:endParaRPr sz="3400">
              <a:latin typeface="Comic Sans MS"/>
              <a:cs typeface="Comic Sans MS"/>
            </a:endParaRPr>
          </a:p>
          <a:p>
            <a:pPr marL="594360" marR="518159" indent="-482600">
              <a:lnSpc>
                <a:spcPct val="115199"/>
              </a:lnSpc>
              <a:spcBef>
                <a:spcPts val="900"/>
              </a:spcBef>
              <a:tabLst>
                <a:tab pos="278003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server process:</a:t>
            </a:r>
            <a:r>
              <a:rPr sz="3400" spc="-8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process  </a:t>
            </a:r>
            <a:r>
              <a:rPr sz="3400" spc="-5" dirty="0">
                <a:latin typeface="Comic Sans MS"/>
                <a:cs typeface="Comic Sans MS"/>
              </a:rPr>
              <a:t>that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waits	to be  contacted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3070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Processes</a:t>
            </a:r>
            <a:r>
              <a:rPr spc="-20" dirty="0"/>
              <a:t> </a:t>
            </a:r>
            <a:r>
              <a:rPr spc="-5" dirty="0"/>
              <a:t>communicating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8260"/>
            <a:ext cx="8281034" cy="0"/>
          </a:xfrm>
          <a:custGeom>
            <a:avLst/>
            <a:gdLst/>
            <a:ahLst/>
            <a:cxnLst/>
            <a:rect l="l" t="t" r="r" b="b"/>
            <a:pathLst>
              <a:path w="8281034">
                <a:moveTo>
                  <a:pt x="0" y="0"/>
                </a:moveTo>
                <a:lnTo>
                  <a:pt x="8280896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3560" marR="43815" indent="-482600">
              <a:lnSpc>
                <a:spcPct val="115199"/>
              </a:lnSpc>
              <a:spcBef>
                <a:spcPts val="100"/>
              </a:spcBef>
              <a:tabLst>
                <a:tab pos="3650615" algn="l"/>
              </a:tabLst>
            </a:pPr>
            <a:r>
              <a:rPr dirty="0">
                <a:solidFill>
                  <a:srgbClr val="FF2600"/>
                </a:solidFill>
              </a:rPr>
              <a:t>pr</a:t>
            </a:r>
            <a:r>
              <a:rPr spc="-5" dirty="0">
                <a:solidFill>
                  <a:srgbClr val="FF2600"/>
                </a:solidFill>
              </a:rPr>
              <a:t>ocess</a:t>
            </a:r>
            <a:r>
              <a:rPr dirty="0">
                <a:solidFill>
                  <a:srgbClr val="FF2600"/>
                </a:solidFill>
              </a:rPr>
              <a:t>:</a:t>
            </a:r>
            <a:r>
              <a:rPr spc="-5" dirty="0">
                <a:solidFill>
                  <a:srgbClr val="FF2600"/>
                </a:solidFill>
              </a:rPr>
              <a:t> </a:t>
            </a:r>
            <a:r>
              <a:rPr dirty="0"/>
              <a:t>progr</a:t>
            </a:r>
            <a:r>
              <a:rPr spc="-5" dirty="0"/>
              <a:t>a</a:t>
            </a:r>
            <a:r>
              <a:rPr dirty="0"/>
              <a:t>m	r</a:t>
            </a:r>
            <a:r>
              <a:rPr spc="-5" dirty="0"/>
              <a:t>u</a:t>
            </a:r>
            <a:r>
              <a:rPr dirty="0"/>
              <a:t>n</a:t>
            </a:r>
            <a:r>
              <a:rPr spc="-5" dirty="0"/>
              <a:t>n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  </a:t>
            </a:r>
            <a:r>
              <a:rPr spc="-5" dirty="0"/>
              <a:t>within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host.</a:t>
            </a:r>
          </a:p>
          <a:p>
            <a:pPr marL="377825" marR="30480" indent="-34036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647189" algn="l"/>
              </a:tabLst>
            </a:pPr>
            <a:r>
              <a:rPr sz="3400" spc="-5" dirty="0"/>
              <a:t>within </a:t>
            </a:r>
            <a:r>
              <a:rPr sz="3400" dirty="0"/>
              <a:t>same </a:t>
            </a:r>
            <a:r>
              <a:rPr sz="3400" spc="-5" dirty="0"/>
              <a:t>host, two  processes communicate  using	</a:t>
            </a:r>
            <a:r>
              <a:rPr sz="3400" spc="-5" dirty="0">
                <a:solidFill>
                  <a:srgbClr val="FF2600"/>
                </a:solidFill>
              </a:rPr>
              <a:t>inter-process  communication </a:t>
            </a:r>
            <a:r>
              <a:rPr sz="3400" spc="-5" dirty="0"/>
              <a:t>(defined  </a:t>
            </a:r>
            <a:r>
              <a:rPr sz="3400" dirty="0"/>
              <a:t>by</a:t>
            </a:r>
            <a:r>
              <a:rPr sz="3400" spc="-10" dirty="0"/>
              <a:t> </a:t>
            </a:r>
            <a:r>
              <a:rPr sz="3400" spc="-5" dirty="0"/>
              <a:t>OS).</a:t>
            </a:r>
            <a:endParaRPr sz="3400"/>
          </a:p>
          <a:p>
            <a:pPr marL="377825" marR="255270" indent="-340360" algn="just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/>
              <a:t>processes </a:t>
            </a:r>
            <a:r>
              <a:rPr sz="3400" dirty="0"/>
              <a:t>in </a:t>
            </a:r>
            <a:r>
              <a:rPr sz="3400" spc="-5" dirty="0"/>
              <a:t>different  hosts communicate </a:t>
            </a:r>
            <a:r>
              <a:rPr sz="3400" dirty="0"/>
              <a:t>by  exchanging</a:t>
            </a:r>
            <a:r>
              <a:rPr sz="3400" spc="-45" dirty="0"/>
              <a:t> </a:t>
            </a:r>
            <a:r>
              <a:rPr sz="3400" dirty="0">
                <a:solidFill>
                  <a:srgbClr val="FF2600"/>
                </a:solidFill>
              </a:rPr>
              <a:t>messages</a:t>
            </a:r>
            <a:endParaRPr sz="3400"/>
          </a:p>
        </p:txBody>
      </p:sp>
      <p:sp>
        <p:nvSpPr>
          <p:cNvPr id="7" name="object 7"/>
          <p:cNvSpPr txBox="1"/>
          <p:nvPr/>
        </p:nvSpPr>
        <p:spPr>
          <a:xfrm>
            <a:off x="11279350" y="9323796"/>
            <a:ext cx="152463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2-11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4275" y="2101990"/>
            <a:ext cx="5422900" cy="3774440"/>
          </a:xfrm>
          <a:prstGeom prst="rect">
            <a:avLst/>
          </a:prstGeom>
          <a:ln w="25400">
            <a:solidFill>
              <a:srgbClr val="FF26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594360" marR="699135" indent="-482600">
              <a:lnSpc>
                <a:spcPct val="115199"/>
              </a:lnSpc>
              <a:spcBef>
                <a:spcPts val="125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client process:</a:t>
            </a:r>
            <a:r>
              <a:rPr sz="3400" spc="-6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process  </a:t>
            </a:r>
            <a:r>
              <a:rPr sz="3400" spc="-5" dirty="0">
                <a:latin typeface="Comic Sans MS"/>
                <a:cs typeface="Comic Sans MS"/>
              </a:rPr>
              <a:t>that initiates  communication</a:t>
            </a:r>
            <a:endParaRPr sz="3400">
              <a:latin typeface="Comic Sans MS"/>
              <a:cs typeface="Comic Sans MS"/>
            </a:endParaRPr>
          </a:p>
          <a:p>
            <a:pPr marL="594360" marR="518159" indent="-482600">
              <a:lnSpc>
                <a:spcPct val="115199"/>
              </a:lnSpc>
              <a:spcBef>
                <a:spcPts val="900"/>
              </a:spcBef>
              <a:tabLst>
                <a:tab pos="278003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server process:</a:t>
            </a:r>
            <a:r>
              <a:rPr sz="3400" spc="-8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process  </a:t>
            </a:r>
            <a:r>
              <a:rPr sz="3400" spc="-5" dirty="0">
                <a:latin typeface="Comic Sans MS"/>
                <a:cs typeface="Comic Sans MS"/>
              </a:rPr>
              <a:t>that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waits	to be  contacted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5074" y="6029959"/>
            <a:ext cx="5523230" cy="241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 marR="30480" indent="-349250">
              <a:lnSpc>
                <a:spcPct val="115199"/>
              </a:lnSpc>
              <a:spcBef>
                <a:spcPts val="100"/>
              </a:spcBef>
            </a:pPr>
            <a:r>
              <a:rPr sz="3825" spc="-53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532" baseline="10893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aside: applications with  </a:t>
            </a:r>
            <a:r>
              <a:rPr sz="3400" dirty="0">
                <a:latin typeface="Comic Sans MS"/>
                <a:cs typeface="Comic Sans MS"/>
              </a:rPr>
              <a:t>P2P </a:t>
            </a:r>
            <a:r>
              <a:rPr sz="3400" spc="-5" dirty="0">
                <a:latin typeface="Comic Sans MS"/>
                <a:cs typeface="Comic Sans MS"/>
              </a:rPr>
              <a:t>architectures have  client processes </a:t>
            </a:r>
            <a:r>
              <a:rPr sz="3400" dirty="0">
                <a:latin typeface="Comic Sans MS"/>
                <a:cs typeface="Comic Sans MS"/>
              </a:rPr>
              <a:t>&amp; </a:t>
            </a:r>
            <a:r>
              <a:rPr sz="3400" spc="-5" dirty="0">
                <a:latin typeface="Comic Sans MS"/>
                <a:cs typeface="Comic Sans MS"/>
              </a:rPr>
              <a:t>server  processes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381000"/>
            <a:ext cx="27133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Sockets</a:t>
            </a:r>
          </a:p>
        </p:txBody>
      </p:sp>
      <p:sp>
        <p:nvSpPr>
          <p:cNvPr id="3" name="object 3"/>
          <p:cNvSpPr/>
          <p:nvPr/>
        </p:nvSpPr>
        <p:spPr>
          <a:xfrm>
            <a:off x="677559" y="1195238"/>
            <a:ext cx="2687955" cy="0"/>
          </a:xfrm>
          <a:custGeom>
            <a:avLst/>
            <a:gdLst/>
            <a:ahLst/>
            <a:cxnLst/>
            <a:rect l="l" t="t" r="r" b="b"/>
            <a:pathLst>
              <a:path w="2687954">
                <a:moveTo>
                  <a:pt x="0" y="0"/>
                </a:moveTo>
                <a:lnTo>
                  <a:pt x="2687488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0051" y="1762760"/>
            <a:ext cx="6004490" cy="627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362585" indent="-33909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190" algn="l"/>
              </a:tabLst>
            </a:pPr>
            <a:r>
              <a:rPr sz="3400" spc="-5" dirty="0">
                <a:latin typeface="Comic Sans MS"/>
                <a:cs typeface="Comic Sans MS"/>
              </a:rPr>
              <a:t>process sends/receives  </a:t>
            </a:r>
            <a:r>
              <a:rPr sz="3400" dirty="0">
                <a:latin typeface="Comic Sans MS"/>
                <a:cs typeface="Comic Sans MS"/>
              </a:rPr>
              <a:t>messages </a:t>
            </a:r>
            <a:r>
              <a:rPr sz="3400" spc="-5" dirty="0">
                <a:latin typeface="Comic Sans MS"/>
                <a:cs typeface="Comic Sans MS"/>
              </a:rPr>
              <a:t>to/from its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socket</a:t>
            </a:r>
            <a:endParaRPr sz="3400" dirty="0">
              <a:latin typeface="Comic Sans MS"/>
              <a:cs typeface="Comic Sans MS"/>
            </a:endParaRPr>
          </a:p>
          <a:p>
            <a:pPr marL="376555" indent="-33909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190" algn="l"/>
                <a:tab pos="1837689" algn="l"/>
                <a:tab pos="4431030" algn="l"/>
              </a:tabLst>
            </a:pPr>
            <a:r>
              <a:rPr sz="3400" spc="-5" dirty="0">
                <a:latin typeface="Comic Sans MS"/>
                <a:cs typeface="Comic Sans MS"/>
              </a:rPr>
              <a:t>socket	analogous</a:t>
            </a:r>
            <a:r>
              <a:rPr sz="3400" dirty="0">
                <a:latin typeface="Comic Sans MS"/>
                <a:cs typeface="Comic Sans MS"/>
              </a:rPr>
              <a:t> to	door</a:t>
            </a:r>
          </a:p>
          <a:p>
            <a:pPr marL="782955" marR="838835" lvl="1" indent="-288290">
              <a:lnSpc>
                <a:spcPct val="116100"/>
              </a:lnSpc>
              <a:spcBef>
                <a:spcPts val="975"/>
              </a:spcBef>
              <a:buClr>
                <a:srgbClr val="021EAA"/>
              </a:buClr>
              <a:buFont typeface="Wingdings"/>
              <a:buChar char=""/>
              <a:tabLst>
                <a:tab pos="783590" algn="l"/>
              </a:tabLst>
            </a:pPr>
            <a:r>
              <a:rPr sz="2800" dirty="0">
                <a:latin typeface="Comic Sans MS"/>
                <a:cs typeface="Comic Sans MS"/>
              </a:rPr>
              <a:t>sending process</a:t>
            </a:r>
            <a:r>
              <a:rPr sz="2800" spc="-10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shoves  </a:t>
            </a:r>
            <a:r>
              <a:rPr sz="2800" spc="-5" dirty="0">
                <a:latin typeface="Comic Sans MS"/>
                <a:cs typeface="Comic Sans MS"/>
              </a:rPr>
              <a:t>message out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door</a:t>
            </a:r>
          </a:p>
          <a:p>
            <a:pPr marL="782955" marR="30480" lvl="1" indent="-288290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783590" algn="l"/>
              </a:tabLst>
            </a:pPr>
            <a:r>
              <a:rPr sz="2800" dirty="0">
                <a:latin typeface="Comic Sans MS"/>
                <a:cs typeface="Comic Sans MS"/>
              </a:rPr>
              <a:t>sending process </a:t>
            </a:r>
            <a:r>
              <a:rPr sz="2800" spc="-5" dirty="0">
                <a:latin typeface="Comic Sans MS"/>
                <a:cs typeface="Comic Sans MS"/>
              </a:rPr>
              <a:t>relies on  transport infrastructure </a:t>
            </a:r>
            <a:r>
              <a:rPr sz="2800" dirty="0">
                <a:latin typeface="Comic Sans MS"/>
                <a:cs typeface="Comic Sans MS"/>
              </a:rPr>
              <a:t>on  other side of door </a:t>
            </a:r>
            <a:r>
              <a:rPr sz="2800" spc="-5" dirty="0">
                <a:latin typeface="Comic Sans MS"/>
                <a:cs typeface="Comic Sans MS"/>
              </a:rPr>
              <a:t>which  brings message </a:t>
            </a:r>
            <a:r>
              <a:rPr sz="2800" dirty="0">
                <a:latin typeface="Comic Sans MS"/>
                <a:cs typeface="Comic Sans MS"/>
              </a:rPr>
              <a:t>to </a:t>
            </a:r>
            <a:r>
              <a:rPr sz="2800" spc="-5" dirty="0">
                <a:latin typeface="Comic Sans MS"/>
                <a:cs typeface="Comic Sans MS"/>
              </a:rPr>
              <a:t>socket at  receiving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process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56872" y="5061671"/>
            <a:ext cx="2488565" cy="1379855"/>
          </a:xfrm>
          <a:custGeom>
            <a:avLst/>
            <a:gdLst/>
            <a:ahLst/>
            <a:cxnLst/>
            <a:rect l="l" t="t" r="r" b="b"/>
            <a:pathLst>
              <a:path w="2488565" h="1379854">
                <a:moveTo>
                  <a:pt x="169679" y="0"/>
                </a:moveTo>
                <a:lnTo>
                  <a:pt x="104657" y="15446"/>
                </a:lnTo>
                <a:lnTo>
                  <a:pt x="52696" y="66304"/>
                </a:lnTo>
                <a:lnTo>
                  <a:pt x="34420" y="102739"/>
                </a:lnTo>
                <a:lnTo>
                  <a:pt x="20610" y="144757"/>
                </a:lnTo>
                <a:lnTo>
                  <a:pt x="10765" y="191043"/>
                </a:lnTo>
                <a:lnTo>
                  <a:pt x="4383" y="240281"/>
                </a:lnTo>
                <a:lnTo>
                  <a:pt x="961" y="291157"/>
                </a:lnTo>
                <a:lnTo>
                  <a:pt x="0" y="342354"/>
                </a:lnTo>
                <a:lnTo>
                  <a:pt x="995" y="392558"/>
                </a:lnTo>
                <a:lnTo>
                  <a:pt x="3446" y="440454"/>
                </a:lnTo>
                <a:lnTo>
                  <a:pt x="6850" y="484725"/>
                </a:lnTo>
                <a:lnTo>
                  <a:pt x="10706" y="524058"/>
                </a:lnTo>
                <a:lnTo>
                  <a:pt x="13382" y="572437"/>
                </a:lnTo>
                <a:lnTo>
                  <a:pt x="22483" y="619182"/>
                </a:lnTo>
                <a:lnTo>
                  <a:pt x="37205" y="664161"/>
                </a:lnTo>
                <a:lnTo>
                  <a:pt x="56744" y="707243"/>
                </a:lnTo>
                <a:lnTo>
                  <a:pt x="80299" y="748297"/>
                </a:lnTo>
                <a:lnTo>
                  <a:pt x="107066" y="787193"/>
                </a:lnTo>
                <a:lnTo>
                  <a:pt x="136241" y="823800"/>
                </a:lnTo>
                <a:lnTo>
                  <a:pt x="167023" y="857986"/>
                </a:lnTo>
                <a:lnTo>
                  <a:pt x="198607" y="889622"/>
                </a:lnTo>
                <a:lnTo>
                  <a:pt x="232641" y="917573"/>
                </a:lnTo>
                <a:lnTo>
                  <a:pt x="270749" y="941403"/>
                </a:lnTo>
                <a:lnTo>
                  <a:pt x="312098" y="962028"/>
                </a:lnTo>
                <a:lnTo>
                  <a:pt x="355857" y="980364"/>
                </a:lnTo>
                <a:lnTo>
                  <a:pt x="401192" y="997327"/>
                </a:lnTo>
                <a:lnTo>
                  <a:pt x="447270" y="1013831"/>
                </a:lnTo>
                <a:lnTo>
                  <a:pt x="493260" y="1030794"/>
                </a:lnTo>
                <a:lnTo>
                  <a:pt x="538327" y="1049130"/>
                </a:lnTo>
                <a:lnTo>
                  <a:pt x="581639" y="1069755"/>
                </a:lnTo>
                <a:lnTo>
                  <a:pt x="620699" y="1093047"/>
                </a:lnTo>
                <a:lnTo>
                  <a:pt x="655089" y="1118280"/>
                </a:lnTo>
                <a:lnTo>
                  <a:pt x="687100" y="1144712"/>
                </a:lnTo>
                <a:lnTo>
                  <a:pt x="719022" y="1171602"/>
                </a:lnTo>
                <a:lnTo>
                  <a:pt x="753144" y="1198209"/>
                </a:lnTo>
                <a:lnTo>
                  <a:pt x="791758" y="1223790"/>
                </a:lnTo>
                <a:lnTo>
                  <a:pt x="837152" y="1247606"/>
                </a:lnTo>
                <a:lnTo>
                  <a:pt x="891617" y="1268915"/>
                </a:lnTo>
                <a:lnTo>
                  <a:pt x="957444" y="1286975"/>
                </a:lnTo>
                <a:lnTo>
                  <a:pt x="1033682" y="1303173"/>
                </a:lnTo>
                <a:lnTo>
                  <a:pt x="1077004" y="1311700"/>
                </a:lnTo>
                <a:lnTo>
                  <a:pt x="1123238" y="1320317"/>
                </a:lnTo>
                <a:lnTo>
                  <a:pt x="1171967" y="1328878"/>
                </a:lnTo>
                <a:lnTo>
                  <a:pt x="1222774" y="1337238"/>
                </a:lnTo>
                <a:lnTo>
                  <a:pt x="1275242" y="1345250"/>
                </a:lnTo>
                <a:lnTo>
                  <a:pt x="1328953" y="1352769"/>
                </a:lnTo>
                <a:lnTo>
                  <a:pt x="1383490" y="1359648"/>
                </a:lnTo>
                <a:lnTo>
                  <a:pt x="1438436" y="1365742"/>
                </a:lnTo>
                <a:lnTo>
                  <a:pt x="1493374" y="1370904"/>
                </a:lnTo>
                <a:lnTo>
                  <a:pt x="1547885" y="1374989"/>
                </a:lnTo>
                <a:lnTo>
                  <a:pt x="1601554" y="1377850"/>
                </a:lnTo>
                <a:lnTo>
                  <a:pt x="1653963" y="1379341"/>
                </a:lnTo>
                <a:lnTo>
                  <a:pt x="1704694" y="1379317"/>
                </a:lnTo>
                <a:lnTo>
                  <a:pt x="1753331" y="1377632"/>
                </a:lnTo>
                <a:lnTo>
                  <a:pt x="1799456" y="1374139"/>
                </a:lnTo>
                <a:lnTo>
                  <a:pt x="1842651" y="1368692"/>
                </a:lnTo>
                <a:lnTo>
                  <a:pt x="1882500" y="1361146"/>
                </a:lnTo>
                <a:lnTo>
                  <a:pt x="1933397" y="1347659"/>
                </a:lnTo>
                <a:lnTo>
                  <a:pt x="1982751" y="1330826"/>
                </a:lnTo>
                <a:lnTo>
                  <a:pt x="2030419" y="1310895"/>
                </a:lnTo>
                <a:lnTo>
                  <a:pt x="2076260" y="1288117"/>
                </a:lnTo>
                <a:lnTo>
                  <a:pt x="2120130" y="1262740"/>
                </a:lnTo>
                <a:lnTo>
                  <a:pt x="2161888" y="1235013"/>
                </a:lnTo>
                <a:lnTo>
                  <a:pt x="2201392" y="1205186"/>
                </a:lnTo>
                <a:lnTo>
                  <a:pt x="2238499" y="1173507"/>
                </a:lnTo>
                <a:lnTo>
                  <a:pt x="2273067" y="1140225"/>
                </a:lnTo>
                <a:lnTo>
                  <a:pt x="2304953" y="1105590"/>
                </a:lnTo>
                <a:lnTo>
                  <a:pt x="2334085" y="1069755"/>
                </a:lnTo>
                <a:lnTo>
                  <a:pt x="2360115" y="1033256"/>
                </a:lnTo>
                <a:lnTo>
                  <a:pt x="2383105" y="996055"/>
                </a:lnTo>
                <a:lnTo>
                  <a:pt x="2402845" y="958497"/>
                </a:lnTo>
                <a:lnTo>
                  <a:pt x="2419359" y="921492"/>
                </a:lnTo>
                <a:lnTo>
                  <a:pt x="2434934" y="881139"/>
                </a:lnTo>
                <a:lnTo>
                  <a:pt x="2449213" y="837998"/>
                </a:lnTo>
                <a:lnTo>
                  <a:pt x="2461834" y="792630"/>
                </a:lnTo>
                <a:lnTo>
                  <a:pt x="2472438" y="745594"/>
                </a:lnTo>
                <a:lnTo>
                  <a:pt x="2480665" y="697452"/>
                </a:lnTo>
                <a:lnTo>
                  <a:pt x="2486155" y="648763"/>
                </a:lnTo>
                <a:lnTo>
                  <a:pt x="2488549" y="600089"/>
                </a:lnTo>
                <a:lnTo>
                  <a:pt x="2487487" y="551989"/>
                </a:lnTo>
                <a:lnTo>
                  <a:pt x="2482609" y="505024"/>
                </a:lnTo>
                <a:lnTo>
                  <a:pt x="2473555" y="459754"/>
                </a:lnTo>
                <a:lnTo>
                  <a:pt x="2459966" y="416741"/>
                </a:lnTo>
                <a:lnTo>
                  <a:pt x="2441482" y="376543"/>
                </a:lnTo>
                <a:lnTo>
                  <a:pt x="2417743" y="339722"/>
                </a:lnTo>
                <a:lnTo>
                  <a:pt x="2388390" y="306838"/>
                </a:lnTo>
                <a:lnTo>
                  <a:pt x="2329743" y="262772"/>
                </a:lnTo>
                <a:lnTo>
                  <a:pt x="2293441" y="242243"/>
                </a:lnTo>
                <a:lnTo>
                  <a:pt x="2253101" y="222705"/>
                </a:lnTo>
                <a:lnTo>
                  <a:pt x="2209183" y="204147"/>
                </a:lnTo>
                <a:lnTo>
                  <a:pt x="2162149" y="186559"/>
                </a:lnTo>
                <a:lnTo>
                  <a:pt x="2112459" y="169932"/>
                </a:lnTo>
                <a:lnTo>
                  <a:pt x="2060574" y="154255"/>
                </a:lnTo>
                <a:lnTo>
                  <a:pt x="2006954" y="139518"/>
                </a:lnTo>
                <a:lnTo>
                  <a:pt x="1952060" y="125711"/>
                </a:lnTo>
                <a:lnTo>
                  <a:pt x="1933451" y="121407"/>
                </a:lnTo>
                <a:lnTo>
                  <a:pt x="769541" y="121407"/>
                </a:lnTo>
                <a:lnTo>
                  <a:pt x="720697" y="118256"/>
                </a:lnTo>
                <a:lnTo>
                  <a:pt x="669564" y="110903"/>
                </a:lnTo>
                <a:lnTo>
                  <a:pt x="616767" y="100230"/>
                </a:lnTo>
                <a:lnTo>
                  <a:pt x="562929" y="87116"/>
                </a:lnTo>
                <a:lnTo>
                  <a:pt x="508675" y="72442"/>
                </a:lnTo>
                <a:lnTo>
                  <a:pt x="401416" y="41936"/>
                </a:lnTo>
                <a:lnTo>
                  <a:pt x="349659" y="27865"/>
                </a:lnTo>
                <a:lnTo>
                  <a:pt x="299982" y="15755"/>
                </a:lnTo>
                <a:lnTo>
                  <a:pt x="253011" y="6487"/>
                </a:lnTo>
                <a:lnTo>
                  <a:pt x="209368" y="942"/>
                </a:lnTo>
                <a:lnTo>
                  <a:pt x="169679" y="0"/>
                </a:lnTo>
                <a:close/>
              </a:path>
              <a:path w="2488565" h="1379854">
                <a:moveTo>
                  <a:pt x="1324272" y="31788"/>
                </a:moveTo>
                <a:lnTo>
                  <a:pt x="1272829" y="34764"/>
                </a:lnTo>
                <a:lnTo>
                  <a:pt x="1223389" y="40546"/>
                </a:lnTo>
                <a:lnTo>
                  <a:pt x="1175634" y="48536"/>
                </a:lnTo>
                <a:lnTo>
                  <a:pt x="1129248" y="58139"/>
                </a:lnTo>
                <a:lnTo>
                  <a:pt x="1083916" y="68757"/>
                </a:lnTo>
                <a:lnTo>
                  <a:pt x="995148" y="90654"/>
                </a:lnTo>
                <a:lnTo>
                  <a:pt x="951080" y="100740"/>
                </a:lnTo>
                <a:lnTo>
                  <a:pt x="906802" y="109454"/>
                </a:lnTo>
                <a:lnTo>
                  <a:pt x="861996" y="116201"/>
                </a:lnTo>
                <a:lnTo>
                  <a:pt x="816348" y="120384"/>
                </a:lnTo>
                <a:lnTo>
                  <a:pt x="769541" y="121407"/>
                </a:lnTo>
                <a:lnTo>
                  <a:pt x="1933451" y="121407"/>
                </a:lnTo>
                <a:lnTo>
                  <a:pt x="1840294" y="100850"/>
                </a:lnTo>
                <a:lnTo>
                  <a:pt x="1784344" y="89776"/>
                </a:lnTo>
                <a:lnTo>
                  <a:pt x="1728962" y="79592"/>
                </a:lnTo>
                <a:lnTo>
                  <a:pt x="1674611" y="70289"/>
                </a:lnTo>
                <a:lnTo>
                  <a:pt x="1621750" y="61857"/>
                </a:lnTo>
                <a:lnTo>
                  <a:pt x="1570840" y="54286"/>
                </a:lnTo>
                <a:lnTo>
                  <a:pt x="1476717" y="41686"/>
                </a:lnTo>
                <a:lnTo>
                  <a:pt x="1434425" y="36638"/>
                </a:lnTo>
                <a:lnTo>
                  <a:pt x="1378032" y="32214"/>
                </a:lnTo>
                <a:lnTo>
                  <a:pt x="1324272" y="31788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7641" y="2990898"/>
            <a:ext cx="1523153" cy="3334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34200" y="3898900"/>
            <a:ext cx="10039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process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7200" y="5016500"/>
            <a:ext cx="115316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TCP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with  </a:t>
            </a:r>
            <a:r>
              <a:rPr sz="2200" spc="-10" dirty="0">
                <a:latin typeface="Arial"/>
                <a:cs typeface="Arial"/>
              </a:rPr>
              <a:t>buffers,  </a:t>
            </a:r>
            <a:r>
              <a:rPr sz="2200" dirty="0"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3100" y="4508500"/>
            <a:ext cx="83311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socket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5000" y="2146300"/>
            <a:ext cx="880110" cy="6908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host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  server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158360" y="2952798"/>
            <a:ext cx="1523153" cy="3343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30000" y="3873500"/>
            <a:ext cx="10039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process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3000" y="4323079"/>
            <a:ext cx="1153160" cy="167640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indent="215900">
              <a:lnSpc>
                <a:spcPct val="100000"/>
              </a:lnSpc>
              <a:spcBef>
                <a:spcPts val="1360"/>
              </a:spcBef>
            </a:pPr>
            <a:r>
              <a:rPr sz="2200" dirty="0">
                <a:latin typeface="Arial"/>
                <a:cs typeface="Arial"/>
              </a:rPr>
              <a:t>socket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380"/>
              </a:spcBef>
            </a:pPr>
            <a:r>
              <a:rPr sz="2200" spc="-5" dirty="0">
                <a:latin typeface="Arial"/>
                <a:cs typeface="Arial"/>
              </a:rPr>
              <a:t>TCP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with  </a:t>
            </a:r>
            <a:r>
              <a:rPr sz="2200" spc="-10" dirty="0">
                <a:latin typeface="Arial"/>
                <a:cs typeface="Arial"/>
              </a:rPr>
              <a:t>buffers,  </a:t>
            </a:r>
            <a:r>
              <a:rPr sz="2200" dirty="0"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80800" y="2108200"/>
            <a:ext cx="880110" cy="6908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host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  server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20200" y="5219700"/>
            <a:ext cx="9734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Internet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38159" y="5782203"/>
            <a:ext cx="3048635" cy="2540"/>
          </a:xfrm>
          <a:custGeom>
            <a:avLst/>
            <a:gdLst/>
            <a:ahLst/>
            <a:cxnLst/>
            <a:rect l="l" t="t" r="r" b="b"/>
            <a:pathLst>
              <a:path w="3048634" h="2539">
                <a:moveTo>
                  <a:pt x="-6350" y="1094"/>
                </a:moveTo>
                <a:lnTo>
                  <a:pt x="3054915" y="1094"/>
                </a:lnTo>
              </a:path>
            </a:pathLst>
          </a:custGeom>
          <a:ln w="148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180354" y="5757082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39" y="0"/>
                </a:moveTo>
                <a:lnTo>
                  <a:pt x="0" y="54610"/>
                </a:lnTo>
                <a:lnTo>
                  <a:pt x="54629" y="27344"/>
                </a:lnTo>
                <a:lnTo>
                  <a:pt x="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89900" y="5754903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629" y="0"/>
                </a:moveTo>
                <a:lnTo>
                  <a:pt x="0" y="27265"/>
                </a:lnTo>
                <a:lnTo>
                  <a:pt x="54589" y="54610"/>
                </a:lnTo>
                <a:lnTo>
                  <a:pt x="54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50200" y="6654800"/>
            <a:ext cx="123761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solidFill>
                  <a:srgbClr val="FF2600"/>
                </a:solidFill>
                <a:latin typeface="Arial"/>
                <a:cs typeface="Arial"/>
              </a:rPr>
              <a:t>con</a:t>
            </a:r>
            <a:r>
              <a:rPr sz="2200" spc="-5" dirty="0">
                <a:solidFill>
                  <a:srgbClr val="FF26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2600"/>
                </a:solidFill>
                <a:latin typeface="Arial"/>
                <a:cs typeface="Arial"/>
              </a:rPr>
              <a:t>rolled  by</a:t>
            </a:r>
            <a:r>
              <a:rPr sz="2200" spc="-2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2600"/>
                </a:solidFill>
                <a:latin typeface="Arial"/>
                <a:cs typeface="Arial"/>
              </a:rPr>
              <a:t>OS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09745" y="6362837"/>
            <a:ext cx="318770" cy="413384"/>
          </a:xfrm>
          <a:custGeom>
            <a:avLst/>
            <a:gdLst/>
            <a:ahLst/>
            <a:cxnLst/>
            <a:rect l="l" t="t" r="r" b="b"/>
            <a:pathLst>
              <a:path w="318770" h="413384">
                <a:moveTo>
                  <a:pt x="318254" y="413317"/>
                </a:moveTo>
                <a:lnTo>
                  <a:pt x="3874" y="5031"/>
                </a:lnTo>
                <a:lnTo>
                  <a:pt x="0" y="0"/>
                </a:lnTo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80303" y="6324600"/>
            <a:ext cx="55244" cy="60325"/>
          </a:xfrm>
          <a:custGeom>
            <a:avLst/>
            <a:gdLst/>
            <a:ahLst/>
            <a:cxnLst/>
            <a:rect l="l" t="t" r="r" b="b"/>
            <a:pathLst>
              <a:path w="55245" h="60325">
                <a:moveTo>
                  <a:pt x="0" y="0"/>
                </a:moveTo>
                <a:lnTo>
                  <a:pt x="11681" y="59927"/>
                </a:lnTo>
                <a:lnTo>
                  <a:pt x="54951" y="2661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496300" y="3302000"/>
            <a:ext cx="1797050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solidFill>
                  <a:srgbClr val="FF2600"/>
                </a:solidFill>
                <a:latin typeface="Arial"/>
                <a:cs typeface="Arial"/>
              </a:rPr>
              <a:t>controlled </a:t>
            </a:r>
            <a:r>
              <a:rPr sz="2200" dirty="0">
                <a:solidFill>
                  <a:srgbClr val="FF2600"/>
                </a:solidFill>
                <a:latin typeface="Arial"/>
                <a:cs typeface="Arial"/>
              </a:rPr>
              <a:t>by  app</a:t>
            </a:r>
            <a:r>
              <a:rPr sz="2200" spc="-10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2600"/>
                </a:solidFill>
                <a:latin typeface="Arial"/>
                <a:cs typeface="Arial"/>
              </a:rPr>
              <a:t>developer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17295" y="3682436"/>
            <a:ext cx="270510" cy="165100"/>
          </a:xfrm>
          <a:custGeom>
            <a:avLst/>
            <a:gdLst/>
            <a:ahLst/>
            <a:cxnLst/>
            <a:rect l="l" t="t" r="r" b="b"/>
            <a:pathLst>
              <a:path w="270509" h="165100">
                <a:moveTo>
                  <a:pt x="270349" y="0"/>
                </a:moveTo>
                <a:lnTo>
                  <a:pt x="5424" y="161259"/>
                </a:lnTo>
                <a:lnTo>
                  <a:pt x="0" y="164560"/>
                </a:lnTo>
              </a:path>
            </a:pathLst>
          </a:custGeom>
          <a:ln w="126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76072" y="3820370"/>
            <a:ext cx="60960" cy="52069"/>
          </a:xfrm>
          <a:custGeom>
            <a:avLst/>
            <a:gdLst/>
            <a:ahLst/>
            <a:cxnLst/>
            <a:rect l="l" t="t" r="r" b="b"/>
            <a:pathLst>
              <a:path w="60959" h="52070">
                <a:moveTo>
                  <a:pt x="32449" y="0"/>
                </a:moveTo>
                <a:lnTo>
                  <a:pt x="0" y="51718"/>
                </a:lnTo>
                <a:lnTo>
                  <a:pt x="60844" y="46648"/>
                </a:lnTo>
                <a:lnTo>
                  <a:pt x="3244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44595" y="8125459"/>
            <a:ext cx="11666855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 marR="30480" indent="-346075">
              <a:lnSpc>
                <a:spcPct val="115199"/>
              </a:lnSpc>
              <a:spcBef>
                <a:spcPts val="100"/>
              </a:spcBef>
              <a:tabLst>
                <a:tab pos="6595109" algn="l"/>
              </a:tabLst>
            </a:pPr>
            <a:r>
              <a:rPr sz="3825" spc="-532" baseline="11982" dirty="0">
                <a:solidFill>
                  <a:srgbClr val="434ED6"/>
                </a:solidFill>
                <a:latin typeface="Wingdings"/>
                <a:cs typeface="Wingdings"/>
              </a:rPr>
              <a:t></a:t>
            </a:r>
            <a:r>
              <a:rPr sz="3825" spc="-532" baseline="11982" dirty="0">
                <a:solidFill>
                  <a:srgbClr val="434ED6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API: (1) choice of transport protocol; (2) ability </a:t>
            </a:r>
            <a:r>
              <a:rPr sz="3400" dirty="0">
                <a:latin typeface="Comic Sans MS"/>
                <a:cs typeface="Comic Sans MS"/>
              </a:rPr>
              <a:t>to </a:t>
            </a:r>
            <a:r>
              <a:rPr sz="3400" spc="-5" dirty="0">
                <a:latin typeface="Comic Sans MS"/>
                <a:cs typeface="Comic Sans MS"/>
              </a:rPr>
              <a:t>fix </a:t>
            </a:r>
            <a:r>
              <a:rPr sz="3400" dirty="0">
                <a:latin typeface="Comic Sans MS"/>
                <a:cs typeface="Comic Sans MS"/>
              </a:rPr>
              <a:t>a  </a:t>
            </a:r>
            <a:r>
              <a:rPr sz="3400" spc="-5" dirty="0">
                <a:latin typeface="Comic Sans MS"/>
                <a:cs typeface="Comic Sans MS"/>
              </a:rPr>
              <a:t>few parameters </a:t>
            </a:r>
            <a:r>
              <a:rPr sz="3400" dirty="0">
                <a:latin typeface="Comic Sans MS"/>
                <a:cs typeface="Comic Sans MS"/>
              </a:rPr>
              <a:t>(lots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more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on	</a:t>
            </a:r>
            <a:r>
              <a:rPr sz="3400" spc="-5" dirty="0">
                <a:latin typeface="Comic Sans MS"/>
                <a:cs typeface="Comic Sans MS"/>
              </a:rPr>
              <a:t>this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later)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2-12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2-13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800100"/>
            <a:ext cx="5695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Addressing</a:t>
            </a:r>
            <a:r>
              <a:rPr sz="4400" u="heavy" spc="-8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processes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07533" y="1750060"/>
            <a:ext cx="5720715" cy="567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1179195" indent="-33909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64490" algn="l"/>
                <a:tab pos="2165985" algn="l"/>
                <a:tab pos="3268345" algn="l"/>
              </a:tabLst>
            </a:pPr>
            <a:r>
              <a:rPr sz="3400" spc="-5" dirty="0">
                <a:latin typeface="Comic Sans MS"/>
                <a:cs typeface="Comic Sans MS"/>
              </a:rPr>
              <a:t>to receive messages,  process	must	have </a:t>
            </a: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 identifier</a:t>
            </a:r>
            <a:endParaRPr sz="3400">
              <a:latin typeface="Comic Sans MS"/>
              <a:cs typeface="Comic Sans MS"/>
            </a:endParaRPr>
          </a:p>
          <a:p>
            <a:pPr marL="363855" marR="17780" indent="-33909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64490" algn="l"/>
                <a:tab pos="1383030" algn="l"/>
                <a:tab pos="2791460" algn="l"/>
              </a:tabLst>
            </a:pPr>
            <a:r>
              <a:rPr sz="3400" spc="-5" dirty="0">
                <a:latin typeface="Comic Sans MS"/>
                <a:cs typeface="Comic Sans MS"/>
              </a:rPr>
              <a:t>host	device	has unique</a:t>
            </a:r>
            <a:r>
              <a:rPr sz="3400" spc="-8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32-  </a:t>
            </a:r>
            <a:r>
              <a:rPr sz="3400" spc="-5" dirty="0">
                <a:latin typeface="Comic Sans MS"/>
                <a:cs typeface="Comic Sans MS"/>
              </a:rPr>
              <a:t>bit IP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address</a:t>
            </a:r>
            <a:endParaRPr sz="3400">
              <a:latin typeface="Comic Sans MS"/>
              <a:cs typeface="Comic Sans MS"/>
            </a:endParaRPr>
          </a:p>
          <a:p>
            <a:pPr marL="363855" marR="450215" indent="-33909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64490" algn="l"/>
                <a:tab pos="2185670" algn="l"/>
                <a:tab pos="2943225" algn="l"/>
                <a:tab pos="3232150" algn="l"/>
              </a:tabLst>
            </a:pP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Q: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does	IP address </a:t>
            </a:r>
            <a:r>
              <a:rPr sz="3400" spc="-5" dirty="0">
                <a:latin typeface="Comic Sans MS"/>
                <a:cs typeface="Comic Sans MS"/>
              </a:rPr>
              <a:t>of  host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on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which	process  runs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suffice	</a:t>
            </a:r>
            <a:r>
              <a:rPr sz="3400" dirty="0">
                <a:latin typeface="Comic Sans MS"/>
                <a:cs typeface="Comic Sans MS"/>
              </a:rPr>
              <a:t>for  </a:t>
            </a:r>
            <a:r>
              <a:rPr sz="3400" spc="-5" dirty="0">
                <a:latin typeface="Comic Sans MS"/>
                <a:cs typeface="Comic Sans MS"/>
              </a:rPr>
              <a:t>identifying the</a:t>
            </a:r>
            <a:r>
              <a:rPr sz="3400" spc="-3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process?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9296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225" dirty="0">
                <a:solidFill>
                  <a:srgbClr val="000000"/>
                </a:solidFill>
                <a:latin typeface="Trebuchet MS"/>
                <a:cs typeface="Trebuchet MS"/>
              </a:rPr>
              <a:t>Reading </a:t>
            </a:r>
            <a:r>
              <a:rPr sz="6400" b="1" spc="-15" dirty="0">
                <a:solidFill>
                  <a:srgbClr val="000000"/>
                </a:solidFill>
                <a:latin typeface="Trebuchet MS"/>
                <a:cs typeface="Trebuchet MS"/>
              </a:rPr>
              <a:t>Along</a:t>
            </a:r>
            <a:r>
              <a:rPr sz="6400" b="1" spc="-5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00" b="1" spc="-775" dirty="0">
                <a:solidFill>
                  <a:srgbClr val="000000"/>
                </a:solidFill>
                <a:latin typeface="Trebuchet MS"/>
                <a:cs typeface="Trebuchet MS"/>
              </a:rPr>
              <a:t>...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099820" marR="30480" indent="-57150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1100455" algn="l"/>
              </a:tabLst>
            </a:pPr>
            <a:r>
              <a:rPr sz="3800" spc="-110" dirty="0"/>
              <a:t>The </a:t>
            </a:r>
            <a:r>
              <a:rPr sz="3800" spc="-145" dirty="0"/>
              <a:t>application </a:t>
            </a:r>
            <a:r>
              <a:rPr sz="3800" spc="-185" dirty="0"/>
              <a:t>layer </a:t>
            </a:r>
            <a:r>
              <a:rPr sz="3800" spc="-140" dirty="0"/>
              <a:t>is </a:t>
            </a:r>
            <a:r>
              <a:rPr sz="3800" spc="-125" dirty="0"/>
              <a:t>covered </a:t>
            </a:r>
            <a:r>
              <a:rPr sz="3800" spc="-130" dirty="0"/>
              <a:t>in </a:t>
            </a:r>
            <a:r>
              <a:rPr sz="3800" spc="-70" dirty="0"/>
              <a:t>Chapter</a:t>
            </a:r>
            <a:r>
              <a:rPr sz="3800" spc="-160" dirty="0"/>
              <a:t> </a:t>
            </a:r>
            <a:r>
              <a:rPr sz="3800" spc="-175" dirty="0"/>
              <a:t>2  </a:t>
            </a:r>
            <a:r>
              <a:rPr sz="3800" spc="-114" dirty="0"/>
              <a:t>of </a:t>
            </a:r>
            <a:r>
              <a:rPr sz="3800" spc="-140" dirty="0"/>
              <a:t>the</a:t>
            </a:r>
            <a:r>
              <a:rPr sz="3800" spc="-160" dirty="0"/>
              <a:t> </a:t>
            </a:r>
            <a:r>
              <a:rPr sz="3800" spc="-55" dirty="0"/>
              <a:t>book</a:t>
            </a:r>
            <a:endParaRPr sz="3800"/>
          </a:p>
          <a:p>
            <a:pPr marL="1099820" marR="1444625" indent="-571500">
              <a:lnSpc>
                <a:spcPts val="4400"/>
              </a:lnSpc>
              <a:spcBef>
                <a:spcPts val="2400"/>
              </a:spcBef>
              <a:buSzPct val="171052"/>
              <a:buChar char="•"/>
              <a:tabLst>
                <a:tab pos="1100455" algn="l"/>
              </a:tabLst>
            </a:pPr>
            <a:r>
              <a:rPr sz="3800" spc="-200" dirty="0"/>
              <a:t>Read </a:t>
            </a:r>
            <a:r>
              <a:rPr sz="3800" spc="-45" dirty="0"/>
              <a:t>for </a:t>
            </a:r>
            <a:r>
              <a:rPr sz="3800" spc="-125" dirty="0"/>
              <a:t>re-inforcement </a:t>
            </a:r>
            <a:r>
              <a:rPr sz="3800" spc="-254" dirty="0"/>
              <a:t>and </a:t>
            </a:r>
            <a:r>
              <a:rPr sz="3800" spc="-155" dirty="0"/>
              <a:t>depth </a:t>
            </a:r>
            <a:r>
              <a:rPr sz="3800" spc="-114" dirty="0"/>
              <a:t>of  </a:t>
            </a:r>
            <a:r>
              <a:rPr sz="3800" spc="-185" dirty="0"/>
              <a:t>understanding</a:t>
            </a:r>
            <a:endParaRPr sz="3800"/>
          </a:p>
        </p:txBody>
      </p:sp>
      <p:sp>
        <p:nvSpPr>
          <p:cNvPr id="4" name="object 4"/>
          <p:cNvSpPr/>
          <p:nvPr/>
        </p:nvSpPr>
        <p:spPr>
          <a:xfrm>
            <a:off x="8585200" y="4495800"/>
            <a:ext cx="2832100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65" dirty="0">
                <a:latin typeface="Tahoma"/>
                <a:cs typeface="Tahoma"/>
              </a:rPr>
              <a:t>Al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250" dirty="0">
                <a:latin typeface="Tahoma"/>
                <a:cs typeface="Tahoma"/>
              </a:rPr>
              <a:t>m</a:t>
            </a:r>
            <a:r>
              <a:rPr sz="2400" spc="-16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04600" y="8965803"/>
            <a:ext cx="203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fld id="{81D60167-4931-47E6-BA6A-407CBD079E47}" type="slidenum">
              <a:rPr sz="2400" spc="-114" dirty="0">
                <a:latin typeface="Tahoma"/>
                <a:cs typeface="Tahoma"/>
              </a:rPr>
              <a:t>3</a:t>
            </a:fld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800100"/>
            <a:ext cx="5695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Addressing</a:t>
            </a:r>
            <a:r>
              <a:rPr sz="4400" u="heavy" spc="-8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processes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09509" y="1584960"/>
            <a:ext cx="5388610" cy="758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 marR="848994" indent="-337185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62585" algn="l"/>
                <a:tab pos="2164080" algn="l"/>
                <a:tab pos="3266440" algn="l"/>
              </a:tabLst>
            </a:pPr>
            <a:r>
              <a:rPr sz="3400" spc="-5" dirty="0">
                <a:latin typeface="Comic Sans MS"/>
                <a:cs typeface="Comic Sans MS"/>
              </a:rPr>
              <a:t>to receive messages,  process	must	have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identifier</a:t>
            </a:r>
            <a:endParaRPr sz="3400">
              <a:latin typeface="Comic Sans MS"/>
              <a:cs typeface="Comic Sans MS"/>
            </a:endParaRPr>
          </a:p>
          <a:p>
            <a:pPr marL="361950" marR="523240" indent="-337185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62585" algn="l"/>
                <a:tab pos="1381125" algn="l"/>
                <a:tab pos="2789555" algn="l"/>
              </a:tabLst>
            </a:pPr>
            <a:r>
              <a:rPr sz="3400" spc="-5" dirty="0">
                <a:latin typeface="Comic Sans MS"/>
                <a:cs typeface="Comic Sans MS"/>
              </a:rPr>
              <a:t>host	device	has</a:t>
            </a:r>
            <a:r>
              <a:rPr sz="3400" spc="-9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unique  32-bit </a:t>
            </a:r>
            <a:r>
              <a:rPr sz="3400" dirty="0">
                <a:latin typeface="Comic Sans MS"/>
                <a:cs typeface="Comic Sans MS"/>
              </a:rPr>
              <a:t>IP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address</a:t>
            </a:r>
            <a:endParaRPr sz="3400">
              <a:latin typeface="Comic Sans MS"/>
              <a:cs typeface="Comic Sans MS"/>
            </a:endParaRPr>
          </a:p>
          <a:p>
            <a:pPr marL="361950" marR="120650" indent="-337185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62585" algn="l"/>
                <a:tab pos="2183765" algn="l"/>
                <a:tab pos="2941320" algn="l"/>
                <a:tab pos="3230245" algn="l"/>
              </a:tabLst>
            </a:pP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Q: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does	IP address </a:t>
            </a:r>
            <a:r>
              <a:rPr sz="3400" spc="-5" dirty="0">
                <a:latin typeface="Comic Sans MS"/>
                <a:cs typeface="Comic Sans MS"/>
              </a:rPr>
              <a:t>of  host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on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which	process  runs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suffice	</a:t>
            </a:r>
            <a:r>
              <a:rPr sz="3400" dirty="0">
                <a:latin typeface="Comic Sans MS"/>
                <a:cs typeface="Comic Sans MS"/>
              </a:rPr>
              <a:t>for  </a:t>
            </a:r>
            <a:r>
              <a:rPr sz="3400" spc="-5" dirty="0">
                <a:latin typeface="Comic Sans MS"/>
                <a:cs typeface="Comic Sans MS"/>
              </a:rPr>
              <a:t>identifying the</a:t>
            </a:r>
            <a:r>
              <a:rPr sz="3400" spc="-3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process?</a:t>
            </a:r>
            <a:endParaRPr sz="3400">
              <a:latin typeface="Comic Sans MS"/>
              <a:cs typeface="Comic Sans MS"/>
            </a:endParaRPr>
          </a:p>
          <a:p>
            <a:pPr marL="768350" marR="17780" indent="-286385" algn="just">
              <a:lnSpc>
                <a:spcPct val="115199"/>
              </a:lnSpc>
              <a:spcBef>
                <a:spcPts val="900"/>
              </a:spcBef>
            </a:pPr>
            <a:r>
              <a:rPr sz="5100" spc="-3509" baseline="2450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3400" spc="-17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A: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No, </a:t>
            </a:r>
            <a:r>
              <a:rPr sz="3400" spc="-5" dirty="0">
                <a:latin typeface="Comic Sans MS"/>
                <a:cs typeface="Comic Sans MS"/>
              </a:rPr>
              <a:t>many </a:t>
            </a:r>
            <a:r>
              <a:rPr sz="3400" dirty="0">
                <a:latin typeface="Comic Sans MS"/>
                <a:cs typeface="Comic Sans MS"/>
              </a:rPr>
              <a:t>processes  </a:t>
            </a:r>
            <a:r>
              <a:rPr sz="3400" spc="-5" dirty="0">
                <a:latin typeface="Comic Sans MS"/>
                <a:cs typeface="Comic Sans MS"/>
              </a:rPr>
              <a:t>can </a:t>
            </a:r>
            <a:r>
              <a:rPr sz="3400" dirty="0">
                <a:latin typeface="Comic Sans MS"/>
                <a:cs typeface="Comic Sans MS"/>
              </a:rPr>
              <a:t>be </a:t>
            </a:r>
            <a:r>
              <a:rPr sz="3400" spc="-5" dirty="0">
                <a:latin typeface="Comic Sans MS"/>
                <a:cs typeface="Comic Sans MS"/>
              </a:rPr>
              <a:t>running </a:t>
            </a:r>
            <a:r>
              <a:rPr sz="3400" dirty="0">
                <a:latin typeface="Comic Sans MS"/>
                <a:cs typeface="Comic Sans MS"/>
              </a:rPr>
              <a:t>on</a:t>
            </a:r>
            <a:r>
              <a:rPr sz="3400" spc="-6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same  host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65300" y="7982334"/>
            <a:ext cx="4620260" cy="12242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85"/>
              </a:spcBef>
              <a:tabLst>
                <a:tab pos="1431925" algn="l"/>
                <a:tab pos="3021330" algn="l"/>
              </a:tabLst>
            </a:pPr>
            <a:r>
              <a:rPr sz="3400" spc="-5" dirty="0">
                <a:latin typeface="Comic Sans MS"/>
                <a:cs typeface="Comic Sans MS"/>
              </a:rPr>
              <a:t>can</a:t>
            </a:r>
            <a:r>
              <a:rPr sz="3400" dirty="0">
                <a:latin typeface="Comic Sans MS"/>
                <a:cs typeface="Comic Sans MS"/>
              </a:rPr>
              <a:t> be	</a:t>
            </a:r>
            <a:r>
              <a:rPr sz="3400" spc="-5" dirty="0">
                <a:latin typeface="Comic Sans MS"/>
                <a:cs typeface="Comic Sans MS"/>
              </a:rPr>
              <a:t>running	</a:t>
            </a:r>
            <a:r>
              <a:rPr sz="3400" dirty="0">
                <a:latin typeface="Comic Sans MS"/>
                <a:cs typeface="Comic Sans MS"/>
              </a:rPr>
              <a:t>on</a:t>
            </a:r>
            <a:r>
              <a:rPr sz="3400" spc="-9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same  host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8755" y="8091710"/>
            <a:ext cx="2994660" cy="52133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307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Port </a:t>
            </a: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number:</a:t>
            </a:r>
            <a:r>
              <a:rPr sz="2800" spc="-5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80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2-14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800100"/>
            <a:ext cx="5695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Addressing</a:t>
            </a:r>
            <a:r>
              <a:rPr sz="4400" u="heavy" spc="-8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processes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09509" y="1584960"/>
            <a:ext cx="5706646" cy="638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 marR="775970" indent="-337185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62585" algn="l"/>
                <a:tab pos="2164080" algn="l"/>
                <a:tab pos="3266440" algn="l"/>
              </a:tabLst>
            </a:pPr>
            <a:r>
              <a:rPr sz="3400" spc="-5" dirty="0">
                <a:latin typeface="Comic Sans MS"/>
                <a:cs typeface="Comic Sans MS"/>
              </a:rPr>
              <a:t>to receive messages,  process	must	have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identifier</a:t>
            </a:r>
            <a:endParaRPr sz="3400" dirty="0">
              <a:latin typeface="Comic Sans MS"/>
              <a:cs typeface="Comic Sans MS"/>
            </a:endParaRPr>
          </a:p>
          <a:p>
            <a:pPr marL="361950" marR="450850" indent="-337185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62585" algn="l"/>
                <a:tab pos="1381125" algn="l"/>
                <a:tab pos="2789555" algn="l"/>
              </a:tabLst>
            </a:pPr>
            <a:r>
              <a:rPr sz="3400" spc="-5" dirty="0">
                <a:latin typeface="Comic Sans MS"/>
                <a:cs typeface="Comic Sans MS"/>
              </a:rPr>
              <a:t>host	device	has</a:t>
            </a:r>
            <a:r>
              <a:rPr sz="3400" spc="-9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unique  32-bit </a:t>
            </a:r>
            <a:r>
              <a:rPr sz="3400" dirty="0">
                <a:latin typeface="Comic Sans MS"/>
                <a:cs typeface="Comic Sans MS"/>
              </a:rPr>
              <a:t>IP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address</a:t>
            </a:r>
            <a:endParaRPr sz="3400" dirty="0">
              <a:latin typeface="Comic Sans MS"/>
              <a:cs typeface="Comic Sans MS"/>
            </a:endParaRPr>
          </a:p>
          <a:p>
            <a:pPr marL="361950" marR="47625" indent="-337185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62585" algn="l"/>
                <a:tab pos="2183765" algn="l"/>
                <a:tab pos="2941320" algn="l"/>
                <a:tab pos="3230245" algn="l"/>
              </a:tabLst>
            </a:pP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Q: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does	IP address </a:t>
            </a:r>
            <a:r>
              <a:rPr sz="3400" spc="-5" dirty="0">
                <a:latin typeface="Comic Sans MS"/>
                <a:cs typeface="Comic Sans MS"/>
              </a:rPr>
              <a:t>of  host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on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which	process  runs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suffice	</a:t>
            </a:r>
            <a:r>
              <a:rPr sz="3400" dirty="0">
                <a:latin typeface="Comic Sans MS"/>
                <a:cs typeface="Comic Sans MS"/>
              </a:rPr>
              <a:t>for  </a:t>
            </a:r>
            <a:r>
              <a:rPr sz="3400" spc="-5" dirty="0">
                <a:latin typeface="Comic Sans MS"/>
                <a:cs typeface="Comic Sans MS"/>
              </a:rPr>
              <a:t>identifying the</a:t>
            </a:r>
            <a:r>
              <a:rPr sz="3400" spc="-3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process?</a:t>
            </a:r>
            <a:endParaRPr sz="3400" dirty="0">
              <a:latin typeface="Comic Sans MS"/>
              <a:cs typeface="Comic Sans MS"/>
            </a:endParaRPr>
          </a:p>
          <a:p>
            <a:pPr marL="481965">
              <a:lnSpc>
                <a:spcPct val="100000"/>
              </a:lnSpc>
              <a:spcBef>
                <a:spcPts val="1520"/>
              </a:spcBef>
              <a:tabLst>
                <a:tab pos="2161540" algn="l"/>
              </a:tabLst>
            </a:pPr>
            <a:r>
              <a:rPr sz="5100" spc="-3509" baseline="2450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3400" spc="-15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A:</a:t>
            </a:r>
            <a:r>
              <a:rPr sz="3400" spc="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No,	</a:t>
            </a:r>
            <a:r>
              <a:rPr sz="3400" spc="-5" dirty="0">
                <a:latin typeface="Comic Sans MS"/>
                <a:cs typeface="Comic Sans MS"/>
              </a:rPr>
              <a:t>many</a:t>
            </a:r>
            <a:r>
              <a:rPr sz="3400" spc="-8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processes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16155" y="1737360"/>
            <a:ext cx="5549265" cy="624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marR="207010" indent="-34544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354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identifier </a:t>
            </a:r>
            <a:r>
              <a:rPr sz="3400" spc="-5" dirty="0">
                <a:latin typeface="Comic Sans MS"/>
                <a:cs typeface="Comic Sans MS"/>
              </a:rPr>
              <a:t>includes </a:t>
            </a:r>
            <a:r>
              <a:rPr sz="3400" dirty="0">
                <a:latin typeface="Comic Sans MS"/>
                <a:cs typeface="Comic Sans MS"/>
              </a:rPr>
              <a:t>both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 IP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address </a:t>
            </a:r>
            <a:r>
              <a:rPr sz="3400" dirty="0">
                <a:latin typeface="Comic Sans MS"/>
                <a:cs typeface="Comic Sans MS"/>
              </a:rPr>
              <a:t>and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port 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numbers </a:t>
            </a:r>
            <a:r>
              <a:rPr sz="3400" dirty="0">
                <a:latin typeface="Comic Sans MS"/>
                <a:cs typeface="Comic Sans MS"/>
              </a:rPr>
              <a:t>associated</a:t>
            </a:r>
            <a:r>
              <a:rPr sz="3400" spc="-7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with  process </a:t>
            </a:r>
            <a:r>
              <a:rPr sz="3400" dirty="0">
                <a:latin typeface="Comic Sans MS"/>
                <a:cs typeface="Comic Sans MS"/>
              </a:rPr>
              <a:t>on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host.</a:t>
            </a:r>
            <a:endParaRPr sz="3400">
              <a:latin typeface="Comic Sans MS"/>
              <a:cs typeface="Comic Sans MS"/>
            </a:endParaRPr>
          </a:p>
          <a:p>
            <a:pPr marL="382905" indent="-34544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3540" algn="l"/>
                <a:tab pos="2145665" algn="l"/>
                <a:tab pos="3143250" algn="l"/>
              </a:tabLst>
            </a:pPr>
            <a:r>
              <a:rPr sz="3400" spc="-5" dirty="0">
                <a:latin typeface="Comic Sans MS"/>
                <a:cs typeface="Comic Sans MS"/>
              </a:rPr>
              <a:t>example	</a:t>
            </a:r>
            <a:r>
              <a:rPr sz="3400" dirty="0">
                <a:latin typeface="Comic Sans MS"/>
                <a:cs typeface="Comic Sans MS"/>
              </a:rPr>
              <a:t>port	</a:t>
            </a:r>
            <a:r>
              <a:rPr sz="3400" spc="-5" dirty="0">
                <a:latin typeface="Comic Sans MS"/>
                <a:cs typeface="Comic Sans MS"/>
              </a:rPr>
              <a:t>numbers:</a:t>
            </a:r>
            <a:endParaRPr sz="3400">
              <a:latin typeface="Comic Sans MS"/>
              <a:cs typeface="Comic Sans MS"/>
            </a:endParaRPr>
          </a:p>
          <a:p>
            <a:pPr marL="776605" lvl="1" indent="-281940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77240" algn="l"/>
              </a:tabLst>
            </a:pPr>
            <a:r>
              <a:rPr sz="2800" dirty="0">
                <a:latin typeface="Comic Sans MS"/>
                <a:cs typeface="Comic Sans MS"/>
              </a:rPr>
              <a:t>HTTP server: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80</a:t>
            </a:r>
            <a:endParaRPr sz="2800">
              <a:latin typeface="Comic Sans MS"/>
              <a:cs typeface="Comic Sans MS"/>
            </a:endParaRPr>
          </a:p>
          <a:p>
            <a:pPr marL="776605" lvl="1" indent="-281940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Font typeface="Wingdings"/>
              <a:buChar char=""/>
              <a:tabLst>
                <a:tab pos="777240" algn="l"/>
              </a:tabLst>
            </a:pPr>
            <a:r>
              <a:rPr sz="2800" dirty="0">
                <a:latin typeface="Comic Sans MS"/>
                <a:cs typeface="Comic Sans MS"/>
              </a:rPr>
              <a:t>Mail </a:t>
            </a:r>
            <a:r>
              <a:rPr sz="2800" spc="-5" dirty="0">
                <a:latin typeface="Comic Sans MS"/>
                <a:cs typeface="Comic Sans MS"/>
              </a:rPr>
              <a:t>server: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25</a:t>
            </a:r>
            <a:endParaRPr sz="2800">
              <a:latin typeface="Comic Sans MS"/>
              <a:cs typeface="Comic Sans MS"/>
            </a:endParaRPr>
          </a:p>
          <a:p>
            <a:pPr marL="382905" marR="30480" indent="-345440">
              <a:lnSpc>
                <a:spcPct val="115199"/>
              </a:lnSpc>
              <a:spcBef>
                <a:spcPts val="9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3540" algn="l"/>
              </a:tabLst>
            </a:pPr>
            <a:r>
              <a:rPr sz="3400" spc="-5" dirty="0">
                <a:latin typeface="Comic Sans MS"/>
                <a:cs typeface="Comic Sans MS"/>
              </a:rPr>
              <a:t>to </a:t>
            </a:r>
            <a:r>
              <a:rPr sz="3400" dirty="0">
                <a:latin typeface="Comic Sans MS"/>
                <a:cs typeface="Comic Sans MS"/>
              </a:rPr>
              <a:t>send </a:t>
            </a:r>
            <a:r>
              <a:rPr sz="3400" spc="-5" dirty="0">
                <a:latin typeface="Comic Sans MS"/>
                <a:cs typeface="Comic Sans MS"/>
              </a:rPr>
              <a:t>HTTP message to </a:t>
            </a:r>
            <a:r>
              <a:rPr sz="3400" spc="-5" dirty="0">
                <a:latin typeface="Comic Sans MS"/>
                <a:cs typeface="Comic Sans MS"/>
                <a:hlinkClick r:id="rId2"/>
              </a:rPr>
              <a:t> www.icir.org </a:t>
            </a:r>
            <a:r>
              <a:rPr sz="3400" spc="-5" dirty="0">
                <a:latin typeface="Comic Sans MS"/>
                <a:cs typeface="Comic Sans MS"/>
              </a:rPr>
              <a:t>web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server:</a:t>
            </a:r>
            <a:endParaRPr sz="340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  <a:spcBef>
                <a:spcPts val="1420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345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IP </a:t>
            </a: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address: </a:t>
            </a:r>
            <a:r>
              <a:rPr sz="2800" spc="-5" dirty="0">
                <a:latin typeface="Comic Sans MS"/>
                <a:cs typeface="Comic Sans MS"/>
              </a:rPr>
              <a:t>192.150.187.12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8969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App-layer protocol</a:t>
            </a:r>
            <a:r>
              <a:rPr spc="-90" dirty="0"/>
              <a:t> </a:t>
            </a:r>
            <a:r>
              <a:rPr spc="-5" dirty="0"/>
              <a:t>defines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877935" cy="0"/>
          </a:xfrm>
          <a:custGeom>
            <a:avLst/>
            <a:gdLst/>
            <a:ahLst/>
            <a:cxnLst/>
            <a:rect l="l" t="t" r="r" b="b"/>
            <a:pathLst>
              <a:path w="8877935">
                <a:moveTo>
                  <a:pt x="0" y="0"/>
                </a:moveTo>
                <a:lnTo>
                  <a:pt x="887784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7240" y="1838960"/>
            <a:ext cx="5725160" cy="687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987425" indent="-34036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types </a:t>
            </a:r>
            <a:r>
              <a:rPr sz="3400" dirty="0">
                <a:latin typeface="Comic Sans MS"/>
                <a:cs typeface="Comic Sans MS"/>
              </a:rPr>
              <a:t>of</a:t>
            </a:r>
            <a:r>
              <a:rPr sz="3400" spc="-4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messages  </a:t>
            </a:r>
            <a:r>
              <a:rPr sz="3400" dirty="0">
                <a:latin typeface="Comic Sans MS"/>
                <a:cs typeface="Comic Sans MS"/>
              </a:rPr>
              <a:t>exchanged,</a:t>
            </a:r>
          </a:p>
          <a:p>
            <a:pPr marL="784860" lvl="1" indent="-2895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spc="-5" dirty="0">
                <a:latin typeface="Comic Sans MS"/>
                <a:cs typeface="Comic Sans MS"/>
              </a:rPr>
              <a:t>e.g., request,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response</a:t>
            </a:r>
            <a:endParaRPr sz="2800" dirty="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7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dirty="0">
                <a:latin typeface="Comic Sans MS"/>
                <a:cs typeface="Comic Sans MS"/>
              </a:rPr>
              <a:t>message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syntax:</a:t>
            </a:r>
            <a:endParaRPr sz="3400" dirty="0">
              <a:latin typeface="Comic Sans MS"/>
              <a:cs typeface="Comic Sans MS"/>
            </a:endParaRPr>
          </a:p>
          <a:p>
            <a:pPr marL="784860" marR="30480" lvl="1" indent="-289560">
              <a:lnSpc>
                <a:spcPct val="116100"/>
              </a:lnSpc>
              <a:spcBef>
                <a:spcPts val="975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spc="-5" dirty="0">
                <a:latin typeface="Comic Sans MS"/>
                <a:cs typeface="Comic Sans MS"/>
              </a:rPr>
              <a:t>what fields in </a:t>
            </a:r>
            <a:r>
              <a:rPr sz="2800" dirty="0">
                <a:latin typeface="Comic Sans MS"/>
                <a:cs typeface="Comic Sans MS"/>
              </a:rPr>
              <a:t>messages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&amp;  </a:t>
            </a:r>
            <a:r>
              <a:rPr sz="2800" spc="-5" dirty="0">
                <a:latin typeface="Comic Sans MS"/>
                <a:cs typeface="Comic Sans MS"/>
              </a:rPr>
              <a:t>how fields are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delineated</a:t>
            </a:r>
            <a:endParaRPr sz="2800" dirty="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639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dirty="0">
                <a:latin typeface="Comic Sans MS"/>
                <a:cs typeface="Comic Sans MS"/>
              </a:rPr>
              <a:t>message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semantics</a:t>
            </a:r>
            <a:endParaRPr sz="3400" dirty="0">
              <a:latin typeface="Comic Sans MS"/>
              <a:cs typeface="Comic Sans MS"/>
            </a:endParaRPr>
          </a:p>
          <a:p>
            <a:pPr marL="784860" marR="72390" lvl="1" indent="-289560">
              <a:lnSpc>
                <a:spcPct val="116100"/>
              </a:lnSpc>
              <a:spcBef>
                <a:spcPts val="98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spc="-5" dirty="0">
                <a:latin typeface="Comic Sans MS"/>
                <a:cs typeface="Comic Sans MS"/>
              </a:rPr>
              <a:t>meaning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information in  </a:t>
            </a:r>
            <a:r>
              <a:rPr sz="2800" dirty="0">
                <a:latin typeface="Comic Sans MS"/>
                <a:cs typeface="Comic Sans MS"/>
              </a:rPr>
              <a:t>fields</a:t>
            </a:r>
          </a:p>
          <a:p>
            <a:pPr marL="377825" marR="41910" indent="-340360">
              <a:lnSpc>
                <a:spcPct val="115199"/>
              </a:lnSpc>
              <a:spcBef>
                <a:spcPts val="11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2287270" algn="l"/>
              </a:tabLst>
            </a:pPr>
            <a:r>
              <a:rPr sz="3400" spc="-5" dirty="0">
                <a:latin typeface="Comic Sans MS"/>
                <a:cs typeface="Comic Sans MS"/>
              </a:rPr>
              <a:t>rules</a:t>
            </a:r>
            <a:r>
              <a:rPr sz="3400" dirty="0">
                <a:latin typeface="Comic Sans MS"/>
                <a:cs typeface="Comic Sans MS"/>
              </a:rPr>
              <a:t> for	</a:t>
            </a:r>
            <a:r>
              <a:rPr sz="3400" spc="-5" dirty="0">
                <a:latin typeface="Comic Sans MS"/>
                <a:cs typeface="Comic Sans MS"/>
              </a:rPr>
              <a:t>when and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how  processes send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&amp;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8718934"/>
            <a:ext cx="4192904" cy="6273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3400" spc="-5" dirty="0">
                <a:latin typeface="Comic Sans MS"/>
                <a:cs typeface="Comic Sans MS"/>
              </a:rPr>
              <a:t>respond </a:t>
            </a:r>
            <a:r>
              <a:rPr sz="3400" dirty="0">
                <a:latin typeface="Comic Sans MS"/>
                <a:cs typeface="Comic Sans MS"/>
              </a:rPr>
              <a:t>to</a:t>
            </a:r>
            <a:r>
              <a:rPr sz="3400" spc="-8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messages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2-15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8969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App-layer protocol</a:t>
            </a:r>
            <a:r>
              <a:rPr spc="-90" dirty="0"/>
              <a:t> </a:t>
            </a:r>
            <a:r>
              <a:rPr spc="-5" dirty="0"/>
              <a:t>defines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877935" cy="0"/>
          </a:xfrm>
          <a:custGeom>
            <a:avLst/>
            <a:gdLst/>
            <a:ahLst/>
            <a:cxnLst/>
            <a:rect l="l" t="t" r="r" b="b"/>
            <a:pathLst>
              <a:path w="8877935">
                <a:moveTo>
                  <a:pt x="0" y="0"/>
                </a:moveTo>
                <a:lnTo>
                  <a:pt x="887784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7240" y="1838960"/>
            <a:ext cx="5572760" cy="746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987425" indent="-34036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types </a:t>
            </a:r>
            <a:r>
              <a:rPr sz="3400" dirty="0">
                <a:latin typeface="Comic Sans MS"/>
                <a:cs typeface="Comic Sans MS"/>
              </a:rPr>
              <a:t>of</a:t>
            </a:r>
            <a:r>
              <a:rPr sz="3400" spc="-4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messages  </a:t>
            </a:r>
            <a:r>
              <a:rPr sz="3400" dirty="0">
                <a:latin typeface="Comic Sans MS"/>
                <a:cs typeface="Comic Sans MS"/>
              </a:rPr>
              <a:t>exchanged,</a:t>
            </a:r>
          </a:p>
          <a:p>
            <a:pPr marL="784860" lvl="1" indent="-2895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spc="-5" dirty="0">
                <a:latin typeface="Comic Sans MS"/>
                <a:cs typeface="Comic Sans MS"/>
              </a:rPr>
              <a:t>e.g., request,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response</a:t>
            </a:r>
            <a:endParaRPr sz="2800" dirty="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7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dirty="0">
                <a:latin typeface="Comic Sans MS"/>
                <a:cs typeface="Comic Sans MS"/>
              </a:rPr>
              <a:t>message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syntax:</a:t>
            </a:r>
            <a:endParaRPr sz="3400" dirty="0">
              <a:latin typeface="Comic Sans MS"/>
              <a:cs typeface="Comic Sans MS"/>
            </a:endParaRPr>
          </a:p>
          <a:p>
            <a:pPr marL="784860" marR="30480" lvl="1" indent="-289560">
              <a:lnSpc>
                <a:spcPct val="116100"/>
              </a:lnSpc>
              <a:spcBef>
                <a:spcPts val="975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spc="-5" dirty="0">
                <a:latin typeface="Comic Sans MS"/>
                <a:cs typeface="Comic Sans MS"/>
              </a:rPr>
              <a:t>what fields in </a:t>
            </a:r>
            <a:r>
              <a:rPr sz="2800" dirty="0">
                <a:latin typeface="Comic Sans MS"/>
                <a:cs typeface="Comic Sans MS"/>
              </a:rPr>
              <a:t>messages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&amp;  </a:t>
            </a:r>
            <a:r>
              <a:rPr sz="2800" spc="-5" dirty="0">
                <a:latin typeface="Comic Sans MS"/>
                <a:cs typeface="Comic Sans MS"/>
              </a:rPr>
              <a:t>how fields are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delineated</a:t>
            </a:r>
            <a:endParaRPr sz="2800" dirty="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639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dirty="0">
                <a:latin typeface="Comic Sans MS"/>
                <a:cs typeface="Comic Sans MS"/>
              </a:rPr>
              <a:t>message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semantics</a:t>
            </a:r>
            <a:endParaRPr sz="3400" dirty="0">
              <a:latin typeface="Comic Sans MS"/>
              <a:cs typeface="Comic Sans MS"/>
            </a:endParaRPr>
          </a:p>
          <a:p>
            <a:pPr marL="784860" marR="72390" lvl="1" indent="-289560">
              <a:lnSpc>
                <a:spcPct val="116100"/>
              </a:lnSpc>
              <a:spcBef>
                <a:spcPts val="98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spc="-5" dirty="0">
                <a:latin typeface="Comic Sans MS"/>
                <a:cs typeface="Comic Sans MS"/>
              </a:rPr>
              <a:t>meaning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information in  </a:t>
            </a:r>
            <a:r>
              <a:rPr sz="2800" dirty="0">
                <a:latin typeface="Comic Sans MS"/>
                <a:cs typeface="Comic Sans MS"/>
              </a:rPr>
              <a:t>fields</a:t>
            </a:r>
          </a:p>
          <a:p>
            <a:pPr marL="377825" marR="41910" indent="-340360">
              <a:lnSpc>
                <a:spcPct val="115199"/>
              </a:lnSpc>
              <a:spcBef>
                <a:spcPts val="11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2287270" algn="l"/>
              </a:tabLst>
            </a:pPr>
            <a:r>
              <a:rPr sz="3400" spc="-5" dirty="0">
                <a:latin typeface="Comic Sans MS"/>
                <a:cs typeface="Comic Sans MS"/>
              </a:rPr>
              <a:t>rules</a:t>
            </a:r>
            <a:r>
              <a:rPr sz="3400" dirty="0">
                <a:latin typeface="Comic Sans MS"/>
                <a:cs typeface="Comic Sans MS"/>
              </a:rPr>
              <a:t> for	</a:t>
            </a:r>
            <a:r>
              <a:rPr sz="3400" spc="-5" dirty="0">
                <a:latin typeface="Comic Sans MS"/>
                <a:cs typeface="Comic Sans MS"/>
              </a:rPr>
              <a:t>when and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how  processes send </a:t>
            </a:r>
            <a:r>
              <a:rPr sz="3400" dirty="0">
                <a:latin typeface="Comic Sans MS"/>
                <a:cs typeface="Comic Sans MS"/>
              </a:rPr>
              <a:t>&amp;  </a:t>
            </a:r>
            <a:r>
              <a:rPr sz="3400" spc="-5" dirty="0">
                <a:latin typeface="Comic Sans MS"/>
                <a:cs typeface="Comic Sans MS"/>
              </a:rPr>
              <a:t>respond </a:t>
            </a:r>
            <a:r>
              <a:rPr sz="3400" dirty="0">
                <a:latin typeface="Comic Sans MS"/>
                <a:cs typeface="Comic Sans MS"/>
              </a:rPr>
              <a:t>to</a:t>
            </a:r>
            <a:r>
              <a:rPr sz="3400" spc="-3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messages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2-15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0661" y="1762760"/>
            <a:ext cx="4965065" cy="49276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72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public-domain</a:t>
            </a:r>
            <a:r>
              <a:rPr sz="3400" spc="-1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protocols:</a:t>
            </a:r>
            <a:endParaRPr sz="3400">
              <a:latin typeface="Comic Sans MS"/>
              <a:cs typeface="Comic Sans MS"/>
            </a:endParaRPr>
          </a:p>
          <a:p>
            <a:pPr marL="375285" indent="-33782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defined in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RFCs</a:t>
            </a:r>
            <a:endParaRPr sz="3400">
              <a:latin typeface="Comic Sans MS"/>
              <a:cs typeface="Comic Sans MS"/>
            </a:endParaRPr>
          </a:p>
          <a:p>
            <a:pPr marL="375285" marR="1418590" indent="-337820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dirty="0">
                <a:latin typeface="Comic Sans MS"/>
                <a:cs typeface="Comic Sans MS"/>
              </a:rPr>
              <a:t>allows </a:t>
            </a:r>
            <a:r>
              <a:rPr sz="3400" spc="-5" dirty="0">
                <a:latin typeface="Comic Sans MS"/>
                <a:cs typeface="Comic Sans MS"/>
              </a:rPr>
              <a:t>for  </a:t>
            </a:r>
            <a:r>
              <a:rPr sz="3400" dirty="0">
                <a:latin typeface="Comic Sans MS"/>
                <a:cs typeface="Comic Sans MS"/>
              </a:rPr>
              <a:t>intero</a:t>
            </a:r>
            <a:r>
              <a:rPr sz="3400" spc="-5" dirty="0">
                <a:latin typeface="Comic Sans MS"/>
                <a:cs typeface="Comic Sans MS"/>
              </a:rPr>
              <a:t>p</a:t>
            </a:r>
            <a:r>
              <a:rPr sz="3400" dirty="0">
                <a:latin typeface="Comic Sans MS"/>
                <a:cs typeface="Comic Sans MS"/>
              </a:rPr>
              <a:t>er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bility</a:t>
            </a:r>
            <a:endParaRPr sz="3400">
              <a:latin typeface="Comic Sans MS"/>
              <a:cs typeface="Comic Sans MS"/>
            </a:endParaRPr>
          </a:p>
          <a:p>
            <a:pPr marL="375285" indent="-33782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2696210" algn="l"/>
              </a:tabLst>
            </a:pPr>
            <a:r>
              <a:rPr sz="3400" spc="-5" dirty="0">
                <a:latin typeface="Comic Sans MS"/>
                <a:cs typeface="Comic Sans MS"/>
              </a:rPr>
              <a:t>e.g.,</a:t>
            </a:r>
            <a:r>
              <a:rPr sz="3400" dirty="0">
                <a:latin typeface="Comic Sans MS"/>
                <a:cs typeface="Comic Sans MS"/>
              </a:rPr>
              <a:t> HTTP,	SMTP</a:t>
            </a:r>
            <a:endParaRPr sz="3400">
              <a:latin typeface="Comic Sans MS"/>
              <a:cs typeface="Comic Sans MS"/>
            </a:endParaRPr>
          </a:p>
          <a:p>
            <a:pPr marL="57785">
              <a:lnSpc>
                <a:spcPct val="100000"/>
              </a:lnSpc>
              <a:spcBef>
                <a:spcPts val="162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proprietary</a:t>
            </a:r>
            <a:r>
              <a:rPr sz="3400" spc="-1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protocols:</a:t>
            </a:r>
            <a:endParaRPr sz="3400">
              <a:latin typeface="Comic Sans MS"/>
              <a:cs typeface="Comic Sans MS"/>
            </a:endParaRPr>
          </a:p>
          <a:p>
            <a:pPr marL="375285" indent="-33782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e.g.,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Skype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469900"/>
            <a:ext cx="11045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43015" algn="l"/>
              </a:tabLst>
            </a:pPr>
            <a:r>
              <a:rPr sz="4400" u="heavy" dirty="0">
                <a:uFill>
                  <a:solidFill>
                    <a:srgbClr val="021EAA"/>
                  </a:solidFill>
                </a:uFill>
              </a:rPr>
              <a:t>What</a:t>
            </a:r>
            <a:r>
              <a:rPr sz="4400" u="heavy" spc="1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transport</a:t>
            </a:r>
            <a:r>
              <a:rPr sz="4400" u="heavy" spc="1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service	does an 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app</a:t>
            </a:r>
            <a:r>
              <a:rPr sz="4400" u="heavy" spc="-6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need?</a:t>
            </a:r>
            <a:endParaRPr sz="4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469900"/>
            <a:ext cx="11045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43015" algn="l"/>
              </a:tabLst>
            </a:pPr>
            <a:r>
              <a:rPr sz="4400" u="heavy" dirty="0">
                <a:uFill>
                  <a:solidFill>
                    <a:srgbClr val="021EAA"/>
                  </a:solidFill>
                </a:uFill>
              </a:rPr>
              <a:t>What</a:t>
            </a:r>
            <a:r>
              <a:rPr sz="4400" u="heavy" spc="1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transport</a:t>
            </a:r>
            <a:r>
              <a:rPr sz="4400" u="heavy" spc="1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service	does an 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app</a:t>
            </a:r>
            <a:r>
              <a:rPr sz="4400" u="heavy" spc="-6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need?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08048" y="1546860"/>
            <a:ext cx="5646420" cy="426720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32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Data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loss</a:t>
            </a:r>
            <a:endParaRPr sz="3400">
              <a:latin typeface="Comic Sans MS"/>
              <a:cs typeface="Comic Sans MS"/>
            </a:endParaRPr>
          </a:p>
          <a:p>
            <a:pPr marL="369570" marR="17780" indent="-344805">
              <a:lnSpc>
                <a:spcPct val="105400"/>
              </a:lnSpc>
              <a:spcBef>
                <a:spcPts val="10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0205" algn="l"/>
                <a:tab pos="1508125" algn="l"/>
              </a:tabLst>
            </a:pPr>
            <a:r>
              <a:rPr sz="3400" spc="-5" dirty="0">
                <a:latin typeface="Comic Sans MS"/>
                <a:cs typeface="Comic Sans MS"/>
              </a:rPr>
              <a:t>some	apps (e.g., audio) can  tolerate </a:t>
            </a:r>
            <a:r>
              <a:rPr sz="3400" dirty="0">
                <a:latin typeface="Comic Sans MS"/>
                <a:cs typeface="Comic Sans MS"/>
              </a:rPr>
              <a:t>some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loss</a:t>
            </a:r>
            <a:endParaRPr sz="3400">
              <a:latin typeface="Comic Sans MS"/>
              <a:cs typeface="Comic Sans MS"/>
            </a:endParaRPr>
          </a:p>
          <a:p>
            <a:pPr marL="369570" marR="621030" indent="-344805">
              <a:lnSpc>
                <a:spcPct val="107800"/>
              </a:lnSpc>
              <a:spcBef>
                <a:spcPts val="9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0205" algn="l"/>
                <a:tab pos="1622425" algn="l"/>
                <a:tab pos="2349500" algn="l"/>
              </a:tabLst>
            </a:pPr>
            <a:r>
              <a:rPr sz="3400" spc="-5" dirty="0">
                <a:latin typeface="Comic Sans MS"/>
                <a:cs typeface="Comic Sans MS"/>
              </a:rPr>
              <a:t>other	apps (e.g., file  transfer,	login)</a:t>
            </a:r>
            <a:r>
              <a:rPr sz="3400" spc="-6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require  100% reliable data  transfer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469900"/>
            <a:ext cx="11045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43015" algn="l"/>
              </a:tabLst>
            </a:pPr>
            <a:r>
              <a:rPr sz="4400" u="heavy" dirty="0">
                <a:uFill>
                  <a:solidFill>
                    <a:srgbClr val="021EAA"/>
                  </a:solidFill>
                </a:uFill>
              </a:rPr>
              <a:t>What</a:t>
            </a:r>
            <a:r>
              <a:rPr sz="4400" u="heavy" spc="1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transport</a:t>
            </a:r>
            <a:r>
              <a:rPr sz="4400" u="heavy" spc="1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service	does an 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app</a:t>
            </a:r>
            <a:r>
              <a:rPr sz="4400" u="heavy" spc="-6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need?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08048" y="1546860"/>
            <a:ext cx="5646420" cy="784860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32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Data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loss</a:t>
            </a:r>
            <a:endParaRPr sz="3400">
              <a:latin typeface="Comic Sans MS"/>
              <a:cs typeface="Comic Sans MS"/>
            </a:endParaRPr>
          </a:p>
          <a:p>
            <a:pPr marL="369570" marR="17780" indent="-344805">
              <a:lnSpc>
                <a:spcPct val="105400"/>
              </a:lnSpc>
              <a:spcBef>
                <a:spcPts val="10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0205" algn="l"/>
                <a:tab pos="1508125" algn="l"/>
              </a:tabLst>
            </a:pPr>
            <a:r>
              <a:rPr sz="3400" spc="-5" dirty="0">
                <a:latin typeface="Comic Sans MS"/>
                <a:cs typeface="Comic Sans MS"/>
              </a:rPr>
              <a:t>some	apps (e.g., audio) can  tolerate </a:t>
            </a:r>
            <a:r>
              <a:rPr sz="3400" dirty="0">
                <a:latin typeface="Comic Sans MS"/>
                <a:cs typeface="Comic Sans MS"/>
              </a:rPr>
              <a:t>some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loss</a:t>
            </a:r>
            <a:endParaRPr sz="3400">
              <a:latin typeface="Comic Sans MS"/>
              <a:cs typeface="Comic Sans MS"/>
            </a:endParaRPr>
          </a:p>
          <a:p>
            <a:pPr marL="369570" marR="621030" indent="-344805">
              <a:lnSpc>
                <a:spcPct val="107800"/>
              </a:lnSpc>
              <a:spcBef>
                <a:spcPts val="9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0205" algn="l"/>
                <a:tab pos="1622425" algn="l"/>
                <a:tab pos="2349500" algn="l"/>
              </a:tabLst>
            </a:pPr>
            <a:r>
              <a:rPr sz="3400" spc="-5" dirty="0">
                <a:latin typeface="Comic Sans MS"/>
                <a:cs typeface="Comic Sans MS"/>
              </a:rPr>
              <a:t>other	apps (e.g., file  transfer,	login)</a:t>
            </a:r>
            <a:r>
              <a:rPr sz="3400" spc="-6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require  100% reliable data  transfer</a:t>
            </a:r>
            <a:endParaRPr sz="3400">
              <a:latin typeface="Comic Sans MS"/>
              <a:cs typeface="Comic Sans MS"/>
            </a:endParaRPr>
          </a:p>
          <a:p>
            <a:pPr marL="77470">
              <a:lnSpc>
                <a:spcPct val="100000"/>
              </a:lnSpc>
              <a:spcBef>
                <a:spcPts val="202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Timing</a:t>
            </a:r>
            <a:endParaRPr sz="3400">
              <a:latin typeface="Comic Sans MS"/>
              <a:cs typeface="Comic Sans MS"/>
            </a:endParaRPr>
          </a:p>
          <a:p>
            <a:pPr marL="407670" marR="637540" indent="-349250">
              <a:lnSpc>
                <a:spcPct val="103600"/>
              </a:lnSpc>
              <a:spcBef>
                <a:spcPts val="97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408305" algn="l"/>
                <a:tab pos="1546225" algn="l"/>
                <a:tab pos="1995170" algn="l"/>
                <a:tab pos="2764790" algn="l"/>
                <a:tab pos="4507230" algn="l"/>
              </a:tabLst>
            </a:pPr>
            <a:r>
              <a:rPr sz="3400" spc="-5" dirty="0">
                <a:latin typeface="Comic Sans MS"/>
                <a:cs typeface="Comic Sans MS"/>
              </a:rPr>
              <a:t>some	apps (e.g.,  Internet telephony,  interactive games)  </a:t>
            </a:r>
            <a:r>
              <a:rPr sz="3400" dirty="0">
                <a:latin typeface="Comic Sans MS"/>
                <a:cs typeface="Comic Sans MS"/>
              </a:rPr>
              <a:t>re</a:t>
            </a:r>
            <a:r>
              <a:rPr sz="3400" spc="-5" dirty="0">
                <a:latin typeface="Comic Sans MS"/>
                <a:cs typeface="Comic Sans MS"/>
              </a:rPr>
              <a:t>qu</a:t>
            </a:r>
            <a:r>
              <a:rPr sz="3400" dirty="0">
                <a:latin typeface="Comic Sans MS"/>
                <a:cs typeface="Comic Sans MS"/>
              </a:rPr>
              <a:t>ire	</a:t>
            </a:r>
            <a:r>
              <a:rPr sz="3400" spc="-5" dirty="0">
                <a:latin typeface="Comic Sans MS"/>
                <a:cs typeface="Comic Sans MS"/>
              </a:rPr>
              <a:t>l</a:t>
            </a:r>
            <a:r>
              <a:rPr sz="3400" dirty="0">
                <a:latin typeface="Comic Sans MS"/>
                <a:cs typeface="Comic Sans MS"/>
              </a:rPr>
              <a:t>ow	de</a:t>
            </a:r>
            <a:r>
              <a:rPr sz="3400" spc="-5" dirty="0">
                <a:latin typeface="Comic Sans MS"/>
                <a:cs typeface="Comic Sans MS"/>
              </a:rPr>
              <a:t>la</a:t>
            </a:r>
            <a:r>
              <a:rPr sz="3400" dirty="0">
                <a:latin typeface="Comic Sans MS"/>
                <a:cs typeface="Comic Sans MS"/>
              </a:rPr>
              <a:t>y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to	be  </a:t>
            </a:r>
            <a:r>
              <a:rPr sz="3400" spc="-5" dirty="0">
                <a:latin typeface="Comic Sans MS"/>
                <a:cs typeface="Comic Sans MS"/>
              </a:rPr>
              <a:t>“effective”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469900"/>
            <a:ext cx="11045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43015" algn="l"/>
              </a:tabLst>
            </a:pPr>
            <a:r>
              <a:rPr sz="4400" u="heavy" dirty="0">
                <a:uFill>
                  <a:solidFill>
                    <a:srgbClr val="021EAA"/>
                  </a:solidFill>
                </a:uFill>
              </a:rPr>
              <a:t>What</a:t>
            </a:r>
            <a:r>
              <a:rPr sz="4400" u="heavy" spc="1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transport</a:t>
            </a:r>
            <a:r>
              <a:rPr sz="4400" u="heavy" spc="1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service	does an 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app</a:t>
            </a:r>
            <a:r>
              <a:rPr sz="4400" u="heavy" spc="-6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need?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5348" y="1546860"/>
            <a:ext cx="5671820" cy="784860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32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Data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loss</a:t>
            </a:r>
            <a:endParaRPr sz="3400">
              <a:latin typeface="Comic Sans MS"/>
              <a:cs typeface="Comic Sans MS"/>
            </a:endParaRPr>
          </a:p>
          <a:p>
            <a:pPr marL="382270" marR="30480" indent="-344805">
              <a:lnSpc>
                <a:spcPct val="105400"/>
              </a:lnSpc>
              <a:spcBef>
                <a:spcPts val="10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2905" algn="l"/>
                <a:tab pos="1520825" algn="l"/>
              </a:tabLst>
            </a:pPr>
            <a:r>
              <a:rPr sz="3400" spc="-5" dirty="0">
                <a:latin typeface="Comic Sans MS"/>
                <a:cs typeface="Comic Sans MS"/>
              </a:rPr>
              <a:t>some	apps (e.g., audio) can  tolerate </a:t>
            </a:r>
            <a:r>
              <a:rPr sz="3400" dirty="0">
                <a:latin typeface="Comic Sans MS"/>
                <a:cs typeface="Comic Sans MS"/>
              </a:rPr>
              <a:t>some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loss</a:t>
            </a:r>
            <a:endParaRPr sz="3400">
              <a:latin typeface="Comic Sans MS"/>
              <a:cs typeface="Comic Sans MS"/>
            </a:endParaRPr>
          </a:p>
          <a:p>
            <a:pPr marL="382270" marR="633730" indent="-344805">
              <a:lnSpc>
                <a:spcPct val="107800"/>
              </a:lnSpc>
              <a:spcBef>
                <a:spcPts val="9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2905" algn="l"/>
                <a:tab pos="1635125" algn="l"/>
                <a:tab pos="2362200" algn="l"/>
              </a:tabLst>
            </a:pPr>
            <a:r>
              <a:rPr sz="3400" spc="-5" dirty="0">
                <a:latin typeface="Comic Sans MS"/>
                <a:cs typeface="Comic Sans MS"/>
              </a:rPr>
              <a:t>other	apps (e.g., file  transfer,	login)</a:t>
            </a:r>
            <a:r>
              <a:rPr sz="3400" spc="-6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require  100% reliable data  transfer</a:t>
            </a:r>
            <a:endParaRPr sz="3400">
              <a:latin typeface="Comic Sans MS"/>
              <a:cs typeface="Comic Sans MS"/>
            </a:endParaRPr>
          </a:p>
          <a:p>
            <a:pPr marL="90170">
              <a:lnSpc>
                <a:spcPct val="100000"/>
              </a:lnSpc>
              <a:spcBef>
                <a:spcPts val="202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Timing</a:t>
            </a:r>
            <a:endParaRPr sz="3400">
              <a:latin typeface="Comic Sans MS"/>
              <a:cs typeface="Comic Sans MS"/>
            </a:endParaRPr>
          </a:p>
          <a:p>
            <a:pPr marL="420370" marR="650240" indent="-349250">
              <a:lnSpc>
                <a:spcPct val="103600"/>
              </a:lnSpc>
              <a:spcBef>
                <a:spcPts val="97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421005" algn="l"/>
                <a:tab pos="1558925" algn="l"/>
                <a:tab pos="2007870" algn="l"/>
                <a:tab pos="2777490" algn="l"/>
                <a:tab pos="4519930" algn="l"/>
              </a:tabLst>
            </a:pPr>
            <a:r>
              <a:rPr sz="3400" spc="-5" dirty="0">
                <a:latin typeface="Comic Sans MS"/>
                <a:cs typeface="Comic Sans MS"/>
              </a:rPr>
              <a:t>some	apps (e.g.,  Internet telephony,  interactive games)  </a:t>
            </a:r>
            <a:r>
              <a:rPr sz="3400" dirty="0">
                <a:latin typeface="Comic Sans MS"/>
                <a:cs typeface="Comic Sans MS"/>
              </a:rPr>
              <a:t>re</a:t>
            </a:r>
            <a:r>
              <a:rPr sz="3400" spc="-5" dirty="0">
                <a:latin typeface="Comic Sans MS"/>
                <a:cs typeface="Comic Sans MS"/>
              </a:rPr>
              <a:t>qu</a:t>
            </a:r>
            <a:r>
              <a:rPr sz="3400" dirty="0">
                <a:latin typeface="Comic Sans MS"/>
                <a:cs typeface="Comic Sans MS"/>
              </a:rPr>
              <a:t>ire	</a:t>
            </a:r>
            <a:r>
              <a:rPr sz="3400" spc="-5" dirty="0">
                <a:latin typeface="Comic Sans MS"/>
                <a:cs typeface="Comic Sans MS"/>
              </a:rPr>
              <a:t>l</a:t>
            </a:r>
            <a:r>
              <a:rPr sz="3400" dirty="0">
                <a:latin typeface="Comic Sans MS"/>
                <a:cs typeface="Comic Sans MS"/>
              </a:rPr>
              <a:t>ow	de</a:t>
            </a:r>
            <a:r>
              <a:rPr sz="3400" spc="-5" dirty="0">
                <a:latin typeface="Comic Sans MS"/>
                <a:cs typeface="Comic Sans MS"/>
              </a:rPr>
              <a:t>la</a:t>
            </a:r>
            <a:r>
              <a:rPr sz="3400" dirty="0">
                <a:latin typeface="Comic Sans MS"/>
                <a:cs typeface="Comic Sans MS"/>
              </a:rPr>
              <a:t>y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to	be  </a:t>
            </a:r>
            <a:r>
              <a:rPr sz="3400" spc="-5" dirty="0">
                <a:latin typeface="Comic Sans MS"/>
                <a:cs typeface="Comic Sans MS"/>
              </a:rPr>
              <a:t>“effective”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6656" y="1419860"/>
            <a:ext cx="5711190" cy="57658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72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Throughput</a:t>
            </a:r>
            <a:endParaRPr sz="3400">
              <a:latin typeface="Comic Sans MS"/>
              <a:cs typeface="Comic Sans MS"/>
            </a:endParaRPr>
          </a:p>
          <a:p>
            <a:pPr marL="386080" marR="1400175" indent="-348615">
              <a:lnSpc>
                <a:spcPct val="115199"/>
              </a:lnSpc>
              <a:spcBef>
                <a:spcPts val="10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715" algn="l"/>
                <a:tab pos="1524635" algn="l"/>
                <a:tab pos="3324225" algn="l"/>
                <a:tab pos="3780790" algn="l"/>
              </a:tabLst>
            </a:pPr>
            <a:r>
              <a:rPr sz="3400" spc="-5" dirty="0">
                <a:latin typeface="Comic Sans MS"/>
                <a:cs typeface="Comic Sans MS"/>
              </a:rPr>
              <a:t>some	apps (e.g.,  multimedia) require  minimum</a:t>
            </a:r>
            <a:r>
              <a:rPr sz="3400" spc="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amount	</a:t>
            </a:r>
            <a:r>
              <a:rPr sz="3400" dirty="0">
                <a:latin typeface="Comic Sans MS"/>
                <a:cs typeface="Comic Sans MS"/>
              </a:rPr>
              <a:t>of  </a:t>
            </a:r>
            <a:r>
              <a:rPr sz="3400" spc="-5" dirty="0">
                <a:latin typeface="Comic Sans MS"/>
                <a:cs typeface="Comic Sans MS"/>
              </a:rPr>
              <a:t>throughput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to	be  </a:t>
            </a:r>
            <a:r>
              <a:rPr sz="3400" spc="-5" dirty="0">
                <a:latin typeface="Comic Sans MS"/>
                <a:cs typeface="Comic Sans MS"/>
              </a:rPr>
              <a:t>“effective”</a:t>
            </a:r>
            <a:endParaRPr sz="3400">
              <a:latin typeface="Comic Sans MS"/>
              <a:cs typeface="Comic Sans MS"/>
            </a:endParaRPr>
          </a:p>
          <a:p>
            <a:pPr marL="386080" marR="30480" indent="-348615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715" algn="l"/>
                <a:tab pos="2341880" algn="l"/>
                <a:tab pos="2917190" algn="l"/>
              </a:tabLst>
            </a:pPr>
            <a:r>
              <a:rPr sz="3400" dirty="0">
                <a:latin typeface="Comic Sans MS"/>
                <a:cs typeface="Comic Sans MS"/>
              </a:rPr>
              <a:t>other apps </a:t>
            </a:r>
            <a:r>
              <a:rPr sz="3400" spc="-5" dirty="0">
                <a:latin typeface="Comic Sans MS"/>
                <a:cs typeface="Comic Sans MS"/>
              </a:rPr>
              <a:t>(“elastic</a:t>
            </a:r>
            <a:r>
              <a:rPr sz="3400" spc="-10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apps”)  </a:t>
            </a:r>
            <a:r>
              <a:rPr sz="3400" spc="-5" dirty="0">
                <a:latin typeface="Comic Sans MS"/>
                <a:cs typeface="Comic Sans MS"/>
              </a:rPr>
              <a:t>make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use	</a:t>
            </a:r>
            <a:r>
              <a:rPr sz="3400" dirty="0">
                <a:latin typeface="Comic Sans MS"/>
                <a:cs typeface="Comic Sans MS"/>
              </a:rPr>
              <a:t>of	</a:t>
            </a:r>
            <a:r>
              <a:rPr sz="3400" spc="-5" dirty="0">
                <a:latin typeface="Comic Sans MS"/>
                <a:cs typeface="Comic Sans MS"/>
              </a:rPr>
              <a:t>whatever  throughput they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get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469900"/>
            <a:ext cx="11045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43015" algn="l"/>
              </a:tabLst>
            </a:pPr>
            <a:r>
              <a:rPr sz="4400" u="heavy" dirty="0">
                <a:uFill>
                  <a:solidFill>
                    <a:srgbClr val="021EAA"/>
                  </a:solidFill>
                </a:uFill>
              </a:rPr>
              <a:t>What</a:t>
            </a:r>
            <a:r>
              <a:rPr sz="4400" u="heavy" spc="1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transport</a:t>
            </a:r>
            <a:r>
              <a:rPr sz="4400" u="heavy" spc="1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service	does an 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app</a:t>
            </a:r>
            <a:r>
              <a:rPr sz="4400" u="heavy" spc="-6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need?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5348" y="1546860"/>
            <a:ext cx="5671820" cy="784860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32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Data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loss</a:t>
            </a:r>
            <a:endParaRPr sz="3400">
              <a:latin typeface="Comic Sans MS"/>
              <a:cs typeface="Comic Sans MS"/>
            </a:endParaRPr>
          </a:p>
          <a:p>
            <a:pPr marL="382270" marR="30480" indent="-344805">
              <a:lnSpc>
                <a:spcPct val="105400"/>
              </a:lnSpc>
              <a:spcBef>
                <a:spcPts val="10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2905" algn="l"/>
                <a:tab pos="1520825" algn="l"/>
              </a:tabLst>
            </a:pPr>
            <a:r>
              <a:rPr sz="3400" spc="-5" dirty="0">
                <a:latin typeface="Comic Sans MS"/>
                <a:cs typeface="Comic Sans MS"/>
              </a:rPr>
              <a:t>some	apps (e.g., audio) can  tolerate </a:t>
            </a:r>
            <a:r>
              <a:rPr sz="3400" dirty="0">
                <a:latin typeface="Comic Sans MS"/>
                <a:cs typeface="Comic Sans MS"/>
              </a:rPr>
              <a:t>some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loss</a:t>
            </a:r>
            <a:endParaRPr sz="3400">
              <a:latin typeface="Comic Sans MS"/>
              <a:cs typeface="Comic Sans MS"/>
            </a:endParaRPr>
          </a:p>
          <a:p>
            <a:pPr marL="382270" marR="633730" indent="-344805">
              <a:lnSpc>
                <a:spcPct val="107800"/>
              </a:lnSpc>
              <a:spcBef>
                <a:spcPts val="9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2905" algn="l"/>
                <a:tab pos="1635125" algn="l"/>
                <a:tab pos="2362200" algn="l"/>
              </a:tabLst>
            </a:pPr>
            <a:r>
              <a:rPr sz="3400" spc="-5" dirty="0">
                <a:latin typeface="Comic Sans MS"/>
                <a:cs typeface="Comic Sans MS"/>
              </a:rPr>
              <a:t>other	apps (e.g., file  transfer,	login)</a:t>
            </a:r>
            <a:r>
              <a:rPr sz="3400" spc="-6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require  100% reliable data  transfer</a:t>
            </a:r>
            <a:endParaRPr sz="3400">
              <a:latin typeface="Comic Sans MS"/>
              <a:cs typeface="Comic Sans MS"/>
            </a:endParaRPr>
          </a:p>
          <a:p>
            <a:pPr marL="90170">
              <a:lnSpc>
                <a:spcPct val="100000"/>
              </a:lnSpc>
              <a:spcBef>
                <a:spcPts val="202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Timing</a:t>
            </a:r>
            <a:endParaRPr sz="3400">
              <a:latin typeface="Comic Sans MS"/>
              <a:cs typeface="Comic Sans MS"/>
            </a:endParaRPr>
          </a:p>
          <a:p>
            <a:pPr marL="420370" marR="650240" indent="-349250">
              <a:lnSpc>
                <a:spcPct val="103600"/>
              </a:lnSpc>
              <a:spcBef>
                <a:spcPts val="97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421005" algn="l"/>
                <a:tab pos="1558925" algn="l"/>
                <a:tab pos="2007870" algn="l"/>
                <a:tab pos="2777490" algn="l"/>
                <a:tab pos="4519930" algn="l"/>
              </a:tabLst>
            </a:pPr>
            <a:r>
              <a:rPr sz="3400" spc="-5" dirty="0">
                <a:latin typeface="Comic Sans MS"/>
                <a:cs typeface="Comic Sans MS"/>
              </a:rPr>
              <a:t>some	apps (e.g.,  Internet telephony,  interactive games)  </a:t>
            </a:r>
            <a:r>
              <a:rPr sz="3400" dirty="0">
                <a:latin typeface="Comic Sans MS"/>
                <a:cs typeface="Comic Sans MS"/>
              </a:rPr>
              <a:t>re</a:t>
            </a:r>
            <a:r>
              <a:rPr sz="3400" spc="-5" dirty="0">
                <a:latin typeface="Comic Sans MS"/>
                <a:cs typeface="Comic Sans MS"/>
              </a:rPr>
              <a:t>qu</a:t>
            </a:r>
            <a:r>
              <a:rPr sz="3400" dirty="0">
                <a:latin typeface="Comic Sans MS"/>
                <a:cs typeface="Comic Sans MS"/>
              </a:rPr>
              <a:t>ire	</a:t>
            </a:r>
            <a:r>
              <a:rPr sz="3400" spc="-5" dirty="0">
                <a:latin typeface="Comic Sans MS"/>
                <a:cs typeface="Comic Sans MS"/>
              </a:rPr>
              <a:t>l</a:t>
            </a:r>
            <a:r>
              <a:rPr sz="3400" dirty="0">
                <a:latin typeface="Comic Sans MS"/>
                <a:cs typeface="Comic Sans MS"/>
              </a:rPr>
              <a:t>ow	de</a:t>
            </a:r>
            <a:r>
              <a:rPr sz="3400" spc="-5" dirty="0">
                <a:latin typeface="Comic Sans MS"/>
                <a:cs typeface="Comic Sans MS"/>
              </a:rPr>
              <a:t>la</a:t>
            </a:r>
            <a:r>
              <a:rPr sz="3400" dirty="0">
                <a:latin typeface="Comic Sans MS"/>
                <a:cs typeface="Comic Sans MS"/>
              </a:rPr>
              <a:t>y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to	be  </a:t>
            </a:r>
            <a:r>
              <a:rPr sz="3400" spc="-5" dirty="0">
                <a:latin typeface="Comic Sans MS"/>
                <a:cs typeface="Comic Sans MS"/>
              </a:rPr>
              <a:t>“effective”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6656" y="1419860"/>
            <a:ext cx="5721985" cy="77978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72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Throughput</a:t>
            </a:r>
            <a:endParaRPr sz="3400">
              <a:latin typeface="Comic Sans MS"/>
              <a:cs typeface="Comic Sans MS"/>
            </a:endParaRPr>
          </a:p>
          <a:p>
            <a:pPr marL="386080" marR="1410970" indent="-348615">
              <a:lnSpc>
                <a:spcPct val="115199"/>
              </a:lnSpc>
              <a:spcBef>
                <a:spcPts val="10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715" algn="l"/>
                <a:tab pos="1524635" algn="l"/>
                <a:tab pos="3324225" algn="l"/>
                <a:tab pos="3780790" algn="l"/>
              </a:tabLst>
            </a:pPr>
            <a:r>
              <a:rPr sz="3400" spc="-5" dirty="0">
                <a:latin typeface="Comic Sans MS"/>
                <a:cs typeface="Comic Sans MS"/>
              </a:rPr>
              <a:t>some	apps (e.g.,  multimedia) require  minimum</a:t>
            </a:r>
            <a:r>
              <a:rPr sz="3400" spc="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amount	</a:t>
            </a:r>
            <a:r>
              <a:rPr sz="3400" dirty="0">
                <a:latin typeface="Comic Sans MS"/>
                <a:cs typeface="Comic Sans MS"/>
              </a:rPr>
              <a:t>of  </a:t>
            </a:r>
            <a:r>
              <a:rPr sz="3400" spc="-5" dirty="0">
                <a:latin typeface="Comic Sans MS"/>
                <a:cs typeface="Comic Sans MS"/>
              </a:rPr>
              <a:t>throughput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to	be  </a:t>
            </a:r>
            <a:r>
              <a:rPr sz="3400" spc="-5" dirty="0">
                <a:latin typeface="Comic Sans MS"/>
                <a:cs typeface="Comic Sans MS"/>
              </a:rPr>
              <a:t>“effective”</a:t>
            </a:r>
            <a:endParaRPr sz="3400">
              <a:latin typeface="Comic Sans MS"/>
              <a:cs typeface="Comic Sans MS"/>
            </a:endParaRPr>
          </a:p>
          <a:p>
            <a:pPr marL="386080" marR="40640" indent="-348615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715" algn="l"/>
                <a:tab pos="2341880" algn="l"/>
                <a:tab pos="2917190" algn="l"/>
              </a:tabLst>
            </a:pPr>
            <a:r>
              <a:rPr sz="3400" dirty="0">
                <a:latin typeface="Comic Sans MS"/>
                <a:cs typeface="Comic Sans MS"/>
              </a:rPr>
              <a:t>other apps </a:t>
            </a:r>
            <a:r>
              <a:rPr sz="3400" spc="-5" dirty="0">
                <a:latin typeface="Comic Sans MS"/>
                <a:cs typeface="Comic Sans MS"/>
              </a:rPr>
              <a:t>(“elastic</a:t>
            </a:r>
            <a:r>
              <a:rPr sz="3400" spc="-10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apps”)  </a:t>
            </a:r>
            <a:r>
              <a:rPr sz="3400" spc="-5" dirty="0">
                <a:latin typeface="Comic Sans MS"/>
                <a:cs typeface="Comic Sans MS"/>
              </a:rPr>
              <a:t>make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use	</a:t>
            </a:r>
            <a:r>
              <a:rPr sz="3400" dirty="0">
                <a:latin typeface="Comic Sans MS"/>
                <a:cs typeface="Comic Sans MS"/>
              </a:rPr>
              <a:t>of	</a:t>
            </a:r>
            <a:r>
              <a:rPr sz="3400" spc="-5" dirty="0">
                <a:latin typeface="Comic Sans MS"/>
                <a:cs typeface="Comic Sans MS"/>
              </a:rPr>
              <a:t>whatever  throughput they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get</a:t>
            </a:r>
            <a:endParaRPr sz="3400">
              <a:latin typeface="Comic Sans MS"/>
              <a:cs typeface="Comic Sans MS"/>
            </a:endParaRPr>
          </a:p>
          <a:p>
            <a:pPr marL="55880">
              <a:lnSpc>
                <a:spcPct val="100000"/>
              </a:lnSpc>
              <a:spcBef>
                <a:spcPts val="152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Security</a:t>
            </a:r>
            <a:endParaRPr sz="3400">
              <a:latin typeface="Comic Sans MS"/>
              <a:cs typeface="Comic Sans MS"/>
            </a:endParaRPr>
          </a:p>
          <a:p>
            <a:pPr marL="386080" indent="-348615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715" algn="l"/>
              </a:tabLst>
            </a:pPr>
            <a:r>
              <a:rPr sz="3400" dirty="0">
                <a:latin typeface="Comic Sans MS"/>
                <a:cs typeface="Comic Sans MS"/>
              </a:rPr>
              <a:t>encryption, data</a:t>
            </a:r>
            <a:r>
              <a:rPr sz="3400" spc="-8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integrity,</a:t>
            </a:r>
            <a:endParaRPr sz="3400">
              <a:latin typeface="Comic Sans MS"/>
              <a:cs typeface="Comic Sans MS"/>
            </a:endParaRPr>
          </a:p>
          <a:p>
            <a:pPr marL="386080">
              <a:lnSpc>
                <a:spcPct val="100000"/>
              </a:lnSpc>
              <a:spcBef>
                <a:spcPts val="620"/>
              </a:spcBef>
            </a:pPr>
            <a:r>
              <a:rPr sz="3400" dirty="0">
                <a:latin typeface="Comic Sans MS"/>
                <a:cs typeface="Comic Sans MS"/>
              </a:rPr>
              <a:t>…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952500"/>
            <a:ext cx="1086485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1890" algn="l"/>
                <a:tab pos="4179570" algn="l"/>
                <a:tab pos="7951470" algn="l"/>
              </a:tabLst>
            </a:pPr>
            <a:r>
              <a:rPr sz="3800" u="heavy" spc="-5" dirty="0">
                <a:uFill>
                  <a:solidFill>
                    <a:srgbClr val="021EAA"/>
                  </a:solidFill>
                </a:uFill>
              </a:rPr>
              <a:t>Transport	service	requirements</a:t>
            </a:r>
            <a:r>
              <a:rPr sz="3800" u="heavy" spc="1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3800" u="heavy" dirty="0">
                <a:uFill>
                  <a:solidFill>
                    <a:srgbClr val="021EAA"/>
                  </a:solidFill>
                </a:uFill>
              </a:rPr>
              <a:t>of	common</a:t>
            </a:r>
            <a:r>
              <a:rPr sz="3800" u="heavy" spc="-8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3800" u="heavy" spc="-5" dirty="0">
                <a:uFill>
                  <a:solidFill>
                    <a:srgbClr val="021EAA"/>
                  </a:solidFill>
                </a:uFill>
              </a:rPr>
              <a:t>apps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874841" y="2453009"/>
            <a:ext cx="196151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1946" y="3265809"/>
            <a:ext cx="1784985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279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file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transfer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ts val="3279"/>
              </a:lnSpc>
            </a:pPr>
            <a:r>
              <a:rPr sz="2800" dirty="0">
                <a:latin typeface="Arial"/>
                <a:cs typeface="Arial"/>
              </a:rPr>
              <a:t>e-mail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7852" y="4078609"/>
            <a:ext cx="2588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Arial"/>
                <a:cs typeface="Arial"/>
              </a:rPr>
              <a:t>Web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documents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913" y="4485009"/>
            <a:ext cx="3326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real-time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audio/video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4754" y="5297809"/>
            <a:ext cx="2931795" cy="8585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31445" marR="5080" indent="-119380">
              <a:lnSpc>
                <a:spcPts val="3200"/>
              </a:lnSpc>
              <a:spcBef>
                <a:spcPts val="340"/>
              </a:spcBef>
            </a:pPr>
            <a:r>
              <a:rPr sz="2800" spc="-5" dirty="0">
                <a:latin typeface="Arial"/>
                <a:cs typeface="Arial"/>
              </a:rPr>
              <a:t>stored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audio/video  interactive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games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690" y="6110609"/>
            <a:ext cx="2891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instant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messaging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100" y="2489200"/>
            <a:ext cx="1607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Data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loss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2100" y="3302000"/>
            <a:ext cx="1152525" cy="8585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40"/>
              </a:spcBef>
            </a:pPr>
            <a:r>
              <a:rPr sz="2800" dirty="0">
                <a:latin typeface="Arial"/>
                <a:cs typeface="Arial"/>
              </a:rPr>
              <a:t>no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loss  no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2100" y="4114800"/>
            <a:ext cx="1962785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79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no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loss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279"/>
              </a:lnSpc>
            </a:pPr>
            <a:r>
              <a:rPr sz="2800" spc="-5" dirty="0">
                <a:latin typeface="Arial"/>
                <a:cs typeface="Arial"/>
              </a:rPr>
              <a:t>loss-tolerant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2100" y="5334000"/>
            <a:ext cx="1962785" cy="8585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40"/>
              </a:spcBef>
            </a:pPr>
            <a:r>
              <a:rPr sz="2800" dirty="0">
                <a:latin typeface="Arial"/>
                <a:cs typeface="Arial"/>
              </a:rPr>
              <a:t>loss-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olerant  loss-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olerant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2100" y="6146800"/>
            <a:ext cx="1152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no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02400" y="2489200"/>
            <a:ext cx="2019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Throughput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02400" y="3302000"/>
            <a:ext cx="1033780" cy="8585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40"/>
              </a:spcBef>
            </a:pPr>
            <a:r>
              <a:rPr sz="2800" dirty="0">
                <a:latin typeface="Arial"/>
                <a:cs typeface="Arial"/>
              </a:rPr>
              <a:t>elas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ic  elas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ic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02400" y="4114800"/>
            <a:ext cx="3228340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79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elastic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279"/>
              </a:lnSpc>
            </a:pPr>
            <a:r>
              <a:rPr sz="2800" dirty="0">
                <a:latin typeface="Arial"/>
                <a:cs typeface="Arial"/>
              </a:rPr>
              <a:t>audio: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5kbps-1Mbps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02400" y="4927600"/>
            <a:ext cx="33077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video:10kbps-5Mbps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02400" y="5334000"/>
            <a:ext cx="2437765" cy="8585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40"/>
              </a:spcBef>
            </a:pPr>
            <a:r>
              <a:rPr sz="2800" dirty="0">
                <a:latin typeface="Arial"/>
                <a:cs typeface="Arial"/>
              </a:rPr>
              <a:t>same as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above  </a:t>
            </a:r>
            <a:r>
              <a:rPr sz="2800" spc="-5" dirty="0">
                <a:latin typeface="Arial"/>
                <a:cs typeface="Arial"/>
              </a:rPr>
              <a:t>few </a:t>
            </a:r>
            <a:r>
              <a:rPr sz="2800" dirty="0">
                <a:latin typeface="Arial"/>
                <a:cs typeface="Arial"/>
              </a:rPr>
              <a:t>kbps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02400" y="6146800"/>
            <a:ext cx="1033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elastic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56800" y="2413000"/>
            <a:ext cx="2509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latin typeface="Arial"/>
                <a:cs typeface="Arial"/>
              </a:rPr>
              <a:t>Time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Sensitive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56800" y="3225800"/>
            <a:ext cx="421005" cy="8585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40"/>
              </a:spcBef>
            </a:pPr>
            <a:r>
              <a:rPr sz="2800" spc="-5" dirty="0">
                <a:latin typeface="Arial"/>
                <a:cs typeface="Arial"/>
              </a:rPr>
              <a:t>no  no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56800" y="4038600"/>
            <a:ext cx="2568575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79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no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279"/>
              </a:lnSpc>
            </a:pPr>
            <a:r>
              <a:rPr sz="2800" dirty="0">
                <a:latin typeface="Arial"/>
                <a:cs typeface="Arial"/>
              </a:rPr>
              <a:t>yes, </a:t>
            </a:r>
            <a:r>
              <a:rPr sz="2800" spc="-15" dirty="0">
                <a:latin typeface="Arial"/>
                <a:cs typeface="Arial"/>
              </a:rPr>
              <a:t>100’s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msec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56800" y="5257800"/>
            <a:ext cx="2568575" cy="8585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40"/>
              </a:spcBef>
            </a:pPr>
            <a:r>
              <a:rPr sz="2800" dirty="0">
                <a:latin typeface="Arial"/>
                <a:cs typeface="Arial"/>
              </a:rPr>
              <a:t>yes, </a:t>
            </a:r>
            <a:r>
              <a:rPr sz="2800" spc="-5" dirty="0">
                <a:latin typeface="Arial"/>
                <a:cs typeface="Arial"/>
              </a:rPr>
              <a:t>few </a:t>
            </a:r>
            <a:r>
              <a:rPr sz="2800" dirty="0">
                <a:latin typeface="Arial"/>
                <a:cs typeface="Arial"/>
              </a:rPr>
              <a:t>secs  yes, </a:t>
            </a:r>
            <a:r>
              <a:rPr sz="2800" spc="-15" dirty="0">
                <a:latin typeface="Arial"/>
                <a:cs typeface="Arial"/>
              </a:rPr>
              <a:t>100’s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msec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56800" y="6070600"/>
            <a:ext cx="1765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yes and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57582" y="3035300"/>
            <a:ext cx="10756265" cy="13970"/>
          </a:xfrm>
          <a:custGeom>
            <a:avLst/>
            <a:gdLst/>
            <a:ahLst/>
            <a:cxnLst/>
            <a:rect l="l" t="t" r="r" b="b"/>
            <a:pathLst>
              <a:path w="10756265" h="13969">
                <a:moveTo>
                  <a:pt x="0" y="13546"/>
                </a:moveTo>
                <a:lnTo>
                  <a:pt x="10756061" y="0"/>
                </a:lnTo>
              </a:path>
            </a:pathLst>
          </a:custGeom>
          <a:ln w="2540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31053" y="3760893"/>
            <a:ext cx="10850880" cy="2540"/>
          </a:xfrm>
          <a:custGeom>
            <a:avLst/>
            <a:gdLst/>
            <a:ahLst/>
            <a:cxnLst/>
            <a:rect l="l" t="t" r="r" b="b"/>
            <a:pathLst>
              <a:path w="10850880" h="2539">
                <a:moveTo>
                  <a:pt x="0" y="2257"/>
                </a:moveTo>
                <a:lnTo>
                  <a:pt x="1085088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31900" y="4155440"/>
            <a:ext cx="10850880" cy="2540"/>
          </a:xfrm>
          <a:custGeom>
            <a:avLst/>
            <a:gdLst/>
            <a:ahLst/>
            <a:cxnLst/>
            <a:rect l="l" t="t" r="r" b="b"/>
            <a:pathLst>
              <a:path w="10850880" h="2539">
                <a:moveTo>
                  <a:pt x="0" y="2257"/>
                </a:moveTo>
                <a:lnTo>
                  <a:pt x="1085088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0046" y="4562686"/>
            <a:ext cx="10850880" cy="2540"/>
          </a:xfrm>
          <a:custGeom>
            <a:avLst/>
            <a:gdLst/>
            <a:ahLst/>
            <a:cxnLst/>
            <a:rect l="l" t="t" r="r" b="b"/>
            <a:pathLst>
              <a:path w="10850880" h="2539">
                <a:moveTo>
                  <a:pt x="0" y="2257"/>
                </a:moveTo>
                <a:lnTo>
                  <a:pt x="1085088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21740" y="5366173"/>
            <a:ext cx="10850880" cy="2540"/>
          </a:xfrm>
          <a:custGeom>
            <a:avLst/>
            <a:gdLst/>
            <a:ahLst/>
            <a:cxnLst/>
            <a:rect l="l" t="t" r="r" b="b"/>
            <a:pathLst>
              <a:path w="10850880" h="2539">
                <a:moveTo>
                  <a:pt x="0" y="2257"/>
                </a:moveTo>
                <a:lnTo>
                  <a:pt x="1085088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93800" y="5800513"/>
            <a:ext cx="10850880" cy="2540"/>
          </a:xfrm>
          <a:custGeom>
            <a:avLst/>
            <a:gdLst/>
            <a:ahLst/>
            <a:cxnLst/>
            <a:rect l="l" t="t" r="r" b="b"/>
            <a:pathLst>
              <a:path w="10850880" h="2539">
                <a:moveTo>
                  <a:pt x="0" y="2257"/>
                </a:moveTo>
                <a:lnTo>
                  <a:pt x="1085088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93800" y="6210300"/>
            <a:ext cx="10850880" cy="2540"/>
          </a:xfrm>
          <a:custGeom>
            <a:avLst/>
            <a:gdLst/>
            <a:ahLst/>
            <a:cxnLst/>
            <a:rect l="l" t="t" r="r" b="b"/>
            <a:pathLst>
              <a:path w="10850880" h="2539">
                <a:moveTo>
                  <a:pt x="0" y="2257"/>
                </a:moveTo>
                <a:lnTo>
                  <a:pt x="1085088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93800" y="6646333"/>
            <a:ext cx="10850880" cy="2540"/>
          </a:xfrm>
          <a:custGeom>
            <a:avLst/>
            <a:gdLst/>
            <a:ahLst/>
            <a:cxnLst/>
            <a:rect l="l" t="t" r="r" b="b"/>
            <a:pathLst>
              <a:path w="10850880" h="2540">
                <a:moveTo>
                  <a:pt x="0" y="2257"/>
                </a:moveTo>
                <a:lnTo>
                  <a:pt x="1085088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95021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</a:t>
            </a:r>
            <a:r>
              <a:rPr dirty="0"/>
              <a:t>2: </a:t>
            </a:r>
            <a:r>
              <a:rPr spc="-5" dirty="0"/>
              <a:t>Application</a:t>
            </a:r>
            <a:r>
              <a:rPr spc="-60" dirty="0"/>
              <a:t> </a:t>
            </a:r>
            <a:r>
              <a:rPr spc="-5" dirty="0"/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9476740" cy="0"/>
          </a:xfrm>
          <a:custGeom>
            <a:avLst/>
            <a:gdLst/>
            <a:ahLst/>
            <a:cxnLst/>
            <a:rect l="l" t="t" r="r" b="b"/>
            <a:pathLst>
              <a:path w="9476740">
                <a:moveTo>
                  <a:pt x="0" y="0"/>
                </a:moveTo>
                <a:lnTo>
                  <a:pt x="9476184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6092" y="1648460"/>
            <a:ext cx="4568190" cy="72263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82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Our goals:</a:t>
            </a:r>
            <a:endParaRPr sz="3400">
              <a:latin typeface="Comic Sans MS"/>
              <a:cs typeface="Comic Sans MS"/>
            </a:endParaRPr>
          </a:p>
          <a:p>
            <a:pPr marL="382905" marR="30480" indent="-34544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3540" algn="l"/>
                <a:tab pos="2621280" algn="l"/>
              </a:tabLst>
            </a:pPr>
            <a:r>
              <a:rPr sz="3400" spc="-5" dirty="0">
                <a:latin typeface="Comic Sans MS"/>
                <a:cs typeface="Comic Sans MS"/>
              </a:rPr>
              <a:t>conceptual and  implementation  aspects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of	</a:t>
            </a:r>
            <a:r>
              <a:rPr sz="3400" spc="-5" dirty="0">
                <a:latin typeface="Comic Sans MS"/>
                <a:cs typeface="Comic Sans MS"/>
              </a:rPr>
              <a:t>network  application</a:t>
            </a:r>
            <a:r>
              <a:rPr sz="3400" spc="-5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protocols</a:t>
            </a:r>
            <a:endParaRPr sz="3400">
              <a:latin typeface="Comic Sans MS"/>
              <a:cs typeface="Comic Sans MS"/>
            </a:endParaRPr>
          </a:p>
          <a:p>
            <a:pPr marL="776605" marR="659130" lvl="1" indent="-281940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77240" algn="l"/>
              </a:tabLst>
            </a:pPr>
            <a:r>
              <a:rPr sz="3400" dirty="0">
                <a:latin typeface="Comic Sans MS"/>
                <a:cs typeface="Comic Sans MS"/>
              </a:rPr>
              <a:t>tr</a:t>
            </a:r>
            <a:r>
              <a:rPr sz="3400" spc="-5" dirty="0">
                <a:latin typeface="Comic Sans MS"/>
                <a:cs typeface="Comic Sans MS"/>
              </a:rPr>
              <a:t>ansp</a:t>
            </a:r>
            <a:r>
              <a:rPr sz="3400" dirty="0">
                <a:latin typeface="Comic Sans MS"/>
                <a:cs typeface="Comic Sans MS"/>
              </a:rPr>
              <a:t>ort</a:t>
            </a:r>
            <a:r>
              <a:rPr sz="3400" spc="-5" dirty="0">
                <a:latin typeface="Comic Sans MS"/>
                <a:cs typeface="Comic Sans MS"/>
              </a:rPr>
              <a:t>-</a:t>
            </a:r>
            <a:r>
              <a:rPr sz="3400" dirty="0">
                <a:latin typeface="Comic Sans MS"/>
                <a:cs typeface="Comic Sans MS"/>
              </a:rPr>
              <a:t>l</a:t>
            </a:r>
            <a:r>
              <a:rPr sz="3400" spc="-5" dirty="0">
                <a:latin typeface="Comic Sans MS"/>
                <a:cs typeface="Comic Sans MS"/>
              </a:rPr>
              <a:t>ay</a:t>
            </a:r>
            <a:r>
              <a:rPr sz="3400" dirty="0">
                <a:latin typeface="Comic Sans MS"/>
                <a:cs typeface="Comic Sans MS"/>
              </a:rPr>
              <a:t>er  </a:t>
            </a:r>
            <a:r>
              <a:rPr sz="3400" spc="-5" dirty="0">
                <a:latin typeface="Comic Sans MS"/>
                <a:cs typeface="Comic Sans MS"/>
              </a:rPr>
              <a:t>service</a:t>
            </a:r>
            <a:r>
              <a:rPr sz="3400" spc="-2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models</a:t>
            </a:r>
            <a:endParaRPr sz="3400">
              <a:latin typeface="Comic Sans MS"/>
              <a:cs typeface="Comic Sans MS"/>
            </a:endParaRPr>
          </a:p>
          <a:p>
            <a:pPr marL="776605" marR="1165860" lvl="1" indent="-281940">
              <a:lnSpc>
                <a:spcPct val="115199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777240" algn="l"/>
              </a:tabLst>
            </a:pPr>
            <a:r>
              <a:rPr sz="3400" dirty="0">
                <a:latin typeface="Comic Sans MS"/>
                <a:cs typeface="Comic Sans MS"/>
              </a:rPr>
              <a:t>cli</a:t>
            </a:r>
            <a:r>
              <a:rPr sz="3400" spc="-5" dirty="0">
                <a:latin typeface="Comic Sans MS"/>
                <a:cs typeface="Comic Sans MS"/>
              </a:rPr>
              <a:t>e</a:t>
            </a:r>
            <a:r>
              <a:rPr sz="3400" dirty="0">
                <a:latin typeface="Comic Sans MS"/>
                <a:cs typeface="Comic Sans MS"/>
              </a:rPr>
              <a:t>nt-serv</a:t>
            </a:r>
            <a:r>
              <a:rPr sz="3400" spc="-5" dirty="0">
                <a:latin typeface="Comic Sans MS"/>
                <a:cs typeface="Comic Sans MS"/>
              </a:rPr>
              <a:t>er  paradigm</a:t>
            </a:r>
            <a:endParaRPr sz="3400">
              <a:latin typeface="Comic Sans MS"/>
              <a:cs typeface="Comic Sans MS"/>
            </a:endParaRPr>
          </a:p>
          <a:p>
            <a:pPr marL="776605" marR="1169035" lvl="1" indent="-281940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77240" algn="l"/>
              </a:tabLst>
            </a:pPr>
            <a:r>
              <a:rPr sz="3400" dirty="0">
                <a:latin typeface="Comic Sans MS"/>
                <a:cs typeface="Comic Sans MS"/>
              </a:rPr>
              <a:t>peer-t</a:t>
            </a:r>
            <a:r>
              <a:rPr sz="3400" spc="-5" dirty="0">
                <a:latin typeface="Comic Sans MS"/>
                <a:cs typeface="Comic Sans MS"/>
              </a:rPr>
              <a:t>o-peer  paradigm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095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39840" y="2054860"/>
            <a:ext cx="4745355" cy="562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85725" indent="-34036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3088005" algn="l"/>
              </a:tabLst>
            </a:pPr>
            <a:r>
              <a:rPr sz="3400" spc="-5" dirty="0">
                <a:latin typeface="Comic Sans MS"/>
                <a:cs typeface="Comic Sans MS"/>
              </a:rPr>
              <a:t>learn about protocols  </a:t>
            </a:r>
            <a:r>
              <a:rPr sz="3400" dirty="0">
                <a:latin typeface="Comic Sans MS"/>
                <a:cs typeface="Comic Sans MS"/>
              </a:rPr>
              <a:t>by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examining	popular  application-level  protocols</a:t>
            </a:r>
            <a:endParaRPr sz="340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dirty="0">
                <a:latin typeface="Comic Sans MS"/>
                <a:cs typeface="Comic Sans MS"/>
              </a:rPr>
              <a:t>HTTP</a:t>
            </a:r>
            <a:endParaRPr sz="280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spc="-5" dirty="0">
                <a:latin typeface="Comic Sans MS"/>
                <a:cs typeface="Comic Sans MS"/>
              </a:rPr>
              <a:t>SMTP </a:t>
            </a:r>
            <a:r>
              <a:rPr sz="2800" dirty="0">
                <a:latin typeface="Comic Sans MS"/>
                <a:cs typeface="Comic Sans MS"/>
              </a:rPr>
              <a:t>/ </a:t>
            </a:r>
            <a:r>
              <a:rPr sz="2800" spc="-5" dirty="0">
                <a:latin typeface="Comic Sans MS"/>
                <a:cs typeface="Comic Sans MS"/>
              </a:rPr>
              <a:t>POP3 </a:t>
            </a:r>
            <a:r>
              <a:rPr sz="2800" dirty="0">
                <a:latin typeface="Comic Sans MS"/>
                <a:cs typeface="Comic Sans MS"/>
              </a:rPr>
              <a:t>/</a:t>
            </a:r>
            <a:r>
              <a:rPr sz="2800" spc="-5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IMAP</a:t>
            </a:r>
            <a:endParaRPr sz="2800">
              <a:latin typeface="Comic Sans MS"/>
              <a:cs typeface="Comic Sans MS"/>
            </a:endParaRPr>
          </a:p>
          <a:p>
            <a:pPr marL="378460" marR="30480" indent="-340360">
              <a:lnSpc>
                <a:spcPct val="115199"/>
              </a:lnSpc>
              <a:spcBef>
                <a:spcPts val="9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3077210" algn="l"/>
              </a:tabLst>
            </a:pPr>
            <a:r>
              <a:rPr sz="3400" dirty="0">
                <a:latin typeface="Comic Sans MS"/>
                <a:cs typeface="Comic Sans MS"/>
              </a:rPr>
              <a:t>progr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mmi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g	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etwork  </a:t>
            </a:r>
            <a:r>
              <a:rPr sz="3400" spc="-5" dirty="0">
                <a:latin typeface="Comic Sans MS"/>
                <a:cs typeface="Comic Sans MS"/>
              </a:rPr>
              <a:t>applications</a:t>
            </a:r>
            <a:endParaRPr sz="340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2245995" algn="l"/>
              </a:tabLst>
            </a:pPr>
            <a:r>
              <a:rPr sz="3400" spc="-5" dirty="0">
                <a:latin typeface="Comic Sans MS"/>
                <a:cs typeface="Comic Sans MS"/>
              </a:rPr>
              <a:t>socket	API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2-18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9888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Internet transport protocols</a:t>
            </a:r>
            <a:r>
              <a:rPr sz="4400" u="heavy" spc="-5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services</a:t>
            </a:r>
            <a:endParaRPr sz="4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2-18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9888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Internet transport protocols</a:t>
            </a:r>
            <a:r>
              <a:rPr sz="4400" u="heavy" spc="-5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services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38623" y="1500051"/>
            <a:ext cx="5291455" cy="795655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185"/>
              </a:spcBef>
            </a:pP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TCP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service:</a:t>
            </a:r>
            <a:endParaRPr sz="3400">
              <a:latin typeface="Comic Sans MS"/>
              <a:cs typeface="Comic Sans MS"/>
            </a:endParaRPr>
          </a:p>
          <a:p>
            <a:pPr marL="367665" marR="289560" indent="-342900">
              <a:lnSpc>
                <a:spcPct val="116100"/>
              </a:lnSpc>
              <a:spcBef>
                <a:spcPts val="118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68300" algn="l"/>
              </a:tabLst>
            </a:pPr>
            <a:r>
              <a:rPr sz="2800" spc="-5" dirty="0">
                <a:solidFill>
                  <a:srgbClr val="0433FF"/>
                </a:solidFill>
                <a:latin typeface="Comic Sans MS"/>
                <a:cs typeface="Comic Sans MS"/>
              </a:rPr>
              <a:t>connection-oriented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: </a:t>
            </a:r>
            <a:r>
              <a:rPr sz="2800" spc="-5" dirty="0">
                <a:latin typeface="Comic Sans MS"/>
                <a:cs typeface="Comic Sans MS"/>
              </a:rPr>
              <a:t>setup  required </a:t>
            </a:r>
            <a:r>
              <a:rPr sz="2800" dirty="0">
                <a:latin typeface="Comic Sans MS"/>
                <a:cs typeface="Comic Sans MS"/>
              </a:rPr>
              <a:t>between </a:t>
            </a:r>
            <a:r>
              <a:rPr sz="2800" spc="-5" dirty="0">
                <a:latin typeface="Comic Sans MS"/>
                <a:cs typeface="Comic Sans MS"/>
              </a:rPr>
              <a:t>client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and  server </a:t>
            </a:r>
            <a:r>
              <a:rPr sz="2800" dirty="0">
                <a:latin typeface="Comic Sans MS"/>
                <a:cs typeface="Comic Sans MS"/>
              </a:rPr>
              <a:t>processes</a:t>
            </a:r>
            <a:endParaRPr sz="2800">
              <a:latin typeface="Comic Sans MS"/>
              <a:cs typeface="Comic Sans MS"/>
            </a:endParaRPr>
          </a:p>
          <a:p>
            <a:pPr marL="367665" marR="17780" indent="-342900">
              <a:lnSpc>
                <a:spcPct val="116100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68300" algn="l"/>
              </a:tabLst>
            </a:pPr>
            <a:r>
              <a:rPr sz="2800" spc="-5" dirty="0">
                <a:solidFill>
                  <a:srgbClr val="0433FF"/>
                </a:solidFill>
                <a:latin typeface="Comic Sans MS"/>
                <a:cs typeface="Comic Sans MS"/>
              </a:rPr>
              <a:t>reliable transport </a:t>
            </a:r>
            <a:r>
              <a:rPr sz="2800" spc="-5" dirty="0">
                <a:latin typeface="Comic Sans MS"/>
                <a:cs typeface="Comic Sans MS"/>
              </a:rPr>
              <a:t>between  </a:t>
            </a:r>
            <a:r>
              <a:rPr sz="2800" dirty="0">
                <a:latin typeface="Comic Sans MS"/>
                <a:cs typeface="Comic Sans MS"/>
              </a:rPr>
              <a:t>sending and </a:t>
            </a:r>
            <a:r>
              <a:rPr sz="2800" spc="-5" dirty="0">
                <a:latin typeface="Comic Sans MS"/>
                <a:cs typeface="Comic Sans MS"/>
              </a:rPr>
              <a:t>receiving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process</a:t>
            </a:r>
            <a:endParaRPr sz="2800">
              <a:latin typeface="Comic Sans MS"/>
              <a:cs typeface="Comic Sans MS"/>
            </a:endParaRPr>
          </a:p>
          <a:p>
            <a:pPr marL="367665" marR="626745" indent="-342900">
              <a:lnSpc>
                <a:spcPct val="116100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68300" algn="l"/>
              </a:tabLst>
            </a:pPr>
            <a:r>
              <a:rPr sz="2800" spc="-5" dirty="0">
                <a:solidFill>
                  <a:srgbClr val="0433FF"/>
                </a:solidFill>
                <a:latin typeface="Comic Sans MS"/>
                <a:cs typeface="Comic Sans MS"/>
              </a:rPr>
              <a:t>flow control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: </a:t>
            </a:r>
            <a:r>
              <a:rPr sz="2800" spc="-5" dirty="0">
                <a:latin typeface="Comic Sans MS"/>
                <a:cs typeface="Comic Sans MS"/>
              </a:rPr>
              <a:t>sender won’t  overwhelm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receiver</a:t>
            </a:r>
            <a:endParaRPr sz="2800">
              <a:latin typeface="Comic Sans MS"/>
              <a:cs typeface="Comic Sans MS"/>
            </a:endParaRPr>
          </a:p>
          <a:p>
            <a:pPr marL="367665" marR="307340" indent="-342900">
              <a:lnSpc>
                <a:spcPct val="116100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68300" algn="l"/>
              </a:tabLst>
            </a:pPr>
            <a:r>
              <a:rPr sz="2800" spc="-5" dirty="0">
                <a:solidFill>
                  <a:srgbClr val="0433FF"/>
                </a:solidFill>
                <a:latin typeface="Comic Sans MS"/>
                <a:cs typeface="Comic Sans MS"/>
              </a:rPr>
              <a:t>congestion control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: </a:t>
            </a:r>
            <a:r>
              <a:rPr sz="2800" spc="-5" dirty="0">
                <a:latin typeface="Comic Sans MS"/>
                <a:cs typeface="Comic Sans MS"/>
              </a:rPr>
              <a:t>throttle  sender when network  overloaded</a:t>
            </a:r>
            <a:endParaRPr sz="2800">
              <a:latin typeface="Comic Sans MS"/>
              <a:cs typeface="Comic Sans MS"/>
            </a:endParaRPr>
          </a:p>
          <a:p>
            <a:pPr marL="367665" marR="844550" indent="-342900">
              <a:lnSpc>
                <a:spcPct val="116100"/>
              </a:lnSpc>
              <a:spcBef>
                <a:spcPts val="10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68300" algn="l"/>
              </a:tabLst>
            </a:pPr>
            <a:r>
              <a:rPr sz="2800" spc="-5" dirty="0">
                <a:solidFill>
                  <a:srgbClr val="0433FF"/>
                </a:solidFill>
                <a:latin typeface="Comic Sans MS"/>
                <a:cs typeface="Comic Sans MS"/>
              </a:rPr>
              <a:t>does not provide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: </a:t>
            </a:r>
            <a:r>
              <a:rPr sz="2800" spc="-5" dirty="0">
                <a:latin typeface="Comic Sans MS"/>
                <a:cs typeface="Comic Sans MS"/>
              </a:rPr>
              <a:t>timing,  minimum throughput  guarantees, security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93800" y="8472710"/>
            <a:ext cx="3414395" cy="101663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65"/>
              </a:spcBef>
            </a:pPr>
            <a:r>
              <a:rPr sz="2800" spc="-5" dirty="0">
                <a:latin typeface="Comic Sans MS"/>
                <a:cs typeface="Comic Sans MS"/>
              </a:rPr>
              <a:t>minimum throughput  guarantees,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security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2-18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9888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Internet transport protocols</a:t>
            </a:r>
            <a:r>
              <a:rPr sz="4400" u="heavy" spc="-5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services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25923" y="1500051"/>
            <a:ext cx="5316855" cy="696595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185"/>
              </a:spcBef>
            </a:pP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TCP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service:</a:t>
            </a:r>
            <a:endParaRPr sz="3400">
              <a:latin typeface="Comic Sans MS"/>
              <a:cs typeface="Comic Sans MS"/>
            </a:endParaRPr>
          </a:p>
          <a:p>
            <a:pPr marL="380365" marR="302260" indent="-342900">
              <a:lnSpc>
                <a:spcPct val="116100"/>
              </a:lnSpc>
              <a:spcBef>
                <a:spcPts val="118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1000" algn="l"/>
              </a:tabLst>
            </a:pPr>
            <a:r>
              <a:rPr sz="2800" spc="-5" dirty="0">
                <a:solidFill>
                  <a:srgbClr val="0433FF"/>
                </a:solidFill>
                <a:latin typeface="Comic Sans MS"/>
                <a:cs typeface="Comic Sans MS"/>
              </a:rPr>
              <a:t>connection-oriented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: </a:t>
            </a:r>
            <a:r>
              <a:rPr sz="2800" spc="-5" dirty="0">
                <a:latin typeface="Comic Sans MS"/>
                <a:cs typeface="Comic Sans MS"/>
              </a:rPr>
              <a:t>setup  required </a:t>
            </a:r>
            <a:r>
              <a:rPr sz="2800" dirty="0">
                <a:latin typeface="Comic Sans MS"/>
                <a:cs typeface="Comic Sans MS"/>
              </a:rPr>
              <a:t>between </a:t>
            </a:r>
            <a:r>
              <a:rPr sz="2800" spc="-5" dirty="0">
                <a:latin typeface="Comic Sans MS"/>
                <a:cs typeface="Comic Sans MS"/>
              </a:rPr>
              <a:t>client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and  server </a:t>
            </a:r>
            <a:r>
              <a:rPr sz="2800" dirty="0">
                <a:latin typeface="Comic Sans MS"/>
                <a:cs typeface="Comic Sans MS"/>
              </a:rPr>
              <a:t>processes</a:t>
            </a:r>
            <a:endParaRPr sz="2800">
              <a:latin typeface="Comic Sans MS"/>
              <a:cs typeface="Comic Sans MS"/>
            </a:endParaRPr>
          </a:p>
          <a:p>
            <a:pPr marL="380365" marR="30480" indent="-342900">
              <a:lnSpc>
                <a:spcPct val="116100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1000" algn="l"/>
              </a:tabLst>
            </a:pPr>
            <a:r>
              <a:rPr sz="2800" spc="-5" dirty="0">
                <a:solidFill>
                  <a:srgbClr val="0433FF"/>
                </a:solidFill>
                <a:latin typeface="Comic Sans MS"/>
                <a:cs typeface="Comic Sans MS"/>
              </a:rPr>
              <a:t>reliable transport </a:t>
            </a:r>
            <a:r>
              <a:rPr sz="2800" spc="-5" dirty="0">
                <a:latin typeface="Comic Sans MS"/>
                <a:cs typeface="Comic Sans MS"/>
              </a:rPr>
              <a:t>between  </a:t>
            </a:r>
            <a:r>
              <a:rPr sz="2800" dirty="0">
                <a:latin typeface="Comic Sans MS"/>
                <a:cs typeface="Comic Sans MS"/>
              </a:rPr>
              <a:t>sending and </a:t>
            </a:r>
            <a:r>
              <a:rPr sz="2800" spc="-5" dirty="0">
                <a:latin typeface="Comic Sans MS"/>
                <a:cs typeface="Comic Sans MS"/>
              </a:rPr>
              <a:t>receiving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process</a:t>
            </a:r>
            <a:endParaRPr sz="2800">
              <a:latin typeface="Comic Sans MS"/>
              <a:cs typeface="Comic Sans MS"/>
            </a:endParaRPr>
          </a:p>
          <a:p>
            <a:pPr marL="380365" marR="639445" indent="-342900">
              <a:lnSpc>
                <a:spcPct val="116100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1000" algn="l"/>
              </a:tabLst>
            </a:pPr>
            <a:r>
              <a:rPr sz="2800" spc="-5" dirty="0">
                <a:solidFill>
                  <a:srgbClr val="0433FF"/>
                </a:solidFill>
                <a:latin typeface="Comic Sans MS"/>
                <a:cs typeface="Comic Sans MS"/>
              </a:rPr>
              <a:t>flow control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: </a:t>
            </a:r>
            <a:r>
              <a:rPr sz="2800" spc="-5" dirty="0">
                <a:latin typeface="Comic Sans MS"/>
                <a:cs typeface="Comic Sans MS"/>
              </a:rPr>
              <a:t>sender won’t  overwhelm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receiver</a:t>
            </a:r>
            <a:endParaRPr sz="2800">
              <a:latin typeface="Comic Sans MS"/>
              <a:cs typeface="Comic Sans MS"/>
            </a:endParaRPr>
          </a:p>
          <a:p>
            <a:pPr marL="380365" marR="320040" indent="-342900">
              <a:lnSpc>
                <a:spcPct val="116100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1000" algn="l"/>
              </a:tabLst>
            </a:pPr>
            <a:r>
              <a:rPr sz="2800" spc="-5" dirty="0">
                <a:solidFill>
                  <a:srgbClr val="0433FF"/>
                </a:solidFill>
                <a:latin typeface="Comic Sans MS"/>
                <a:cs typeface="Comic Sans MS"/>
              </a:rPr>
              <a:t>congestion control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: </a:t>
            </a:r>
            <a:r>
              <a:rPr sz="2800" spc="-5" dirty="0">
                <a:latin typeface="Comic Sans MS"/>
                <a:cs typeface="Comic Sans MS"/>
              </a:rPr>
              <a:t>throttle  sender when network  overloaded</a:t>
            </a:r>
            <a:endParaRPr sz="2800">
              <a:latin typeface="Comic Sans MS"/>
              <a:cs typeface="Comic Sans MS"/>
            </a:endParaRPr>
          </a:p>
          <a:p>
            <a:pPr marL="380365" indent="-342900">
              <a:lnSpc>
                <a:spcPct val="100000"/>
              </a:lnSpc>
              <a:spcBef>
                <a:spcPts val="16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1000" algn="l"/>
              </a:tabLst>
            </a:pPr>
            <a:r>
              <a:rPr sz="2800" spc="-5" dirty="0">
                <a:solidFill>
                  <a:srgbClr val="0433FF"/>
                </a:solidFill>
                <a:latin typeface="Comic Sans MS"/>
                <a:cs typeface="Comic Sans MS"/>
              </a:rPr>
              <a:t>does not provide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:</a:t>
            </a:r>
            <a:r>
              <a:rPr sz="2800" spc="-1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timing,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825"/>
              </a:spcBef>
            </a:pPr>
            <a:r>
              <a:rPr dirty="0"/>
              <a:t>UDP</a:t>
            </a:r>
            <a:r>
              <a:rPr spc="-5" dirty="0"/>
              <a:t> service:</a:t>
            </a:r>
          </a:p>
          <a:p>
            <a:pPr marL="376555" marR="393065" indent="-339090">
              <a:lnSpc>
                <a:spcPct val="116100"/>
              </a:lnSpc>
              <a:spcBef>
                <a:spcPts val="87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190" algn="l"/>
              </a:tabLst>
            </a:pPr>
            <a:r>
              <a:rPr sz="2800" u="none" spc="-5" dirty="0">
                <a:solidFill>
                  <a:srgbClr val="0433FF"/>
                </a:solidFill>
              </a:rPr>
              <a:t>unreliable data transfer </a:t>
            </a:r>
            <a:r>
              <a:rPr sz="2800" u="none" spc="-5" dirty="0">
                <a:solidFill>
                  <a:srgbClr val="000000"/>
                </a:solidFill>
              </a:rPr>
              <a:t> between sending and  receiving</a:t>
            </a:r>
            <a:r>
              <a:rPr sz="2800" u="none" spc="-15" dirty="0">
                <a:solidFill>
                  <a:srgbClr val="000000"/>
                </a:solidFill>
              </a:rPr>
              <a:t> </a:t>
            </a:r>
            <a:r>
              <a:rPr sz="2800" u="none" spc="-5" dirty="0">
                <a:solidFill>
                  <a:srgbClr val="000000"/>
                </a:solidFill>
              </a:rPr>
              <a:t>process</a:t>
            </a:r>
            <a:endParaRPr sz="2800"/>
          </a:p>
          <a:p>
            <a:pPr marL="376555" marR="30480" indent="-339090">
              <a:lnSpc>
                <a:spcPct val="116100"/>
              </a:lnSpc>
              <a:spcBef>
                <a:spcPts val="8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190" algn="l"/>
              </a:tabLst>
            </a:pPr>
            <a:r>
              <a:rPr sz="2800" u="none" spc="-5" dirty="0">
                <a:solidFill>
                  <a:srgbClr val="0433FF"/>
                </a:solidFill>
              </a:rPr>
              <a:t>does not provide</a:t>
            </a:r>
            <a:r>
              <a:rPr sz="2800" u="none" spc="-5" dirty="0">
                <a:solidFill>
                  <a:srgbClr val="000000"/>
                </a:solidFill>
              </a:rPr>
              <a:t>:  connection setup,  reliability, flow control,  congestion control, timing,  throughput guarantee, </a:t>
            </a:r>
            <a:r>
              <a:rPr sz="2800" u="none" dirty="0">
                <a:solidFill>
                  <a:srgbClr val="000000"/>
                </a:solidFill>
              </a:rPr>
              <a:t>or  </a:t>
            </a:r>
            <a:r>
              <a:rPr sz="2800" u="none" spc="-5" dirty="0">
                <a:solidFill>
                  <a:srgbClr val="000000"/>
                </a:solidFill>
              </a:rPr>
              <a:t>security</a:t>
            </a:r>
            <a:endParaRPr sz="2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93800" y="8472710"/>
            <a:ext cx="3414395" cy="101663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65"/>
              </a:spcBef>
            </a:pPr>
            <a:r>
              <a:rPr sz="2800" spc="-5" dirty="0">
                <a:latin typeface="Comic Sans MS"/>
                <a:cs typeface="Comic Sans MS"/>
              </a:rPr>
              <a:t>minimum throughput  guarantees,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security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2-18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9888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Internet transport protocols</a:t>
            </a:r>
            <a:r>
              <a:rPr sz="4400" u="heavy" spc="-5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services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25923" y="1500051"/>
            <a:ext cx="5316855" cy="696595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185"/>
              </a:spcBef>
            </a:pP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TCP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service:</a:t>
            </a:r>
            <a:endParaRPr sz="3400">
              <a:latin typeface="Comic Sans MS"/>
              <a:cs typeface="Comic Sans MS"/>
            </a:endParaRPr>
          </a:p>
          <a:p>
            <a:pPr marL="380365" marR="302260" indent="-342900">
              <a:lnSpc>
                <a:spcPct val="116100"/>
              </a:lnSpc>
              <a:spcBef>
                <a:spcPts val="118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1000" algn="l"/>
              </a:tabLst>
            </a:pPr>
            <a:r>
              <a:rPr sz="2800" spc="-5" dirty="0">
                <a:solidFill>
                  <a:srgbClr val="0433FF"/>
                </a:solidFill>
                <a:latin typeface="Comic Sans MS"/>
                <a:cs typeface="Comic Sans MS"/>
              </a:rPr>
              <a:t>connection-oriented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: </a:t>
            </a:r>
            <a:r>
              <a:rPr sz="2800" spc="-5" dirty="0">
                <a:latin typeface="Comic Sans MS"/>
                <a:cs typeface="Comic Sans MS"/>
              </a:rPr>
              <a:t>setup  required </a:t>
            </a:r>
            <a:r>
              <a:rPr sz="2800" dirty="0">
                <a:latin typeface="Comic Sans MS"/>
                <a:cs typeface="Comic Sans MS"/>
              </a:rPr>
              <a:t>between </a:t>
            </a:r>
            <a:r>
              <a:rPr sz="2800" spc="-5" dirty="0">
                <a:latin typeface="Comic Sans MS"/>
                <a:cs typeface="Comic Sans MS"/>
              </a:rPr>
              <a:t>client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and  server </a:t>
            </a:r>
            <a:r>
              <a:rPr sz="2800" dirty="0">
                <a:latin typeface="Comic Sans MS"/>
                <a:cs typeface="Comic Sans MS"/>
              </a:rPr>
              <a:t>processes</a:t>
            </a:r>
            <a:endParaRPr sz="2800">
              <a:latin typeface="Comic Sans MS"/>
              <a:cs typeface="Comic Sans MS"/>
            </a:endParaRPr>
          </a:p>
          <a:p>
            <a:pPr marL="380365" marR="30480" indent="-342900">
              <a:lnSpc>
                <a:spcPct val="116100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1000" algn="l"/>
              </a:tabLst>
            </a:pPr>
            <a:r>
              <a:rPr sz="2800" spc="-5" dirty="0">
                <a:solidFill>
                  <a:srgbClr val="0433FF"/>
                </a:solidFill>
                <a:latin typeface="Comic Sans MS"/>
                <a:cs typeface="Comic Sans MS"/>
              </a:rPr>
              <a:t>reliable transport </a:t>
            </a:r>
            <a:r>
              <a:rPr sz="2800" spc="-5" dirty="0">
                <a:latin typeface="Comic Sans MS"/>
                <a:cs typeface="Comic Sans MS"/>
              </a:rPr>
              <a:t>between  </a:t>
            </a:r>
            <a:r>
              <a:rPr sz="2800" dirty="0">
                <a:latin typeface="Comic Sans MS"/>
                <a:cs typeface="Comic Sans MS"/>
              </a:rPr>
              <a:t>sending and </a:t>
            </a:r>
            <a:r>
              <a:rPr sz="2800" spc="-5" dirty="0">
                <a:latin typeface="Comic Sans MS"/>
                <a:cs typeface="Comic Sans MS"/>
              </a:rPr>
              <a:t>receiving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process</a:t>
            </a:r>
            <a:endParaRPr sz="2800">
              <a:latin typeface="Comic Sans MS"/>
              <a:cs typeface="Comic Sans MS"/>
            </a:endParaRPr>
          </a:p>
          <a:p>
            <a:pPr marL="380365" marR="639445" indent="-342900">
              <a:lnSpc>
                <a:spcPct val="116100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1000" algn="l"/>
              </a:tabLst>
            </a:pPr>
            <a:r>
              <a:rPr sz="2800" spc="-5" dirty="0">
                <a:solidFill>
                  <a:srgbClr val="0433FF"/>
                </a:solidFill>
                <a:latin typeface="Comic Sans MS"/>
                <a:cs typeface="Comic Sans MS"/>
              </a:rPr>
              <a:t>flow control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: </a:t>
            </a:r>
            <a:r>
              <a:rPr sz="2800" spc="-5" dirty="0">
                <a:latin typeface="Comic Sans MS"/>
                <a:cs typeface="Comic Sans MS"/>
              </a:rPr>
              <a:t>sender won’t  overwhelm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receiver</a:t>
            </a:r>
            <a:endParaRPr sz="2800">
              <a:latin typeface="Comic Sans MS"/>
              <a:cs typeface="Comic Sans MS"/>
            </a:endParaRPr>
          </a:p>
          <a:p>
            <a:pPr marL="380365" marR="320040" indent="-342900">
              <a:lnSpc>
                <a:spcPct val="116100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1000" algn="l"/>
              </a:tabLst>
            </a:pPr>
            <a:r>
              <a:rPr sz="2800" spc="-5" dirty="0">
                <a:solidFill>
                  <a:srgbClr val="0433FF"/>
                </a:solidFill>
                <a:latin typeface="Comic Sans MS"/>
                <a:cs typeface="Comic Sans MS"/>
              </a:rPr>
              <a:t>congestion control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: </a:t>
            </a:r>
            <a:r>
              <a:rPr sz="2800" spc="-5" dirty="0">
                <a:latin typeface="Comic Sans MS"/>
                <a:cs typeface="Comic Sans MS"/>
              </a:rPr>
              <a:t>throttle  sender when network  overloaded</a:t>
            </a:r>
            <a:endParaRPr sz="2800">
              <a:latin typeface="Comic Sans MS"/>
              <a:cs typeface="Comic Sans MS"/>
            </a:endParaRPr>
          </a:p>
          <a:p>
            <a:pPr marL="380365" indent="-342900">
              <a:lnSpc>
                <a:spcPct val="100000"/>
              </a:lnSpc>
              <a:spcBef>
                <a:spcPts val="16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1000" algn="l"/>
              </a:tabLst>
            </a:pPr>
            <a:r>
              <a:rPr sz="2800" spc="-5" dirty="0">
                <a:solidFill>
                  <a:srgbClr val="0433FF"/>
                </a:solidFill>
                <a:latin typeface="Comic Sans MS"/>
                <a:cs typeface="Comic Sans MS"/>
              </a:rPr>
              <a:t>does not provide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:</a:t>
            </a:r>
            <a:r>
              <a:rPr sz="2800" spc="-1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timing,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6033" y="1609815"/>
            <a:ext cx="5076825" cy="712279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825"/>
              </a:spcBef>
            </a:pP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UDP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service:</a:t>
            </a:r>
            <a:endParaRPr sz="3400">
              <a:latin typeface="Comic Sans MS"/>
              <a:cs typeface="Comic Sans MS"/>
            </a:endParaRPr>
          </a:p>
          <a:p>
            <a:pPr marL="389255" marR="681355" indent="-339090">
              <a:lnSpc>
                <a:spcPct val="116100"/>
              </a:lnSpc>
              <a:spcBef>
                <a:spcPts val="87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9890" algn="l"/>
              </a:tabLst>
            </a:pPr>
            <a:r>
              <a:rPr sz="2800" spc="-5" dirty="0">
                <a:solidFill>
                  <a:srgbClr val="0433FF"/>
                </a:solidFill>
                <a:latin typeface="Comic Sans MS"/>
                <a:cs typeface="Comic Sans MS"/>
              </a:rPr>
              <a:t>unreliable data transfer </a:t>
            </a:r>
            <a:r>
              <a:rPr sz="2800" spc="-5" dirty="0">
                <a:latin typeface="Comic Sans MS"/>
                <a:cs typeface="Comic Sans MS"/>
              </a:rPr>
              <a:t> between sending and  receiving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process</a:t>
            </a:r>
            <a:endParaRPr sz="2800">
              <a:latin typeface="Comic Sans MS"/>
              <a:cs typeface="Comic Sans MS"/>
            </a:endParaRPr>
          </a:p>
          <a:p>
            <a:pPr marL="389255" marR="318135" indent="-339090">
              <a:lnSpc>
                <a:spcPct val="116100"/>
              </a:lnSpc>
              <a:spcBef>
                <a:spcPts val="8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9890" algn="l"/>
              </a:tabLst>
            </a:pPr>
            <a:r>
              <a:rPr sz="2800" spc="-5" dirty="0">
                <a:solidFill>
                  <a:srgbClr val="0433FF"/>
                </a:solidFill>
                <a:latin typeface="Comic Sans MS"/>
                <a:cs typeface="Comic Sans MS"/>
              </a:rPr>
              <a:t>does not provide</a:t>
            </a:r>
            <a:r>
              <a:rPr sz="2800" spc="-5" dirty="0">
                <a:latin typeface="Comic Sans MS"/>
                <a:cs typeface="Comic Sans MS"/>
              </a:rPr>
              <a:t>:  connection setup,  reliability, flow control,  congestion control, timing,  throughput guarantee, </a:t>
            </a:r>
            <a:r>
              <a:rPr sz="2800" dirty="0">
                <a:latin typeface="Comic Sans MS"/>
                <a:cs typeface="Comic Sans MS"/>
              </a:rPr>
              <a:t>or  </a:t>
            </a:r>
            <a:r>
              <a:rPr sz="2800" spc="-5" dirty="0">
                <a:latin typeface="Comic Sans MS"/>
                <a:cs typeface="Comic Sans MS"/>
              </a:rPr>
              <a:t>security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750">
              <a:latin typeface="Times New Roman"/>
              <a:cs typeface="Times New Roman"/>
            </a:endParaRPr>
          </a:p>
          <a:p>
            <a:pPr marL="554355" marR="17780" indent="-482600">
              <a:lnSpc>
                <a:spcPct val="116100"/>
              </a:lnSpc>
              <a:spcBef>
                <a:spcPts val="5"/>
              </a:spcBef>
              <a:tabLst>
                <a:tab pos="2871470" algn="l"/>
              </a:tabLst>
            </a:pPr>
            <a:r>
              <a:rPr sz="28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Q:</a:t>
            </a: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why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bother?	</a:t>
            </a:r>
            <a:r>
              <a:rPr sz="2800" dirty="0">
                <a:latin typeface="Comic Sans MS"/>
                <a:cs typeface="Comic Sans MS"/>
              </a:rPr>
              <a:t>Why is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there  </a:t>
            </a:r>
            <a:r>
              <a:rPr sz="2800" dirty="0">
                <a:latin typeface="Comic Sans MS"/>
                <a:cs typeface="Comic Sans MS"/>
              </a:rPr>
              <a:t>a</a:t>
            </a:r>
            <a:r>
              <a:rPr sz="2800" spc="-5" dirty="0">
                <a:latin typeface="Comic Sans MS"/>
                <a:cs typeface="Comic Sans MS"/>
              </a:rPr>
              <a:t> UDP?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838200"/>
            <a:ext cx="1065212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9335" algn="l"/>
              </a:tabLst>
            </a:pPr>
            <a:r>
              <a:rPr sz="3800" spc="-5" dirty="0"/>
              <a:t>Internet</a:t>
            </a:r>
            <a:r>
              <a:rPr sz="3800" dirty="0"/>
              <a:t> </a:t>
            </a:r>
            <a:r>
              <a:rPr sz="3800" spc="-5" dirty="0"/>
              <a:t>apps:	application, transport</a:t>
            </a:r>
            <a:r>
              <a:rPr sz="3800" spc="-60" dirty="0"/>
              <a:t> </a:t>
            </a:r>
            <a:r>
              <a:rPr sz="3800" spc="-5" dirty="0"/>
              <a:t>protocols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60812" y="1396615"/>
            <a:ext cx="10634345" cy="0"/>
          </a:xfrm>
          <a:custGeom>
            <a:avLst/>
            <a:gdLst/>
            <a:ahLst/>
            <a:cxnLst/>
            <a:rect l="l" t="t" r="r" b="b"/>
            <a:pathLst>
              <a:path w="10634345">
                <a:moveTo>
                  <a:pt x="0" y="0"/>
                </a:moveTo>
                <a:lnTo>
                  <a:pt x="10634165" y="0"/>
                </a:lnTo>
              </a:path>
            </a:pathLst>
          </a:custGeom>
          <a:ln w="41237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41544" y="2523848"/>
            <a:ext cx="196151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9373" y="3336648"/>
            <a:ext cx="993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e-mail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743" y="3743048"/>
            <a:ext cx="3702050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79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remote terminal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access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ts val="3279"/>
              </a:lnSpc>
            </a:pPr>
            <a:r>
              <a:rPr sz="2800" spc="-55" dirty="0">
                <a:latin typeface="Arial"/>
                <a:cs typeface="Arial"/>
              </a:rPr>
              <a:t>W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8134" y="4555848"/>
            <a:ext cx="3405504" cy="8585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1620520">
              <a:lnSpc>
                <a:spcPts val="3200"/>
              </a:lnSpc>
              <a:spcBef>
                <a:spcPts val="340"/>
              </a:spcBef>
            </a:pPr>
            <a:r>
              <a:rPr sz="2800" spc="-5" dirty="0">
                <a:latin typeface="Arial"/>
                <a:cs typeface="Arial"/>
              </a:rPr>
              <a:t>file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transfer  streaming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multimedia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9500" y="2133600"/>
            <a:ext cx="2377440" cy="8585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40"/>
              </a:spcBef>
            </a:pPr>
            <a:r>
              <a:rPr sz="2800" b="1" spc="-5" dirty="0">
                <a:latin typeface="Arial"/>
                <a:cs typeface="Arial"/>
              </a:rPr>
              <a:t>Application  layer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protocol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9500" y="3352800"/>
            <a:ext cx="2924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SMTP [RFC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2821]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9500" y="3759200"/>
            <a:ext cx="3444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5" dirty="0">
                <a:latin typeface="Arial"/>
                <a:cs typeface="Arial"/>
              </a:rPr>
              <a:t>Telnet </a:t>
            </a:r>
            <a:r>
              <a:rPr sz="2800" spc="-5" dirty="0">
                <a:latin typeface="Arial"/>
                <a:cs typeface="Arial"/>
              </a:rPr>
              <a:t>[RFC 854], </a:t>
            </a:r>
            <a:r>
              <a:rPr sz="2800" dirty="0">
                <a:latin typeface="Arial"/>
                <a:cs typeface="Arial"/>
              </a:rPr>
              <a:t>ssh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9500" y="4165600"/>
            <a:ext cx="2865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HTTP [RFC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2616]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9500" y="4572000"/>
            <a:ext cx="2409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FTP </a:t>
            </a:r>
            <a:r>
              <a:rPr sz="2800" dirty="0">
                <a:latin typeface="Arial"/>
                <a:cs typeface="Arial"/>
              </a:rPr>
              <a:t>[RFC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959]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9500" y="4978400"/>
            <a:ext cx="3563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HTTP (e.g.,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YouTube),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1310" y="5384800"/>
            <a:ext cx="10439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10254" algn="l"/>
                <a:tab pos="10426065" algn="l"/>
              </a:tabLst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RTP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[RFC</a:t>
            </a:r>
            <a:r>
              <a:rPr sz="2800" u="heavy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1889]	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89500" y="5791200"/>
            <a:ext cx="3307079" cy="8585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40"/>
              </a:spcBef>
            </a:pPr>
            <a:r>
              <a:rPr sz="2800" spc="-95" dirty="0">
                <a:latin typeface="Arial"/>
                <a:cs typeface="Arial"/>
              </a:rPr>
              <a:t>SIP, </a:t>
            </a:r>
            <a:r>
              <a:rPr sz="2800" spc="-110" dirty="0">
                <a:latin typeface="Arial"/>
                <a:cs typeface="Arial"/>
              </a:rPr>
              <a:t>RTP, </a:t>
            </a:r>
            <a:r>
              <a:rPr sz="2800" spc="-5" dirty="0">
                <a:latin typeface="Arial"/>
                <a:cs typeface="Arial"/>
              </a:rPr>
              <a:t>proprietary  (e.g.,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Skype)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13800" y="2108200"/>
            <a:ext cx="3107690" cy="8585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40"/>
              </a:spcBef>
            </a:pPr>
            <a:r>
              <a:rPr sz="2800" b="1" spc="-5" dirty="0">
                <a:latin typeface="Arial"/>
                <a:cs typeface="Arial"/>
              </a:rPr>
              <a:t>Underlying  transport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protocol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13800" y="3327400"/>
            <a:ext cx="736600" cy="8585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40"/>
              </a:spcBef>
            </a:pPr>
            <a:r>
              <a:rPr sz="2800" spc="-5" dirty="0">
                <a:latin typeface="Arial"/>
                <a:cs typeface="Arial"/>
              </a:rPr>
              <a:t>TCP  TCP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13800" y="4140200"/>
            <a:ext cx="736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TCP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13800" y="4546600"/>
            <a:ext cx="1995170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79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TCP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279"/>
              </a:lnSpc>
            </a:pPr>
            <a:r>
              <a:rPr sz="2800" spc="-5" dirty="0">
                <a:latin typeface="Arial"/>
                <a:cs typeface="Arial"/>
              </a:rPr>
              <a:t>TCP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UDP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30666" y="5775048"/>
            <a:ext cx="9423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95515" algn="l"/>
              </a:tabLst>
            </a:pPr>
            <a:r>
              <a:rPr sz="2800" spc="-5" dirty="0">
                <a:latin typeface="Arial"/>
                <a:cs typeface="Arial"/>
              </a:rPr>
              <a:t>Internet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telephony	typically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UDP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66239" y="3061547"/>
            <a:ext cx="10431145" cy="13970"/>
          </a:xfrm>
          <a:custGeom>
            <a:avLst/>
            <a:gdLst/>
            <a:ahLst/>
            <a:cxnLst/>
            <a:rect l="l" t="t" r="r" b="b"/>
            <a:pathLst>
              <a:path w="10431145" h="13969">
                <a:moveTo>
                  <a:pt x="0" y="0"/>
                </a:moveTo>
                <a:lnTo>
                  <a:pt x="10430941" y="0"/>
                </a:lnTo>
              </a:path>
            </a:pathLst>
          </a:custGeom>
          <a:ln w="2540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11207" y="3771900"/>
            <a:ext cx="10417810" cy="2540"/>
          </a:xfrm>
          <a:custGeom>
            <a:avLst/>
            <a:gdLst/>
            <a:ahLst/>
            <a:cxnLst/>
            <a:rect l="l" t="t" r="r" b="b"/>
            <a:pathLst>
              <a:path w="10417810" h="2539">
                <a:moveTo>
                  <a:pt x="0" y="2257"/>
                </a:moveTo>
                <a:lnTo>
                  <a:pt x="104173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24752" y="4194386"/>
            <a:ext cx="10377170" cy="2540"/>
          </a:xfrm>
          <a:custGeom>
            <a:avLst/>
            <a:gdLst/>
            <a:ahLst/>
            <a:cxnLst/>
            <a:rect l="l" t="t" r="r" b="b"/>
            <a:pathLst>
              <a:path w="10377170" h="2539">
                <a:moveTo>
                  <a:pt x="0" y="2257"/>
                </a:moveTo>
                <a:lnTo>
                  <a:pt x="1037674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38300" y="4563533"/>
            <a:ext cx="10350500" cy="2540"/>
          </a:xfrm>
          <a:custGeom>
            <a:avLst/>
            <a:gdLst/>
            <a:ahLst/>
            <a:cxnLst/>
            <a:rect l="l" t="t" r="r" b="b"/>
            <a:pathLst>
              <a:path w="10350500" h="2539">
                <a:moveTo>
                  <a:pt x="0" y="2257"/>
                </a:moveTo>
                <a:lnTo>
                  <a:pt x="10350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52692" y="4991100"/>
            <a:ext cx="10323195" cy="13970"/>
          </a:xfrm>
          <a:custGeom>
            <a:avLst/>
            <a:gdLst/>
            <a:ahLst/>
            <a:cxnLst/>
            <a:rect l="l" t="t" r="r" b="b"/>
            <a:pathLst>
              <a:path w="10323195" h="13970">
                <a:moveTo>
                  <a:pt x="0" y="13546"/>
                </a:moveTo>
                <a:lnTo>
                  <a:pt x="1032256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68212" y="7366000"/>
            <a:ext cx="10444480" cy="2540"/>
          </a:xfrm>
          <a:custGeom>
            <a:avLst/>
            <a:gdLst/>
            <a:ahLst/>
            <a:cxnLst/>
            <a:rect l="l" t="t" r="r" b="b"/>
            <a:pathLst>
              <a:path w="10444480" h="2540">
                <a:moveTo>
                  <a:pt x="0" y="2257"/>
                </a:moveTo>
                <a:lnTo>
                  <a:pt x="1044448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2-19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64141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3905" algn="l"/>
              </a:tabLst>
            </a:pPr>
            <a:r>
              <a:rPr dirty="0"/>
              <a:t>Some	</a:t>
            </a:r>
            <a:r>
              <a:rPr spc="-5" dirty="0"/>
              <a:t>network</a:t>
            </a:r>
            <a:r>
              <a:rPr spc="-60" dirty="0"/>
              <a:t> </a:t>
            </a:r>
            <a:r>
              <a:rPr spc="-5" dirty="0"/>
              <a:t>apps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6388735" cy="0"/>
          </a:xfrm>
          <a:custGeom>
            <a:avLst/>
            <a:gdLst/>
            <a:ahLst/>
            <a:cxnLst/>
            <a:rect l="l" t="t" r="r" b="b"/>
            <a:pathLst>
              <a:path w="6388734">
                <a:moveTo>
                  <a:pt x="0" y="0"/>
                </a:moveTo>
                <a:lnTo>
                  <a:pt x="638829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6092" y="1775460"/>
            <a:ext cx="5059045" cy="63881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2905" indent="-345440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3540" algn="l"/>
              </a:tabLst>
            </a:pPr>
            <a:r>
              <a:rPr sz="3400" dirty="0">
                <a:latin typeface="Comic Sans MS"/>
                <a:cs typeface="Comic Sans MS"/>
              </a:rPr>
              <a:t>e-mail</a:t>
            </a:r>
            <a:endParaRPr sz="3400">
              <a:latin typeface="Comic Sans MS"/>
              <a:cs typeface="Comic Sans MS"/>
            </a:endParaRPr>
          </a:p>
          <a:p>
            <a:pPr marL="382905" indent="-34544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3540" algn="l"/>
              </a:tabLst>
            </a:pPr>
            <a:r>
              <a:rPr sz="3400" spc="-5" dirty="0">
                <a:latin typeface="Comic Sans MS"/>
                <a:cs typeface="Comic Sans MS"/>
              </a:rPr>
              <a:t>web</a:t>
            </a:r>
            <a:endParaRPr sz="3400">
              <a:latin typeface="Comic Sans MS"/>
              <a:cs typeface="Comic Sans MS"/>
            </a:endParaRPr>
          </a:p>
          <a:p>
            <a:pPr marL="382905" indent="-34544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3540" algn="l"/>
              </a:tabLst>
            </a:pPr>
            <a:r>
              <a:rPr sz="3400" spc="-5" dirty="0">
                <a:latin typeface="Comic Sans MS"/>
                <a:cs typeface="Comic Sans MS"/>
              </a:rPr>
              <a:t>instant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messaging</a:t>
            </a:r>
            <a:endParaRPr sz="3400">
              <a:latin typeface="Comic Sans MS"/>
              <a:cs typeface="Comic Sans MS"/>
            </a:endParaRPr>
          </a:p>
          <a:p>
            <a:pPr marL="382905" indent="-345440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3540" algn="l"/>
              </a:tabLst>
            </a:pPr>
            <a:r>
              <a:rPr sz="3400" spc="-5" dirty="0">
                <a:latin typeface="Comic Sans MS"/>
                <a:cs typeface="Comic Sans MS"/>
              </a:rPr>
              <a:t>remote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login</a:t>
            </a:r>
            <a:endParaRPr sz="3400">
              <a:latin typeface="Comic Sans MS"/>
              <a:cs typeface="Comic Sans MS"/>
            </a:endParaRPr>
          </a:p>
          <a:p>
            <a:pPr marL="382905" indent="-34544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3540" algn="l"/>
              </a:tabLst>
            </a:pPr>
            <a:r>
              <a:rPr sz="3400" dirty="0">
                <a:latin typeface="Comic Sans MS"/>
                <a:cs typeface="Comic Sans MS"/>
              </a:rPr>
              <a:t>P2P </a:t>
            </a:r>
            <a:r>
              <a:rPr sz="3400" spc="-5" dirty="0">
                <a:latin typeface="Comic Sans MS"/>
                <a:cs typeface="Comic Sans MS"/>
              </a:rPr>
              <a:t>file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sharing</a:t>
            </a:r>
            <a:endParaRPr sz="3400">
              <a:latin typeface="Comic Sans MS"/>
              <a:cs typeface="Comic Sans MS"/>
            </a:endParaRPr>
          </a:p>
          <a:p>
            <a:pPr marL="382905" marR="848360" indent="-34544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3540" algn="l"/>
                <a:tab pos="2573020" algn="l"/>
              </a:tabLst>
            </a:pPr>
            <a:r>
              <a:rPr sz="3400" dirty="0">
                <a:latin typeface="Comic Sans MS"/>
                <a:cs typeface="Comic Sans MS"/>
              </a:rPr>
              <a:t>m</a:t>
            </a:r>
            <a:r>
              <a:rPr sz="3400" spc="-5" dirty="0">
                <a:latin typeface="Comic Sans MS"/>
                <a:cs typeface="Comic Sans MS"/>
              </a:rPr>
              <a:t>ul</a:t>
            </a:r>
            <a:r>
              <a:rPr sz="3400" dirty="0">
                <a:latin typeface="Comic Sans MS"/>
                <a:cs typeface="Comic Sans MS"/>
              </a:rPr>
              <a:t>ti-</a:t>
            </a:r>
            <a:r>
              <a:rPr sz="3400" spc="-5" dirty="0">
                <a:latin typeface="Comic Sans MS"/>
                <a:cs typeface="Comic Sans MS"/>
              </a:rPr>
              <a:t>us</a:t>
            </a:r>
            <a:r>
              <a:rPr sz="3400" dirty="0">
                <a:latin typeface="Comic Sans MS"/>
                <a:cs typeface="Comic Sans MS"/>
              </a:rPr>
              <a:t>er	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etwork  games</a:t>
            </a:r>
            <a:endParaRPr sz="3400">
              <a:latin typeface="Comic Sans MS"/>
              <a:cs typeface="Comic Sans MS"/>
            </a:endParaRPr>
          </a:p>
          <a:p>
            <a:pPr marL="382905" marR="30480" indent="-34544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3540" algn="l"/>
              </a:tabLst>
            </a:pPr>
            <a:r>
              <a:rPr sz="3400" spc="-5" dirty="0">
                <a:latin typeface="Comic Sans MS"/>
                <a:cs typeface="Comic Sans MS"/>
              </a:rPr>
              <a:t>streaming stored </a:t>
            </a:r>
            <a:r>
              <a:rPr sz="3400" dirty="0">
                <a:latin typeface="Comic Sans MS"/>
                <a:cs typeface="Comic Sans MS"/>
              </a:rPr>
              <a:t>video  </a:t>
            </a:r>
            <a:r>
              <a:rPr sz="3400" spc="-5" dirty="0">
                <a:latin typeface="Comic Sans MS"/>
                <a:cs typeface="Comic Sans MS"/>
              </a:rPr>
              <a:t>(YouTube)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095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41440" y="1762760"/>
            <a:ext cx="3611245" cy="483044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378460" indent="-3403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2534285" algn="l"/>
              </a:tabLst>
            </a:pPr>
            <a:r>
              <a:rPr sz="3400" spc="-5" dirty="0">
                <a:latin typeface="Comic Sans MS"/>
                <a:cs typeface="Comic Sans MS"/>
              </a:rPr>
              <a:t>voice</a:t>
            </a:r>
            <a:r>
              <a:rPr sz="3400" dirty="0">
                <a:latin typeface="Comic Sans MS"/>
                <a:cs typeface="Comic Sans MS"/>
              </a:rPr>
              <a:t> over	</a:t>
            </a:r>
            <a:r>
              <a:rPr sz="3400" spc="-5" dirty="0">
                <a:latin typeface="Comic Sans MS"/>
                <a:cs typeface="Comic Sans MS"/>
              </a:rPr>
              <a:t>IP</a:t>
            </a:r>
            <a:endParaRPr sz="3400">
              <a:latin typeface="Comic Sans MS"/>
              <a:cs typeface="Comic Sans MS"/>
            </a:endParaRPr>
          </a:p>
          <a:p>
            <a:pPr marL="378460" marR="188595" indent="-340360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real-time</a:t>
            </a:r>
            <a:r>
              <a:rPr sz="3400" spc="-6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video  conferencing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cloud</a:t>
            </a:r>
            <a:r>
              <a:rPr sz="3400" spc="-4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computing</a:t>
            </a:r>
            <a:endParaRPr sz="3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040"/>
              </a:spcBef>
            </a:pPr>
            <a:r>
              <a:rPr sz="2550" spc="-35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550" spc="-330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5100" baseline="-8169" dirty="0">
                <a:latin typeface="Comic Sans MS"/>
                <a:cs typeface="Comic Sans MS"/>
              </a:rPr>
              <a:t>…</a:t>
            </a:r>
            <a:endParaRPr sz="5100" baseline="-8169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550" spc="-35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550" spc="-330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5100" baseline="-8986" dirty="0">
                <a:latin typeface="Comic Sans MS"/>
                <a:cs typeface="Comic Sans MS"/>
              </a:rPr>
              <a:t>…</a:t>
            </a:r>
            <a:endParaRPr sz="5100" baseline="-8986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2410"/>
              </a:spcBef>
            </a:pPr>
            <a:r>
              <a:rPr sz="2550" spc="-35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endParaRPr sz="25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95554" y="4915376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7" y="20528"/>
                </a:moveTo>
                <a:lnTo>
                  <a:pt x="415356" y="21386"/>
                </a:lnTo>
                <a:lnTo>
                  <a:pt x="361356" y="24260"/>
                </a:lnTo>
                <a:lnTo>
                  <a:pt x="312618" y="29597"/>
                </a:lnTo>
                <a:lnTo>
                  <a:pt x="270932" y="37844"/>
                </a:lnTo>
                <a:lnTo>
                  <a:pt x="213270" y="56235"/>
                </a:lnTo>
                <a:lnTo>
                  <a:pt x="159360" y="79919"/>
                </a:lnTo>
                <a:lnTo>
                  <a:pt x="110743" y="108105"/>
                </a:lnTo>
                <a:lnTo>
                  <a:pt x="68957" y="140003"/>
                </a:lnTo>
                <a:lnTo>
                  <a:pt x="35545" y="174825"/>
                </a:lnTo>
                <a:lnTo>
                  <a:pt x="12046" y="211778"/>
                </a:lnTo>
                <a:lnTo>
                  <a:pt x="0" y="250075"/>
                </a:lnTo>
                <a:lnTo>
                  <a:pt x="8" y="286380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8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4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1"/>
                </a:lnTo>
                <a:lnTo>
                  <a:pt x="444836" y="749713"/>
                </a:lnTo>
                <a:lnTo>
                  <a:pt x="493994" y="773390"/>
                </a:lnTo>
                <a:lnTo>
                  <a:pt x="544142" y="795265"/>
                </a:lnTo>
                <a:lnTo>
                  <a:pt x="594858" y="815082"/>
                </a:lnTo>
                <a:lnTo>
                  <a:pt x="645723" y="832582"/>
                </a:lnTo>
                <a:lnTo>
                  <a:pt x="693471" y="846936"/>
                </a:lnTo>
                <a:lnTo>
                  <a:pt x="743895" y="860313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7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20"/>
                </a:lnTo>
                <a:lnTo>
                  <a:pt x="1491085" y="777196"/>
                </a:lnTo>
                <a:lnTo>
                  <a:pt x="1528070" y="744749"/>
                </a:lnTo>
                <a:lnTo>
                  <a:pt x="1562381" y="710662"/>
                </a:lnTo>
                <a:lnTo>
                  <a:pt x="1593748" y="673285"/>
                </a:lnTo>
                <a:lnTo>
                  <a:pt x="1621965" y="631358"/>
                </a:lnTo>
                <a:lnTo>
                  <a:pt x="1647273" y="586043"/>
                </a:lnTo>
                <a:lnTo>
                  <a:pt x="1669908" y="538506"/>
                </a:lnTo>
                <a:lnTo>
                  <a:pt x="1690109" y="489911"/>
                </a:lnTo>
                <a:lnTo>
                  <a:pt x="1708114" y="441422"/>
                </a:lnTo>
                <a:lnTo>
                  <a:pt x="1724161" y="394202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4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1"/>
                </a:lnTo>
                <a:lnTo>
                  <a:pt x="1250809" y="51391"/>
                </a:lnTo>
                <a:lnTo>
                  <a:pt x="1191127" y="51356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2" y="32619"/>
                </a:lnTo>
                <a:lnTo>
                  <a:pt x="591015" y="23065"/>
                </a:lnTo>
                <a:lnTo>
                  <a:pt x="531977" y="21237"/>
                </a:lnTo>
                <a:lnTo>
                  <a:pt x="472827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8"/>
                </a:lnTo>
                <a:lnTo>
                  <a:pt x="1347572" y="43388"/>
                </a:lnTo>
                <a:lnTo>
                  <a:pt x="1296799" y="48921"/>
                </a:lnTo>
                <a:lnTo>
                  <a:pt x="1250809" y="51391"/>
                </a:lnTo>
                <a:lnTo>
                  <a:pt x="1801745" y="51391"/>
                </a:lnTo>
                <a:lnTo>
                  <a:pt x="1797878" y="39162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4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7"/>
                </a:lnTo>
                <a:lnTo>
                  <a:pt x="844690" y="32482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46437" y="2729248"/>
            <a:ext cx="2407558" cy="1429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45866" y="2299975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5" y="1089061"/>
                </a:moveTo>
                <a:lnTo>
                  <a:pt x="843686" y="1089061"/>
                </a:lnTo>
                <a:lnTo>
                  <a:pt x="894422" y="1089527"/>
                </a:lnTo>
                <a:lnTo>
                  <a:pt x="941715" y="1091040"/>
                </a:lnTo>
                <a:lnTo>
                  <a:pt x="984764" y="1093793"/>
                </a:lnTo>
                <a:lnTo>
                  <a:pt x="1022773" y="1097980"/>
                </a:lnTo>
                <a:lnTo>
                  <a:pt x="1089927" y="1110736"/>
                </a:lnTo>
                <a:lnTo>
                  <a:pt x="1143100" y="1127324"/>
                </a:lnTo>
                <a:lnTo>
                  <a:pt x="1186281" y="1147150"/>
                </a:lnTo>
                <a:lnTo>
                  <a:pt x="1223458" y="1169623"/>
                </a:lnTo>
                <a:lnTo>
                  <a:pt x="1295760" y="1220136"/>
                </a:lnTo>
                <a:lnTo>
                  <a:pt x="1381398" y="1273372"/>
                </a:lnTo>
                <a:lnTo>
                  <a:pt x="1425574" y="1303931"/>
                </a:lnTo>
                <a:lnTo>
                  <a:pt x="1470703" y="1336925"/>
                </a:lnTo>
                <a:lnTo>
                  <a:pt x="1516097" y="1370607"/>
                </a:lnTo>
                <a:lnTo>
                  <a:pt x="1561067" y="1403230"/>
                </a:lnTo>
                <a:lnTo>
                  <a:pt x="1604926" y="1433049"/>
                </a:lnTo>
                <a:lnTo>
                  <a:pt x="1646986" y="1458316"/>
                </a:lnTo>
                <a:lnTo>
                  <a:pt x="1686558" y="1477287"/>
                </a:lnTo>
                <a:lnTo>
                  <a:pt x="1746128" y="1495783"/>
                </a:lnTo>
                <a:lnTo>
                  <a:pt x="1802771" y="1503875"/>
                </a:lnTo>
                <a:lnTo>
                  <a:pt x="1856272" y="1503622"/>
                </a:lnTo>
                <a:lnTo>
                  <a:pt x="1906412" y="1497083"/>
                </a:lnTo>
                <a:lnTo>
                  <a:pt x="1952976" y="1486318"/>
                </a:lnTo>
                <a:lnTo>
                  <a:pt x="1996507" y="1472699"/>
                </a:lnTo>
                <a:lnTo>
                  <a:pt x="2037328" y="1454854"/>
                </a:lnTo>
                <a:lnTo>
                  <a:pt x="2074897" y="1430723"/>
                </a:lnTo>
                <a:lnTo>
                  <a:pt x="2108673" y="1398247"/>
                </a:lnTo>
                <a:lnTo>
                  <a:pt x="2138115" y="1355367"/>
                </a:lnTo>
                <a:lnTo>
                  <a:pt x="2156032" y="1316175"/>
                </a:lnTo>
                <a:lnTo>
                  <a:pt x="2171422" y="1269637"/>
                </a:lnTo>
                <a:lnTo>
                  <a:pt x="2184798" y="1217807"/>
                </a:lnTo>
                <a:lnTo>
                  <a:pt x="2196672" y="1162738"/>
                </a:lnTo>
                <a:lnTo>
                  <a:pt x="2207560" y="1106485"/>
                </a:lnTo>
                <a:lnTo>
                  <a:pt x="2210835" y="1089061"/>
                </a:lnTo>
                <a:close/>
              </a:path>
              <a:path w="2310765" h="1504314">
                <a:moveTo>
                  <a:pt x="1691743" y="0"/>
                </a:moveTo>
                <a:lnTo>
                  <a:pt x="1649766" y="365"/>
                </a:lnTo>
                <a:lnTo>
                  <a:pt x="1609795" y="2111"/>
                </a:lnTo>
                <a:lnTo>
                  <a:pt x="1566813" y="5550"/>
                </a:lnTo>
                <a:lnTo>
                  <a:pt x="1515804" y="10996"/>
                </a:lnTo>
                <a:lnTo>
                  <a:pt x="1221935" y="48395"/>
                </a:lnTo>
                <a:lnTo>
                  <a:pt x="1115522" y="64200"/>
                </a:lnTo>
                <a:lnTo>
                  <a:pt x="1062409" y="72949"/>
                </a:lnTo>
                <a:lnTo>
                  <a:pt x="1010425" y="82262"/>
                </a:lnTo>
                <a:lnTo>
                  <a:pt x="960370" y="92140"/>
                </a:lnTo>
                <a:lnTo>
                  <a:pt x="913043" y="102582"/>
                </a:lnTo>
                <a:lnTo>
                  <a:pt x="869244" y="113589"/>
                </a:lnTo>
                <a:lnTo>
                  <a:pt x="813967" y="129210"/>
                </a:lnTo>
                <a:lnTo>
                  <a:pt x="759842" y="145910"/>
                </a:lnTo>
                <a:lnTo>
                  <a:pt x="707352" y="163594"/>
                </a:lnTo>
                <a:lnTo>
                  <a:pt x="656981" y="182170"/>
                </a:lnTo>
                <a:lnTo>
                  <a:pt x="609212" y="201546"/>
                </a:lnTo>
                <a:lnTo>
                  <a:pt x="564527" y="221627"/>
                </a:lnTo>
                <a:lnTo>
                  <a:pt x="523410" y="242322"/>
                </a:lnTo>
                <a:lnTo>
                  <a:pt x="486344" y="263537"/>
                </a:lnTo>
                <a:lnTo>
                  <a:pt x="453813" y="285180"/>
                </a:lnTo>
                <a:lnTo>
                  <a:pt x="418284" y="320248"/>
                </a:lnTo>
                <a:lnTo>
                  <a:pt x="397619" y="358766"/>
                </a:lnTo>
                <a:lnTo>
                  <a:pt x="385233" y="398915"/>
                </a:lnTo>
                <a:lnTo>
                  <a:pt x="374539" y="438876"/>
                </a:lnTo>
                <a:lnTo>
                  <a:pt x="358955" y="476830"/>
                </a:lnTo>
                <a:lnTo>
                  <a:pt x="331893" y="510958"/>
                </a:lnTo>
                <a:lnTo>
                  <a:pt x="296203" y="534865"/>
                </a:lnTo>
                <a:lnTo>
                  <a:pt x="251784" y="554033"/>
                </a:lnTo>
                <a:lnTo>
                  <a:pt x="152719" y="587946"/>
                </a:lnTo>
                <a:lnTo>
                  <a:pt x="106049" y="607587"/>
                </a:lnTo>
                <a:lnTo>
                  <a:pt x="66607" y="632285"/>
                </a:lnTo>
                <a:lnTo>
                  <a:pt x="38382" y="664486"/>
                </a:lnTo>
                <a:lnTo>
                  <a:pt x="22066" y="701872"/>
                </a:lnTo>
                <a:lnTo>
                  <a:pt x="10301" y="747671"/>
                </a:lnTo>
                <a:lnTo>
                  <a:pt x="2980" y="798868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6"/>
                </a:lnTo>
                <a:lnTo>
                  <a:pt x="111477" y="1086973"/>
                </a:lnTo>
                <a:lnTo>
                  <a:pt x="155785" y="1091457"/>
                </a:lnTo>
                <a:lnTo>
                  <a:pt x="322638" y="1099638"/>
                </a:lnTo>
                <a:lnTo>
                  <a:pt x="363881" y="1100224"/>
                </a:lnTo>
                <a:lnTo>
                  <a:pt x="409668" y="1099931"/>
                </a:lnTo>
                <a:lnTo>
                  <a:pt x="790305" y="1089450"/>
                </a:lnTo>
                <a:lnTo>
                  <a:pt x="2210835" y="1089061"/>
                </a:lnTo>
                <a:lnTo>
                  <a:pt x="2217973" y="1051100"/>
                </a:lnTo>
                <a:lnTo>
                  <a:pt x="2228425" y="998638"/>
                </a:lnTo>
                <a:lnTo>
                  <a:pt x="2238905" y="949046"/>
                </a:lnTo>
                <a:lnTo>
                  <a:pt x="2248950" y="900480"/>
                </a:lnTo>
                <a:lnTo>
                  <a:pt x="2258403" y="852310"/>
                </a:lnTo>
                <a:lnTo>
                  <a:pt x="2267105" y="803902"/>
                </a:lnTo>
                <a:lnTo>
                  <a:pt x="2274898" y="754626"/>
                </a:lnTo>
                <a:lnTo>
                  <a:pt x="2281626" y="703849"/>
                </a:lnTo>
                <a:lnTo>
                  <a:pt x="2287129" y="650940"/>
                </a:lnTo>
                <a:lnTo>
                  <a:pt x="2292054" y="601048"/>
                </a:lnTo>
                <a:lnTo>
                  <a:pt x="2297747" y="547293"/>
                </a:lnTo>
                <a:lnTo>
                  <a:pt x="2303281" y="491316"/>
                </a:lnTo>
                <a:lnTo>
                  <a:pt x="2307730" y="434757"/>
                </a:lnTo>
                <a:lnTo>
                  <a:pt x="2310169" y="379256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60" y="235509"/>
                </a:lnTo>
                <a:lnTo>
                  <a:pt x="2276895" y="187061"/>
                </a:lnTo>
                <a:lnTo>
                  <a:pt x="2251171" y="145198"/>
                </a:lnTo>
                <a:lnTo>
                  <a:pt x="2219677" y="109355"/>
                </a:lnTo>
                <a:lnTo>
                  <a:pt x="2183103" y="78970"/>
                </a:lnTo>
                <a:lnTo>
                  <a:pt x="2142139" y="53476"/>
                </a:lnTo>
                <a:lnTo>
                  <a:pt x="2097475" y="32309"/>
                </a:lnTo>
                <a:lnTo>
                  <a:pt x="2054254" y="18591"/>
                </a:lnTo>
                <a:lnTo>
                  <a:pt x="2005228" y="9652"/>
                </a:lnTo>
                <a:lnTo>
                  <a:pt x="1952331" y="4464"/>
                </a:lnTo>
                <a:lnTo>
                  <a:pt x="1897500" y="2003"/>
                </a:lnTo>
                <a:lnTo>
                  <a:pt x="1842668" y="1239"/>
                </a:lnTo>
                <a:lnTo>
                  <a:pt x="169174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91163" y="4567842"/>
            <a:ext cx="1403985" cy="952500"/>
          </a:xfrm>
          <a:custGeom>
            <a:avLst/>
            <a:gdLst/>
            <a:ahLst/>
            <a:cxnLst/>
            <a:rect l="l" t="t" r="r" b="b"/>
            <a:pathLst>
              <a:path w="1403984" h="952500">
                <a:moveTo>
                  <a:pt x="0" y="0"/>
                </a:moveTo>
                <a:lnTo>
                  <a:pt x="1403730" y="0"/>
                </a:lnTo>
                <a:lnTo>
                  <a:pt x="1403730" y="952350"/>
                </a:lnTo>
                <a:lnTo>
                  <a:pt x="0" y="95235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58253" y="4192692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09" h="452120">
                <a:moveTo>
                  <a:pt x="1036892" y="0"/>
                </a:moveTo>
                <a:lnTo>
                  <a:pt x="0" y="451608"/>
                </a:lnTo>
                <a:lnTo>
                  <a:pt x="2073785" y="451608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59057" y="2833115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40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89101" y="2833099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62939" y="3269191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20" h="60325">
                <a:moveTo>
                  <a:pt x="4422" y="0"/>
                </a:moveTo>
                <a:lnTo>
                  <a:pt x="134460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2984" y="3269188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4" h="60325">
                <a:moveTo>
                  <a:pt x="134997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1" y="0"/>
                </a:lnTo>
                <a:lnTo>
                  <a:pt x="134997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88837" y="2844658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40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2964" y="3079225"/>
            <a:ext cx="264893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93057" y="3012967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09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92696" y="2921392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29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36964" y="3006930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4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62827" y="2917712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5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48066" y="2560535"/>
            <a:ext cx="495902" cy="318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05510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2" y="0"/>
                </a:moveTo>
                <a:lnTo>
                  <a:pt x="217257" y="0"/>
                </a:lnTo>
                <a:lnTo>
                  <a:pt x="164162" y="3036"/>
                </a:lnTo>
                <a:lnTo>
                  <a:pt x="114215" y="9109"/>
                </a:lnTo>
                <a:lnTo>
                  <a:pt x="69514" y="18219"/>
                </a:lnTo>
                <a:lnTo>
                  <a:pt x="23171" y="34701"/>
                </a:lnTo>
                <a:lnTo>
                  <a:pt x="0" y="53400"/>
                </a:lnTo>
                <a:lnTo>
                  <a:pt x="0" y="72840"/>
                </a:lnTo>
                <a:lnTo>
                  <a:pt x="69514" y="108021"/>
                </a:lnTo>
                <a:lnTo>
                  <a:pt x="114215" y="117131"/>
                </a:lnTo>
                <a:lnTo>
                  <a:pt x="164162" y="123204"/>
                </a:lnTo>
                <a:lnTo>
                  <a:pt x="217257" y="126240"/>
                </a:lnTo>
                <a:lnTo>
                  <a:pt x="271402" y="126240"/>
                </a:lnTo>
                <a:lnTo>
                  <a:pt x="324497" y="123204"/>
                </a:lnTo>
                <a:lnTo>
                  <a:pt x="374444" y="117131"/>
                </a:lnTo>
                <a:lnTo>
                  <a:pt x="419145" y="108021"/>
                </a:lnTo>
                <a:lnTo>
                  <a:pt x="465488" y="91540"/>
                </a:lnTo>
                <a:lnTo>
                  <a:pt x="488660" y="53400"/>
                </a:lnTo>
                <a:lnTo>
                  <a:pt x="465488" y="34701"/>
                </a:lnTo>
                <a:lnTo>
                  <a:pt x="419145" y="18219"/>
                </a:lnTo>
                <a:lnTo>
                  <a:pt x="374444" y="9109"/>
                </a:lnTo>
                <a:lnTo>
                  <a:pt x="324497" y="3036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05509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02612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397066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02612" y="3549227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89938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96195" y="3420971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3" y="0"/>
                </a:moveTo>
                <a:lnTo>
                  <a:pt x="217258" y="0"/>
                </a:lnTo>
                <a:lnTo>
                  <a:pt x="164163" y="3508"/>
                </a:lnTo>
                <a:lnTo>
                  <a:pt x="114216" y="10526"/>
                </a:lnTo>
                <a:lnTo>
                  <a:pt x="69515" y="21053"/>
                </a:lnTo>
                <a:lnTo>
                  <a:pt x="23171" y="40098"/>
                </a:lnTo>
                <a:lnTo>
                  <a:pt x="0" y="61708"/>
                </a:lnTo>
                <a:lnTo>
                  <a:pt x="0" y="84171"/>
                </a:lnTo>
                <a:lnTo>
                  <a:pt x="69515" y="124825"/>
                </a:lnTo>
                <a:lnTo>
                  <a:pt x="114216" y="135352"/>
                </a:lnTo>
                <a:lnTo>
                  <a:pt x="164163" y="142369"/>
                </a:lnTo>
                <a:lnTo>
                  <a:pt x="217258" y="145878"/>
                </a:lnTo>
                <a:lnTo>
                  <a:pt x="271403" y="145878"/>
                </a:lnTo>
                <a:lnTo>
                  <a:pt x="324498" y="142369"/>
                </a:lnTo>
                <a:lnTo>
                  <a:pt x="374445" y="135352"/>
                </a:lnTo>
                <a:lnTo>
                  <a:pt x="419146" y="124825"/>
                </a:lnTo>
                <a:lnTo>
                  <a:pt x="465489" y="105780"/>
                </a:lnTo>
                <a:lnTo>
                  <a:pt x="488660" y="84171"/>
                </a:lnTo>
                <a:lnTo>
                  <a:pt x="488660" y="61708"/>
                </a:lnTo>
                <a:lnTo>
                  <a:pt x="419146" y="21053"/>
                </a:lnTo>
                <a:lnTo>
                  <a:pt x="374445" y="10526"/>
                </a:lnTo>
                <a:lnTo>
                  <a:pt x="324498" y="3508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96196" y="3420971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017497" y="3439444"/>
            <a:ext cx="244477" cy="118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90035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410614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00356" y="3922888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3"/>
                </a:lnTo>
                <a:lnTo>
                  <a:pt x="0" y="66454"/>
                </a:lnTo>
                <a:lnTo>
                  <a:pt x="0" y="90646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7"/>
                </a:lnTo>
                <a:lnTo>
                  <a:pt x="504280" y="90646"/>
                </a:lnTo>
                <a:lnTo>
                  <a:pt x="504280" y="66454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017497" y="3805205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577688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5"/>
                </a:lnTo>
                <a:lnTo>
                  <a:pt x="17203" y="83534"/>
                </a:lnTo>
                <a:lnTo>
                  <a:pt x="68815" y="103700"/>
                </a:lnTo>
                <a:lnTo>
                  <a:pt x="111296" y="112445"/>
                </a:lnTo>
                <a:lnTo>
                  <a:pt x="158763" y="118276"/>
                </a:lnTo>
                <a:lnTo>
                  <a:pt x="209222" y="121191"/>
                </a:lnTo>
                <a:lnTo>
                  <a:pt x="260678" y="121191"/>
                </a:lnTo>
                <a:lnTo>
                  <a:pt x="311137" y="118276"/>
                </a:lnTo>
                <a:lnTo>
                  <a:pt x="358604" y="112445"/>
                </a:lnTo>
                <a:lnTo>
                  <a:pt x="401085" y="103700"/>
                </a:lnTo>
                <a:lnTo>
                  <a:pt x="452696" y="83534"/>
                </a:lnTo>
                <a:lnTo>
                  <a:pt x="469900" y="60595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577689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577689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047307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577689" y="3410373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7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4" y="0"/>
                </a:moveTo>
                <a:lnTo>
                  <a:pt x="206468" y="0"/>
                </a:lnTo>
                <a:lnTo>
                  <a:pt x="156009" y="3400"/>
                </a:lnTo>
                <a:lnTo>
                  <a:pt x="108542" y="10202"/>
                </a:lnTo>
                <a:lnTo>
                  <a:pt x="66061" y="20405"/>
                </a:lnTo>
                <a:lnTo>
                  <a:pt x="22020" y="38864"/>
                </a:lnTo>
                <a:lnTo>
                  <a:pt x="0" y="59808"/>
                </a:lnTo>
                <a:lnTo>
                  <a:pt x="0" y="81580"/>
                </a:lnTo>
                <a:lnTo>
                  <a:pt x="66061" y="120984"/>
                </a:lnTo>
                <a:lnTo>
                  <a:pt x="108542" y="131186"/>
                </a:lnTo>
                <a:lnTo>
                  <a:pt x="156009" y="137988"/>
                </a:lnTo>
                <a:lnTo>
                  <a:pt x="206468" y="141389"/>
                </a:lnTo>
                <a:lnTo>
                  <a:pt x="257924" y="141389"/>
                </a:lnTo>
                <a:lnTo>
                  <a:pt x="308383" y="137988"/>
                </a:lnTo>
                <a:lnTo>
                  <a:pt x="355850" y="131186"/>
                </a:lnTo>
                <a:lnTo>
                  <a:pt x="398331" y="120984"/>
                </a:lnTo>
                <a:lnTo>
                  <a:pt x="442373" y="102525"/>
                </a:lnTo>
                <a:lnTo>
                  <a:pt x="464394" y="81580"/>
                </a:lnTo>
                <a:lnTo>
                  <a:pt x="464394" y="59808"/>
                </a:lnTo>
                <a:lnTo>
                  <a:pt x="398331" y="20405"/>
                </a:lnTo>
                <a:lnTo>
                  <a:pt x="355850" y="10202"/>
                </a:lnTo>
                <a:lnTo>
                  <a:pt x="308383" y="3400"/>
                </a:lnTo>
                <a:lnTo>
                  <a:pt x="257924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685801" y="3301724"/>
            <a:ext cx="233205" cy="111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699608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20986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699608" y="3922888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6" y="0"/>
                </a:moveTo>
                <a:lnTo>
                  <a:pt x="224201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3"/>
                </a:lnTo>
                <a:lnTo>
                  <a:pt x="0" y="66454"/>
                </a:lnTo>
                <a:lnTo>
                  <a:pt x="0" y="90646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1" y="157099"/>
                </a:lnTo>
                <a:lnTo>
                  <a:pt x="280076" y="157099"/>
                </a:lnTo>
                <a:lnTo>
                  <a:pt x="334869" y="153321"/>
                </a:lnTo>
                <a:lnTo>
                  <a:pt x="386412" y="145763"/>
                </a:lnTo>
                <a:lnTo>
                  <a:pt x="432542" y="134427"/>
                </a:lnTo>
                <a:lnTo>
                  <a:pt x="480366" y="113917"/>
                </a:lnTo>
                <a:lnTo>
                  <a:pt x="504278" y="90646"/>
                </a:lnTo>
                <a:lnTo>
                  <a:pt x="504278" y="66454"/>
                </a:lnTo>
                <a:lnTo>
                  <a:pt x="432542" y="22672"/>
                </a:lnTo>
                <a:lnTo>
                  <a:pt x="386412" y="11336"/>
                </a:lnTo>
                <a:lnTo>
                  <a:pt x="334869" y="3778"/>
                </a:lnTo>
                <a:lnTo>
                  <a:pt x="28007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816749" y="3805205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94703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186898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94703" y="3543581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809594" y="3432671"/>
            <a:ext cx="246315" cy="113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58952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51147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58952" y="5177084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57882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57883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373843" y="5067301"/>
            <a:ext cx="244469" cy="1165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62434" y="5181600"/>
            <a:ext cx="966469" cy="2540"/>
          </a:xfrm>
          <a:custGeom>
            <a:avLst/>
            <a:gdLst/>
            <a:ahLst/>
            <a:cxnLst/>
            <a:rect l="l" t="t" r="r" b="b"/>
            <a:pathLst>
              <a:path w="966470" h="2539">
                <a:moveTo>
                  <a:pt x="0" y="0"/>
                </a:moveTo>
                <a:lnTo>
                  <a:pt x="96633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24224" y="5042513"/>
            <a:ext cx="4183513" cy="31614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82382" y="3542452"/>
            <a:ext cx="725170" cy="5080"/>
          </a:xfrm>
          <a:custGeom>
            <a:avLst/>
            <a:gdLst/>
            <a:ahLst/>
            <a:cxnLst/>
            <a:rect l="l" t="t" r="r" b="b"/>
            <a:pathLst>
              <a:path w="725170" h="5079">
                <a:moveTo>
                  <a:pt x="0" y="0"/>
                </a:moveTo>
                <a:lnTo>
                  <a:pt x="72476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6008" y="3298612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70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48392" y="3145952"/>
            <a:ext cx="106297" cy="1255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12720" y="3145952"/>
            <a:ext cx="108544" cy="1255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808847" y="3122526"/>
            <a:ext cx="183401" cy="1153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18400" y="3040534"/>
            <a:ext cx="735965" cy="197485"/>
          </a:xfrm>
          <a:custGeom>
            <a:avLst/>
            <a:gdLst/>
            <a:ahLst/>
            <a:cxnLst/>
            <a:rect l="l" t="t" r="r" b="b"/>
            <a:pathLst>
              <a:path w="735965" h="197485">
                <a:moveTo>
                  <a:pt x="233557" y="87397"/>
                </a:moveTo>
                <a:lnTo>
                  <a:pt x="145972" y="87397"/>
                </a:lnTo>
                <a:lnTo>
                  <a:pt x="160195" y="89199"/>
                </a:lnTo>
                <a:lnTo>
                  <a:pt x="174417" y="94606"/>
                </a:lnTo>
                <a:lnTo>
                  <a:pt x="208104" y="129745"/>
                </a:lnTo>
                <a:lnTo>
                  <a:pt x="220830" y="170290"/>
                </a:lnTo>
                <a:lnTo>
                  <a:pt x="222327" y="196420"/>
                </a:lnTo>
                <a:lnTo>
                  <a:pt x="306917" y="197321"/>
                </a:lnTo>
                <a:lnTo>
                  <a:pt x="292693" y="162181"/>
                </a:lnTo>
                <a:lnTo>
                  <a:pt x="288950" y="155874"/>
                </a:lnTo>
                <a:lnTo>
                  <a:pt x="284459" y="149567"/>
                </a:lnTo>
                <a:lnTo>
                  <a:pt x="281465" y="143261"/>
                </a:lnTo>
                <a:lnTo>
                  <a:pt x="267990" y="142359"/>
                </a:lnTo>
                <a:lnTo>
                  <a:pt x="256762" y="142359"/>
                </a:lnTo>
                <a:lnTo>
                  <a:pt x="250024" y="130646"/>
                </a:lnTo>
                <a:lnTo>
                  <a:pt x="258259" y="119834"/>
                </a:lnTo>
                <a:lnTo>
                  <a:pt x="279406" y="119834"/>
                </a:lnTo>
                <a:lnTo>
                  <a:pt x="280716" y="113527"/>
                </a:lnTo>
                <a:lnTo>
                  <a:pt x="285607" y="100912"/>
                </a:lnTo>
                <a:lnTo>
                  <a:pt x="246282" y="100912"/>
                </a:lnTo>
                <a:lnTo>
                  <a:pt x="238047" y="100012"/>
                </a:lnTo>
                <a:lnTo>
                  <a:pt x="232059" y="98210"/>
                </a:lnTo>
                <a:lnTo>
                  <a:pt x="229812" y="94606"/>
                </a:lnTo>
                <a:lnTo>
                  <a:pt x="232059" y="88299"/>
                </a:lnTo>
                <a:lnTo>
                  <a:pt x="233557" y="87397"/>
                </a:lnTo>
                <a:close/>
              </a:path>
              <a:path w="735965" h="197485">
                <a:moveTo>
                  <a:pt x="416745" y="16217"/>
                </a:moveTo>
                <a:lnTo>
                  <a:pt x="277722" y="16217"/>
                </a:lnTo>
                <a:lnTo>
                  <a:pt x="398242" y="23426"/>
                </a:lnTo>
                <a:lnTo>
                  <a:pt x="486575" y="124339"/>
                </a:lnTo>
                <a:lnTo>
                  <a:pt x="480587" y="143261"/>
                </a:lnTo>
                <a:lnTo>
                  <a:pt x="476095" y="160379"/>
                </a:lnTo>
                <a:lnTo>
                  <a:pt x="473100" y="177499"/>
                </a:lnTo>
                <a:lnTo>
                  <a:pt x="472352" y="193716"/>
                </a:lnTo>
                <a:lnTo>
                  <a:pt x="509032" y="193716"/>
                </a:lnTo>
                <a:lnTo>
                  <a:pt x="510529" y="169390"/>
                </a:lnTo>
                <a:lnTo>
                  <a:pt x="515020" y="147765"/>
                </a:lnTo>
                <a:lnTo>
                  <a:pt x="541969" y="103615"/>
                </a:lnTo>
                <a:lnTo>
                  <a:pt x="580147" y="87397"/>
                </a:lnTo>
                <a:lnTo>
                  <a:pt x="666234" y="87397"/>
                </a:lnTo>
                <a:lnTo>
                  <a:pt x="663239" y="85595"/>
                </a:lnTo>
                <a:lnTo>
                  <a:pt x="652010" y="80190"/>
                </a:lnTo>
                <a:lnTo>
                  <a:pt x="640033" y="75684"/>
                </a:lnTo>
                <a:lnTo>
                  <a:pt x="476843" y="75684"/>
                </a:lnTo>
                <a:lnTo>
                  <a:pt x="416957" y="24326"/>
                </a:lnTo>
                <a:lnTo>
                  <a:pt x="441662" y="24326"/>
                </a:lnTo>
                <a:lnTo>
                  <a:pt x="426689" y="18920"/>
                </a:lnTo>
                <a:lnTo>
                  <a:pt x="416745" y="16217"/>
                </a:lnTo>
                <a:close/>
              </a:path>
              <a:path w="735965" h="197485">
                <a:moveTo>
                  <a:pt x="246282" y="82892"/>
                </a:moveTo>
                <a:lnTo>
                  <a:pt x="23205" y="82892"/>
                </a:lnTo>
                <a:lnTo>
                  <a:pt x="11977" y="83793"/>
                </a:lnTo>
                <a:lnTo>
                  <a:pt x="0" y="83793"/>
                </a:lnTo>
                <a:lnTo>
                  <a:pt x="1497" y="93704"/>
                </a:lnTo>
                <a:lnTo>
                  <a:pt x="3742" y="101814"/>
                </a:lnTo>
                <a:lnTo>
                  <a:pt x="7485" y="108121"/>
                </a:lnTo>
                <a:lnTo>
                  <a:pt x="10480" y="114428"/>
                </a:lnTo>
                <a:lnTo>
                  <a:pt x="12725" y="120735"/>
                </a:lnTo>
                <a:lnTo>
                  <a:pt x="11977" y="128844"/>
                </a:lnTo>
                <a:lnTo>
                  <a:pt x="8234" y="138755"/>
                </a:lnTo>
                <a:lnTo>
                  <a:pt x="748" y="152270"/>
                </a:lnTo>
                <a:lnTo>
                  <a:pt x="2994" y="157676"/>
                </a:lnTo>
                <a:lnTo>
                  <a:pt x="7485" y="160379"/>
                </a:lnTo>
                <a:lnTo>
                  <a:pt x="10480" y="164885"/>
                </a:lnTo>
                <a:lnTo>
                  <a:pt x="6737" y="174796"/>
                </a:lnTo>
                <a:lnTo>
                  <a:pt x="70366" y="184707"/>
                </a:lnTo>
                <a:lnTo>
                  <a:pt x="77102" y="142359"/>
                </a:lnTo>
                <a:lnTo>
                  <a:pt x="105549" y="100912"/>
                </a:lnTo>
                <a:lnTo>
                  <a:pt x="145972" y="87397"/>
                </a:lnTo>
                <a:lnTo>
                  <a:pt x="233557" y="87397"/>
                </a:lnTo>
                <a:lnTo>
                  <a:pt x="238047" y="84695"/>
                </a:lnTo>
                <a:lnTo>
                  <a:pt x="246282" y="82892"/>
                </a:lnTo>
                <a:close/>
              </a:path>
              <a:path w="735965" h="197485">
                <a:moveTo>
                  <a:pt x="666234" y="87397"/>
                </a:moveTo>
                <a:lnTo>
                  <a:pt x="580147" y="87397"/>
                </a:lnTo>
                <a:lnTo>
                  <a:pt x="593622" y="88299"/>
                </a:lnTo>
                <a:lnTo>
                  <a:pt x="607095" y="92803"/>
                </a:lnTo>
                <a:lnTo>
                  <a:pt x="638536" y="121636"/>
                </a:lnTo>
                <a:lnTo>
                  <a:pt x="652010" y="178400"/>
                </a:lnTo>
                <a:lnTo>
                  <a:pt x="725371" y="178400"/>
                </a:lnTo>
                <a:lnTo>
                  <a:pt x="730611" y="169390"/>
                </a:lnTo>
                <a:lnTo>
                  <a:pt x="732483" y="164885"/>
                </a:lnTo>
                <a:lnTo>
                  <a:pt x="692434" y="164885"/>
                </a:lnTo>
                <a:lnTo>
                  <a:pt x="683450" y="162181"/>
                </a:lnTo>
                <a:lnTo>
                  <a:pt x="675217" y="158577"/>
                </a:lnTo>
                <a:lnTo>
                  <a:pt x="666982" y="153172"/>
                </a:lnTo>
                <a:lnTo>
                  <a:pt x="730611" y="142359"/>
                </a:lnTo>
                <a:lnTo>
                  <a:pt x="719382" y="129745"/>
                </a:lnTo>
                <a:lnTo>
                  <a:pt x="708154" y="118932"/>
                </a:lnTo>
                <a:lnTo>
                  <a:pt x="697674" y="109021"/>
                </a:lnTo>
                <a:lnTo>
                  <a:pt x="686445" y="100012"/>
                </a:lnTo>
                <a:lnTo>
                  <a:pt x="675217" y="92803"/>
                </a:lnTo>
                <a:lnTo>
                  <a:pt x="666234" y="87397"/>
                </a:lnTo>
                <a:close/>
              </a:path>
              <a:path w="735965" h="197485">
                <a:moveTo>
                  <a:pt x="735851" y="152270"/>
                </a:moveTo>
                <a:lnTo>
                  <a:pt x="728365" y="157676"/>
                </a:lnTo>
                <a:lnTo>
                  <a:pt x="719382" y="161281"/>
                </a:lnTo>
                <a:lnTo>
                  <a:pt x="711147" y="163983"/>
                </a:lnTo>
                <a:lnTo>
                  <a:pt x="701417" y="164885"/>
                </a:lnTo>
                <a:lnTo>
                  <a:pt x="732483" y="164885"/>
                </a:lnTo>
                <a:lnTo>
                  <a:pt x="735851" y="156776"/>
                </a:lnTo>
                <a:lnTo>
                  <a:pt x="735851" y="152270"/>
                </a:lnTo>
                <a:close/>
              </a:path>
              <a:path w="735965" h="197485">
                <a:moveTo>
                  <a:pt x="279406" y="119834"/>
                </a:moveTo>
                <a:lnTo>
                  <a:pt x="266492" y="119834"/>
                </a:lnTo>
                <a:lnTo>
                  <a:pt x="259756" y="130646"/>
                </a:lnTo>
                <a:lnTo>
                  <a:pt x="267990" y="142359"/>
                </a:lnTo>
                <a:lnTo>
                  <a:pt x="281465" y="143261"/>
                </a:lnTo>
                <a:lnTo>
                  <a:pt x="279219" y="134250"/>
                </a:lnTo>
                <a:lnTo>
                  <a:pt x="278470" y="124339"/>
                </a:lnTo>
                <a:lnTo>
                  <a:pt x="279406" y="119834"/>
                </a:lnTo>
                <a:close/>
              </a:path>
              <a:path w="735965" h="197485">
                <a:moveTo>
                  <a:pt x="285957" y="100012"/>
                </a:moveTo>
                <a:lnTo>
                  <a:pt x="282213" y="100012"/>
                </a:lnTo>
                <a:lnTo>
                  <a:pt x="275476" y="100912"/>
                </a:lnTo>
                <a:lnTo>
                  <a:pt x="285607" y="100912"/>
                </a:lnTo>
                <a:lnTo>
                  <a:pt x="285957" y="100012"/>
                </a:lnTo>
                <a:close/>
              </a:path>
              <a:path w="735965" h="197485">
                <a:moveTo>
                  <a:pt x="308414" y="0"/>
                </a:moveTo>
                <a:lnTo>
                  <a:pt x="261252" y="4504"/>
                </a:lnTo>
                <a:lnTo>
                  <a:pt x="215590" y="17118"/>
                </a:lnTo>
                <a:lnTo>
                  <a:pt x="171424" y="38742"/>
                </a:lnTo>
                <a:lnTo>
                  <a:pt x="160944" y="45050"/>
                </a:lnTo>
                <a:lnTo>
                  <a:pt x="139984" y="55862"/>
                </a:lnTo>
                <a:lnTo>
                  <a:pt x="129504" y="60366"/>
                </a:lnTo>
                <a:lnTo>
                  <a:pt x="119772" y="63971"/>
                </a:lnTo>
                <a:lnTo>
                  <a:pt x="109292" y="68477"/>
                </a:lnTo>
                <a:lnTo>
                  <a:pt x="77852" y="76586"/>
                </a:lnTo>
                <a:lnTo>
                  <a:pt x="67372" y="78388"/>
                </a:lnTo>
                <a:lnTo>
                  <a:pt x="56142" y="80190"/>
                </a:lnTo>
                <a:lnTo>
                  <a:pt x="45662" y="81991"/>
                </a:lnTo>
                <a:lnTo>
                  <a:pt x="34434" y="82892"/>
                </a:lnTo>
                <a:lnTo>
                  <a:pt x="256012" y="82892"/>
                </a:lnTo>
                <a:lnTo>
                  <a:pt x="276225" y="84695"/>
                </a:lnTo>
                <a:lnTo>
                  <a:pt x="284459" y="87397"/>
                </a:lnTo>
                <a:lnTo>
                  <a:pt x="289699" y="90101"/>
                </a:lnTo>
                <a:lnTo>
                  <a:pt x="292693" y="81991"/>
                </a:lnTo>
                <a:lnTo>
                  <a:pt x="282962" y="80190"/>
                </a:lnTo>
                <a:lnTo>
                  <a:pt x="281663" y="64872"/>
                </a:lnTo>
                <a:lnTo>
                  <a:pt x="222327" y="64872"/>
                </a:lnTo>
                <a:lnTo>
                  <a:pt x="214092" y="38742"/>
                </a:lnTo>
                <a:lnTo>
                  <a:pt x="259756" y="38742"/>
                </a:lnTo>
                <a:lnTo>
                  <a:pt x="279219" y="36040"/>
                </a:lnTo>
                <a:lnTo>
                  <a:pt x="277722" y="16217"/>
                </a:lnTo>
                <a:lnTo>
                  <a:pt x="416745" y="16217"/>
                </a:lnTo>
                <a:lnTo>
                  <a:pt x="403482" y="12613"/>
                </a:lnTo>
                <a:lnTo>
                  <a:pt x="379528" y="7207"/>
                </a:lnTo>
                <a:lnTo>
                  <a:pt x="355574" y="2702"/>
                </a:lnTo>
                <a:lnTo>
                  <a:pt x="332367" y="900"/>
                </a:lnTo>
                <a:lnTo>
                  <a:pt x="308414" y="0"/>
                </a:lnTo>
                <a:close/>
              </a:path>
              <a:path w="735965" h="197485">
                <a:moveTo>
                  <a:pt x="441662" y="24326"/>
                </a:moveTo>
                <a:lnTo>
                  <a:pt x="416957" y="24326"/>
                </a:lnTo>
                <a:lnTo>
                  <a:pt x="436420" y="33337"/>
                </a:lnTo>
                <a:lnTo>
                  <a:pt x="454386" y="41446"/>
                </a:lnTo>
                <a:lnTo>
                  <a:pt x="470107" y="49555"/>
                </a:lnTo>
                <a:lnTo>
                  <a:pt x="483580" y="55862"/>
                </a:lnTo>
                <a:lnTo>
                  <a:pt x="495557" y="62169"/>
                </a:lnTo>
                <a:lnTo>
                  <a:pt x="506037" y="67575"/>
                </a:lnTo>
                <a:lnTo>
                  <a:pt x="514272" y="72080"/>
                </a:lnTo>
                <a:lnTo>
                  <a:pt x="520260" y="75684"/>
                </a:lnTo>
                <a:lnTo>
                  <a:pt x="535981" y="72080"/>
                </a:lnTo>
                <a:lnTo>
                  <a:pt x="515020" y="59466"/>
                </a:lnTo>
                <a:lnTo>
                  <a:pt x="494060" y="47753"/>
                </a:lnTo>
                <a:lnTo>
                  <a:pt x="471603" y="36940"/>
                </a:lnTo>
                <a:lnTo>
                  <a:pt x="449146" y="27029"/>
                </a:lnTo>
                <a:lnTo>
                  <a:pt x="441662" y="24326"/>
                </a:lnTo>
                <a:close/>
              </a:path>
              <a:path w="735965" h="197485">
                <a:moveTo>
                  <a:pt x="590627" y="67575"/>
                </a:moveTo>
                <a:lnTo>
                  <a:pt x="577902" y="67575"/>
                </a:lnTo>
                <a:lnTo>
                  <a:pt x="564427" y="68477"/>
                </a:lnTo>
                <a:lnTo>
                  <a:pt x="535981" y="72080"/>
                </a:lnTo>
                <a:lnTo>
                  <a:pt x="520260" y="75684"/>
                </a:lnTo>
                <a:lnTo>
                  <a:pt x="640033" y="75684"/>
                </a:lnTo>
                <a:lnTo>
                  <a:pt x="616079" y="70277"/>
                </a:lnTo>
                <a:lnTo>
                  <a:pt x="603352" y="68477"/>
                </a:lnTo>
                <a:lnTo>
                  <a:pt x="590627" y="67575"/>
                </a:lnTo>
                <a:close/>
              </a:path>
              <a:path w="735965" h="197485">
                <a:moveTo>
                  <a:pt x="232059" y="38742"/>
                </a:moveTo>
                <a:lnTo>
                  <a:pt x="224572" y="38742"/>
                </a:lnTo>
                <a:lnTo>
                  <a:pt x="232059" y="64872"/>
                </a:lnTo>
                <a:lnTo>
                  <a:pt x="240292" y="64872"/>
                </a:lnTo>
                <a:lnTo>
                  <a:pt x="232059" y="38742"/>
                </a:lnTo>
                <a:close/>
              </a:path>
              <a:path w="735965" h="197485">
                <a:moveTo>
                  <a:pt x="250024" y="38742"/>
                </a:moveTo>
                <a:lnTo>
                  <a:pt x="241790" y="38742"/>
                </a:lnTo>
                <a:lnTo>
                  <a:pt x="250024" y="64872"/>
                </a:lnTo>
                <a:lnTo>
                  <a:pt x="256762" y="64872"/>
                </a:lnTo>
                <a:lnTo>
                  <a:pt x="250024" y="38742"/>
                </a:lnTo>
                <a:close/>
              </a:path>
              <a:path w="735965" h="197485">
                <a:moveTo>
                  <a:pt x="279219" y="36040"/>
                </a:moveTo>
                <a:lnTo>
                  <a:pt x="259756" y="38742"/>
                </a:lnTo>
                <a:lnTo>
                  <a:pt x="267242" y="64872"/>
                </a:lnTo>
                <a:lnTo>
                  <a:pt x="281663" y="64872"/>
                </a:lnTo>
                <a:lnTo>
                  <a:pt x="279219" y="3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18250" y="3087115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69978" y="3044805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4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670800" y="2605476"/>
            <a:ext cx="517312" cy="3790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752541" y="2354670"/>
            <a:ext cx="578854" cy="6007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23424" y="4411209"/>
            <a:ext cx="468075" cy="49099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31200" y="4461179"/>
            <a:ext cx="462518" cy="6048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686061" y="7766322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829055" y="7370512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1" y="0"/>
                </a:lnTo>
                <a:lnTo>
                  <a:pt x="12982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961935" y="7375549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40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861895" y="7762152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59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2" y="0"/>
                </a:lnTo>
                <a:lnTo>
                  <a:pt x="118532" y="230042"/>
                </a:lnTo>
                <a:lnTo>
                  <a:pt x="0" y="23004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727455" y="764622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85100" y="6937791"/>
            <a:ext cx="475019" cy="402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394700" y="7306091"/>
            <a:ext cx="957619" cy="4028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174212" y="7484485"/>
            <a:ext cx="387672" cy="47841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13700" y="6493291"/>
            <a:ext cx="1251795" cy="6115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539577" y="7211343"/>
            <a:ext cx="576113" cy="7992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264900" y="746270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420683" y="7018711"/>
            <a:ext cx="136525" cy="448309"/>
          </a:xfrm>
          <a:custGeom>
            <a:avLst/>
            <a:gdLst/>
            <a:ahLst/>
            <a:cxnLst/>
            <a:rect l="l" t="t" r="r" b="b"/>
            <a:pathLst>
              <a:path w="136525" h="448309">
                <a:moveTo>
                  <a:pt x="0" y="0"/>
                </a:moveTo>
                <a:lnTo>
                  <a:pt x="136052" y="0"/>
                </a:lnTo>
                <a:lnTo>
                  <a:pt x="136052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560246" y="7024370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40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455191" y="7458698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40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7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296460" y="7204656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296460" y="7204656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314206" y="7282451"/>
            <a:ext cx="95250" cy="91440"/>
          </a:xfrm>
          <a:custGeom>
            <a:avLst/>
            <a:gdLst/>
            <a:ahLst/>
            <a:cxnLst/>
            <a:rect l="l" t="t" r="r" b="b"/>
            <a:pathLst>
              <a:path w="95250" h="91440">
                <a:moveTo>
                  <a:pt x="0" y="0"/>
                </a:moveTo>
                <a:lnTo>
                  <a:pt x="94645" y="0"/>
                </a:lnTo>
                <a:lnTo>
                  <a:pt x="94645" y="91075"/>
                </a:lnTo>
                <a:lnTo>
                  <a:pt x="0" y="91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0399324" y="3406986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153226" y="3653083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40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397066" y="3506328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4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916356" y="3505200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40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424161" y="3939821"/>
            <a:ext cx="269240" cy="2540"/>
          </a:xfrm>
          <a:custGeom>
            <a:avLst/>
            <a:gdLst/>
            <a:ahLst/>
            <a:cxnLst/>
            <a:rect l="l" t="t" r="r" b="b"/>
            <a:pathLst>
              <a:path w="269240" h="2539">
                <a:moveTo>
                  <a:pt x="0" y="0"/>
                </a:moveTo>
                <a:lnTo>
                  <a:pt x="2686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999307" y="5172569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5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1013440" y="3077351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90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1212124" y="3926276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997440" y="4034649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4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833099" y="4034649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5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498325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50"/>
                </a:lnTo>
                <a:lnTo>
                  <a:pt x="16896" y="62551"/>
                </a:lnTo>
                <a:lnTo>
                  <a:pt x="0" y="82432"/>
                </a:lnTo>
                <a:lnTo>
                  <a:pt x="0" y="102705"/>
                </a:lnTo>
                <a:lnTo>
                  <a:pt x="50689" y="141287"/>
                </a:lnTo>
                <a:lnTo>
                  <a:pt x="101379" y="158024"/>
                </a:lnTo>
                <a:lnTo>
                  <a:pt x="145176" y="167785"/>
                </a:lnTo>
                <a:lnTo>
                  <a:pt x="193089" y="175376"/>
                </a:lnTo>
                <a:lnTo>
                  <a:pt x="244088" y="180799"/>
                </a:lnTo>
                <a:lnTo>
                  <a:pt x="297144" y="184052"/>
                </a:lnTo>
                <a:lnTo>
                  <a:pt x="351230" y="185137"/>
                </a:lnTo>
                <a:lnTo>
                  <a:pt x="405315" y="184052"/>
                </a:lnTo>
                <a:lnTo>
                  <a:pt x="458372" y="180799"/>
                </a:lnTo>
                <a:lnTo>
                  <a:pt x="509371" y="175376"/>
                </a:lnTo>
                <a:lnTo>
                  <a:pt x="557283" y="167785"/>
                </a:lnTo>
                <a:lnTo>
                  <a:pt x="601080" y="158024"/>
                </a:lnTo>
                <a:lnTo>
                  <a:pt x="651770" y="141287"/>
                </a:lnTo>
                <a:lnTo>
                  <a:pt x="685563" y="122585"/>
                </a:lnTo>
                <a:lnTo>
                  <a:pt x="702460" y="102705"/>
                </a:lnTo>
                <a:lnTo>
                  <a:pt x="702460" y="82432"/>
                </a:lnTo>
                <a:lnTo>
                  <a:pt x="651770" y="43850"/>
                </a:lnTo>
                <a:lnTo>
                  <a:pt x="601080" y="27112"/>
                </a:lnTo>
                <a:lnTo>
                  <a:pt x="557283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498324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489864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196548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496212" y="6468533"/>
            <a:ext cx="700405" cy="113030"/>
          </a:xfrm>
          <a:custGeom>
            <a:avLst/>
            <a:gdLst/>
            <a:ahLst/>
            <a:cxnLst/>
            <a:rect l="l" t="t" r="r" b="b"/>
            <a:pathLst>
              <a:path w="700404" h="113029">
                <a:moveTo>
                  <a:pt x="0" y="0"/>
                </a:moveTo>
                <a:lnTo>
                  <a:pt x="699910" y="0"/>
                </a:lnTo>
                <a:lnTo>
                  <a:pt x="699910" y="112889"/>
                </a:lnTo>
                <a:lnTo>
                  <a:pt x="0" y="112889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491552" y="6335324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30" y="0"/>
                </a:moveTo>
                <a:lnTo>
                  <a:pt x="297144" y="1264"/>
                </a:lnTo>
                <a:lnTo>
                  <a:pt x="244088" y="5058"/>
                </a:lnTo>
                <a:lnTo>
                  <a:pt x="193089" y="11382"/>
                </a:lnTo>
                <a:lnTo>
                  <a:pt x="145176" y="20235"/>
                </a:lnTo>
                <a:lnTo>
                  <a:pt x="101379" y="31618"/>
                </a:lnTo>
                <a:lnTo>
                  <a:pt x="50689" y="51136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9" y="184282"/>
                </a:lnTo>
                <a:lnTo>
                  <a:pt x="145176" y="195664"/>
                </a:lnTo>
                <a:lnTo>
                  <a:pt x="193089" y="204517"/>
                </a:lnTo>
                <a:lnTo>
                  <a:pt x="244088" y="210840"/>
                </a:lnTo>
                <a:lnTo>
                  <a:pt x="297144" y="214634"/>
                </a:lnTo>
                <a:lnTo>
                  <a:pt x="351230" y="215899"/>
                </a:lnTo>
                <a:lnTo>
                  <a:pt x="405315" y="214634"/>
                </a:lnTo>
                <a:lnTo>
                  <a:pt x="458372" y="210840"/>
                </a:lnTo>
                <a:lnTo>
                  <a:pt x="509371" y="204517"/>
                </a:lnTo>
                <a:lnTo>
                  <a:pt x="557283" y="195664"/>
                </a:lnTo>
                <a:lnTo>
                  <a:pt x="601080" y="184282"/>
                </a:lnTo>
                <a:lnTo>
                  <a:pt x="651770" y="164763"/>
                </a:lnTo>
                <a:lnTo>
                  <a:pt x="685563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6"/>
                </a:lnTo>
                <a:lnTo>
                  <a:pt x="601080" y="31618"/>
                </a:lnTo>
                <a:lnTo>
                  <a:pt x="557283" y="20235"/>
                </a:lnTo>
                <a:lnTo>
                  <a:pt x="509371" y="11382"/>
                </a:lnTo>
                <a:lnTo>
                  <a:pt x="458372" y="5058"/>
                </a:lnTo>
                <a:lnTo>
                  <a:pt x="405315" y="126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91552" y="6335325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658513" y="6367783"/>
            <a:ext cx="352732" cy="1563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842500" y="7213600"/>
            <a:ext cx="273191" cy="3905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717899" y="7028461"/>
            <a:ext cx="419522" cy="5738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791591" y="5023556"/>
            <a:ext cx="273190" cy="3928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665579" y="4838700"/>
            <a:ext cx="419524" cy="58180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>
            <a:spLocks noGrp="1"/>
          </p:cNvSpPr>
          <p:nvPr>
            <p:ph type="title"/>
          </p:nvPr>
        </p:nvSpPr>
        <p:spPr>
          <a:xfrm>
            <a:off x="533400" y="749300"/>
            <a:ext cx="682688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09545" algn="l"/>
              </a:tabLst>
            </a:pPr>
            <a:r>
              <a:rPr sz="5000" spc="-5" dirty="0"/>
              <a:t>Creating	</a:t>
            </a:r>
            <a:r>
              <a:rPr sz="5000" dirty="0"/>
              <a:t>a </a:t>
            </a:r>
            <a:r>
              <a:rPr sz="5000" spc="-5" dirty="0"/>
              <a:t>network</a:t>
            </a:r>
            <a:r>
              <a:rPr sz="5000" spc="-70" dirty="0"/>
              <a:t> </a:t>
            </a:r>
            <a:r>
              <a:rPr sz="5000" spc="-5" dirty="0"/>
              <a:t>app</a:t>
            </a:r>
            <a:endParaRPr sz="5000"/>
          </a:p>
        </p:txBody>
      </p:sp>
      <p:sp>
        <p:nvSpPr>
          <p:cNvPr id="130" name="object 130"/>
          <p:cNvSpPr/>
          <p:nvPr/>
        </p:nvSpPr>
        <p:spPr>
          <a:xfrm>
            <a:off x="540399" y="1479110"/>
            <a:ext cx="6801484" cy="0"/>
          </a:xfrm>
          <a:custGeom>
            <a:avLst/>
            <a:gdLst/>
            <a:ahLst/>
            <a:cxnLst/>
            <a:rect l="l" t="t" r="r" b="b"/>
            <a:pathLst>
              <a:path w="6801484">
                <a:moveTo>
                  <a:pt x="0" y="0"/>
                </a:moveTo>
                <a:lnTo>
                  <a:pt x="6801135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723900" y="1327694"/>
            <a:ext cx="5612130" cy="605917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write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programs</a:t>
            </a:r>
            <a:r>
              <a:rPr sz="3400" spc="-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that</a:t>
            </a:r>
            <a:endParaRPr sz="3400">
              <a:latin typeface="Comic Sans MS"/>
              <a:cs typeface="Comic Sans MS"/>
            </a:endParaRPr>
          </a:p>
          <a:p>
            <a:pPr marL="736600" marR="1198245" indent="-288925">
              <a:lnSpc>
                <a:spcPct val="116100"/>
              </a:lnSpc>
              <a:spcBef>
                <a:spcPts val="98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spc="-5" dirty="0">
                <a:latin typeface="Comic Sans MS"/>
                <a:cs typeface="Comic Sans MS"/>
              </a:rPr>
              <a:t>run </a:t>
            </a:r>
            <a:r>
              <a:rPr sz="2800" dirty="0">
                <a:latin typeface="Comic Sans MS"/>
                <a:cs typeface="Comic Sans MS"/>
              </a:rPr>
              <a:t>on </a:t>
            </a:r>
            <a:r>
              <a:rPr sz="2800" spc="-5" dirty="0">
                <a:latin typeface="Comic Sans MS"/>
                <a:cs typeface="Comic Sans MS"/>
              </a:rPr>
              <a:t>(different)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end  systems</a:t>
            </a:r>
            <a:endParaRPr sz="2800">
              <a:latin typeface="Comic Sans MS"/>
              <a:cs typeface="Comic Sans MS"/>
            </a:endParaRPr>
          </a:p>
          <a:p>
            <a:pPr marL="736600" indent="-288925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spc="-5" dirty="0">
                <a:latin typeface="Comic Sans MS"/>
                <a:cs typeface="Comic Sans MS"/>
              </a:rPr>
              <a:t>communicate over network</a:t>
            </a:r>
            <a:endParaRPr sz="2800">
              <a:latin typeface="Comic Sans MS"/>
              <a:cs typeface="Comic Sans MS"/>
            </a:endParaRPr>
          </a:p>
          <a:p>
            <a:pPr marL="736600" marR="294640" indent="-288925">
              <a:lnSpc>
                <a:spcPct val="116100"/>
              </a:lnSpc>
              <a:spcBef>
                <a:spcPts val="994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spc="-5" dirty="0">
                <a:latin typeface="Comic Sans MS"/>
                <a:cs typeface="Comic Sans MS"/>
              </a:rPr>
              <a:t>e.g., </a:t>
            </a:r>
            <a:r>
              <a:rPr sz="2800" dirty="0">
                <a:latin typeface="Comic Sans MS"/>
                <a:cs typeface="Comic Sans MS"/>
              </a:rPr>
              <a:t>web </a:t>
            </a:r>
            <a:r>
              <a:rPr sz="2800" spc="-5" dirty="0">
                <a:latin typeface="Comic Sans MS"/>
                <a:cs typeface="Comic Sans MS"/>
              </a:rPr>
              <a:t>server software  communicates </a:t>
            </a:r>
            <a:r>
              <a:rPr sz="2800" dirty="0">
                <a:latin typeface="Comic Sans MS"/>
                <a:cs typeface="Comic Sans MS"/>
              </a:rPr>
              <a:t>with</a:t>
            </a:r>
            <a:r>
              <a:rPr sz="2800" spc="-5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browser  </a:t>
            </a:r>
            <a:r>
              <a:rPr sz="2800" spc="-5" dirty="0">
                <a:latin typeface="Comic Sans MS"/>
                <a:cs typeface="Comic Sans MS"/>
              </a:rPr>
              <a:t>software</a:t>
            </a:r>
            <a:endParaRPr sz="2800">
              <a:latin typeface="Comic Sans MS"/>
              <a:cs typeface="Comic Sans MS"/>
            </a:endParaRPr>
          </a:p>
          <a:p>
            <a:pPr marL="495300" marR="5080" indent="-482600">
              <a:lnSpc>
                <a:spcPct val="115199"/>
              </a:lnSpc>
              <a:spcBef>
                <a:spcPts val="1019"/>
              </a:spcBef>
              <a:tabLst>
                <a:tab pos="1278255" algn="l"/>
                <a:tab pos="4109085" algn="l"/>
              </a:tabLst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No need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to write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software  for	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n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etwor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k-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core	de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v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ices</a:t>
            </a:r>
            <a:endParaRPr sz="3400">
              <a:latin typeface="Comic Sans MS"/>
              <a:cs typeface="Comic Sans MS"/>
            </a:endParaRPr>
          </a:p>
          <a:p>
            <a:pPr marL="736600" indent="-28892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spc="-5" dirty="0">
                <a:latin typeface="Comic Sans MS"/>
                <a:cs typeface="Comic Sans MS"/>
              </a:rPr>
              <a:t>network-core devices </a:t>
            </a:r>
            <a:r>
              <a:rPr sz="2800" dirty="0">
                <a:latin typeface="Comic Sans MS"/>
                <a:cs typeface="Comic Sans MS"/>
              </a:rPr>
              <a:t>do</a:t>
            </a:r>
            <a:r>
              <a:rPr sz="2800" spc="-5" dirty="0">
                <a:latin typeface="Comic Sans MS"/>
                <a:cs typeface="Comic Sans MS"/>
              </a:rPr>
              <a:t> not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159086" y="7393210"/>
            <a:ext cx="4878070" cy="21342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385"/>
              </a:spcBef>
            </a:pPr>
            <a:r>
              <a:rPr sz="2800" spc="-5" dirty="0">
                <a:latin typeface="Comic Sans MS"/>
                <a:cs typeface="Comic Sans MS"/>
              </a:rPr>
              <a:t>run user applications</a:t>
            </a:r>
            <a:endParaRPr sz="2800">
              <a:latin typeface="Comic Sans MS"/>
              <a:cs typeface="Comic Sans MS"/>
            </a:endParaRPr>
          </a:p>
          <a:p>
            <a:pPr marL="300990" marR="5080" indent="-288925">
              <a:lnSpc>
                <a:spcPct val="116100"/>
              </a:lnSpc>
              <a:spcBef>
                <a:spcPts val="1000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419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applications on end systems  </a:t>
            </a:r>
            <a:r>
              <a:rPr sz="2800" dirty="0">
                <a:latin typeface="Comic Sans MS"/>
                <a:cs typeface="Comic Sans MS"/>
              </a:rPr>
              <a:t>allows </a:t>
            </a:r>
            <a:r>
              <a:rPr sz="2800" spc="-5" dirty="0">
                <a:latin typeface="Comic Sans MS"/>
                <a:cs typeface="Comic Sans MS"/>
              </a:rPr>
              <a:t>for rapid </a:t>
            </a:r>
            <a:r>
              <a:rPr sz="2800" dirty="0">
                <a:latin typeface="Comic Sans MS"/>
                <a:cs typeface="Comic Sans MS"/>
              </a:rPr>
              <a:t>app  </a:t>
            </a:r>
            <a:r>
              <a:rPr sz="2800" spc="-5" dirty="0">
                <a:latin typeface="Comic Sans MS"/>
                <a:cs typeface="Comic Sans MS"/>
              </a:rPr>
              <a:t>development,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propagation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1377278" y="9323796"/>
            <a:ext cx="14262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2-5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95554" y="4915376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7" y="20528"/>
                </a:moveTo>
                <a:lnTo>
                  <a:pt x="415356" y="21386"/>
                </a:lnTo>
                <a:lnTo>
                  <a:pt x="361356" y="24260"/>
                </a:lnTo>
                <a:lnTo>
                  <a:pt x="312618" y="29597"/>
                </a:lnTo>
                <a:lnTo>
                  <a:pt x="270932" y="37844"/>
                </a:lnTo>
                <a:lnTo>
                  <a:pt x="213270" y="56235"/>
                </a:lnTo>
                <a:lnTo>
                  <a:pt x="159360" y="79919"/>
                </a:lnTo>
                <a:lnTo>
                  <a:pt x="110743" y="108105"/>
                </a:lnTo>
                <a:lnTo>
                  <a:pt x="68957" y="140003"/>
                </a:lnTo>
                <a:lnTo>
                  <a:pt x="35545" y="174825"/>
                </a:lnTo>
                <a:lnTo>
                  <a:pt x="12046" y="211778"/>
                </a:lnTo>
                <a:lnTo>
                  <a:pt x="0" y="250075"/>
                </a:lnTo>
                <a:lnTo>
                  <a:pt x="8" y="286380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8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4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1"/>
                </a:lnTo>
                <a:lnTo>
                  <a:pt x="444836" y="749713"/>
                </a:lnTo>
                <a:lnTo>
                  <a:pt x="493994" y="773390"/>
                </a:lnTo>
                <a:lnTo>
                  <a:pt x="544142" y="795265"/>
                </a:lnTo>
                <a:lnTo>
                  <a:pt x="594858" y="815082"/>
                </a:lnTo>
                <a:lnTo>
                  <a:pt x="645723" y="832582"/>
                </a:lnTo>
                <a:lnTo>
                  <a:pt x="693471" y="846936"/>
                </a:lnTo>
                <a:lnTo>
                  <a:pt x="743895" y="860313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7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20"/>
                </a:lnTo>
                <a:lnTo>
                  <a:pt x="1491085" y="777196"/>
                </a:lnTo>
                <a:lnTo>
                  <a:pt x="1528070" y="744749"/>
                </a:lnTo>
                <a:lnTo>
                  <a:pt x="1562381" y="710662"/>
                </a:lnTo>
                <a:lnTo>
                  <a:pt x="1593748" y="673285"/>
                </a:lnTo>
                <a:lnTo>
                  <a:pt x="1621965" y="631358"/>
                </a:lnTo>
                <a:lnTo>
                  <a:pt x="1647273" y="586043"/>
                </a:lnTo>
                <a:lnTo>
                  <a:pt x="1669908" y="538506"/>
                </a:lnTo>
                <a:lnTo>
                  <a:pt x="1690109" y="489911"/>
                </a:lnTo>
                <a:lnTo>
                  <a:pt x="1708114" y="441422"/>
                </a:lnTo>
                <a:lnTo>
                  <a:pt x="1724161" y="394202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4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1"/>
                </a:lnTo>
                <a:lnTo>
                  <a:pt x="1250809" y="51391"/>
                </a:lnTo>
                <a:lnTo>
                  <a:pt x="1191127" y="51356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2" y="32619"/>
                </a:lnTo>
                <a:lnTo>
                  <a:pt x="591015" y="23065"/>
                </a:lnTo>
                <a:lnTo>
                  <a:pt x="531977" y="21237"/>
                </a:lnTo>
                <a:lnTo>
                  <a:pt x="472827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8"/>
                </a:lnTo>
                <a:lnTo>
                  <a:pt x="1347572" y="43388"/>
                </a:lnTo>
                <a:lnTo>
                  <a:pt x="1296799" y="48921"/>
                </a:lnTo>
                <a:lnTo>
                  <a:pt x="1250809" y="51391"/>
                </a:lnTo>
                <a:lnTo>
                  <a:pt x="1801745" y="51391"/>
                </a:lnTo>
                <a:lnTo>
                  <a:pt x="1797878" y="39162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4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7"/>
                </a:lnTo>
                <a:lnTo>
                  <a:pt x="844690" y="32482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46437" y="2729248"/>
            <a:ext cx="2407558" cy="1429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45866" y="2299975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5" y="1089061"/>
                </a:moveTo>
                <a:lnTo>
                  <a:pt x="843686" y="1089061"/>
                </a:lnTo>
                <a:lnTo>
                  <a:pt x="894422" y="1089527"/>
                </a:lnTo>
                <a:lnTo>
                  <a:pt x="941715" y="1091040"/>
                </a:lnTo>
                <a:lnTo>
                  <a:pt x="984764" y="1093793"/>
                </a:lnTo>
                <a:lnTo>
                  <a:pt x="1022773" y="1097980"/>
                </a:lnTo>
                <a:lnTo>
                  <a:pt x="1089927" y="1110736"/>
                </a:lnTo>
                <a:lnTo>
                  <a:pt x="1143100" y="1127324"/>
                </a:lnTo>
                <a:lnTo>
                  <a:pt x="1186281" y="1147150"/>
                </a:lnTo>
                <a:lnTo>
                  <a:pt x="1223458" y="1169623"/>
                </a:lnTo>
                <a:lnTo>
                  <a:pt x="1295760" y="1220136"/>
                </a:lnTo>
                <a:lnTo>
                  <a:pt x="1381398" y="1273372"/>
                </a:lnTo>
                <a:lnTo>
                  <a:pt x="1425574" y="1303931"/>
                </a:lnTo>
                <a:lnTo>
                  <a:pt x="1470703" y="1336925"/>
                </a:lnTo>
                <a:lnTo>
                  <a:pt x="1516097" y="1370607"/>
                </a:lnTo>
                <a:lnTo>
                  <a:pt x="1561067" y="1403230"/>
                </a:lnTo>
                <a:lnTo>
                  <a:pt x="1604926" y="1433049"/>
                </a:lnTo>
                <a:lnTo>
                  <a:pt x="1646986" y="1458316"/>
                </a:lnTo>
                <a:lnTo>
                  <a:pt x="1686558" y="1477287"/>
                </a:lnTo>
                <a:lnTo>
                  <a:pt x="1746128" y="1495783"/>
                </a:lnTo>
                <a:lnTo>
                  <a:pt x="1802771" y="1503875"/>
                </a:lnTo>
                <a:lnTo>
                  <a:pt x="1856272" y="1503622"/>
                </a:lnTo>
                <a:lnTo>
                  <a:pt x="1906412" y="1497083"/>
                </a:lnTo>
                <a:lnTo>
                  <a:pt x="1952976" y="1486318"/>
                </a:lnTo>
                <a:lnTo>
                  <a:pt x="1996507" y="1472699"/>
                </a:lnTo>
                <a:lnTo>
                  <a:pt x="2037328" y="1454854"/>
                </a:lnTo>
                <a:lnTo>
                  <a:pt x="2074897" y="1430723"/>
                </a:lnTo>
                <a:lnTo>
                  <a:pt x="2108673" y="1398247"/>
                </a:lnTo>
                <a:lnTo>
                  <a:pt x="2138115" y="1355367"/>
                </a:lnTo>
                <a:lnTo>
                  <a:pt x="2156032" y="1316175"/>
                </a:lnTo>
                <a:lnTo>
                  <a:pt x="2171422" y="1269637"/>
                </a:lnTo>
                <a:lnTo>
                  <a:pt x="2184798" y="1217807"/>
                </a:lnTo>
                <a:lnTo>
                  <a:pt x="2196672" y="1162738"/>
                </a:lnTo>
                <a:lnTo>
                  <a:pt x="2207560" y="1106485"/>
                </a:lnTo>
                <a:lnTo>
                  <a:pt x="2210835" y="1089061"/>
                </a:lnTo>
                <a:close/>
              </a:path>
              <a:path w="2310765" h="1504314">
                <a:moveTo>
                  <a:pt x="1691743" y="0"/>
                </a:moveTo>
                <a:lnTo>
                  <a:pt x="1649766" y="365"/>
                </a:lnTo>
                <a:lnTo>
                  <a:pt x="1609795" y="2111"/>
                </a:lnTo>
                <a:lnTo>
                  <a:pt x="1566813" y="5550"/>
                </a:lnTo>
                <a:lnTo>
                  <a:pt x="1515804" y="10996"/>
                </a:lnTo>
                <a:lnTo>
                  <a:pt x="1221935" y="48395"/>
                </a:lnTo>
                <a:lnTo>
                  <a:pt x="1115522" y="64200"/>
                </a:lnTo>
                <a:lnTo>
                  <a:pt x="1062409" y="72949"/>
                </a:lnTo>
                <a:lnTo>
                  <a:pt x="1010425" y="82262"/>
                </a:lnTo>
                <a:lnTo>
                  <a:pt x="960370" y="92140"/>
                </a:lnTo>
                <a:lnTo>
                  <a:pt x="913043" y="102582"/>
                </a:lnTo>
                <a:lnTo>
                  <a:pt x="869244" y="113589"/>
                </a:lnTo>
                <a:lnTo>
                  <a:pt x="813967" y="129210"/>
                </a:lnTo>
                <a:lnTo>
                  <a:pt x="759842" y="145910"/>
                </a:lnTo>
                <a:lnTo>
                  <a:pt x="707352" y="163594"/>
                </a:lnTo>
                <a:lnTo>
                  <a:pt x="656981" y="182170"/>
                </a:lnTo>
                <a:lnTo>
                  <a:pt x="609212" y="201546"/>
                </a:lnTo>
                <a:lnTo>
                  <a:pt x="564527" y="221627"/>
                </a:lnTo>
                <a:lnTo>
                  <a:pt x="523410" y="242322"/>
                </a:lnTo>
                <a:lnTo>
                  <a:pt x="486344" y="263537"/>
                </a:lnTo>
                <a:lnTo>
                  <a:pt x="453813" y="285180"/>
                </a:lnTo>
                <a:lnTo>
                  <a:pt x="418284" y="320248"/>
                </a:lnTo>
                <a:lnTo>
                  <a:pt x="397619" y="358766"/>
                </a:lnTo>
                <a:lnTo>
                  <a:pt x="385233" y="398915"/>
                </a:lnTo>
                <a:lnTo>
                  <a:pt x="374539" y="438876"/>
                </a:lnTo>
                <a:lnTo>
                  <a:pt x="358955" y="476830"/>
                </a:lnTo>
                <a:lnTo>
                  <a:pt x="331893" y="510958"/>
                </a:lnTo>
                <a:lnTo>
                  <a:pt x="296203" y="534865"/>
                </a:lnTo>
                <a:lnTo>
                  <a:pt x="251784" y="554033"/>
                </a:lnTo>
                <a:lnTo>
                  <a:pt x="152719" y="587946"/>
                </a:lnTo>
                <a:lnTo>
                  <a:pt x="106049" y="607587"/>
                </a:lnTo>
                <a:lnTo>
                  <a:pt x="66607" y="632285"/>
                </a:lnTo>
                <a:lnTo>
                  <a:pt x="38382" y="664486"/>
                </a:lnTo>
                <a:lnTo>
                  <a:pt x="22066" y="701872"/>
                </a:lnTo>
                <a:lnTo>
                  <a:pt x="10301" y="747671"/>
                </a:lnTo>
                <a:lnTo>
                  <a:pt x="2980" y="798868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6"/>
                </a:lnTo>
                <a:lnTo>
                  <a:pt x="111477" y="1086973"/>
                </a:lnTo>
                <a:lnTo>
                  <a:pt x="155785" y="1091457"/>
                </a:lnTo>
                <a:lnTo>
                  <a:pt x="322638" y="1099638"/>
                </a:lnTo>
                <a:lnTo>
                  <a:pt x="363881" y="1100224"/>
                </a:lnTo>
                <a:lnTo>
                  <a:pt x="409668" y="1099931"/>
                </a:lnTo>
                <a:lnTo>
                  <a:pt x="790305" y="1089450"/>
                </a:lnTo>
                <a:lnTo>
                  <a:pt x="2210835" y="1089061"/>
                </a:lnTo>
                <a:lnTo>
                  <a:pt x="2217973" y="1051100"/>
                </a:lnTo>
                <a:lnTo>
                  <a:pt x="2228425" y="998638"/>
                </a:lnTo>
                <a:lnTo>
                  <a:pt x="2238905" y="949046"/>
                </a:lnTo>
                <a:lnTo>
                  <a:pt x="2248950" y="900480"/>
                </a:lnTo>
                <a:lnTo>
                  <a:pt x="2258403" y="852310"/>
                </a:lnTo>
                <a:lnTo>
                  <a:pt x="2267105" y="803902"/>
                </a:lnTo>
                <a:lnTo>
                  <a:pt x="2274898" y="754626"/>
                </a:lnTo>
                <a:lnTo>
                  <a:pt x="2281626" y="703849"/>
                </a:lnTo>
                <a:lnTo>
                  <a:pt x="2287129" y="650940"/>
                </a:lnTo>
                <a:lnTo>
                  <a:pt x="2292054" y="601048"/>
                </a:lnTo>
                <a:lnTo>
                  <a:pt x="2297747" y="547293"/>
                </a:lnTo>
                <a:lnTo>
                  <a:pt x="2303281" y="491316"/>
                </a:lnTo>
                <a:lnTo>
                  <a:pt x="2307730" y="434757"/>
                </a:lnTo>
                <a:lnTo>
                  <a:pt x="2310169" y="379256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60" y="235509"/>
                </a:lnTo>
                <a:lnTo>
                  <a:pt x="2276895" y="187061"/>
                </a:lnTo>
                <a:lnTo>
                  <a:pt x="2251171" y="145198"/>
                </a:lnTo>
                <a:lnTo>
                  <a:pt x="2219677" y="109355"/>
                </a:lnTo>
                <a:lnTo>
                  <a:pt x="2183103" y="78970"/>
                </a:lnTo>
                <a:lnTo>
                  <a:pt x="2142139" y="53476"/>
                </a:lnTo>
                <a:lnTo>
                  <a:pt x="2097475" y="32309"/>
                </a:lnTo>
                <a:lnTo>
                  <a:pt x="2054254" y="18591"/>
                </a:lnTo>
                <a:lnTo>
                  <a:pt x="2005228" y="9652"/>
                </a:lnTo>
                <a:lnTo>
                  <a:pt x="1952331" y="4464"/>
                </a:lnTo>
                <a:lnTo>
                  <a:pt x="1897500" y="2003"/>
                </a:lnTo>
                <a:lnTo>
                  <a:pt x="1842668" y="1239"/>
                </a:lnTo>
                <a:lnTo>
                  <a:pt x="169174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91163" y="4567842"/>
            <a:ext cx="1403985" cy="952500"/>
          </a:xfrm>
          <a:custGeom>
            <a:avLst/>
            <a:gdLst/>
            <a:ahLst/>
            <a:cxnLst/>
            <a:rect l="l" t="t" r="r" b="b"/>
            <a:pathLst>
              <a:path w="1403984" h="952500">
                <a:moveTo>
                  <a:pt x="0" y="0"/>
                </a:moveTo>
                <a:lnTo>
                  <a:pt x="1403730" y="0"/>
                </a:lnTo>
                <a:lnTo>
                  <a:pt x="1403730" y="952350"/>
                </a:lnTo>
                <a:lnTo>
                  <a:pt x="0" y="95235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58253" y="4192692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09" h="452120">
                <a:moveTo>
                  <a:pt x="1036892" y="0"/>
                </a:moveTo>
                <a:lnTo>
                  <a:pt x="0" y="451608"/>
                </a:lnTo>
                <a:lnTo>
                  <a:pt x="2073785" y="451608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59057" y="2833115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40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89101" y="2833099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62939" y="3269191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20" h="60325">
                <a:moveTo>
                  <a:pt x="4422" y="0"/>
                </a:moveTo>
                <a:lnTo>
                  <a:pt x="134460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2984" y="3269188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4" h="60325">
                <a:moveTo>
                  <a:pt x="134997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1" y="0"/>
                </a:lnTo>
                <a:lnTo>
                  <a:pt x="134997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88837" y="2844658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40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2964" y="3079225"/>
            <a:ext cx="264893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93057" y="3012967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09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92696" y="2921392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29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36964" y="3006930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4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62827" y="2917712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5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48066" y="2560535"/>
            <a:ext cx="495902" cy="318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05510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2" y="0"/>
                </a:moveTo>
                <a:lnTo>
                  <a:pt x="217257" y="0"/>
                </a:lnTo>
                <a:lnTo>
                  <a:pt x="164162" y="3036"/>
                </a:lnTo>
                <a:lnTo>
                  <a:pt x="114215" y="9109"/>
                </a:lnTo>
                <a:lnTo>
                  <a:pt x="69514" y="18219"/>
                </a:lnTo>
                <a:lnTo>
                  <a:pt x="23171" y="34701"/>
                </a:lnTo>
                <a:lnTo>
                  <a:pt x="0" y="53400"/>
                </a:lnTo>
                <a:lnTo>
                  <a:pt x="0" y="72840"/>
                </a:lnTo>
                <a:lnTo>
                  <a:pt x="69514" y="108021"/>
                </a:lnTo>
                <a:lnTo>
                  <a:pt x="114215" y="117131"/>
                </a:lnTo>
                <a:lnTo>
                  <a:pt x="164162" y="123204"/>
                </a:lnTo>
                <a:lnTo>
                  <a:pt x="217257" y="126240"/>
                </a:lnTo>
                <a:lnTo>
                  <a:pt x="271402" y="126240"/>
                </a:lnTo>
                <a:lnTo>
                  <a:pt x="324497" y="123204"/>
                </a:lnTo>
                <a:lnTo>
                  <a:pt x="374444" y="117131"/>
                </a:lnTo>
                <a:lnTo>
                  <a:pt x="419145" y="108021"/>
                </a:lnTo>
                <a:lnTo>
                  <a:pt x="465488" y="91540"/>
                </a:lnTo>
                <a:lnTo>
                  <a:pt x="488660" y="53400"/>
                </a:lnTo>
                <a:lnTo>
                  <a:pt x="465488" y="34701"/>
                </a:lnTo>
                <a:lnTo>
                  <a:pt x="419145" y="18219"/>
                </a:lnTo>
                <a:lnTo>
                  <a:pt x="374444" y="9109"/>
                </a:lnTo>
                <a:lnTo>
                  <a:pt x="324497" y="3036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05509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02612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397066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02612" y="3549227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89938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96195" y="3420971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3" y="0"/>
                </a:moveTo>
                <a:lnTo>
                  <a:pt x="217258" y="0"/>
                </a:lnTo>
                <a:lnTo>
                  <a:pt x="164163" y="3508"/>
                </a:lnTo>
                <a:lnTo>
                  <a:pt x="114216" y="10526"/>
                </a:lnTo>
                <a:lnTo>
                  <a:pt x="69515" y="21053"/>
                </a:lnTo>
                <a:lnTo>
                  <a:pt x="23171" y="40098"/>
                </a:lnTo>
                <a:lnTo>
                  <a:pt x="0" y="61708"/>
                </a:lnTo>
                <a:lnTo>
                  <a:pt x="0" y="84171"/>
                </a:lnTo>
                <a:lnTo>
                  <a:pt x="69515" y="124825"/>
                </a:lnTo>
                <a:lnTo>
                  <a:pt x="114216" y="135352"/>
                </a:lnTo>
                <a:lnTo>
                  <a:pt x="164163" y="142369"/>
                </a:lnTo>
                <a:lnTo>
                  <a:pt x="217258" y="145878"/>
                </a:lnTo>
                <a:lnTo>
                  <a:pt x="271403" y="145878"/>
                </a:lnTo>
                <a:lnTo>
                  <a:pt x="324498" y="142369"/>
                </a:lnTo>
                <a:lnTo>
                  <a:pt x="374445" y="135352"/>
                </a:lnTo>
                <a:lnTo>
                  <a:pt x="419146" y="124825"/>
                </a:lnTo>
                <a:lnTo>
                  <a:pt x="465489" y="105780"/>
                </a:lnTo>
                <a:lnTo>
                  <a:pt x="488660" y="84171"/>
                </a:lnTo>
                <a:lnTo>
                  <a:pt x="488660" y="61708"/>
                </a:lnTo>
                <a:lnTo>
                  <a:pt x="419146" y="21053"/>
                </a:lnTo>
                <a:lnTo>
                  <a:pt x="374445" y="10526"/>
                </a:lnTo>
                <a:lnTo>
                  <a:pt x="324498" y="3508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96196" y="3420971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017497" y="3439444"/>
            <a:ext cx="244477" cy="118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90035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410614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00356" y="3922888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3"/>
                </a:lnTo>
                <a:lnTo>
                  <a:pt x="0" y="66454"/>
                </a:lnTo>
                <a:lnTo>
                  <a:pt x="0" y="90646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7"/>
                </a:lnTo>
                <a:lnTo>
                  <a:pt x="504280" y="90646"/>
                </a:lnTo>
                <a:lnTo>
                  <a:pt x="504280" y="66454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017497" y="3805205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577688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5"/>
                </a:lnTo>
                <a:lnTo>
                  <a:pt x="17203" y="83534"/>
                </a:lnTo>
                <a:lnTo>
                  <a:pt x="68815" y="103700"/>
                </a:lnTo>
                <a:lnTo>
                  <a:pt x="111296" y="112445"/>
                </a:lnTo>
                <a:lnTo>
                  <a:pt x="158763" y="118276"/>
                </a:lnTo>
                <a:lnTo>
                  <a:pt x="209222" y="121191"/>
                </a:lnTo>
                <a:lnTo>
                  <a:pt x="260678" y="121191"/>
                </a:lnTo>
                <a:lnTo>
                  <a:pt x="311137" y="118276"/>
                </a:lnTo>
                <a:lnTo>
                  <a:pt x="358604" y="112445"/>
                </a:lnTo>
                <a:lnTo>
                  <a:pt x="401085" y="103700"/>
                </a:lnTo>
                <a:lnTo>
                  <a:pt x="452696" y="83534"/>
                </a:lnTo>
                <a:lnTo>
                  <a:pt x="469900" y="60595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577689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577689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047307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577689" y="3410373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7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4" y="0"/>
                </a:moveTo>
                <a:lnTo>
                  <a:pt x="206468" y="0"/>
                </a:lnTo>
                <a:lnTo>
                  <a:pt x="156009" y="3400"/>
                </a:lnTo>
                <a:lnTo>
                  <a:pt x="108542" y="10202"/>
                </a:lnTo>
                <a:lnTo>
                  <a:pt x="66061" y="20405"/>
                </a:lnTo>
                <a:lnTo>
                  <a:pt x="22020" y="38864"/>
                </a:lnTo>
                <a:lnTo>
                  <a:pt x="0" y="59808"/>
                </a:lnTo>
                <a:lnTo>
                  <a:pt x="0" y="81580"/>
                </a:lnTo>
                <a:lnTo>
                  <a:pt x="66061" y="120984"/>
                </a:lnTo>
                <a:lnTo>
                  <a:pt x="108542" y="131186"/>
                </a:lnTo>
                <a:lnTo>
                  <a:pt x="156009" y="137988"/>
                </a:lnTo>
                <a:lnTo>
                  <a:pt x="206468" y="141389"/>
                </a:lnTo>
                <a:lnTo>
                  <a:pt x="257924" y="141389"/>
                </a:lnTo>
                <a:lnTo>
                  <a:pt x="308383" y="137988"/>
                </a:lnTo>
                <a:lnTo>
                  <a:pt x="355850" y="131186"/>
                </a:lnTo>
                <a:lnTo>
                  <a:pt x="398331" y="120984"/>
                </a:lnTo>
                <a:lnTo>
                  <a:pt x="442373" y="102525"/>
                </a:lnTo>
                <a:lnTo>
                  <a:pt x="464394" y="81580"/>
                </a:lnTo>
                <a:lnTo>
                  <a:pt x="464394" y="59808"/>
                </a:lnTo>
                <a:lnTo>
                  <a:pt x="398331" y="20405"/>
                </a:lnTo>
                <a:lnTo>
                  <a:pt x="355850" y="10202"/>
                </a:lnTo>
                <a:lnTo>
                  <a:pt x="308383" y="3400"/>
                </a:lnTo>
                <a:lnTo>
                  <a:pt x="257924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685801" y="3301724"/>
            <a:ext cx="233205" cy="111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699608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20986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699608" y="3922888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6" y="0"/>
                </a:moveTo>
                <a:lnTo>
                  <a:pt x="224201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3"/>
                </a:lnTo>
                <a:lnTo>
                  <a:pt x="0" y="66454"/>
                </a:lnTo>
                <a:lnTo>
                  <a:pt x="0" y="90646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1" y="157099"/>
                </a:lnTo>
                <a:lnTo>
                  <a:pt x="280076" y="157099"/>
                </a:lnTo>
                <a:lnTo>
                  <a:pt x="334869" y="153321"/>
                </a:lnTo>
                <a:lnTo>
                  <a:pt x="386412" y="145763"/>
                </a:lnTo>
                <a:lnTo>
                  <a:pt x="432542" y="134427"/>
                </a:lnTo>
                <a:lnTo>
                  <a:pt x="480366" y="113917"/>
                </a:lnTo>
                <a:lnTo>
                  <a:pt x="504278" y="90646"/>
                </a:lnTo>
                <a:lnTo>
                  <a:pt x="504278" y="66454"/>
                </a:lnTo>
                <a:lnTo>
                  <a:pt x="432542" y="22672"/>
                </a:lnTo>
                <a:lnTo>
                  <a:pt x="386412" y="11336"/>
                </a:lnTo>
                <a:lnTo>
                  <a:pt x="334869" y="3778"/>
                </a:lnTo>
                <a:lnTo>
                  <a:pt x="28007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816749" y="3805205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94703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186898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94703" y="3543581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809594" y="3432671"/>
            <a:ext cx="246315" cy="113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58952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51147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58952" y="5177084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57882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57883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373843" y="5067301"/>
            <a:ext cx="244469" cy="1165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62434" y="5181600"/>
            <a:ext cx="966469" cy="2540"/>
          </a:xfrm>
          <a:custGeom>
            <a:avLst/>
            <a:gdLst/>
            <a:ahLst/>
            <a:cxnLst/>
            <a:rect l="l" t="t" r="r" b="b"/>
            <a:pathLst>
              <a:path w="966470" h="2539">
                <a:moveTo>
                  <a:pt x="0" y="0"/>
                </a:moveTo>
                <a:lnTo>
                  <a:pt x="96633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24224" y="5042513"/>
            <a:ext cx="4183513" cy="31614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82382" y="3542452"/>
            <a:ext cx="725170" cy="5080"/>
          </a:xfrm>
          <a:custGeom>
            <a:avLst/>
            <a:gdLst/>
            <a:ahLst/>
            <a:cxnLst/>
            <a:rect l="l" t="t" r="r" b="b"/>
            <a:pathLst>
              <a:path w="725170" h="5079">
                <a:moveTo>
                  <a:pt x="0" y="0"/>
                </a:moveTo>
                <a:lnTo>
                  <a:pt x="72476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6008" y="3298612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70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48392" y="3145952"/>
            <a:ext cx="106297" cy="1255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12720" y="3145952"/>
            <a:ext cx="108544" cy="1255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808847" y="3122526"/>
            <a:ext cx="183401" cy="1153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18400" y="3040534"/>
            <a:ext cx="735965" cy="197485"/>
          </a:xfrm>
          <a:custGeom>
            <a:avLst/>
            <a:gdLst/>
            <a:ahLst/>
            <a:cxnLst/>
            <a:rect l="l" t="t" r="r" b="b"/>
            <a:pathLst>
              <a:path w="735965" h="197485">
                <a:moveTo>
                  <a:pt x="233557" y="87397"/>
                </a:moveTo>
                <a:lnTo>
                  <a:pt x="145972" y="87397"/>
                </a:lnTo>
                <a:lnTo>
                  <a:pt x="160195" y="89199"/>
                </a:lnTo>
                <a:lnTo>
                  <a:pt x="174417" y="94606"/>
                </a:lnTo>
                <a:lnTo>
                  <a:pt x="208104" y="129745"/>
                </a:lnTo>
                <a:lnTo>
                  <a:pt x="220830" y="170290"/>
                </a:lnTo>
                <a:lnTo>
                  <a:pt x="222327" y="196420"/>
                </a:lnTo>
                <a:lnTo>
                  <a:pt x="306917" y="197321"/>
                </a:lnTo>
                <a:lnTo>
                  <a:pt x="292693" y="162181"/>
                </a:lnTo>
                <a:lnTo>
                  <a:pt x="288950" y="155874"/>
                </a:lnTo>
                <a:lnTo>
                  <a:pt x="284459" y="149567"/>
                </a:lnTo>
                <a:lnTo>
                  <a:pt x="281465" y="143261"/>
                </a:lnTo>
                <a:lnTo>
                  <a:pt x="267990" y="142359"/>
                </a:lnTo>
                <a:lnTo>
                  <a:pt x="256762" y="142359"/>
                </a:lnTo>
                <a:lnTo>
                  <a:pt x="250024" y="130646"/>
                </a:lnTo>
                <a:lnTo>
                  <a:pt x="258259" y="119834"/>
                </a:lnTo>
                <a:lnTo>
                  <a:pt x="279406" y="119834"/>
                </a:lnTo>
                <a:lnTo>
                  <a:pt x="280716" y="113527"/>
                </a:lnTo>
                <a:lnTo>
                  <a:pt x="285607" y="100912"/>
                </a:lnTo>
                <a:lnTo>
                  <a:pt x="246282" y="100912"/>
                </a:lnTo>
                <a:lnTo>
                  <a:pt x="238047" y="100012"/>
                </a:lnTo>
                <a:lnTo>
                  <a:pt x="232059" y="98210"/>
                </a:lnTo>
                <a:lnTo>
                  <a:pt x="229812" y="94606"/>
                </a:lnTo>
                <a:lnTo>
                  <a:pt x="232059" y="88299"/>
                </a:lnTo>
                <a:lnTo>
                  <a:pt x="233557" y="87397"/>
                </a:lnTo>
                <a:close/>
              </a:path>
              <a:path w="735965" h="197485">
                <a:moveTo>
                  <a:pt x="416745" y="16217"/>
                </a:moveTo>
                <a:lnTo>
                  <a:pt x="277722" y="16217"/>
                </a:lnTo>
                <a:lnTo>
                  <a:pt x="398242" y="23426"/>
                </a:lnTo>
                <a:lnTo>
                  <a:pt x="486575" y="124339"/>
                </a:lnTo>
                <a:lnTo>
                  <a:pt x="480587" y="143261"/>
                </a:lnTo>
                <a:lnTo>
                  <a:pt x="476095" y="160379"/>
                </a:lnTo>
                <a:lnTo>
                  <a:pt x="473100" y="177499"/>
                </a:lnTo>
                <a:lnTo>
                  <a:pt x="472352" y="193716"/>
                </a:lnTo>
                <a:lnTo>
                  <a:pt x="509032" y="193716"/>
                </a:lnTo>
                <a:lnTo>
                  <a:pt x="510529" y="169390"/>
                </a:lnTo>
                <a:lnTo>
                  <a:pt x="515020" y="147765"/>
                </a:lnTo>
                <a:lnTo>
                  <a:pt x="541969" y="103615"/>
                </a:lnTo>
                <a:lnTo>
                  <a:pt x="580147" y="87397"/>
                </a:lnTo>
                <a:lnTo>
                  <a:pt x="666234" y="87397"/>
                </a:lnTo>
                <a:lnTo>
                  <a:pt x="663239" y="85595"/>
                </a:lnTo>
                <a:lnTo>
                  <a:pt x="652010" y="80190"/>
                </a:lnTo>
                <a:lnTo>
                  <a:pt x="640033" y="75684"/>
                </a:lnTo>
                <a:lnTo>
                  <a:pt x="476843" y="75684"/>
                </a:lnTo>
                <a:lnTo>
                  <a:pt x="416957" y="24326"/>
                </a:lnTo>
                <a:lnTo>
                  <a:pt x="441662" y="24326"/>
                </a:lnTo>
                <a:lnTo>
                  <a:pt x="426689" y="18920"/>
                </a:lnTo>
                <a:lnTo>
                  <a:pt x="416745" y="16217"/>
                </a:lnTo>
                <a:close/>
              </a:path>
              <a:path w="735965" h="197485">
                <a:moveTo>
                  <a:pt x="246282" y="82892"/>
                </a:moveTo>
                <a:lnTo>
                  <a:pt x="23205" y="82892"/>
                </a:lnTo>
                <a:lnTo>
                  <a:pt x="11977" y="83793"/>
                </a:lnTo>
                <a:lnTo>
                  <a:pt x="0" y="83793"/>
                </a:lnTo>
                <a:lnTo>
                  <a:pt x="1497" y="93704"/>
                </a:lnTo>
                <a:lnTo>
                  <a:pt x="3742" y="101814"/>
                </a:lnTo>
                <a:lnTo>
                  <a:pt x="7485" y="108121"/>
                </a:lnTo>
                <a:lnTo>
                  <a:pt x="10480" y="114428"/>
                </a:lnTo>
                <a:lnTo>
                  <a:pt x="12725" y="120735"/>
                </a:lnTo>
                <a:lnTo>
                  <a:pt x="11977" y="128844"/>
                </a:lnTo>
                <a:lnTo>
                  <a:pt x="8234" y="138755"/>
                </a:lnTo>
                <a:lnTo>
                  <a:pt x="748" y="152270"/>
                </a:lnTo>
                <a:lnTo>
                  <a:pt x="2994" y="157676"/>
                </a:lnTo>
                <a:lnTo>
                  <a:pt x="7485" y="160379"/>
                </a:lnTo>
                <a:lnTo>
                  <a:pt x="10480" y="164885"/>
                </a:lnTo>
                <a:lnTo>
                  <a:pt x="6737" y="174796"/>
                </a:lnTo>
                <a:lnTo>
                  <a:pt x="70366" y="184707"/>
                </a:lnTo>
                <a:lnTo>
                  <a:pt x="77102" y="142359"/>
                </a:lnTo>
                <a:lnTo>
                  <a:pt x="105549" y="100912"/>
                </a:lnTo>
                <a:lnTo>
                  <a:pt x="145972" y="87397"/>
                </a:lnTo>
                <a:lnTo>
                  <a:pt x="233557" y="87397"/>
                </a:lnTo>
                <a:lnTo>
                  <a:pt x="238047" y="84695"/>
                </a:lnTo>
                <a:lnTo>
                  <a:pt x="246282" y="82892"/>
                </a:lnTo>
                <a:close/>
              </a:path>
              <a:path w="735965" h="197485">
                <a:moveTo>
                  <a:pt x="666234" y="87397"/>
                </a:moveTo>
                <a:lnTo>
                  <a:pt x="580147" y="87397"/>
                </a:lnTo>
                <a:lnTo>
                  <a:pt x="593622" y="88299"/>
                </a:lnTo>
                <a:lnTo>
                  <a:pt x="607095" y="92803"/>
                </a:lnTo>
                <a:lnTo>
                  <a:pt x="638536" y="121636"/>
                </a:lnTo>
                <a:lnTo>
                  <a:pt x="652010" y="178400"/>
                </a:lnTo>
                <a:lnTo>
                  <a:pt x="725371" y="178400"/>
                </a:lnTo>
                <a:lnTo>
                  <a:pt x="730611" y="169390"/>
                </a:lnTo>
                <a:lnTo>
                  <a:pt x="732483" y="164885"/>
                </a:lnTo>
                <a:lnTo>
                  <a:pt x="692434" y="164885"/>
                </a:lnTo>
                <a:lnTo>
                  <a:pt x="683450" y="162181"/>
                </a:lnTo>
                <a:lnTo>
                  <a:pt x="675217" y="158577"/>
                </a:lnTo>
                <a:lnTo>
                  <a:pt x="666982" y="153172"/>
                </a:lnTo>
                <a:lnTo>
                  <a:pt x="730611" y="142359"/>
                </a:lnTo>
                <a:lnTo>
                  <a:pt x="719382" y="129745"/>
                </a:lnTo>
                <a:lnTo>
                  <a:pt x="708154" y="118932"/>
                </a:lnTo>
                <a:lnTo>
                  <a:pt x="697674" y="109021"/>
                </a:lnTo>
                <a:lnTo>
                  <a:pt x="686445" y="100012"/>
                </a:lnTo>
                <a:lnTo>
                  <a:pt x="675217" y="92803"/>
                </a:lnTo>
                <a:lnTo>
                  <a:pt x="666234" y="87397"/>
                </a:lnTo>
                <a:close/>
              </a:path>
              <a:path w="735965" h="197485">
                <a:moveTo>
                  <a:pt x="735851" y="152270"/>
                </a:moveTo>
                <a:lnTo>
                  <a:pt x="728365" y="157676"/>
                </a:lnTo>
                <a:lnTo>
                  <a:pt x="719382" y="161281"/>
                </a:lnTo>
                <a:lnTo>
                  <a:pt x="711147" y="163983"/>
                </a:lnTo>
                <a:lnTo>
                  <a:pt x="701417" y="164885"/>
                </a:lnTo>
                <a:lnTo>
                  <a:pt x="732483" y="164885"/>
                </a:lnTo>
                <a:lnTo>
                  <a:pt x="735851" y="156776"/>
                </a:lnTo>
                <a:lnTo>
                  <a:pt x="735851" y="152270"/>
                </a:lnTo>
                <a:close/>
              </a:path>
              <a:path w="735965" h="197485">
                <a:moveTo>
                  <a:pt x="279406" y="119834"/>
                </a:moveTo>
                <a:lnTo>
                  <a:pt x="266492" y="119834"/>
                </a:lnTo>
                <a:lnTo>
                  <a:pt x="259756" y="130646"/>
                </a:lnTo>
                <a:lnTo>
                  <a:pt x="267990" y="142359"/>
                </a:lnTo>
                <a:lnTo>
                  <a:pt x="281465" y="143261"/>
                </a:lnTo>
                <a:lnTo>
                  <a:pt x="279219" y="134250"/>
                </a:lnTo>
                <a:lnTo>
                  <a:pt x="278470" y="124339"/>
                </a:lnTo>
                <a:lnTo>
                  <a:pt x="279406" y="119834"/>
                </a:lnTo>
                <a:close/>
              </a:path>
              <a:path w="735965" h="197485">
                <a:moveTo>
                  <a:pt x="285957" y="100012"/>
                </a:moveTo>
                <a:lnTo>
                  <a:pt x="282213" y="100012"/>
                </a:lnTo>
                <a:lnTo>
                  <a:pt x="275476" y="100912"/>
                </a:lnTo>
                <a:lnTo>
                  <a:pt x="285607" y="100912"/>
                </a:lnTo>
                <a:lnTo>
                  <a:pt x="285957" y="100012"/>
                </a:lnTo>
                <a:close/>
              </a:path>
              <a:path w="735965" h="197485">
                <a:moveTo>
                  <a:pt x="308414" y="0"/>
                </a:moveTo>
                <a:lnTo>
                  <a:pt x="261252" y="4504"/>
                </a:lnTo>
                <a:lnTo>
                  <a:pt x="215590" y="17118"/>
                </a:lnTo>
                <a:lnTo>
                  <a:pt x="171424" y="38742"/>
                </a:lnTo>
                <a:lnTo>
                  <a:pt x="160944" y="45050"/>
                </a:lnTo>
                <a:lnTo>
                  <a:pt x="139984" y="55862"/>
                </a:lnTo>
                <a:lnTo>
                  <a:pt x="129504" y="60366"/>
                </a:lnTo>
                <a:lnTo>
                  <a:pt x="119772" y="63971"/>
                </a:lnTo>
                <a:lnTo>
                  <a:pt x="109292" y="68477"/>
                </a:lnTo>
                <a:lnTo>
                  <a:pt x="77852" y="76586"/>
                </a:lnTo>
                <a:lnTo>
                  <a:pt x="67372" y="78388"/>
                </a:lnTo>
                <a:lnTo>
                  <a:pt x="56142" y="80190"/>
                </a:lnTo>
                <a:lnTo>
                  <a:pt x="45662" y="81991"/>
                </a:lnTo>
                <a:lnTo>
                  <a:pt x="34434" y="82892"/>
                </a:lnTo>
                <a:lnTo>
                  <a:pt x="256012" y="82892"/>
                </a:lnTo>
                <a:lnTo>
                  <a:pt x="276225" y="84695"/>
                </a:lnTo>
                <a:lnTo>
                  <a:pt x="284459" y="87397"/>
                </a:lnTo>
                <a:lnTo>
                  <a:pt x="289699" y="90101"/>
                </a:lnTo>
                <a:lnTo>
                  <a:pt x="292693" y="81991"/>
                </a:lnTo>
                <a:lnTo>
                  <a:pt x="282962" y="80190"/>
                </a:lnTo>
                <a:lnTo>
                  <a:pt x="281663" y="64872"/>
                </a:lnTo>
                <a:lnTo>
                  <a:pt x="222327" y="64872"/>
                </a:lnTo>
                <a:lnTo>
                  <a:pt x="214092" y="38742"/>
                </a:lnTo>
                <a:lnTo>
                  <a:pt x="259756" y="38742"/>
                </a:lnTo>
                <a:lnTo>
                  <a:pt x="279219" y="36040"/>
                </a:lnTo>
                <a:lnTo>
                  <a:pt x="277722" y="16217"/>
                </a:lnTo>
                <a:lnTo>
                  <a:pt x="416745" y="16217"/>
                </a:lnTo>
                <a:lnTo>
                  <a:pt x="403482" y="12613"/>
                </a:lnTo>
                <a:lnTo>
                  <a:pt x="379528" y="7207"/>
                </a:lnTo>
                <a:lnTo>
                  <a:pt x="355574" y="2702"/>
                </a:lnTo>
                <a:lnTo>
                  <a:pt x="332367" y="900"/>
                </a:lnTo>
                <a:lnTo>
                  <a:pt x="308414" y="0"/>
                </a:lnTo>
                <a:close/>
              </a:path>
              <a:path w="735965" h="197485">
                <a:moveTo>
                  <a:pt x="441662" y="24326"/>
                </a:moveTo>
                <a:lnTo>
                  <a:pt x="416957" y="24326"/>
                </a:lnTo>
                <a:lnTo>
                  <a:pt x="436420" y="33337"/>
                </a:lnTo>
                <a:lnTo>
                  <a:pt x="454386" y="41446"/>
                </a:lnTo>
                <a:lnTo>
                  <a:pt x="470107" y="49555"/>
                </a:lnTo>
                <a:lnTo>
                  <a:pt x="483580" y="55862"/>
                </a:lnTo>
                <a:lnTo>
                  <a:pt x="495557" y="62169"/>
                </a:lnTo>
                <a:lnTo>
                  <a:pt x="506037" y="67575"/>
                </a:lnTo>
                <a:lnTo>
                  <a:pt x="514272" y="72080"/>
                </a:lnTo>
                <a:lnTo>
                  <a:pt x="520260" y="75684"/>
                </a:lnTo>
                <a:lnTo>
                  <a:pt x="535981" y="72080"/>
                </a:lnTo>
                <a:lnTo>
                  <a:pt x="515020" y="59466"/>
                </a:lnTo>
                <a:lnTo>
                  <a:pt x="494060" y="47753"/>
                </a:lnTo>
                <a:lnTo>
                  <a:pt x="471603" y="36940"/>
                </a:lnTo>
                <a:lnTo>
                  <a:pt x="449146" y="27029"/>
                </a:lnTo>
                <a:lnTo>
                  <a:pt x="441662" y="24326"/>
                </a:lnTo>
                <a:close/>
              </a:path>
              <a:path w="735965" h="197485">
                <a:moveTo>
                  <a:pt x="590627" y="67575"/>
                </a:moveTo>
                <a:lnTo>
                  <a:pt x="577902" y="67575"/>
                </a:lnTo>
                <a:lnTo>
                  <a:pt x="564427" y="68477"/>
                </a:lnTo>
                <a:lnTo>
                  <a:pt x="535981" y="72080"/>
                </a:lnTo>
                <a:lnTo>
                  <a:pt x="520260" y="75684"/>
                </a:lnTo>
                <a:lnTo>
                  <a:pt x="640033" y="75684"/>
                </a:lnTo>
                <a:lnTo>
                  <a:pt x="616079" y="70277"/>
                </a:lnTo>
                <a:lnTo>
                  <a:pt x="603352" y="68477"/>
                </a:lnTo>
                <a:lnTo>
                  <a:pt x="590627" y="67575"/>
                </a:lnTo>
                <a:close/>
              </a:path>
              <a:path w="735965" h="197485">
                <a:moveTo>
                  <a:pt x="232059" y="38742"/>
                </a:moveTo>
                <a:lnTo>
                  <a:pt x="224572" y="38742"/>
                </a:lnTo>
                <a:lnTo>
                  <a:pt x="232059" y="64872"/>
                </a:lnTo>
                <a:lnTo>
                  <a:pt x="240292" y="64872"/>
                </a:lnTo>
                <a:lnTo>
                  <a:pt x="232059" y="38742"/>
                </a:lnTo>
                <a:close/>
              </a:path>
              <a:path w="735965" h="197485">
                <a:moveTo>
                  <a:pt x="250024" y="38742"/>
                </a:moveTo>
                <a:lnTo>
                  <a:pt x="241790" y="38742"/>
                </a:lnTo>
                <a:lnTo>
                  <a:pt x="250024" y="64872"/>
                </a:lnTo>
                <a:lnTo>
                  <a:pt x="256762" y="64872"/>
                </a:lnTo>
                <a:lnTo>
                  <a:pt x="250024" y="38742"/>
                </a:lnTo>
                <a:close/>
              </a:path>
              <a:path w="735965" h="197485">
                <a:moveTo>
                  <a:pt x="279219" y="36040"/>
                </a:moveTo>
                <a:lnTo>
                  <a:pt x="259756" y="38742"/>
                </a:lnTo>
                <a:lnTo>
                  <a:pt x="267242" y="64872"/>
                </a:lnTo>
                <a:lnTo>
                  <a:pt x="281663" y="64872"/>
                </a:lnTo>
                <a:lnTo>
                  <a:pt x="279219" y="3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18250" y="3087115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69978" y="3044805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4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670800" y="2605476"/>
            <a:ext cx="517312" cy="3790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752541" y="2354670"/>
            <a:ext cx="578854" cy="6007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23424" y="4411209"/>
            <a:ext cx="468075" cy="49099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31200" y="4461179"/>
            <a:ext cx="462518" cy="6048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686061" y="7766322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829055" y="7370512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1" y="0"/>
                </a:lnTo>
                <a:lnTo>
                  <a:pt x="12982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961935" y="7375549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40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861895" y="7762152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59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2" y="0"/>
                </a:lnTo>
                <a:lnTo>
                  <a:pt x="118532" y="230042"/>
                </a:lnTo>
                <a:lnTo>
                  <a:pt x="0" y="23004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727455" y="764622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85100" y="6937791"/>
            <a:ext cx="475019" cy="402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394700" y="7306091"/>
            <a:ext cx="957619" cy="4028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174212" y="7484485"/>
            <a:ext cx="387672" cy="47841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13700" y="6493291"/>
            <a:ext cx="1251795" cy="6115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539577" y="7211343"/>
            <a:ext cx="576113" cy="7992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264900" y="746270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420683" y="7283384"/>
            <a:ext cx="136525" cy="183515"/>
          </a:xfrm>
          <a:custGeom>
            <a:avLst/>
            <a:gdLst/>
            <a:ahLst/>
            <a:cxnLst/>
            <a:rect l="l" t="t" r="r" b="b"/>
            <a:pathLst>
              <a:path w="136525" h="183515">
                <a:moveTo>
                  <a:pt x="0" y="183114"/>
                </a:moveTo>
                <a:lnTo>
                  <a:pt x="136052" y="183114"/>
                </a:lnTo>
                <a:lnTo>
                  <a:pt x="136052" y="0"/>
                </a:lnTo>
                <a:lnTo>
                  <a:pt x="0" y="0"/>
                </a:lnTo>
                <a:lnTo>
                  <a:pt x="0" y="183114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560246" y="7024370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40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455191" y="7458698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40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7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296460" y="7204656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296460" y="7204656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314206" y="7282451"/>
            <a:ext cx="95250" cy="91440"/>
          </a:xfrm>
          <a:custGeom>
            <a:avLst/>
            <a:gdLst/>
            <a:ahLst/>
            <a:cxnLst/>
            <a:rect l="l" t="t" r="r" b="b"/>
            <a:pathLst>
              <a:path w="95250" h="91440">
                <a:moveTo>
                  <a:pt x="0" y="0"/>
                </a:moveTo>
                <a:lnTo>
                  <a:pt x="94645" y="0"/>
                </a:lnTo>
                <a:lnTo>
                  <a:pt x="94645" y="91075"/>
                </a:lnTo>
                <a:lnTo>
                  <a:pt x="0" y="91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0399324" y="3406986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153226" y="3653083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40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397066" y="3506328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4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916356" y="3505200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40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424161" y="3939821"/>
            <a:ext cx="269240" cy="2540"/>
          </a:xfrm>
          <a:custGeom>
            <a:avLst/>
            <a:gdLst/>
            <a:ahLst/>
            <a:cxnLst/>
            <a:rect l="l" t="t" r="r" b="b"/>
            <a:pathLst>
              <a:path w="269240" h="2539">
                <a:moveTo>
                  <a:pt x="0" y="0"/>
                </a:moveTo>
                <a:lnTo>
                  <a:pt x="2686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999307" y="5172569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5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1013440" y="3077351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90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1212124" y="3926276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997440" y="4034649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4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833099" y="4034649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5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498325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50"/>
                </a:lnTo>
                <a:lnTo>
                  <a:pt x="16896" y="62551"/>
                </a:lnTo>
                <a:lnTo>
                  <a:pt x="0" y="82432"/>
                </a:lnTo>
                <a:lnTo>
                  <a:pt x="0" y="102705"/>
                </a:lnTo>
                <a:lnTo>
                  <a:pt x="50689" y="141287"/>
                </a:lnTo>
                <a:lnTo>
                  <a:pt x="101379" y="158024"/>
                </a:lnTo>
                <a:lnTo>
                  <a:pt x="145176" y="167785"/>
                </a:lnTo>
                <a:lnTo>
                  <a:pt x="193089" y="175376"/>
                </a:lnTo>
                <a:lnTo>
                  <a:pt x="244088" y="180799"/>
                </a:lnTo>
                <a:lnTo>
                  <a:pt x="297144" y="184052"/>
                </a:lnTo>
                <a:lnTo>
                  <a:pt x="351230" y="185137"/>
                </a:lnTo>
                <a:lnTo>
                  <a:pt x="405315" y="184052"/>
                </a:lnTo>
                <a:lnTo>
                  <a:pt x="458372" y="180799"/>
                </a:lnTo>
                <a:lnTo>
                  <a:pt x="509371" y="175376"/>
                </a:lnTo>
                <a:lnTo>
                  <a:pt x="557283" y="167785"/>
                </a:lnTo>
                <a:lnTo>
                  <a:pt x="601080" y="158024"/>
                </a:lnTo>
                <a:lnTo>
                  <a:pt x="651770" y="141287"/>
                </a:lnTo>
                <a:lnTo>
                  <a:pt x="685563" y="122585"/>
                </a:lnTo>
                <a:lnTo>
                  <a:pt x="702460" y="102705"/>
                </a:lnTo>
                <a:lnTo>
                  <a:pt x="702460" y="82432"/>
                </a:lnTo>
                <a:lnTo>
                  <a:pt x="651770" y="43850"/>
                </a:lnTo>
                <a:lnTo>
                  <a:pt x="601080" y="27112"/>
                </a:lnTo>
                <a:lnTo>
                  <a:pt x="557283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498324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489864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196548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496212" y="6468533"/>
            <a:ext cx="700405" cy="113030"/>
          </a:xfrm>
          <a:custGeom>
            <a:avLst/>
            <a:gdLst/>
            <a:ahLst/>
            <a:cxnLst/>
            <a:rect l="l" t="t" r="r" b="b"/>
            <a:pathLst>
              <a:path w="700404" h="113029">
                <a:moveTo>
                  <a:pt x="0" y="0"/>
                </a:moveTo>
                <a:lnTo>
                  <a:pt x="699910" y="0"/>
                </a:lnTo>
                <a:lnTo>
                  <a:pt x="699910" y="112889"/>
                </a:lnTo>
                <a:lnTo>
                  <a:pt x="0" y="112889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491552" y="6335324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30" y="0"/>
                </a:moveTo>
                <a:lnTo>
                  <a:pt x="297144" y="1264"/>
                </a:lnTo>
                <a:lnTo>
                  <a:pt x="244088" y="5058"/>
                </a:lnTo>
                <a:lnTo>
                  <a:pt x="193089" y="11382"/>
                </a:lnTo>
                <a:lnTo>
                  <a:pt x="145176" y="20235"/>
                </a:lnTo>
                <a:lnTo>
                  <a:pt x="101379" y="31618"/>
                </a:lnTo>
                <a:lnTo>
                  <a:pt x="50689" y="51136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9" y="184282"/>
                </a:lnTo>
                <a:lnTo>
                  <a:pt x="145176" y="195664"/>
                </a:lnTo>
                <a:lnTo>
                  <a:pt x="193089" y="204517"/>
                </a:lnTo>
                <a:lnTo>
                  <a:pt x="244088" y="210840"/>
                </a:lnTo>
                <a:lnTo>
                  <a:pt x="297144" y="214634"/>
                </a:lnTo>
                <a:lnTo>
                  <a:pt x="351230" y="215899"/>
                </a:lnTo>
                <a:lnTo>
                  <a:pt x="405315" y="214634"/>
                </a:lnTo>
                <a:lnTo>
                  <a:pt x="458372" y="210840"/>
                </a:lnTo>
                <a:lnTo>
                  <a:pt x="509371" y="204517"/>
                </a:lnTo>
                <a:lnTo>
                  <a:pt x="557283" y="195664"/>
                </a:lnTo>
                <a:lnTo>
                  <a:pt x="601080" y="184282"/>
                </a:lnTo>
                <a:lnTo>
                  <a:pt x="651770" y="164763"/>
                </a:lnTo>
                <a:lnTo>
                  <a:pt x="685563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6"/>
                </a:lnTo>
                <a:lnTo>
                  <a:pt x="601080" y="31618"/>
                </a:lnTo>
                <a:lnTo>
                  <a:pt x="557283" y="20235"/>
                </a:lnTo>
                <a:lnTo>
                  <a:pt x="509371" y="11382"/>
                </a:lnTo>
                <a:lnTo>
                  <a:pt x="458372" y="5058"/>
                </a:lnTo>
                <a:lnTo>
                  <a:pt x="405315" y="126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91552" y="6335325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658513" y="6367783"/>
            <a:ext cx="352732" cy="1563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842500" y="7213600"/>
            <a:ext cx="273191" cy="3905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717899" y="7028461"/>
            <a:ext cx="419522" cy="5738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791591" y="5023556"/>
            <a:ext cx="273190" cy="3928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665579" y="4838700"/>
            <a:ext cx="419524" cy="58180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>
            <a:spLocks noGrp="1"/>
          </p:cNvSpPr>
          <p:nvPr>
            <p:ph type="title"/>
          </p:nvPr>
        </p:nvSpPr>
        <p:spPr>
          <a:xfrm>
            <a:off x="533400" y="749300"/>
            <a:ext cx="682688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09545" algn="l"/>
              </a:tabLst>
            </a:pPr>
            <a:r>
              <a:rPr sz="5000" spc="-5" dirty="0"/>
              <a:t>Creating	</a:t>
            </a:r>
            <a:r>
              <a:rPr sz="5000" dirty="0"/>
              <a:t>a </a:t>
            </a:r>
            <a:r>
              <a:rPr sz="5000" spc="-5" dirty="0"/>
              <a:t>network</a:t>
            </a:r>
            <a:r>
              <a:rPr sz="5000" spc="-70" dirty="0"/>
              <a:t> </a:t>
            </a:r>
            <a:r>
              <a:rPr sz="5000" spc="-5" dirty="0"/>
              <a:t>app</a:t>
            </a:r>
            <a:endParaRPr sz="5000"/>
          </a:p>
        </p:txBody>
      </p:sp>
      <p:sp>
        <p:nvSpPr>
          <p:cNvPr id="130" name="object 130"/>
          <p:cNvSpPr/>
          <p:nvPr/>
        </p:nvSpPr>
        <p:spPr>
          <a:xfrm>
            <a:off x="540399" y="1479110"/>
            <a:ext cx="6801484" cy="0"/>
          </a:xfrm>
          <a:custGeom>
            <a:avLst/>
            <a:gdLst/>
            <a:ahLst/>
            <a:cxnLst/>
            <a:rect l="l" t="t" r="r" b="b"/>
            <a:pathLst>
              <a:path w="6801484">
                <a:moveTo>
                  <a:pt x="0" y="0"/>
                </a:moveTo>
                <a:lnTo>
                  <a:pt x="6801135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723900" y="1327694"/>
            <a:ext cx="5612130" cy="605917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write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programs</a:t>
            </a:r>
            <a:r>
              <a:rPr sz="3400" spc="-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that</a:t>
            </a:r>
            <a:endParaRPr sz="3400">
              <a:latin typeface="Comic Sans MS"/>
              <a:cs typeface="Comic Sans MS"/>
            </a:endParaRPr>
          </a:p>
          <a:p>
            <a:pPr marL="736600" marR="1198245" indent="-288925">
              <a:lnSpc>
                <a:spcPct val="116100"/>
              </a:lnSpc>
              <a:spcBef>
                <a:spcPts val="98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spc="-5" dirty="0">
                <a:latin typeface="Comic Sans MS"/>
                <a:cs typeface="Comic Sans MS"/>
              </a:rPr>
              <a:t>run </a:t>
            </a:r>
            <a:r>
              <a:rPr sz="2800" dirty="0">
                <a:latin typeface="Comic Sans MS"/>
                <a:cs typeface="Comic Sans MS"/>
              </a:rPr>
              <a:t>on </a:t>
            </a:r>
            <a:r>
              <a:rPr sz="2800" spc="-5" dirty="0">
                <a:latin typeface="Comic Sans MS"/>
                <a:cs typeface="Comic Sans MS"/>
              </a:rPr>
              <a:t>(different)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end  systems</a:t>
            </a:r>
            <a:endParaRPr sz="2800">
              <a:latin typeface="Comic Sans MS"/>
              <a:cs typeface="Comic Sans MS"/>
            </a:endParaRPr>
          </a:p>
          <a:p>
            <a:pPr marL="736600" indent="-288925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spc="-5" dirty="0">
                <a:latin typeface="Comic Sans MS"/>
                <a:cs typeface="Comic Sans MS"/>
              </a:rPr>
              <a:t>communicate over network</a:t>
            </a:r>
            <a:endParaRPr sz="2800">
              <a:latin typeface="Comic Sans MS"/>
              <a:cs typeface="Comic Sans MS"/>
            </a:endParaRPr>
          </a:p>
          <a:p>
            <a:pPr marL="736600" marR="294640" indent="-288925">
              <a:lnSpc>
                <a:spcPct val="116100"/>
              </a:lnSpc>
              <a:spcBef>
                <a:spcPts val="994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spc="-5" dirty="0">
                <a:latin typeface="Comic Sans MS"/>
                <a:cs typeface="Comic Sans MS"/>
              </a:rPr>
              <a:t>e.g., </a:t>
            </a:r>
            <a:r>
              <a:rPr sz="2800" dirty="0">
                <a:latin typeface="Comic Sans MS"/>
                <a:cs typeface="Comic Sans MS"/>
              </a:rPr>
              <a:t>web </a:t>
            </a:r>
            <a:r>
              <a:rPr sz="2800" spc="-5" dirty="0">
                <a:latin typeface="Comic Sans MS"/>
                <a:cs typeface="Comic Sans MS"/>
              </a:rPr>
              <a:t>server software  communicates </a:t>
            </a:r>
            <a:r>
              <a:rPr sz="2800" dirty="0">
                <a:latin typeface="Comic Sans MS"/>
                <a:cs typeface="Comic Sans MS"/>
              </a:rPr>
              <a:t>with</a:t>
            </a:r>
            <a:r>
              <a:rPr sz="2800" spc="-5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browser  </a:t>
            </a:r>
            <a:r>
              <a:rPr sz="2800" spc="-5" dirty="0">
                <a:latin typeface="Comic Sans MS"/>
                <a:cs typeface="Comic Sans MS"/>
              </a:rPr>
              <a:t>software</a:t>
            </a:r>
            <a:endParaRPr sz="2800">
              <a:latin typeface="Comic Sans MS"/>
              <a:cs typeface="Comic Sans MS"/>
            </a:endParaRPr>
          </a:p>
          <a:p>
            <a:pPr marL="495300" marR="5080" indent="-482600">
              <a:lnSpc>
                <a:spcPct val="115199"/>
              </a:lnSpc>
              <a:spcBef>
                <a:spcPts val="1019"/>
              </a:spcBef>
              <a:tabLst>
                <a:tab pos="1278255" algn="l"/>
                <a:tab pos="4109085" algn="l"/>
              </a:tabLst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No need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to write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software  for	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n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etwor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k-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core	de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v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ices</a:t>
            </a:r>
            <a:endParaRPr sz="3400">
              <a:latin typeface="Comic Sans MS"/>
              <a:cs typeface="Comic Sans MS"/>
            </a:endParaRPr>
          </a:p>
          <a:p>
            <a:pPr marL="736600" indent="-28892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spc="-5" dirty="0">
                <a:latin typeface="Comic Sans MS"/>
                <a:cs typeface="Comic Sans MS"/>
              </a:rPr>
              <a:t>network-core devices </a:t>
            </a:r>
            <a:r>
              <a:rPr sz="2800" dirty="0">
                <a:latin typeface="Comic Sans MS"/>
                <a:cs typeface="Comic Sans MS"/>
              </a:rPr>
              <a:t>do</a:t>
            </a:r>
            <a:r>
              <a:rPr sz="2800" spc="-5" dirty="0">
                <a:latin typeface="Comic Sans MS"/>
                <a:cs typeface="Comic Sans MS"/>
              </a:rPr>
              <a:t> not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9697156" y="1169529"/>
            <a:ext cx="962025" cy="1216025"/>
          </a:xfrm>
          <a:custGeom>
            <a:avLst/>
            <a:gdLst/>
            <a:ahLst/>
            <a:cxnLst/>
            <a:rect l="l" t="t" r="r" b="b"/>
            <a:pathLst>
              <a:path w="962025" h="1216025">
                <a:moveTo>
                  <a:pt x="0" y="0"/>
                </a:moveTo>
                <a:lnTo>
                  <a:pt x="961812" y="0"/>
                </a:lnTo>
                <a:lnTo>
                  <a:pt x="961812" y="1215503"/>
                </a:lnTo>
                <a:lnTo>
                  <a:pt x="0" y="1215503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649743" y="1206813"/>
            <a:ext cx="982344" cy="1258570"/>
          </a:xfrm>
          <a:custGeom>
            <a:avLst/>
            <a:gdLst/>
            <a:ahLst/>
            <a:cxnLst/>
            <a:rect l="l" t="t" r="r" b="b"/>
            <a:pathLst>
              <a:path w="982345" h="1258570">
                <a:moveTo>
                  <a:pt x="0" y="0"/>
                </a:moveTo>
                <a:lnTo>
                  <a:pt x="982132" y="0"/>
                </a:lnTo>
                <a:lnTo>
                  <a:pt x="982132" y="1258380"/>
                </a:lnTo>
                <a:lnTo>
                  <a:pt x="0" y="1258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4" name="object 134"/>
          <p:cNvGraphicFramePr>
            <a:graphicFrameLocks noGrp="1"/>
          </p:cNvGraphicFramePr>
          <p:nvPr/>
        </p:nvGraphicFramePr>
        <p:xfrm>
          <a:off x="9643393" y="1200463"/>
          <a:ext cx="1001394" cy="1271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614"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application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23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</a:pPr>
                      <a:r>
                        <a:rPr sz="1400" spc="-5" dirty="0">
                          <a:latin typeface="Comic Sans MS"/>
                          <a:cs typeface="Comic Sans MS"/>
                        </a:rPr>
                        <a:t>transport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25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400" spc="-5" dirty="0">
                          <a:latin typeface="Comic Sans MS"/>
                          <a:cs typeface="Comic Sans MS"/>
                        </a:rPr>
                        <a:t>network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255">
                <a:tc>
                  <a:txBody>
                    <a:bodyPr/>
                    <a:lstStyle/>
                    <a:p>
                      <a:pPr marR="5715" algn="ctr">
                        <a:lnSpc>
                          <a:spcPts val="1565"/>
                        </a:lnSpc>
                        <a:spcBef>
                          <a:spcPts val="3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sz="1400" spc="-3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spc="-5" dirty="0">
                          <a:latin typeface="Comic Sans MS"/>
                          <a:cs typeface="Comic Sans MS"/>
                        </a:rPr>
                        <a:t>link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233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physical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5" name="object 135"/>
          <p:cNvSpPr/>
          <p:nvPr/>
        </p:nvSpPr>
        <p:spPr>
          <a:xfrm>
            <a:off x="9202703" y="1204328"/>
            <a:ext cx="431800" cy="14765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202703" y="1204328"/>
            <a:ext cx="431800" cy="1477010"/>
          </a:xfrm>
          <a:custGeom>
            <a:avLst/>
            <a:gdLst/>
            <a:ahLst/>
            <a:cxnLst/>
            <a:rect l="l" t="t" r="r" b="b"/>
            <a:pathLst>
              <a:path w="431800" h="1477010">
                <a:moveTo>
                  <a:pt x="0" y="1476500"/>
                </a:moveTo>
                <a:lnTo>
                  <a:pt x="431800" y="0"/>
                </a:lnTo>
                <a:lnTo>
                  <a:pt x="431800" y="1280130"/>
                </a:lnTo>
                <a:lnTo>
                  <a:pt x="0" y="1476500"/>
                </a:lnTo>
                <a:close/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1370168" y="5998916"/>
            <a:ext cx="962025" cy="1205865"/>
          </a:xfrm>
          <a:custGeom>
            <a:avLst/>
            <a:gdLst/>
            <a:ahLst/>
            <a:cxnLst/>
            <a:rect l="l" t="t" r="r" b="b"/>
            <a:pathLst>
              <a:path w="962025" h="1205865">
                <a:moveTo>
                  <a:pt x="0" y="0"/>
                </a:moveTo>
                <a:lnTo>
                  <a:pt x="961814" y="0"/>
                </a:lnTo>
                <a:lnTo>
                  <a:pt x="961814" y="1205288"/>
                </a:lnTo>
                <a:lnTo>
                  <a:pt x="0" y="120528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1322756" y="6035579"/>
            <a:ext cx="982344" cy="1248410"/>
          </a:xfrm>
          <a:custGeom>
            <a:avLst/>
            <a:gdLst/>
            <a:ahLst/>
            <a:cxnLst/>
            <a:rect l="l" t="t" r="r" b="b"/>
            <a:pathLst>
              <a:path w="982345" h="1248409">
                <a:moveTo>
                  <a:pt x="0" y="0"/>
                </a:moveTo>
                <a:lnTo>
                  <a:pt x="982132" y="0"/>
                </a:lnTo>
                <a:lnTo>
                  <a:pt x="982132" y="1247805"/>
                </a:lnTo>
                <a:lnTo>
                  <a:pt x="0" y="12478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1322756" y="6035579"/>
            <a:ext cx="982344" cy="1248410"/>
          </a:xfrm>
          <a:custGeom>
            <a:avLst/>
            <a:gdLst/>
            <a:ahLst/>
            <a:cxnLst/>
            <a:rect l="l" t="t" r="r" b="b"/>
            <a:pathLst>
              <a:path w="982345" h="1248409">
                <a:moveTo>
                  <a:pt x="0" y="0"/>
                </a:moveTo>
                <a:lnTo>
                  <a:pt x="982133" y="0"/>
                </a:lnTo>
                <a:lnTo>
                  <a:pt x="982133" y="1247806"/>
                </a:lnTo>
                <a:lnTo>
                  <a:pt x="0" y="12478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1329529" y="6043282"/>
            <a:ext cx="962025" cy="311150"/>
          </a:xfrm>
          <a:custGeom>
            <a:avLst/>
            <a:gdLst/>
            <a:ahLst/>
            <a:cxnLst/>
            <a:rect l="l" t="t" r="r" b="b"/>
            <a:pathLst>
              <a:path w="962025" h="311150">
                <a:moveTo>
                  <a:pt x="0" y="0"/>
                </a:moveTo>
                <a:lnTo>
                  <a:pt x="961814" y="0"/>
                </a:lnTo>
                <a:lnTo>
                  <a:pt x="961814" y="310564"/>
                </a:lnTo>
                <a:lnTo>
                  <a:pt x="0" y="310564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11352812" y="6057900"/>
            <a:ext cx="946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omic Sans MS"/>
                <a:cs typeface="Comic Sans MS"/>
              </a:rPr>
              <a:t>application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11352812" y="6299200"/>
            <a:ext cx="946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mic Sans MS"/>
                <a:cs typeface="Comic Sans MS"/>
              </a:rPr>
              <a:t>transport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1352812" y="6540500"/>
            <a:ext cx="946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mic Sans MS"/>
                <a:cs typeface="Comic Sans MS"/>
              </a:rPr>
              <a:t>network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1352812" y="6781800"/>
            <a:ext cx="946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ic Sans MS"/>
                <a:cs typeface="Comic Sans MS"/>
              </a:rPr>
              <a:t>data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link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1468100" y="7023100"/>
            <a:ext cx="6838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ic Sans MS"/>
                <a:cs typeface="Comic Sans MS"/>
              </a:rPr>
              <a:t>physical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11322708" y="6556080"/>
            <a:ext cx="982344" cy="20320"/>
          </a:xfrm>
          <a:custGeom>
            <a:avLst/>
            <a:gdLst/>
            <a:ahLst/>
            <a:cxnLst/>
            <a:rect l="l" t="t" r="r" b="b"/>
            <a:pathLst>
              <a:path w="982345" h="20320">
                <a:moveTo>
                  <a:pt x="0" y="20090"/>
                </a:moveTo>
                <a:lnTo>
                  <a:pt x="982228" y="20090"/>
                </a:lnTo>
                <a:lnTo>
                  <a:pt x="982228" y="0"/>
                </a:lnTo>
                <a:lnTo>
                  <a:pt x="0" y="0"/>
                </a:lnTo>
                <a:lnTo>
                  <a:pt x="0" y="20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1336255" y="6786419"/>
            <a:ext cx="982344" cy="0"/>
          </a:xfrm>
          <a:custGeom>
            <a:avLst/>
            <a:gdLst/>
            <a:ahLst/>
            <a:cxnLst/>
            <a:rect l="l" t="t" r="r" b="b"/>
            <a:pathLst>
              <a:path w="982345">
                <a:moveTo>
                  <a:pt x="0" y="0"/>
                </a:moveTo>
                <a:lnTo>
                  <a:pt x="982228" y="0"/>
                </a:lnTo>
              </a:path>
            </a:pathLst>
          </a:custGeom>
          <a:ln w="20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1336255" y="7000855"/>
            <a:ext cx="982344" cy="0"/>
          </a:xfrm>
          <a:custGeom>
            <a:avLst/>
            <a:gdLst/>
            <a:ahLst/>
            <a:cxnLst/>
            <a:rect l="l" t="t" r="r" b="b"/>
            <a:pathLst>
              <a:path w="982345">
                <a:moveTo>
                  <a:pt x="0" y="0"/>
                </a:moveTo>
                <a:lnTo>
                  <a:pt x="982228" y="0"/>
                </a:lnTo>
              </a:path>
            </a:pathLst>
          </a:custGeom>
          <a:ln w="20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875716" y="6033423"/>
            <a:ext cx="431800" cy="146409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0875716" y="6033423"/>
            <a:ext cx="431800" cy="1464310"/>
          </a:xfrm>
          <a:custGeom>
            <a:avLst/>
            <a:gdLst/>
            <a:ahLst/>
            <a:cxnLst/>
            <a:rect l="l" t="t" r="r" b="b"/>
            <a:pathLst>
              <a:path w="431800" h="1464309">
                <a:moveTo>
                  <a:pt x="0" y="1464092"/>
                </a:moveTo>
                <a:lnTo>
                  <a:pt x="431800" y="0"/>
                </a:lnTo>
                <a:lnTo>
                  <a:pt x="431800" y="1269373"/>
                </a:lnTo>
                <a:lnTo>
                  <a:pt x="0" y="1464092"/>
                </a:lnTo>
                <a:close/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890000" y="5231270"/>
            <a:ext cx="962025" cy="1216025"/>
          </a:xfrm>
          <a:custGeom>
            <a:avLst/>
            <a:gdLst/>
            <a:ahLst/>
            <a:cxnLst/>
            <a:rect l="l" t="t" r="r" b="b"/>
            <a:pathLst>
              <a:path w="962025" h="1216025">
                <a:moveTo>
                  <a:pt x="0" y="0"/>
                </a:moveTo>
                <a:lnTo>
                  <a:pt x="961812" y="0"/>
                </a:lnTo>
                <a:lnTo>
                  <a:pt x="961812" y="1215503"/>
                </a:lnTo>
                <a:lnTo>
                  <a:pt x="0" y="1215503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2" name="object 152"/>
          <p:cNvGraphicFramePr>
            <a:graphicFrameLocks noGrp="1"/>
          </p:cNvGraphicFramePr>
          <p:nvPr/>
        </p:nvGraphicFramePr>
        <p:xfrm>
          <a:off x="8832850" y="5262206"/>
          <a:ext cx="1001394" cy="1271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6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application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400" spc="-5" dirty="0">
                          <a:latin typeface="Comic Sans MS"/>
                          <a:cs typeface="Comic Sans MS"/>
                        </a:rPr>
                        <a:t>transport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254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sz="1400" spc="-5" dirty="0">
                          <a:latin typeface="Comic Sans MS"/>
                          <a:cs typeface="Comic Sans MS"/>
                        </a:rPr>
                        <a:t>network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255">
                <a:tc>
                  <a:txBody>
                    <a:bodyPr/>
                    <a:lstStyle/>
                    <a:p>
                      <a:pPr marR="9525" algn="ctr">
                        <a:lnSpc>
                          <a:spcPts val="1605"/>
                        </a:lnSpc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sz="1400" spc="-3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spc="-5" dirty="0">
                          <a:latin typeface="Comic Sans MS"/>
                          <a:cs typeface="Comic Sans MS"/>
                        </a:rPr>
                        <a:t>link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234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physical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3" name="object 153"/>
          <p:cNvSpPr/>
          <p:nvPr/>
        </p:nvSpPr>
        <p:spPr>
          <a:xfrm>
            <a:off x="8392159" y="5266071"/>
            <a:ext cx="431800" cy="147649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392159" y="5266071"/>
            <a:ext cx="431800" cy="1477010"/>
          </a:xfrm>
          <a:custGeom>
            <a:avLst/>
            <a:gdLst/>
            <a:ahLst/>
            <a:cxnLst/>
            <a:rect l="l" t="t" r="r" b="b"/>
            <a:pathLst>
              <a:path w="431800" h="1477009">
                <a:moveTo>
                  <a:pt x="0" y="1476499"/>
                </a:moveTo>
                <a:lnTo>
                  <a:pt x="431800" y="0"/>
                </a:lnTo>
                <a:lnTo>
                  <a:pt x="431800" y="1280130"/>
                </a:lnTo>
                <a:lnTo>
                  <a:pt x="0" y="1476499"/>
                </a:lnTo>
                <a:close/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1159086" y="7393210"/>
            <a:ext cx="4878070" cy="21342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385"/>
              </a:spcBef>
            </a:pPr>
            <a:r>
              <a:rPr sz="2800" spc="-5" dirty="0">
                <a:latin typeface="Comic Sans MS"/>
                <a:cs typeface="Comic Sans MS"/>
              </a:rPr>
              <a:t>run user applications</a:t>
            </a:r>
            <a:endParaRPr sz="2800">
              <a:latin typeface="Comic Sans MS"/>
              <a:cs typeface="Comic Sans MS"/>
            </a:endParaRPr>
          </a:p>
          <a:p>
            <a:pPr marL="300990" marR="5080" indent="-288925">
              <a:lnSpc>
                <a:spcPct val="116100"/>
              </a:lnSpc>
              <a:spcBef>
                <a:spcPts val="1000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419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applications on end systems  </a:t>
            </a:r>
            <a:r>
              <a:rPr sz="2800" dirty="0">
                <a:latin typeface="Comic Sans MS"/>
                <a:cs typeface="Comic Sans MS"/>
              </a:rPr>
              <a:t>allows </a:t>
            </a:r>
            <a:r>
              <a:rPr sz="2800" spc="-5" dirty="0">
                <a:latin typeface="Comic Sans MS"/>
                <a:cs typeface="Comic Sans MS"/>
              </a:rPr>
              <a:t>for rapid </a:t>
            </a:r>
            <a:r>
              <a:rPr sz="2800" dirty="0">
                <a:latin typeface="Comic Sans MS"/>
                <a:cs typeface="Comic Sans MS"/>
              </a:rPr>
              <a:t>app  </a:t>
            </a:r>
            <a:r>
              <a:rPr sz="2800" spc="-5" dirty="0">
                <a:latin typeface="Comic Sans MS"/>
                <a:cs typeface="Comic Sans MS"/>
              </a:rPr>
              <a:t>development,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propagation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1377278" y="9323796"/>
            <a:ext cx="14262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2-5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95554" y="4915376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7" y="20528"/>
                </a:moveTo>
                <a:lnTo>
                  <a:pt x="415356" y="21386"/>
                </a:lnTo>
                <a:lnTo>
                  <a:pt x="361356" y="24260"/>
                </a:lnTo>
                <a:lnTo>
                  <a:pt x="312618" y="29597"/>
                </a:lnTo>
                <a:lnTo>
                  <a:pt x="270932" y="37844"/>
                </a:lnTo>
                <a:lnTo>
                  <a:pt x="213270" y="56235"/>
                </a:lnTo>
                <a:lnTo>
                  <a:pt x="159360" y="79919"/>
                </a:lnTo>
                <a:lnTo>
                  <a:pt x="110743" y="108105"/>
                </a:lnTo>
                <a:lnTo>
                  <a:pt x="68957" y="140003"/>
                </a:lnTo>
                <a:lnTo>
                  <a:pt x="35545" y="174825"/>
                </a:lnTo>
                <a:lnTo>
                  <a:pt x="12046" y="211778"/>
                </a:lnTo>
                <a:lnTo>
                  <a:pt x="0" y="250075"/>
                </a:lnTo>
                <a:lnTo>
                  <a:pt x="8" y="286380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8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4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1"/>
                </a:lnTo>
                <a:lnTo>
                  <a:pt x="444836" y="749713"/>
                </a:lnTo>
                <a:lnTo>
                  <a:pt x="493994" y="773390"/>
                </a:lnTo>
                <a:lnTo>
                  <a:pt x="544142" y="795265"/>
                </a:lnTo>
                <a:lnTo>
                  <a:pt x="594858" y="815082"/>
                </a:lnTo>
                <a:lnTo>
                  <a:pt x="645723" y="832582"/>
                </a:lnTo>
                <a:lnTo>
                  <a:pt x="693471" y="846936"/>
                </a:lnTo>
                <a:lnTo>
                  <a:pt x="743895" y="860313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7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20"/>
                </a:lnTo>
                <a:lnTo>
                  <a:pt x="1491085" y="777196"/>
                </a:lnTo>
                <a:lnTo>
                  <a:pt x="1528070" y="744749"/>
                </a:lnTo>
                <a:lnTo>
                  <a:pt x="1562381" y="710662"/>
                </a:lnTo>
                <a:lnTo>
                  <a:pt x="1593748" y="673285"/>
                </a:lnTo>
                <a:lnTo>
                  <a:pt x="1621965" y="631358"/>
                </a:lnTo>
                <a:lnTo>
                  <a:pt x="1647273" y="586043"/>
                </a:lnTo>
                <a:lnTo>
                  <a:pt x="1669908" y="538506"/>
                </a:lnTo>
                <a:lnTo>
                  <a:pt x="1690109" y="489911"/>
                </a:lnTo>
                <a:lnTo>
                  <a:pt x="1708114" y="441422"/>
                </a:lnTo>
                <a:lnTo>
                  <a:pt x="1724161" y="394202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4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1"/>
                </a:lnTo>
                <a:lnTo>
                  <a:pt x="1250809" y="51391"/>
                </a:lnTo>
                <a:lnTo>
                  <a:pt x="1191127" y="51356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2" y="32619"/>
                </a:lnTo>
                <a:lnTo>
                  <a:pt x="591015" y="23065"/>
                </a:lnTo>
                <a:lnTo>
                  <a:pt x="531977" y="21237"/>
                </a:lnTo>
                <a:lnTo>
                  <a:pt x="472827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8"/>
                </a:lnTo>
                <a:lnTo>
                  <a:pt x="1347572" y="43388"/>
                </a:lnTo>
                <a:lnTo>
                  <a:pt x="1296799" y="48921"/>
                </a:lnTo>
                <a:lnTo>
                  <a:pt x="1250809" y="51391"/>
                </a:lnTo>
                <a:lnTo>
                  <a:pt x="1801745" y="51391"/>
                </a:lnTo>
                <a:lnTo>
                  <a:pt x="1797878" y="39162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4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7"/>
                </a:lnTo>
                <a:lnTo>
                  <a:pt x="844690" y="32482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46437" y="2729248"/>
            <a:ext cx="2407558" cy="1429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45866" y="2299975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5" y="1089061"/>
                </a:moveTo>
                <a:lnTo>
                  <a:pt x="843686" y="1089061"/>
                </a:lnTo>
                <a:lnTo>
                  <a:pt x="894422" y="1089527"/>
                </a:lnTo>
                <a:lnTo>
                  <a:pt x="941715" y="1091040"/>
                </a:lnTo>
                <a:lnTo>
                  <a:pt x="984764" y="1093793"/>
                </a:lnTo>
                <a:lnTo>
                  <a:pt x="1022773" y="1097980"/>
                </a:lnTo>
                <a:lnTo>
                  <a:pt x="1089927" y="1110736"/>
                </a:lnTo>
                <a:lnTo>
                  <a:pt x="1143100" y="1127324"/>
                </a:lnTo>
                <a:lnTo>
                  <a:pt x="1186281" y="1147150"/>
                </a:lnTo>
                <a:lnTo>
                  <a:pt x="1223458" y="1169623"/>
                </a:lnTo>
                <a:lnTo>
                  <a:pt x="1295760" y="1220136"/>
                </a:lnTo>
                <a:lnTo>
                  <a:pt x="1381398" y="1273372"/>
                </a:lnTo>
                <a:lnTo>
                  <a:pt x="1425574" y="1303931"/>
                </a:lnTo>
                <a:lnTo>
                  <a:pt x="1470703" y="1336925"/>
                </a:lnTo>
                <a:lnTo>
                  <a:pt x="1516097" y="1370607"/>
                </a:lnTo>
                <a:lnTo>
                  <a:pt x="1561067" y="1403230"/>
                </a:lnTo>
                <a:lnTo>
                  <a:pt x="1604926" y="1433049"/>
                </a:lnTo>
                <a:lnTo>
                  <a:pt x="1646986" y="1458316"/>
                </a:lnTo>
                <a:lnTo>
                  <a:pt x="1686558" y="1477287"/>
                </a:lnTo>
                <a:lnTo>
                  <a:pt x="1746128" y="1495783"/>
                </a:lnTo>
                <a:lnTo>
                  <a:pt x="1802771" y="1503875"/>
                </a:lnTo>
                <a:lnTo>
                  <a:pt x="1856272" y="1503622"/>
                </a:lnTo>
                <a:lnTo>
                  <a:pt x="1906412" y="1497083"/>
                </a:lnTo>
                <a:lnTo>
                  <a:pt x="1952976" y="1486318"/>
                </a:lnTo>
                <a:lnTo>
                  <a:pt x="1996507" y="1472699"/>
                </a:lnTo>
                <a:lnTo>
                  <a:pt x="2037328" y="1454854"/>
                </a:lnTo>
                <a:lnTo>
                  <a:pt x="2074897" y="1430723"/>
                </a:lnTo>
                <a:lnTo>
                  <a:pt x="2108673" y="1398247"/>
                </a:lnTo>
                <a:lnTo>
                  <a:pt x="2138115" y="1355367"/>
                </a:lnTo>
                <a:lnTo>
                  <a:pt x="2156032" y="1316175"/>
                </a:lnTo>
                <a:lnTo>
                  <a:pt x="2171422" y="1269637"/>
                </a:lnTo>
                <a:lnTo>
                  <a:pt x="2184798" y="1217807"/>
                </a:lnTo>
                <a:lnTo>
                  <a:pt x="2196672" y="1162738"/>
                </a:lnTo>
                <a:lnTo>
                  <a:pt x="2207560" y="1106485"/>
                </a:lnTo>
                <a:lnTo>
                  <a:pt x="2210835" y="1089061"/>
                </a:lnTo>
                <a:close/>
              </a:path>
              <a:path w="2310765" h="1504314">
                <a:moveTo>
                  <a:pt x="1691743" y="0"/>
                </a:moveTo>
                <a:lnTo>
                  <a:pt x="1649766" y="365"/>
                </a:lnTo>
                <a:lnTo>
                  <a:pt x="1609795" y="2111"/>
                </a:lnTo>
                <a:lnTo>
                  <a:pt x="1566813" y="5550"/>
                </a:lnTo>
                <a:lnTo>
                  <a:pt x="1515804" y="10996"/>
                </a:lnTo>
                <a:lnTo>
                  <a:pt x="1221935" y="48395"/>
                </a:lnTo>
                <a:lnTo>
                  <a:pt x="1115522" y="64200"/>
                </a:lnTo>
                <a:lnTo>
                  <a:pt x="1062409" y="72949"/>
                </a:lnTo>
                <a:lnTo>
                  <a:pt x="1010425" y="82262"/>
                </a:lnTo>
                <a:lnTo>
                  <a:pt x="960370" y="92140"/>
                </a:lnTo>
                <a:lnTo>
                  <a:pt x="913043" y="102582"/>
                </a:lnTo>
                <a:lnTo>
                  <a:pt x="869244" y="113589"/>
                </a:lnTo>
                <a:lnTo>
                  <a:pt x="813967" y="129210"/>
                </a:lnTo>
                <a:lnTo>
                  <a:pt x="759842" y="145910"/>
                </a:lnTo>
                <a:lnTo>
                  <a:pt x="707352" y="163594"/>
                </a:lnTo>
                <a:lnTo>
                  <a:pt x="656981" y="182170"/>
                </a:lnTo>
                <a:lnTo>
                  <a:pt x="609212" y="201546"/>
                </a:lnTo>
                <a:lnTo>
                  <a:pt x="564527" y="221627"/>
                </a:lnTo>
                <a:lnTo>
                  <a:pt x="523410" y="242322"/>
                </a:lnTo>
                <a:lnTo>
                  <a:pt x="486344" y="263537"/>
                </a:lnTo>
                <a:lnTo>
                  <a:pt x="453813" y="285180"/>
                </a:lnTo>
                <a:lnTo>
                  <a:pt x="418284" y="320248"/>
                </a:lnTo>
                <a:lnTo>
                  <a:pt x="397619" y="358766"/>
                </a:lnTo>
                <a:lnTo>
                  <a:pt x="385233" y="398915"/>
                </a:lnTo>
                <a:lnTo>
                  <a:pt x="374539" y="438876"/>
                </a:lnTo>
                <a:lnTo>
                  <a:pt x="358955" y="476830"/>
                </a:lnTo>
                <a:lnTo>
                  <a:pt x="331893" y="510958"/>
                </a:lnTo>
                <a:lnTo>
                  <a:pt x="296203" y="534865"/>
                </a:lnTo>
                <a:lnTo>
                  <a:pt x="251784" y="554033"/>
                </a:lnTo>
                <a:lnTo>
                  <a:pt x="152719" y="587946"/>
                </a:lnTo>
                <a:lnTo>
                  <a:pt x="106049" y="607587"/>
                </a:lnTo>
                <a:lnTo>
                  <a:pt x="66607" y="632285"/>
                </a:lnTo>
                <a:lnTo>
                  <a:pt x="38382" y="664486"/>
                </a:lnTo>
                <a:lnTo>
                  <a:pt x="22066" y="701872"/>
                </a:lnTo>
                <a:lnTo>
                  <a:pt x="10301" y="747671"/>
                </a:lnTo>
                <a:lnTo>
                  <a:pt x="2980" y="798868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6"/>
                </a:lnTo>
                <a:lnTo>
                  <a:pt x="111477" y="1086973"/>
                </a:lnTo>
                <a:lnTo>
                  <a:pt x="155785" y="1091457"/>
                </a:lnTo>
                <a:lnTo>
                  <a:pt x="322638" y="1099638"/>
                </a:lnTo>
                <a:lnTo>
                  <a:pt x="363881" y="1100224"/>
                </a:lnTo>
                <a:lnTo>
                  <a:pt x="409668" y="1099931"/>
                </a:lnTo>
                <a:lnTo>
                  <a:pt x="790305" y="1089450"/>
                </a:lnTo>
                <a:lnTo>
                  <a:pt x="2210835" y="1089061"/>
                </a:lnTo>
                <a:lnTo>
                  <a:pt x="2217973" y="1051100"/>
                </a:lnTo>
                <a:lnTo>
                  <a:pt x="2228425" y="998638"/>
                </a:lnTo>
                <a:lnTo>
                  <a:pt x="2238905" y="949046"/>
                </a:lnTo>
                <a:lnTo>
                  <a:pt x="2248950" y="900480"/>
                </a:lnTo>
                <a:lnTo>
                  <a:pt x="2258403" y="852310"/>
                </a:lnTo>
                <a:lnTo>
                  <a:pt x="2267105" y="803902"/>
                </a:lnTo>
                <a:lnTo>
                  <a:pt x="2274898" y="754626"/>
                </a:lnTo>
                <a:lnTo>
                  <a:pt x="2281626" y="703849"/>
                </a:lnTo>
                <a:lnTo>
                  <a:pt x="2287129" y="650940"/>
                </a:lnTo>
                <a:lnTo>
                  <a:pt x="2292054" y="601048"/>
                </a:lnTo>
                <a:lnTo>
                  <a:pt x="2297747" y="547293"/>
                </a:lnTo>
                <a:lnTo>
                  <a:pt x="2303281" y="491316"/>
                </a:lnTo>
                <a:lnTo>
                  <a:pt x="2307730" y="434757"/>
                </a:lnTo>
                <a:lnTo>
                  <a:pt x="2310169" y="379256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60" y="235509"/>
                </a:lnTo>
                <a:lnTo>
                  <a:pt x="2276895" y="187061"/>
                </a:lnTo>
                <a:lnTo>
                  <a:pt x="2251171" y="145198"/>
                </a:lnTo>
                <a:lnTo>
                  <a:pt x="2219677" y="109355"/>
                </a:lnTo>
                <a:lnTo>
                  <a:pt x="2183103" y="78970"/>
                </a:lnTo>
                <a:lnTo>
                  <a:pt x="2142139" y="53476"/>
                </a:lnTo>
                <a:lnTo>
                  <a:pt x="2097475" y="32309"/>
                </a:lnTo>
                <a:lnTo>
                  <a:pt x="2054254" y="18591"/>
                </a:lnTo>
                <a:lnTo>
                  <a:pt x="2005228" y="9652"/>
                </a:lnTo>
                <a:lnTo>
                  <a:pt x="1952331" y="4464"/>
                </a:lnTo>
                <a:lnTo>
                  <a:pt x="1897500" y="2003"/>
                </a:lnTo>
                <a:lnTo>
                  <a:pt x="1842668" y="1239"/>
                </a:lnTo>
                <a:lnTo>
                  <a:pt x="169174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91163" y="4567842"/>
            <a:ext cx="1403985" cy="952500"/>
          </a:xfrm>
          <a:custGeom>
            <a:avLst/>
            <a:gdLst/>
            <a:ahLst/>
            <a:cxnLst/>
            <a:rect l="l" t="t" r="r" b="b"/>
            <a:pathLst>
              <a:path w="1403984" h="952500">
                <a:moveTo>
                  <a:pt x="0" y="0"/>
                </a:moveTo>
                <a:lnTo>
                  <a:pt x="1403730" y="0"/>
                </a:lnTo>
                <a:lnTo>
                  <a:pt x="1403730" y="952350"/>
                </a:lnTo>
                <a:lnTo>
                  <a:pt x="0" y="95235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58253" y="4192692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09" h="452120">
                <a:moveTo>
                  <a:pt x="1036892" y="0"/>
                </a:moveTo>
                <a:lnTo>
                  <a:pt x="0" y="451608"/>
                </a:lnTo>
                <a:lnTo>
                  <a:pt x="2073785" y="451608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59057" y="2833115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40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89101" y="2833099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62939" y="3269191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20" h="60325">
                <a:moveTo>
                  <a:pt x="4422" y="0"/>
                </a:moveTo>
                <a:lnTo>
                  <a:pt x="134460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2984" y="3269188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4" h="60325">
                <a:moveTo>
                  <a:pt x="134997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1" y="0"/>
                </a:lnTo>
                <a:lnTo>
                  <a:pt x="134997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88837" y="2844658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40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2964" y="3079225"/>
            <a:ext cx="264893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93057" y="3012967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09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92696" y="2921392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29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36964" y="3006930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4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62827" y="2917712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5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48066" y="2560535"/>
            <a:ext cx="495902" cy="318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05510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2" y="0"/>
                </a:moveTo>
                <a:lnTo>
                  <a:pt x="217257" y="0"/>
                </a:lnTo>
                <a:lnTo>
                  <a:pt x="164162" y="3036"/>
                </a:lnTo>
                <a:lnTo>
                  <a:pt x="114215" y="9109"/>
                </a:lnTo>
                <a:lnTo>
                  <a:pt x="69514" y="18219"/>
                </a:lnTo>
                <a:lnTo>
                  <a:pt x="23171" y="34701"/>
                </a:lnTo>
                <a:lnTo>
                  <a:pt x="0" y="53400"/>
                </a:lnTo>
                <a:lnTo>
                  <a:pt x="0" y="72840"/>
                </a:lnTo>
                <a:lnTo>
                  <a:pt x="69514" y="108021"/>
                </a:lnTo>
                <a:lnTo>
                  <a:pt x="114215" y="117131"/>
                </a:lnTo>
                <a:lnTo>
                  <a:pt x="164162" y="123204"/>
                </a:lnTo>
                <a:lnTo>
                  <a:pt x="217257" y="126240"/>
                </a:lnTo>
                <a:lnTo>
                  <a:pt x="271402" y="126240"/>
                </a:lnTo>
                <a:lnTo>
                  <a:pt x="324497" y="123204"/>
                </a:lnTo>
                <a:lnTo>
                  <a:pt x="374444" y="117131"/>
                </a:lnTo>
                <a:lnTo>
                  <a:pt x="419145" y="108021"/>
                </a:lnTo>
                <a:lnTo>
                  <a:pt x="465488" y="91540"/>
                </a:lnTo>
                <a:lnTo>
                  <a:pt x="488660" y="53400"/>
                </a:lnTo>
                <a:lnTo>
                  <a:pt x="465488" y="34701"/>
                </a:lnTo>
                <a:lnTo>
                  <a:pt x="419145" y="18219"/>
                </a:lnTo>
                <a:lnTo>
                  <a:pt x="374444" y="9109"/>
                </a:lnTo>
                <a:lnTo>
                  <a:pt x="324497" y="3036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05509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02612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397066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02612" y="3549227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89938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96195" y="3420971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3" y="0"/>
                </a:moveTo>
                <a:lnTo>
                  <a:pt x="217258" y="0"/>
                </a:lnTo>
                <a:lnTo>
                  <a:pt x="164163" y="3508"/>
                </a:lnTo>
                <a:lnTo>
                  <a:pt x="114216" y="10526"/>
                </a:lnTo>
                <a:lnTo>
                  <a:pt x="69515" y="21053"/>
                </a:lnTo>
                <a:lnTo>
                  <a:pt x="23171" y="40098"/>
                </a:lnTo>
                <a:lnTo>
                  <a:pt x="0" y="61708"/>
                </a:lnTo>
                <a:lnTo>
                  <a:pt x="0" y="84171"/>
                </a:lnTo>
                <a:lnTo>
                  <a:pt x="69515" y="124825"/>
                </a:lnTo>
                <a:lnTo>
                  <a:pt x="114216" y="135352"/>
                </a:lnTo>
                <a:lnTo>
                  <a:pt x="164163" y="142369"/>
                </a:lnTo>
                <a:lnTo>
                  <a:pt x="217258" y="145878"/>
                </a:lnTo>
                <a:lnTo>
                  <a:pt x="271403" y="145878"/>
                </a:lnTo>
                <a:lnTo>
                  <a:pt x="324498" y="142369"/>
                </a:lnTo>
                <a:lnTo>
                  <a:pt x="374445" y="135352"/>
                </a:lnTo>
                <a:lnTo>
                  <a:pt x="419146" y="124825"/>
                </a:lnTo>
                <a:lnTo>
                  <a:pt x="465489" y="105780"/>
                </a:lnTo>
                <a:lnTo>
                  <a:pt x="488660" y="84171"/>
                </a:lnTo>
                <a:lnTo>
                  <a:pt x="488660" y="61708"/>
                </a:lnTo>
                <a:lnTo>
                  <a:pt x="419146" y="21053"/>
                </a:lnTo>
                <a:lnTo>
                  <a:pt x="374445" y="10526"/>
                </a:lnTo>
                <a:lnTo>
                  <a:pt x="324498" y="3508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96196" y="3420971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017497" y="3439444"/>
            <a:ext cx="244477" cy="118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90035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410614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00356" y="3922888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3"/>
                </a:lnTo>
                <a:lnTo>
                  <a:pt x="0" y="66454"/>
                </a:lnTo>
                <a:lnTo>
                  <a:pt x="0" y="90646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7"/>
                </a:lnTo>
                <a:lnTo>
                  <a:pt x="504280" y="90646"/>
                </a:lnTo>
                <a:lnTo>
                  <a:pt x="504280" y="66454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017497" y="3805205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577688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5"/>
                </a:lnTo>
                <a:lnTo>
                  <a:pt x="17203" y="83534"/>
                </a:lnTo>
                <a:lnTo>
                  <a:pt x="68815" y="103700"/>
                </a:lnTo>
                <a:lnTo>
                  <a:pt x="111296" y="112445"/>
                </a:lnTo>
                <a:lnTo>
                  <a:pt x="158763" y="118276"/>
                </a:lnTo>
                <a:lnTo>
                  <a:pt x="209222" y="121191"/>
                </a:lnTo>
                <a:lnTo>
                  <a:pt x="260678" y="121191"/>
                </a:lnTo>
                <a:lnTo>
                  <a:pt x="311137" y="118276"/>
                </a:lnTo>
                <a:lnTo>
                  <a:pt x="358604" y="112445"/>
                </a:lnTo>
                <a:lnTo>
                  <a:pt x="401085" y="103700"/>
                </a:lnTo>
                <a:lnTo>
                  <a:pt x="452696" y="83534"/>
                </a:lnTo>
                <a:lnTo>
                  <a:pt x="469900" y="60595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577689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577689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047307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577689" y="3410373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7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4" y="0"/>
                </a:moveTo>
                <a:lnTo>
                  <a:pt x="206468" y="0"/>
                </a:lnTo>
                <a:lnTo>
                  <a:pt x="156009" y="3400"/>
                </a:lnTo>
                <a:lnTo>
                  <a:pt x="108542" y="10202"/>
                </a:lnTo>
                <a:lnTo>
                  <a:pt x="66061" y="20405"/>
                </a:lnTo>
                <a:lnTo>
                  <a:pt x="22020" y="38864"/>
                </a:lnTo>
                <a:lnTo>
                  <a:pt x="0" y="59808"/>
                </a:lnTo>
                <a:lnTo>
                  <a:pt x="0" y="81580"/>
                </a:lnTo>
                <a:lnTo>
                  <a:pt x="66061" y="120984"/>
                </a:lnTo>
                <a:lnTo>
                  <a:pt x="108542" y="131186"/>
                </a:lnTo>
                <a:lnTo>
                  <a:pt x="156009" y="137988"/>
                </a:lnTo>
                <a:lnTo>
                  <a:pt x="206468" y="141389"/>
                </a:lnTo>
                <a:lnTo>
                  <a:pt x="257924" y="141389"/>
                </a:lnTo>
                <a:lnTo>
                  <a:pt x="308383" y="137988"/>
                </a:lnTo>
                <a:lnTo>
                  <a:pt x="355850" y="131186"/>
                </a:lnTo>
                <a:lnTo>
                  <a:pt x="398331" y="120984"/>
                </a:lnTo>
                <a:lnTo>
                  <a:pt x="442373" y="102525"/>
                </a:lnTo>
                <a:lnTo>
                  <a:pt x="464394" y="81580"/>
                </a:lnTo>
                <a:lnTo>
                  <a:pt x="464394" y="59808"/>
                </a:lnTo>
                <a:lnTo>
                  <a:pt x="398331" y="20405"/>
                </a:lnTo>
                <a:lnTo>
                  <a:pt x="355850" y="10202"/>
                </a:lnTo>
                <a:lnTo>
                  <a:pt x="308383" y="3400"/>
                </a:lnTo>
                <a:lnTo>
                  <a:pt x="257924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685801" y="3301724"/>
            <a:ext cx="233205" cy="111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699608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20986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699608" y="3922888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6" y="0"/>
                </a:moveTo>
                <a:lnTo>
                  <a:pt x="224201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3"/>
                </a:lnTo>
                <a:lnTo>
                  <a:pt x="0" y="66454"/>
                </a:lnTo>
                <a:lnTo>
                  <a:pt x="0" y="90646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1" y="157099"/>
                </a:lnTo>
                <a:lnTo>
                  <a:pt x="280076" y="157099"/>
                </a:lnTo>
                <a:lnTo>
                  <a:pt x="334869" y="153321"/>
                </a:lnTo>
                <a:lnTo>
                  <a:pt x="386412" y="145763"/>
                </a:lnTo>
                <a:lnTo>
                  <a:pt x="432542" y="134427"/>
                </a:lnTo>
                <a:lnTo>
                  <a:pt x="480366" y="113917"/>
                </a:lnTo>
                <a:lnTo>
                  <a:pt x="504278" y="90646"/>
                </a:lnTo>
                <a:lnTo>
                  <a:pt x="504278" y="66454"/>
                </a:lnTo>
                <a:lnTo>
                  <a:pt x="432542" y="22672"/>
                </a:lnTo>
                <a:lnTo>
                  <a:pt x="386412" y="11336"/>
                </a:lnTo>
                <a:lnTo>
                  <a:pt x="334869" y="3778"/>
                </a:lnTo>
                <a:lnTo>
                  <a:pt x="28007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816749" y="3805205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94703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186898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94703" y="3543581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809594" y="3432671"/>
            <a:ext cx="246315" cy="113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58952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51147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58952" y="5177084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57882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57883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373843" y="5067301"/>
            <a:ext cx="244469" cy="1165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62434" y="5181600"/>
            <a:ext cx="966469" cy="2540"/>
          </a:xfrm>
          <a:custGeom>
            <a:avLst/>
            <a:gdLst/>
            <a:ahLst/>
            <a:cxnLst/>
            <a:rect l="l" t="t" r="r" b="b"/>
            <a:pathLst>
              <a:path w="966470" h="2539">
                <a:moveTo>
                  <a:pt x="0" y="0"/>
                </a:moveTo>
                <a:lnTo>
                  <a:pt x="96633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24224" y="5042513"/>
            <a:ext cx="4183513" cy="31614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82382" y="3542452"/>
            <a:ext cx="725170" cy="5080"/>
          </a:xfrm>
          <a:custGeom>
            <a:avLst/>
            <a:gdLst/>
            <a:ahLst/>
            <a:cxnLst/>
            <a:rect l="l" t="t" r="r" b="b"/>
            <a:pathLst>
              <a:path w="725170" h="5079">
                <a:moveTo>
                  <a:pt x="0" y="0"/>
                </a:moveTo>
                <a:lnTo>
                  <a:pt x="72476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6008" y="3298612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70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48392" y="3145952"/>
            <a:ext cx="106297" cy="1255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12720" y="3145952"/>
            <a:ext cx="108544" cy="1255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808847" y="3122526"/>
            <a:ext cx="183401" cy="1153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18400" y="3040534"/>
            <a:ext cx="735965" cy="197485"/>
          </a:xfrm>
          <a:custGeom>
            <a:avLst/>
            <a:gdLst/>
            <a:ahLst/>
            <a:cxnLst/>
            <a:rect l="l" t="t" r="r" b="b"/>
            <a:pathLst>
              <a:path w="735965" h="197485">
                <a:moveTo>
                  <a:pt x="233557" y="87397"/>
                </a:moveTo>
                <a:lnTo>
                  <a:pt x="145972" y="87397"/>
                </a:lnTo>
                <a:lnTo>
                  <a:pt x="160195" y="89199"/>
                </a:lnTo>
                <a:lnTo>
                  <a:pt x="174417" y="94606"/>
                </a:lnTo>
                <a:lnTo>
                  <a:pt x="208104" y="129745"/>
                </a:lnTo>
                <a:lnTo>
                  <a:pt x="220830" y="170290"/>
                </a:lnTo>
                <a:lnTo>
                  <a:pt x="222327" y="196420"/>
                </a:lnTo>
                <a:lnTo>
                  <a:pt x="306917" y="197321"/>
                </a:lnTo>
                <a:lnTo>
                  <a:pt x="292693" y="162181"/>
                </a:lnTo>
                <a:lnTo>
                  <a:pt x="288950" y="155874"/>
                </a:lnTo>
                <a:lnTo>
                  <a:pt x="284459" y="149567"/>
                </a:lnTo>
                <a:lnTo>
                  <a:pt x="281465" y="143261"/>
                </a:lnTo>
                <a:lnTo>
                  <a:pt x="267990" y="142359"/>
                </a:lnTo>
                <a:lnTo>
                  <a:pt x="256762" y="142359"/>
                </a:lnTo>
                <a:lnTo>
                  <a:pt x="250024" y="130646"/>
                </a:lnTo>
                <a:lnTo>
                  <a:pt x="258259" y="119834"/>
                </a:lnTo>
                <a:lnTo>
                  <a:pt x="279406" y="119834"/>
                </a:lnTo>
                <a:lnTo>
                  <a:pt x="280716" y="113527"/>
                </a:lnTo>
                <a:lnTo>
                  <a:pt x="285607" y="100912"/>
                </a:lnTo>
                <a:lnTo>
                  <a:pt x="246282" y="100912"/>
                </a:lnTo>
                <a:lnTo>
                  <a:pt x="238047" y="100012"/>
                </a:lnTo>
                <a:lnTo>
                  <a:pt x="232059" y="98210"/>
                </a:lnTo>
                <a:lnTo>
                  <a:pt x="229812" y="94606"/>
                </a:lnTo>
                <a:lnTo>
                  <a:pt x="232059" y="88299"/>
                </a:lnTo>
                <a:lnTo>
                  <a:pt x="233557" y="87397"/>
                </a:lnTo>
                <a:close/>
              </a:path>
              <a:path w="735965" h="197485">
                <a:moveTo>
                  <a:pt x="416745" y="16217"/>
                </a:moveTo>
                <a:lnTo>
                  <a:pt x="277722" y="16217"/>
                </a:lnTo>
                <a:lnTo>
                  <a:pt x="398242" y="23426"/>
                </a:lnTo>
                <a:lnTo>
                  <a:pt x="486575" y="124339"/>
                </a:lnTo>
                <a:lnTo>
                  <a:pt x="480587" y="143261"/>
                </a:lnTo>
                <a:lnTo>
                  <a:pt x="476095" y="160379"/>
                </a:lnTo>
                <a:lnTo>
                  <a:pt x="473100" y="177499"/>
                </a:lnTo>
                <a:lnTo>
                  <a:pt x="472352" y="193716"/>
                </a:lnTo>
                <a:lnTo>
                  <a:pt x="509032" y="193716"/>
                </a:lnTo>
                <a:lnTo>
                  <a:pt x="510529" y="169390"/>
                </a:lnTo>
                <a:lnTo>
                  <a:pt x="515020" y="147765"/>
                </a:lnTo>
                <a:lnTo>
                  <a:pt x="541969" y="103615"/>
                </a:lnTo>
                <a:lnTo>
                  <a:pt x="580147" y="87397"/>
                </a:lnTo>
                <a:lnTo>
                  <a:pt x="666234" y="87397"/>
                </a:lnTo>
                <a:lnTo>
                  <a:pt x="663239" y="85595"/>
                </a:lnTo>
                <a:lnTo>
                  <a:pt x="652010" y="80190"/>
                </a:lnTo>
                <a:lnTo>
                  <a:pt x="640033" y="75684"/>
                </a:lnTo>
                <a:lnTo>
                  <a:pt x="476843" y="75684"/>
                </a:lnTo>
                <a:lnTo>
                  <a:pt x="416957" y="24326"/>
                </a:lnTo>
                <a:lnTo>
                  <a:pt x="441662" y="24326"/>
                </a:lnTo>
                <a:lnTo>
                  <a:pt x="426689" y="18920"/>
                </a:lnTo>
                <a:lnTo>
                  <a:pt x="416745" y="16217"/>
                </a:lnTo>
                <a:close/>
              </a:path>
              <a:path w="735965" h="197485">
                <a:moveTo>
                  <a:pt x="246282" y="82892"/>
                </a:moveTo>
                <a:lnTo>
                  <a:pt x="23205" y="82892"/>
                </a:lnTo>
                <a:lnTo>
                  <a:pt x="11977" y="83793"/>
                </a:lnTo>
                <a:lnTo>
                  <a:pt x="0" y="83793"/>
                </a:lnTo>
                <a:lnTo>
                  <a:pt x="1497" y="93704"/>
                </a:lnTo>
                <a:lnTo>
                  <a:pt x="3742" y="101814"/>
                </a:lnTo>
                <a:lnTo>
                  <a:pt x="7485" y="108121"/>
                </a:lnTo>
                <a:lnTo>
                  <a:pt x="10480" y="114428"/>
                </a:lnTo>
                <a:lnTo>
                  <a:pt x="12725" y="120735"/>
                </a:lnTo>
                <a:lnTo>
                  <a:pt x="11977" y="128844"/>
                </a:lnTo>
                <a:lnTo>
                  <a:pt x="8234" y="138755"/>
                </a:lnTo>
                <a:lnTo>
                  <a:pt x="748" y="152270"/>
                </a:lnTo>
                <a:lnTo>
                  <a:pt x="2994" y="157676"/>
                </a:lnTo>
                <a:lnTo>
                  <a:pt x="7485" y="160379"/>
                </a:lnTo>
                <a:lnTo>
                  <a:pt x="10480" y="164885"/>
                </a:lnTo>
                <a:lnTo>
                  <a:pt x="6737" y="174796"/>
                </a:lnTo>
                <a:lnTo>
                  <a:pt x="70366" y="184707"/>
                </a:lnTo>
                <a:lnTo>
                  <a:pt x="77102" y="142359"/>
                </a:lnTo>
                <a:lnTo>
                  <a:pt x="105549" y="100912"/>
                </a:lnTo>
                <a:lnTo>
                  <a:pt x="145972" y="87397"/>
                </a:lnTo>
                <a:lnTo>
                  <a:pt x="233557" y="87397"/>
                </a:lnTo>
                <a:lnTo>
                  <a:pt x="238047" y="84695"/>
                </a:lnTo>
                <a:lnTo>
                  <a:pt x="246282" y="82892"/>
                </a:lnTo>
                <a:close/>
              </a:path>
              <a:path w="735965" h="197485">
                <a:moveTo>
                  <a:pt x="666234" y="87397"/>
                </a:moveTo>
                <a:lnTo>
                  <a:pt x="580147" y="87397"/>
                </a:lnTo>
                <a:lnTo>
                  <a:pt x="593622" y="88299"/>
                </a:lnTo>
                <a:lnTo>
                  <a:pt x="607095" y="92803"/>
                </a:lnTo>
                <a:lnTo>
                  <a:pt x="638536" y="121636"/>
                </a:lnTo>
                <a:lnTo>
                  <a:pt x="652010" y="178400"/>
                </a:lnTo>
                <a:lnTo>
                  <a:pt x="725371" y="178400"/>
                </a:lnTo>
                <a:lnTo>
                  <a:pt x="730611" y="169390"/>
                </a:lnTo>
                <a:lnTo>
                  <a:pt x="732483" y="164885"/>
                </a:lnTo>
                <a:lnTo>
                  <a:pt x="692434" y="164885"/>
                </a:lnTo>
                <a:lnTo>
                  <a:pt x="683450" y="162181"/>
                </a:lnTo>
                <a:lnTo>
                  <a:pt x="675217" y="158577"/>
                </a:lnTo>
                <a:lnTo>
                  <a:pt x="666982" y="153172"/>
                </a:lnTo>
                <a:lnTo>
                  <a:pt x="730611" y="142359"/>
                </a:lnTo>
                <a:lnTo>
                  <a:pt x="719382" y="129745"/>
                </a:lnTo>
                <a:lnTo>
                  <a:pt x="708154" y="118932"/>
                </a:lnTo>
                <a:lnTo>
                  <a:pt x="697674" y="109021"/>
                </a:lnTo>
                <a:lnTo>
                  <a:pt x="686445" y="100012"/>
                </a:lnTo>
                <a:lnTo>
                  <a:pt x="675217" y="92803"/>
                </a:lnTo>
                <a:lnTo>
                  <a:pt x="666234" y="87397"/>
                </a:lnTo>
                <a:close/>
              </a:path>
              <a:path w="735965" h="197485">
                <a:moveTo>
                  <a:pt x="735851" y="152270"/>
                </a:moveTo>
                <a:lnTo>
                  <a:pt x="728365" y="157676"/>
                </a:lnTo>
                <a:lnTo>
                  <a:pt x="719382" y="161281"/>
                </a:lnTo>
                <a:lnTo>
                  <a:pt x="711147" y="163983"/>
                </a:lnTo>
                <a:lnTo>
                  <a:pt x="701417" y="164885"/>
                </a:lnTo>
                <a:lnTo>
                  <a:pt x="732483" y="164885"/>
                </a:lnTo>
                <a:lnTo>
                  <a:pt x="735851" y="156776"/>
                </a:lnTo>
                <a:lnTo>
                  <a:pt x="735851" y="152270"/>
                </a:lnTo>
                <a:close/>
              </a:path>
              <a:path w="735965" h="197485">
                <a:moveTo>
                  <a:pt x="279406" y="119834"/>
                </a:moveTo>
                <a:lnTo>
                  <a:pt x="266492" y="119834"/>
                </a:lnTo>
                <a:lnTo>
                  <a:pt x="259756" y="130646"/>
                </a:lnTo>
                <a:lnTo>
                  <a:pt x="267990" y="142359"/>
                </a:lnTo>
                <a:lnTo>
                  <a:pt x="281465" y="143261"/>
                </a:lnTo>
                <a:lnTo>
                  <a:pt x="279219" y="134250"/>
                </a:lnTo>
                <a:lnTo>
                  <a:pt x="278470" y="124339"/>
                </a:lnTo>
                <a:lnTo>
                  <a:pt x="279406" y="119834"/>
                </a:lnTo>
                <a:close/>
              </a:path>
              <a:path w="735965" h="197485">
                <a:moveTo>
                  <a:pt x="285957" y="100012"/>
                </a:moveTo>
                <a:lnTo>
                  <a:pt x="282213" y="100012"/>
                </a:lnTo>
                <a:lnTo>
                  <a:pt x="275476" y="100912"/>
                </a:lnTo>
                <a:lnTo>
                  <a:pt x="285607" y="100912"/>
                </a:lnTo>
                <a:lnTo>
                  <a:pt x="285957" y="100012"/>
                </a:lnTo>
                <a:close/>
              </a:path>
              <a:path w="735965" h="197485">
                <a:moveTo>
                  <a:pt x="308414" y="0"/>
                </a:moveTo>
                <a:lnTo>
                  <a:pt x="261252" y="4504"/>
                </a:lnTo>
                <a:lnTo>
                  <a:pt x="215590" y="17118"/>
                </a:lnTo>
                <a:lnTo>
                  <a:pt x="171424" y="38742"/>
                </a:lnTo>
                <a:lnTo>
                  <a:pt x="160944" y="45050"/>
                </a:lnTo>
                <a:lnTo>
                  <a:pt x="139984" y="55862"/>
                </a:lnTo>
                <a:lnTo>
                  <a:pt x="129504" y="60366"/>
                </a:lnTo>
                <a:lnTo>
                  <a:pt x="119772" y="63971"/>
                </a:lnTo>
                <a:lnTo>
                  <a:pt x="109292" y="68477"/>
                </a:lnTo>
                <a:lnTo>
                  <a:pt x="77852" y="76586"/>
                </a:lnTo>
                <a:lnTo>
                  <a:pt x="67372" y="78388"/>
                </a:lnTo>
                <a:lnTo>
                  <a:pt x="56142" y="80190"/>
                </a:lnTo>
                <a:lnTo>
                  <a:pt x="45662" y="81991"/>
                </a:lnTo>
                <a:lnTo>
                  <a:pt x="34434" y="82892"/>
                </a:lnTo>
                <a:lnTo>
                  <a:pt x="256012" y="82892"/>
                </a:lnTo>
                <a:lnTo>
                  <a:pt x="276225" y="84695"/>
                </a:lnTo>
                <a:lnTo>
                  <a:pt x="284459" y="87397"/>
                </a:lnTo>
                <a:lnTo>
                  <a:pt x="289699" y="90101"/>
                </a:lnTo>
                <a:lnTo>
                  <a:pt x="292693" y="81991"/>
                </a:lnTo>
                <a:lnTo>
                  <a:pt x="282962" y="80190"/>
                </a:lnTo>
                <a:lnTo>
                  <a:pt x="281663" y="64872"/>
                </a:lnTo>
                <a:lnTo>
                  <a:pt x="222327" y="64872"/>
                </a:lnTo>
                <a:lnTo>
                  <a:pt x="214092" y="38742"/>
                </a:lnTo>
                <a:lnTo>
                  <a:pt x="259756" y="38742"/>
                </a:lnTo>
                <a:lnTo>
                  <a:pt x="279219" y="36040"/>
                </a:lnTo>
                <a:lnTo>
                  <a:pt x="277722" y="16217"/>
                </a:lnTo>
                <a:lnTo>
                  <a:pt x="416745" y="16217"/>
                </a:lnTo>
                <a:lnTo>
                  <a:pt x="403482" y="12613"/>
                </a:lnTo>
                <a:lnTo>
                  <a:pt x="379528" y="7207"/>
                </a:lnTo>
                <a:lnTo>
                  <a:pt x="355574" y="2702"/>
                </a:lnTo>
                <a:lnTo>
                  <a:pt x="332367" y="900"/>
                </a:lnTo>
                <a:lnTo>
                  <a:pt x="308414" y="0"/>
                </a:lnTo>
                <a:close/>
              </a:path>
              <a:path w="735965" h="197485">
                <a:moveTo>
                  <a:pt x="441662" y="24326"/>
                </a:moveTo>
                <a:lnTo>
                  <a:pt x="416957" y="24326"/>
                </a:lnTo>
                <a:lnTo>
                  <a:pt x="436420" y="33337"/>
                </a:lnTo>
                <a:lnTo>
                  <a:pt x="454386" y="41446"/>
                </a:lnTo>
                <a:lnTo>
                  <a:pt x="470107" y="49555"/>
                </a:lnTo>
                <a:lnTo>
                  <a:pt x="483580" y="55862"/>
                </a:lnTo>
                <a:lnTo>
                  <a:pt x="495557" y="62169"/>
                </a:lnTo>
                <a:lnTo>
                  <a:pt x="506037" y="67575"/>
                </a:lnTo>
                <a:lnTo>
                  <a:pt x="514272" y="72080"/>
                </a:lnTo>
                <a:lnTo>
                  <a:pt x="520260" y="75684"/>
                </a:lnTo>
                <a:lnTo>
                  <a:pt x="535981" y="72080"/>
                </a:lnTo>
                <a:lnTo>
                  <a:pt x="515020" y="59466"/>
                </a:lnTo>
                <a:lnTo>
                  <a:pt x="494060" y="47753"/>
                </a:lnTo>
                <a:lnTo>
                  <a:pt x="471603" y="36940"/>
                </a:lnTo>
                <a:lnTo>
                  <a:pt x="449146" y="27029"/>
                </a:lnTo>
                <a:lnTo>
                  <a:pt x="441662" y="24326"/>
                </a:lnTo>
                <a:close/>
              </a:path>
              <a:path w="735965" h="197485">
                <a:moveTo>
                  <a:pt x="590627" y="67575"/>
                </a:moveTo>
                <a:lnTo>
                  <a:pt x="577902" y="67575"/>
                </a:lnTo>
                <a:lnTo>
                  <a:pt x="564427" y="68477"/>
                </a:lnTo>
                <a:lnTo>
                  <a:pt x="535981" y="72080"/>
                </a:lnTo>
                <a:lnTo>
                  <a:pt x="520260" y="75684"/>
                </a:lnTo>
                <a:lnTo>
                  <a:pt x="640033" y="75684"/>
                </a:lnTo>
                <a:lnTo>
                  <a:pt x="616079" y="70277"/>
                </a:lnTo>
                <a:lnTo>
                  <a:pt x="603352" y="68477"/>
                </a:lnTo>
                <a:lnTo>
                  <a:pt x="590627" y="67575"/>
                </a:lnTo>
                <a:close/>
              </a:path>
              <a:path w="735965" h="197485">
                <a:moveTo>
                  <a:pt x="232059" y="38742"/>
                </a:moveTo>
                <a:lnTo>
                  <a:pt x="224572" y="38742"/>
                </a:lnTo>
                <a:lnTo>
                  <a:pt x="232059" y="64872"/>
                </a:lnTo>
                <a:lnTo>
                  <a:pt x="240292" y="64872"/>
                </a:lnTo>
                <a:lnTo>
                  <a:pt x="232059" y="38742"/>
                </a:lnTo>
                <a:close/>
              </a:path>
              <a:path w="735965" h="197485">
                <a:moveTo>
                  <a:pt x="250024" y="38742"/>
                </a:moveTo>
                <a:lnTo>
                  <a:pt x="241790" y="38742"/>
                </a:lnTo>
                <a:lnTo>
                  <a:pt x="250024" y="64872"/>
                </a:lnTo>
                <a:lnTo>
                  <a:pt x="256762" y="64872"/>
                </a:lnTo>
                <a:lnTo>
                  <a:pt x="250024" y="38742"/>
                </a:lnTo>
                <a:close/>
              </a:path>
              <a:path w="735965" h="197485">
                <a:moveTo>
                  <a:pt x="279219" y="36040"/>
                </a:moveTo>
                <a:lnTo>
                  <a:pt x="259756" y="38742"/>
                </a:lnTo>
                <a:lnTo>
                  <a:pt x="267242" y="64872"/>
                </a:lnTo>
                <a:lnTo>
                  <a:pt x="281663" y="64872"/>
                </a:lnTo>
                <a:lnTo>
                  <a:pt x="279219" y="3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18250" y="3087115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69978" y="3044805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4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670800" y="2605476"/>
            <a:ext cx="517312" cy="3790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752541" y="2354670"/>
            <a:ext cx="578854" cy="6007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23424" y="4411209"/>
            <a:ext cx="468075" cy="49099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31200" y="4461179"/>
            <a:ext cx="462518" cy="6048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686061" y="7766322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829055" y="7370512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1" y="0"/>
                </a:lnTo>
                <a:lnTo>
                  <a:pt x="12982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961935" y="7375549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40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861895" y="7762152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59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2" y="0"/>
                </a:lnTo>
                <a:lnTo>
                  <a:pt x="118532" y="230042"/>
                </a:lnTo>
                <a:lnTo>
                  <a:pt x="0" y="23004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727455" y="764622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85100" y="6937791"/>
            <a:ext cx="475019" cy="402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394700" y="7306091"/>
            <a:ext cx="957619" cy="4028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174212" y="7484485"/>
            <a:ext cx="387672" cy="47841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13700" y="6493291"/>
            <a:ext cx="1251795" cy="6115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539577" y="7211343"/>
            <a:ext cx="576113" cy="7992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264900" y="746270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420683" y="7283384"/>
            <a:ext cx="136525" cy="183515"/>
          </a:xfrm>
          <a:custGeom>
            <a:avLst/>
            <a:gdLst/>
            <a:ahLst/>
            <a:cxnLst/>
            <a:rect l="l" t="t" r="r" b="b"/>
            <a:pathLst>
              <a:path w="136525" h="183515">
                <a:moveTo>
                  <a:pt x="0" y="183114"/>
                </a:moveTo>
                <a:lnTo>
                  <a:pt x="136052" y="183114"/>
                </a:lnTo>
                <a:lnTo>
                  <a:pt x="136052" y="0"/>
                </a:lnTo>
                <a:lnTo>
                  <a:pt x="0" y="0"/>
                </a:lnTo>
                <a:lnTo>
                  <a:pt x="0" y="183114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560246" y="7024370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40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455191" y="7458698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40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7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296460" y="7204656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296460" y="7204656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314206" y="7282451"/>
            <a:ext cx="95250" cy="91440"/>
          </a:xfrm>
          <a:custGeom>
            <a:avLst/>
            <a:gdLst/>
            <a:ahLst/>
            <a:cxnLst/>
            <a:rect l="l" t="t" r="r" b="b"/>
            <a:pathLst>
              <a:path w="95250" h="91440">
                <a:moveTo>
                  <a:pt x="0" y="0"/>
                </a:moveTo>
                <a:lnTo>
                  <a:pt x="94645" y="0"/>
                </a:lnTo>
                <a:lnTo>
                  <a:pt x="94645" y="91075"/>
                </a:lnTo>
                <a:lnTo>
                  <a:pt x="0" y="91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0399324" y="3406986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153226" y="3653083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40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397066" y="3506328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4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916356" y="3505200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40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424161" y="3939821"/>
            <a:ext cx="269240" cy="2540"/>
          </a:xfrm>
          <a:custGeom>
            <a:avLst/>
            <a:gdLst/>
            <a:ahLst/>
            <a:cxnLst/>
            <a:rect l="l" t="t" r="r" b="b"/>
            <a:pathLst>
              <a:path w="269240" h="2539">
                <a:moveTo>
                  <a:pt x="0" y="0"/>
                </a:moveTo>
                <a:lnTo>
                  <a:pt x="2686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999307" y="5172569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5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1013440" y="3077351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90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1212124" y="3926276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997440" y="4034649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4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833099" y="4034649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5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498325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50"/>
                </a:lnTo>
                <a:lnTo>
                  <a:pt x="16896" y="62551"/>
                </a:lnTo>
                <a:lnTo>
                  <a:pt x="0" y="82432"/>
                </a:lnTo>
                <a:lnTo>
                  <a:pt x="0" y="102705"/>
                </a:lnTo>
                <a:lnTo>
                  <a:pt x="50689" y="141287"/>
                </a:lnTo>
                <a:lnTo>
                  <a:pt x="101379" y="158024"/>
                </a:lnTo>
                <a:lnTo>
                  <a:pt x="145176" y="167785"/>
                </a:lnTo>
                <a:lnTo>
                  <a:pt x="193089" y="175376"/>
                </a:lnTo>
                <a:lnTo>
                  <a:pt x="244088" y="180799"/>
                </a:lnTo>
                <a:lnTo>
                  <a:pt x="297144" y="184052"/>
                </a:lnTo>
                <a:lnTo>
                  <a:pt x="351230" y="185137"/>
                </a:lnTo>
                <a:lnTo>
                  <a:pt x="405315" y="184052"/>
                </a:lnTo>
                <a:lnTo>
                  <a:pt x="458372" y="180799"/>
                </a:lnTo>
                <a:lnTo>
                  <a:pt x="509371" y="175376"/>
                </a:lnTo>
                <a:lnTo>
                  <a:pt x="557283" y="167785"/>
                </a:lnTo>
                <a:lnTo>
                  <a:pt x="601080" y="158024"/>
                </a:lnTo>
                <a:lnTo>
                  <a:pt x="651770" y="141287"/>
                </a:lnTo>
                <a:lnTo>
                  <a:pt x="685563" y="122585"/>
                </a:lnTo>
                <a:lnTo>
                  <a:pt x="702460" y="102705"/>
                </a:lnTo>
                <a:lnTo>
                  <a:pt x="702460" y="82432"/>
                </a:lnTo>
                <a:lnTo>
                  <a:pt x="651770" y="43850"/>
                </a:lnTo>
                <a:lnTo>
                  <a:pt x="601080" y="27112"/>
                </a:lnTo>
                <a:lnTo>
                  <a:pt x="557283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498324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489864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196548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496212" y="6468533"/>
            <a:ext cx="700405" cy="113030"/>
          </a:xfrm>
          <a:custGeom>
            <a:avLst/>
            <a:gdLst/>
            <a:ahLst/>
            <a:cxnLst/>
            <a:rect l="l" t="t" r="r" b="b"/>
            <a:pathLst>
              <a:path w="700404" h="113029">
                <a:moveTo>
                  <a:pt x="0" y="0"/>
                </a:moveTo>
                <a:lnTo>
                  <a:pt x="699910" y="0"/>
                </a:lnTo>
                <a:lnTo>
                  <a:pt x="699910" y="112889"/>
                </a:lnTo>
                <a:lnTo>
                  <a:pt x="0" y="112889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491552" y="6335324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30" y="0"/>
                </a:moveTo>
                <a:lnTo>
                  <a:pt x="297144" y="1264"/>
                </a:lnTo>
                <a:lnTo>
                  <a:pt x="244088" y="5058"/>
                </a:lnTo>
                <a:lnTo>
                  <a:pt x="193089" y="11382"/>
                </a:lnTo>
                <a:lnTo>
                  <a:pt x="145176" y="20235"/>
                </a:lnTo>
                <a:lnTo>
                  <a:pt x="101379" y="31618"/>
                </a:lnTo>
                <a:lnTo>
                  <a:pt x="50689" y="51136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9" y="184282"/>
                </a:lnTo>
                <a:lnTo>
                  <a:pt x="145176" y="195664"/>
                </a:lnTo>
                <a:lnTo>
                  <a:pt x="193089" y="204517"/>
                </a:lnTo>
                <a:lnTo>
                  <a:pt x="244088" y="210840"/>
                </a:lnTo>
                <a:lnTo>
                  <a:pt x="297144" y="214634"/>
                </a:lnTo>
                <a:lnTo>
                  <a:pt x="351230" y="215899"/>
                </a:lnTo>
                <a:lnTo>
                  <a:pt x="405315" y="214634"/>
                </a:lnTo>
                <a:lnTo>
                  <a:pt x="458372" y="210840"/>
                </a:lnTo>
                <a:lnTo>
                  <a:pt x="509371" y="204517"/>
                </a:lnTo>
                <a:lnTo>
                  <a:pt x="557283" y="195664"/>
                </a:lnTo>
                <a:lnTo>
                  <a:pt x="601080" y="184282"/>
                </a:lnTo>
                <a:lnTo>
                  <a:pt x="651770" y="164763"/>
                </a:lnTo>
                <a:lnTo>
                  <a:pt x="685563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6"/>
                </a:lnTo>
                <a:lnTo>
                  <a:pt x="601080" y="31618"/>
                </a:lnTo>
                <a:lnTo>
                  <a:pt x="557283" y="20235"/>
                </a:lnTo>
                <a:lnTo>
                  <a:pt x="509371" y="11382"/>
                </a:lnTo>
                <a:lnTo>
                  <a:pt x="458372" y="5058"/>
                </a:lnTo>
                <a:lnTo>
                  <a:pt x="405315" y="126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91552" y="6335325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658513" y="6367783"/>
            <a:ext cx="352732" cy="1563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842500" y="7213600"/>
            <a:ext cx="273191" cy="3905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717899" y="7028461"/>
            <a:ext cx="419522" cy="5738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791591" y="5023556"/>
            <a:ext cx="273190" cy="3928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665579" y="4838700"/>
            <a:ext cx="419524" cy="58180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746108" y="1434519"/>
            <a:ext cx="1134745" cy="4421505"/>
          </a:xfrm>
          <a:custGeom>
            <a:avLst/>
            <a:gdLst/>
            <a:ahLst/>
            <a:cxnLst/>
            <a:rect l="l" t="t" r="r" b="b"/>
            <a:pathLst>
              <a:path w="1134745" h="4421505">
                <a:moveTo>
                  <a:pt x="0" y="0"/>
                </a:moveTo>
                <a:lnTo>
                  <a:pt x="9470" y="36904"/>
                </a:lnTo>
                <a:lnTo>
                  <a:pt x="1125175" y="4384422"/>
                </a:lnTo>
                <a:lnTo>
                  <a:pt x="1134646" y="4421326"/>
                </a:lnTo>
              </a:path>
            </a:pathLst>
          </a:custGeom>
          <a:ln w="76200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765491" y="5791791"/>
            <a:ext cx="212090" cy="238760"/>
          </a:xfrm>
          <a:custGeom>
            <a:avLst/>
            <a:gdLst/>
            <a:ahLst/>
            <a:cxnLst/>
            <a:rect l="l" t="t" r="r" b="b"/>
            <a:pathLst>
              <a:path w="212090" h="238760">
                <a:moveTo>
                  <a:pt x="211583" y="0"/>
                </a:moveTo>
                <a:lnTo>
                  <a:pt x="0" y="54298"/>
                </a:lnTo>
                <a:lnTo>
                  <a:pt x="160089" y="238733"/>
                </a:lnTo>
                <a:lnTo>
                  <a:pt x="211583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649787" y="1259839"/>
            <a:ext cx="212090" cy="238760"/>
          </a:xfrm>
          <a:custGeom>
            <a:avLst/>
            <a:gdLst/>
            <a:ahLst/>
            <a:cxnLst/>
            <a:rect l="l" t="t" r="r" b="b"/>
            <a:pathLst>
              <a:path w="212090" h="238759">
                <a:moveTo>
                  <a:pt x="51493" y="0"/>
                </a:moveTo>
                <a:lnTo>
                  <a:pt x="0" y="238732"/>
                </a:lnTo>
                <a:lnTo>
                  <a:pt x="211584" y="184434"/>
                </a:lnTo>
                <a:lnTo>
                  <a:pt x="51493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028103" y="5469227"/>
            <a:ext cx="1045210" cy="553720"/>
          </a:xfrm>
          <a:custGeom>
            <a:avLst/>
            <a:gdLst/>
            <a:ahLst/>
            <a:cxnLst/>
            <a:rect l="l" t="t" r="r" b="b"/>
            <a:pathLst>
              <a:path w="1045209" h="553720">
                <a:moveTo>
                  <a:pt x="0" y="0"/>
                </a:moveTo>
                <a:lnTo>
                  <a:pt x="33666" y="17836"/>
                </a:lnTo>
                <a:lnTo>
                  <a:pt x="1011317" y="535797"/>
                </a:lnTo>
                <a:lnTo>
                  <a:pt x="1044984" y="553634"/>
                </a:lnTo>
              </a:path>
            </a:pathLst>
          </a:custGeom>
          <a:ln w="761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988288" y="5908513"/>
            <a:ext cx="244475" cy="199390"/>
          </a:xfrm>
          <a:custGeom>
            <a:avLst/>
            <a:gdLst/>
            <a:ahLst/>
            <a:cxnLst/>
            <a:rect l="l" t="t" r="r" b="b"/>
            <a:pathLst>
              <a:path w="244475" h="199389">
                <a:moveTo>
                  <a:pt x="102264" y="0"/>
                </a:moveTo>
                <a:lnTo>
                  <a:pt x="0" y="193023"/>
                </a:lnTo>
                <a:lnTo>
                  <a:pt x="244156" y="198775"/>
                </a:lnTo>
                <a:lnTo>
                  <a:pt x="102264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868747" y="5384800"/>
            <a:ext cx="244475" cy="199390"/>
          </a:xfrm>
          <a:custGeom>
            <a:avLst/>
            <a:gdLst/>
            <a:ahLst/>
            <a:cxnLst/>
            <a:rect l="l" t="t" r="r" b="b"/>
            <a:pathLst>
              <a:path w="244475" h="199389">
                <a:moveTo>
                  <a:pt x="0" y="0"/>
                </a:moveTo>
                <a:lnTo>
                  <a:pt x="141892" y="198776"/>
                </a:lnTo>
                <a:lnTo>
                  <a:pt x="244156" y="5753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>
            <a:spLocks noGrp="1"/>
          </p:cNvSpPr>
          <p:nvPr>
            <p:ph type="title"/>
          </p:nvPr>
        </p:nvSpPr>
        <p:spPr>
          <a:xfrm>
            <a:off x="533400" y="749300"/>
            <a:ext cx="682688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09545" algn="l"/>
              </a:tabLst>
            </a:pPr>
            <a:r>
              <a:rPr sz="5000" spc="-5" dirty="0"/>
              <a:t>Creating	</a:t>
            </a:r>
            <a:r>
              <a:rPr sz="5000" dirty="0"/>
              <a:t>a </a:t>
            </a:r>
            <a:r>
              <a:rPr sz="5000" spc="-5" dirty="0"/>
              <a:t>network</a:t>
            </a:r>
            <a:r>
              <a:rPr sz="5000" spc="-70" dirty="0"/>
              <a:t> </a:t>
            </a:r>
            <a:r>
              <a:rPr sz="5000" spc="-5" dirty="0"/>
              <a:t>app</a:t>
            </a:r>
            <a:endParaRPr sz="5000"/>
          </a:p>
        </p:txBody>
      </p:sp>
      <p:sp>
        <p:nvSpPr>
          <p:cNvPr id="136" name="object 136"/>
          <p:cNvSpPr/>
          <p:nvPr/>
        </p:nvSpPr>
        <p:spPr>
          <a:xfrm>
            <a:off x="540399" y="1479110"/>
            <a:ext cx="6801484" cy="0"/>
          </a:xfrm>
          <a:custGeom>
            <a:avLst/>
            <a:gdLst/>
            <a:ahLst/>
            <a:cxnLst/>
            <a:rect l="l" t="t" r="r" b="b"/>
            <a:pathLst>
              <a:path w="6801484">
                <a:moveTo>
                  <a:pt x="0" y="0"/>
                </a:moveTo>
                <a:lnTo>
                  <a:pt x="6801135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723900" y="1327694"/>
            <a:ext cx="5612130" cy="816737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write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programs</a:t>
            </a:r>
            <a:r>
              <a:rPr sz="3400" spc="-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that</a:t>
            </a:r>
            <a:endParaRPr sz="3400">
              <a:latin typeface="Comic Sans MS"/>
              <a:cs typeface="Comic Sans MS"/>
            </a:endParaRPr>
          </a:p>
          <a:p>
            <a:pPr marL="736600" marR="1198245" indent="-288925">
              <a:lnSpc>
                <a:spcPct val="116100"/>
              </a:lnSpc>
              <a:spcBef>
                <a:spcPts val="98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spc="-5" dirty="0">
                <a:latin typeface="Comic Sans MS"/>
                <a:cs typeface="Comic Sans MS"/>
              </a:rPr>
              <a:t>run </a:t>
            </a:r>
            <a:r>
              <a:rPr sz="2800" dirty="0">
                <a:latin typeface="Comic Sans MS"/>
                <a:cs typeface="Comic Sans MS"/>
              </a:rPr>
              <a:t>on </a:t>
            </a:r>
            <a:r>
              <a:rPr sz="2800" spc="-5" dirty="0">
                <a:latin typeface="Comic Sans MS"/>
                <a:cs typeface="Comic Sans MS"/>
              </a:rPr>
              <a:t>(different)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end  systems</a:t>
            </a:r>
            <a:endParaRPr sz="2800">
              <a:latin typeface="Comic Sans MS"/>
              <a:cs typeface="Comic Sans MS"/>
            </a:endParaRPr>
          </a:p>
          <a:p>
            <a:pPr marL="736600" indent="-288925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spc="-5" dirty="0">
                <a:latin typeface="Comic Sans MS"/>
                <a:cs typeface="Comic Sans MS"/>
              </a:rPr>
              <a:t>communicate over network</a:t>
            </a:r>
            <a:endParaRPr sz="2800">
              <a:latin typeface="Comic Sans MS"/>
              <a:cs typeface="Comic Sans MS"/>
            </a:endParaRPr>
          </a:p>
          <a:p>
            <a:pPr marL="736600" marR="294640" indent="-288925">
              <a:lnSpc>
                <a:spcPct val="116100"/>
              </a:lnSpc>
              <a:spcBef>
                <a:spcPts val="994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spc="-5" dirty="0">
                <a:latin typeface="Comic Sans MS"/>
                <a:cs typeface="Comic Sans MS"/>
              </a:rPr>
              <a:t>e.g., </a:t>
            </a:r>
            <a:r>
              <a:rPr sz="2800" dirty="0">
                <a:latin typeface="Comic Sans MS"/>
                <a:cs typeface="Comic Sans MS"/>
              </a:rPr>
              <a:t>web </a:t>
            </a:r>
            <a:r>
              <a:rPr sz="2800" spc="-5" dirty="0">
                <a:latin typeface="Comic Sans MS"/>
                <a:cs typeface="Comic Sans MS"/>
              </a:rPr>
              <a:t>server software  communicates </a:t>
            </a:r>
            <a:r>
              <a:rPr sz="2800" dirty="0">
                <a:latin typeface="Comic Sans MS"/>
                <a:cs typeface="Comic Sans MS"/>
              </a:rPr>
              <a:t>with</a:t>
            </a:r>
            <a:r>
              <a:rPr sz="2800" spc="-5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browser  </a:t>
            </a:r>
            <a:r>
              <a:rPr sz="2800" spc="-5" dirty="0">
                <a:latin typeface="Comic Sans MS"/>
                <a:cs typeface="Comic Sans MS"/>
              </a:rPr>
              <a:t>software</a:t>
            </a:r>
            <a:endParaRPr sz="2800">
              <a:latin typeface="Comic Sans MS"/>
              <a:cs typeface="Comic Sans MS"/>
            </a:endParaRPr>
          </a:p>
          <a:p>
            <a:pPr marL="495300" marR="5080" indent="-482600">
              <a:lnSpc>
                <a:spcPct val="115199"/>
              </a:lnSpc>
              <a:spcBef>
                <a:spcPts val="1019"/>
              </a:spcBef>
              <a:tabLst>
                <a:tab pos="1278255" algn="l"/>
                <a:tab pos="4109085" algn="l"/>
              </a:tabLst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No need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to write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software  for	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n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etwor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k-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core	de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v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ices</a:t>
            </a:r>
            <a:endParaRPr sz="3400">
              <a:latin typeface="Comic Sans MS"/>
              <a:cs typeface="Comic Sans MS"/>
            </a:endParaRPr>
          </a:p>
          <a:p>
            <a:pPr marL="736600" marR="160020" indent="-288925">
              <a:lnSpc>
                <a:spcPct val="116100"/>
              </a:lnSpc>
              <a:spcBef>
                <a:spcPts val="98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spc="-5" dirty="0">
                <a:latin typeface="Comic Sans MS"/>
                <a:cs typeface="Comic Sans MS"/>
              </a:rPr>
              <a:t>network-core devices </a:t>
            </a:r>
            <a:r>
              <a:rPr sz="2800" dirty="0">
                <a:latin typeface="Comic Sans MS"/>
                <a:cs typeface="Comic Sans MS"/>
              </a:rPr>
              <a:t>do </a:t>
            </a:r>
            <a:r>
              <a:rPr sz="2800" spc="-5" dirty="0">
                <a:latin typeface="Comic Sans MS"/>
                <a:cs typeface="Comic Sans MS"/>
              </a:rPr>
              <a:t>not  run user applications</a:t>
            </a:r>
            <a:endParaRPr sz="2800">
              <a:latin typeface="Comic Sans MS"/>
              <a:cs typeface="Comic Sans MS"/>
            </a:endParaRPr>
          </a:p>
          <a:p>
            <a:pPr marL="736600" marR="304165" indent="-288925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spc="-5" dirty="0">
                <a:latin typeface="Comic Sans MS"/>
                <a:cs typeface="Comic Sans MS"/>
              </a:rPr>
              <a:t>applications on end systems  </a:t>
            </a:r>
            <a:r>
              <a:rPr sz="2800" dirty="0">
                <a:latin typeface="Comic Sans MS"/>
                <a:cs typeface="Comic Sans MS"/>
              </a:rPr>
              <a:t>allows </a:t>
            </a:r>
            <a:r>
              <a:rPr sz="2800" spc="-5" dirty="0">
                <a:latin typeface="Comic Sans MS"/>
                <a:cs typeface="Comic Sans MS"/>
              </a:rPr>
              <a:t>for rapid </a:t>
            </a:r>
            <a:r>
              <a:rPr sz="2800" dirty="0">
                <a:latin typeface="Comic Sans MS"/>
                <a:cs typeface="Comic Sans MS"/>
              </a:rPr>
              <a:t>app  </a:t>
            </a:r>
            <a:r>
              <a:rPr sz="2800" spc="-5" dirty="0">
                <a:latin typeface="Comic Sans MS"/>
                <a:cs typeface="Comic Sans MS"/>
              </a:rPr>
              <a:t>development,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propagation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9697156" y="1169529"/>
            <a:ext cx="962025" cy="1216025"/>
          </a:xfrm>
          <a:custGeom>
            <a:avLst/>
            <a:gdLst/>
            <a:ahLst/>
            <a:cxnLst/>
            <a:rect l="l" t="t" r="r" b="b"/>
            <a:pathLst>
              <a:path w="962025" h="1216025">
                <a:moveTo>
                  <a:pt x="0" y="0"/>
                </a:moveTo>
                <a:lnTo>
                  <a:pt x="961812" y="0"/>
                </a:lnTo>
                <a:lnTo>
                  <a:pt x="961812" y="1215503"/>
                </a:lnTo>
                <a:lnTo>
                  <a:pt x="0" y="1215503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649743" y="1206813"/>
            <a:ext cx="982344" cy="1258570"/>
          </a:xfrm>
          <a:custGeom>
            <a:avLst/>
            <a:gdLst/>
            <a:ahLst/>
            <a:cxnLst/>
            <a:rect l="l" t="t" r="r" b="b"/>
            <a:pathLst>
              <a:path w="982345" h="1258570">
                <a:moveTo>
                  <a:pt x="0" y="0"/>
                </a:moveTo>
                <a:lnTo>
                  <a:pt x="982132" y="0"/>
                </a:lnTo>
                <a:lnTo>
                  <a:pt x="982132" y="1258380"/>
                </a:lnTo>
                <a:lnTo>
                  <a:pt x="0" y="1258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0" name="object 140"/>
          <p:cNvGraphicFramePr>
            <a:graphicFrameLocks noGrp="1"/>
          </p:cNvGraphicFramePr>
          <p:nvPr/>
        </p:nvGraphicFramePr>
        <p:xfrm>
          <a:off x="9643393" y="1200463"/>
          <a:ext cx="1001394" cy="1271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614"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application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23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</a:pPr>
                      <a:r>
                        <a:rPr sz="1400" spc="-5" dirty="0">
                          <a:latin typeface="Comic Sans MS"/>
                          <a:cs typeface="Comic Sans MS"/>
                        </a:rPr>
                        <a:t>transport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25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400" spc="-5" dirty="0">
                          <a:latin typeface="Comic Sans MS"/>
                          <a:cs typeface="Comic Sans MS"/>
                        </a:rPr>
                        <a:t>network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255">
                <a:tc>
                  <a:txBody>
                    <a:bodyPr/>
                    <a:lstStyle/>
                    <a:p>
                      <a:pPr marR="5715" algn="ctr">
                        <a:lnSpc>
                          <a:spcPts val="1565"/>
                        </a:lnSpc>
                        <a:spcBef>
                          <a:spcPts val="3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sz="1400" spc="-3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spc="-5" dirty="0">
                          <a:latin typeface="Comic Sans MS"/>
                          <a:cs typeface="Comic Sans MS"/>
                        </a:rPr>
                        <a:t>link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233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physical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" name="object 141"/>
          <p:cNvSpPr/>
          <p:nvPr/>
        </p:nvSpPr>
        <p:spPr>
          <a:xfrm>
            <a:off x="9202703" y="1204328"/>
            <a:ext cx="431800" cy="14765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202703" y="1204328"/>
            <a:ext cx="431800" cy="1477010"/>
          </a:xfrm>
          <a:custGeom>
            <a:avLst/>
            <a:gdLst/>
            <a:ahLst/>
            <a:cxnLst/>
            <a:rect l="l" t="t" r="r" b="b"/>
            <a:pathLst>
              <a:path w="431800" h="1477010">
                <a:moveTo>
                  <a:pt x="0" y="1476500"/>
                </a:moveTo>
                <a:lnTo>
                  <a:pt x="431800" y="0"/>
                </a:lnTo>
                <a:lnTo>
                  <a:pt x="431800" y="1280130"/>
                </a:lnTo>
                <a:lnTo>
                  <a:pt x="0" y="1476500"/>
                </a:lnTo>
                <a:close/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1370168" y="5998916"/>
            <a:ext cx="962025" cy="1205865"/>
          </a:xfrm>
          <a:custGeom>
            <a:avLst/>
            <a:gdLst/>
            <a:ahLst/>
            <a:cxnLst/>
            <a:rect l="l" t="t" r="r" b="b"/>
            <a:pathLst>
              <a:path w="962025" h="1205865">
                <a:moveTo>
                  <a:pt x="0" y="0"/>
                </a:moveTo>
                <a:lnTo>
                  <a:pt x="961814" y="0"/>
                </a:lnTo>
                <a:lnTo>
                  <a:pt x="961814" y="1205288"/>
                </a:lnTo>
                <a:lnTo>
                  <a:pt x="0" y="120528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1322756" y="6035579"/>
            <a:ext cx="982344" cy="1248410"/>
          </a:xfrm>
          <a:custGeom>
            <a:avLst/>
            <a:gdLst/>
            <a:ahLst/>
            <a:cxnLst/>
            <a:rect l="l" t="t" r="r" b="b"/>
            <a:pathLst>
              <a:path w="982345" h="1248409">
                <a:moveTo>
                  <a:pt x="0" y="0"/>
                </a:moveTo>
                <a:lnTo>
                  <a:pt x="982132" y="0"/>
                </a:lnTo>
                <a:lnTo>
                  <a:pt x="982132" y="1247805"/>
                </a:lnTo>
                <a:lnTo>
                  <a:pt x="0" y="12478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1322756" y="6035579"/>
            <a:ext cx="982344" cy="1248410"/>
          </a:xfrm>
          <a:custGeom>
            <a:avLst/>
            <a:gdLst/>
            <a:ahLst/>
            <a:cxnLst/>
            <a:rect l="l" t="t" r="r" b="b"/>
            <a:pathLst>
              <a:path w="982345" h="1248409">
                <a:moveTo>
                  <a:pt x="0" y="0"/>
                </a:moveTo>
                <a:lnTo>
                  <a:pt x="982133" y="0"/>
                </a:lnTo>
                <a:lnTo>
                  <a:pt x="982133" y="1247806"/>
                </a:lnTo>
                <a:lnTo>
                  <a:pt x="0" y="12478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1329529" y="6043282"/>
            <a:ext cx="962025" cy="311150"/>
          </a:xfrm>
          <a:custGeom>
            <a:avLst/>
            <a:gdLst/>
            <a:ahLst/>
            <a:cxnLst/>
            <a:rect l="l" t="t" r="r" b="b"/>
            <a:pathLst>
              <a:path w="962025" h="311150">
                <a:moveTo>
                  <a:pt x="0" y="0"/>
                </a:moveTo>
                <a:lnTo>
                  <a:pt x="961814" y="0"/>
                </a:lnTo>
                <a:lnTo>
                  <a:pt x="961814" y="310564"/>
                </a:lnTo>
                <a:lnTo>
                  <a:pt x="0" y="310564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11352812" y="6057900"/>
            <a:ext cx="946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omic Sans MS"/>
                <a:cs typeface="Comic Sans MS"/>
              </a:rPr>
              <a:t>application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1352812" y="6299200"/>
            <a:ext cx="946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mic Sans MS"/>
                <a:cs typeface="Comic Sans MS"/>
              </a:rPr>
              <a:t>transport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1352812" y="6540500"/>
            <a:ext cx="946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mic Sans MS"/>
                <a:cs typeface="Comic Sans MS"/>
              </a:rPr>
              <a:t>network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1352812" y="6781800"/>
            <a:ext cx="946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ic Sans MS"/>
                <a:cs typeface="Comic Sans MS"/>
              </a:rPr>
              <a:t>data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link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1468100" y="7023100"/>
            <a:ext cx="6838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ic Sans MS"/>
                <a:cs typeface="Comic Sans MS"/>
              </a:rPr>
              <a:t>physical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11322708" y="6556080"/>
            <a:ext cx="982344" cy="20320"/>
          </a:xfrm>
          <a:custGeom>
            <a:avLst/>
            <a:gdLst/>
            <a:ahLst/>
            <a:cxnLst/>
            <a:rect l="l" t="t" r="r" b="b"/>
            <a:pathLst>
              <a:path w="982345" h="20320">
                <a:moveTo>
                  <a:pt x="0" y="20090"/>
                </a:moveTo>
                <a:lnTo>
                  <a:pt x="982228" y="20090"/>
                </a:lnTo>
                <a:lnTo>
                  <a:pt x="982228" y="0"/>
                </a:lnTo>
                <a:lnTo>
                  <a:pt x="0" y="0"/>
                </a:lnTo>
                <a:lnTo>
                  <a:pt x="0" y="20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1336255" y="6786419"/>
            <a:ext cx="982344" cy="0"/>
          </a:xfrm>
          <a:custGeom>
            <a:avLst/>
            <a:gdLst/>
            <a:ahLst/>
            <a:cxnLst/>
            <a:rect l="l" t="t" r="r" b="b"/>
            <a:pathLst>
              <a:path w="982345">
                <a:moveTo>
                  <a:pt x="0" y="0"/>
                </a:moveTo>
                <a:lnTo>
                  <a:pt x="982228" y="0"/>
                </a:lnTo>
              </a:path>
            </a:pathLst>
          </a:custGeom>
          <a:ln w="20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1336255" y="7000855"/>
            <a:ext cx="982344" cy="0"/>
          </a:xfrm>
          <a:custGeom>
            <a:avLst/>
            <a:gdLst/>
            <a:ahLst/>
            <a:cxnLst/>
            <a:rect l="l" t="t" r="r" b="b"/>
            <a:pathLst>
              <a:path w="982345">
                <a:moveTo>
                  <a:pt x="0" y="0"/>
                </a:moveTo>
                <a:lnTo>
                  <a:pt x="982228" y="0"/>
                </a:lnTo>
              </a:path>
            </a:pathLst>
          </a:custGeom>
          <a:ln w="20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0875716" y="6033423"/>
            <a:ext cx="431800" cy="146409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875716" y="6033423"/>
            <a:ext cx="431800" cy="1464310"/>
          </a:xfrm>
          <a:custGeom>
            <a:avLst/>
            <a:gdLst/>
            <a:ahLst/>
            <a:cxnLst/>
            <a:rect l="l" t="t" r="r" b="b"/>
            <a:pathLst>
              <a:path w="431800" h="1464309">
                <a:moveTo>
                  <a:pt x="0" y="1464092"/>
                </a:moveTo>
                <a:lnTo>
                  <a:pt x="431800" y="0"/>
                </a:lnTo>
                <a:lnTo>
                  <a:pt x="431800" y="1269373"/>
                </a:lnTo>
                <a:lnTo>
                  <a:pt x="0" y="1464092"/>
                </a:lnTo>
                <a:close/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890000" y="5231270"/>
            <a:ext cx="962025" cy="1216025"/>
          </a:xfrm>
          <a:custGeom>
            <a:avLst/>
            <a:gdLst/>
            <a:ahLst/>
            <a:cxnLst/>
            <a:rect l="l" t="t" r="r" b="b"/>
            <a:pathLst>
              <a:path w="962025" h="1216025">
                <a:moveTo>
                  <a:pt x="0" y="0"/>
                </a:moveTo>
                <a:lnTo>
                  <a:pt x="961812" y="0"/>
                </a:lnTo>
                <a:lnTo>
                  <a:pt x="961812" y="1215503"/>
                </a:lnTo>
                <a:lnTo>
                  <a:pt x="0" y="1215503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8" name="object 158"/>
          <p:cNvGraphicFramePr>
            <a:graphicFrameLocks noGrp="1"/>
          </p:cNvGraphicFramePr>
          <p:nvPr/>
        </p:nvGraphicFramePr>
        <p:xfrm>
          <a:off x="8832850" y="5262206"/>
          <a:ext cx="1001394" cy="1271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6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application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400" spc="-5" dirty="0">
                          <a:latin typeface="Comic Sans MS"/>
                          <a:cs typeface="Comic Sans MS"/>
                        </a:rPr>
                        <a:t>transport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254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sz="1400" spc="-5" dirty="0">
                          <a:latin typeface="Comic Sans MS"/>
                          <a:cs typeface="Comic Sans MS"/>
                        </a:rPr>
                        <a:t>network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255">
                <a:tc>
                  <a:txBody>
                    <a:bodyPr/>
                    <a:lstStyle/>
                    <a:p>
                      <a:pPr marR="9525" algn="ctr">
                        <a:lnSpc>
                          <a:spcPts val="1605"/>
                        </a:lnSpc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sz="1400" spc="-3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spc="-5" dirty="0">
                          <a:latin typeface="Comic Sans MS"/>
                          <a:cs typeface="Comic Sans MS"/>
                        </a:rPr>
                        <a:t>link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234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physical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9" name="object 159"/>
          <p:cNvSpPr/>
          <p:nvPr/>
        </p:nvSpPr>
        <p:spPr>
          <a:xfrm>
            <a:off x="8392159" y="5266071"/>
            <a:ext cx="431800" cy="147649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392159" y="5266071"/>
            <a:ext cx="431800" cy="1477010"/>
          </a:xfrm>
          <a:custGeom>
            <a:avLst/>
            <a:gdLst/>
            <a:ahLst/>
            <a:cxnLst/>
            <a:rect l="l" t="t" r="r" b="b"/>
            <a:pathLst>
              <a:path w="431800" h="1477009">
                <a:moveTo>
                  <a:pt x="0" y="1476499"/>
                </a:moveTo>
                <a:lnTo>
                  <a:pt x="431800" y="0"/>
                </a:lnTo>
                <a:lnTo>
                  <a:pt x="431800" y="1280130"/>
                </a:lnTo>
                <a:lnTo>
                  <a:pt x="0" y="1476499"/>
                </a:lnTo>
                <a:close/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11377278" y="9304547"/>
            <a:ext cx="14262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2-5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0" y="8940800"/>
            <a:ext cx="880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latin typeface="Tahoma"/>
                <a:cs typeface="Tahoma"/>
              </a:rPr>
              <a:t>Al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250" dirty="0">
                <a:latin typeface="Tahoma"/>
                <a:cs typeface="Tahoma"/>
              </a:rPr>
              <a:t>m</a:t>
            </a:r>
            <a:r>
              <a:rPr sz="2400" spc="-16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9296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225" dirty="0">
                <a:solidFill>
                  <a:srgbClr val="000000"/>
                </a:solidFill>
                <a:latin typeface="Trebuchet MS"/>
                <a:cs typeface="Trebuchet MS"/>
              </a:rPr>
              <a:t>Reading </a:t>
            </a:r>
            <a:r>
              <a:rPr sz="6400" b="1" spc="-15" dirty="0">
                <a:solidFill>
                  <a:srgbClr val="000000"/>
                </a:solidFill>
                <a:latin typeface="Trebuchet MS"/>
                <a:cs typeface="Trebuchet MS"/>
              </a:rPr>
              <a:t>Along</a:t>
            </a:r>
            <a:r>
              <a:rPr sz="6400" b="1" spc="-5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00" b="1" spc="-775" dirty="0">
                <a:solidFill>
                  <a:srgbClr val="000000"/>
                </a:solidFill>
                <a:latin typeface="Trebuchet MS"/>
                <a:cs typeface="Trebuchet MS"/>
              </a:rPr>
              <a:t>...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0370" y="4267200"/>
            <a:ext cx="4664075" cy="11633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835" marR="5080" indent="-57277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585470" algn="l"/>
              </a:tabLst>
            </a:pPr>
            <a:r>
              <a:rPr sz="3800" spc="-295" dirty="0">
                <a:latin typeface="Tahoma"/>
                <a:cs typeface="Tahoma"/>
              </a:rPr>
              <a:t>2.1: </a:t>
            </a:r>
            <a:r>
              <a:rPr sz="3800" spc="-105" dirty="0">
                <a:latin typeface="Tahoma"/>
                <a:cs typeface="Tahoma"/>
              </a:rPr>
              <a:t>Principles </a:t>
            </a:r>
            <a:r>
              <a:rPr sz="3800" spc="-114" dirty="0">
                <a:latin typeface="Tahoma"/>
                <a:cs typeface="Tahoma"/>
              </a:rPr>
              <a:t>of  </a:t>
            </a:r>
            <a:r>
              <a:rPr sz="3800" spc="-70" dirty="0">
                <a:latin typeface="Tahoma"/>
                <a:cs typeface="Tahoma"/>
              </a:rPr>
              <a:t>network</a:t>
            </a:r>
            <a:r>
              <a:rPr sz="3800" spc="-180" dirty="0">
                <a:latin typeface="Tahoma"/>
                <a:cs typeface="Tahoma"/>
              </a:rPr>
              <a:t> </a:t>
            </a:r>
            <a:r>
              <a:rPr sz="3800" spc="-155" dirty="0">
                <a:latin typeface="Tahoma"/>
                <a:cs typeface="Tahoma"/>
              </a:rPr>
              <a:t>applications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17300" y="89408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Tahoma"/>
                <a:cs typeface="Tahoma"/>
              </a:rPr>
              <a:t>7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2400" y="2832100"/>
            <a:ext cx="3886200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1203</Words>
  <Application>Microsoft Office PowerPoint</Application>
  <PresentationFormat>Custom</PresentationFormat>
  <Paragraphs>404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Comic Sans MS</vt:lpstr>
      <vt:lpstr>Tahoma</vt:lpstr>
      <vt:lpstr>Times New Roman</vt:lpstr>
      <vt:lpstr>Trebuchet MS</vt:lpstr>
      <vt:lpstr>Wingdings</vt:lpstr>
      <vt:lpstr>Office Theme</vt:lpstr>
      <vt:lpstr>Application Layer  Part 1</vt:lpstr>
      <vt:lpstr>PowerPoint Presentation</vt:lpstr>
      <vt:lpstr>Reading Along ...</vt:lpstr>
      <vt:lpstr>Chapter 2: Application Layer</vt:lpstr>
      <vt:lpstr>Some network apps</vt:lpstr>
      <vt:lpstr>Creating a network app</vt:lpstr>
      <vt:lpstr>Creating a network app</vt:lpstr>
      <vt:lpstr>Creating a network app</vt:lpstr>
      <vt:lpstr>Reading Along ...</vt:lpstr>
      <vt:lpstr>Application architectures</vt:lpstr>
      <vt:lpstr>Client-server architecture</vt:lpstr>
      <vt:lpstr>Client-server architecture</vt:lpstr>
      <vt:lpstr>Client-server architecture</vt:lpstr>
      <vt:lpstr>Client-server architecture</vt:lpstr>
      <vt:lpstr>Pure P2P architecture</vt:lpstr>
      <vt:lpstr>Pure P2P architecture</vt:lpstr>
      <vt:lpstr>Pure P2P architecture</vt:lpstr>
      <vt:lpstr>Pure P2P architecture</vt:lpstr>
      <vt:lpstr>Pure P2P architecture</vt:lpstr>
      <vt:lpstr>Pure P2P architecture</vt:lpstr>
      <vt:lpstr>Hybrid of client-server and P2P</vt:lpstr>
      <vt:lpstr>Hybrid of client-server and P2P</vt:lpstr>
      <vt:lpstr>Hybrid of client-server and P2P</vt:lpstr>
      <vt:lpstr>Processes communicating</vt:lpstr>
      <vt:lpstr>Processes communicating</vt:lpstr>
      <vt:lpstr>Processes communicating</vt:lpstr>
      <vt:lpstr>Processes communicating</vt:lpstr>
      <vt:lpstr>Sockets</vt:lpstr>
      <vt:lpstr>Addressing processes</vt:lpstr>
      <vt:lpstr>Addressing processes</vt:lpstr>
      <vt:lpstr>Addressing processes</vt:lpstr>
      <vt:lpstr>App-layer protocol defines</vt:lpstr>
      <vt:lpstr>App-layer protocol defines</vt:lpstr>
      <vt:lpstr>What transport service does an app need?</vt:lpstr>
      <vt:lpstr>What transport service does an app need?</vt:lpstr>
      <vt:lpstr>What transport service does an app need?</vt:lpstr>
      <vt:lpstr>What transport service does an app need?</vt:lpstr>
      <vt:lpstr>What transport service does an app need?</vt:lpstr>
      <vt:lpstr>Transport service requirements of common apps</vt:lpstr>
      <vt:lpstr>Internet transport protocols services</vt:lpstr>
      <vt:lpstr>Internet transport protocols services</vt:lpstr>
      <vt:lpstr>Internet transport protocols services</vt:lpstr>
      <vt:lpstr>Internet transport protocols services</vt:lpstr>
      <vt:lpstr>Internet apps: application, transport protocols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Layer  Part 1</dc:title>
  <cp:lastModifiedBy>Jacob Alspaw</cp:lastModifiedBy>
  <cp:revision>2</cp:revision>
  <dcterms:created xsi:type="dcterms:W3CDTF">2018-10-08T21:48:14Z</dcterms:created>
  <dcterms:modified xsi:type="dcterms:W3CDTF">2018-10-09T06:29:15Z</dcterms:modified>
</cp:coreProperties>
</file>