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7465" y="355600"/>
            <a:ext cx="276986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6600" y="1917700"/>
            <a:ext cx="8991600" cy="333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28400" y="8965803"/>
            <a:ext cx="3556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45200" y="7899400"/>
            <a:ext cx="3622040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101600">
              <a:lnSpc>
                <a:spcPts val="2800"/>
              </a:lnSpc>
              <a:spcBef>
                <a:spcPts val="259"/>
              </a:spcBef>
            </a:pPr>
            <a:r>
              <a:rPr dirty="0" sz="2400" spc="-50" i="1">
                <a:solidFill>
                  <a:srgbClr val="011993"/>
                </a:solidFill>
                <a:latin typeface="Calibri"/>
                <a:cs typeface="Calibri"/>
              </a:rPr>
              <a:t>“If </a:t>
            </a:r>
            <a:r>
              <a:rPr dirty="0" sz="2400" spc="-150" i="1">
                <a:solidFill>
                  <a:srgbClr val="011993"/>
                </a:solidFill>
                <a:latin typeface="Calibri"/>
                <a:cs typeface="Calibri"/>
              </a:rPr>
              <a:t>you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walk </a:t>
            </a:r>
            <a:r>
              <a:rPr dirty="0" sz="2400" spc="-180" i="1">
                <a:solidFill>
                  <a:srgbClr val="011993"/>
                </a:solidFill>
                <a:latin typeface="Calibri"/>
                <a:cs typeface="Calibri"/>
              </a:rPr>
              <a:t>away,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walk </a:t>
            </a:r>
            <a:r>
              <a:rPr dirty="0" sz="2400" spc="-180" i="1">
                <a:solidFill>
                  <a:srgbClr val="011993"/>
                </a:solidFill>
                <a:latin typeface="Calibri"/>
                <a:cs typeface="Calibri"/>
              </a:rPr>
              <a:t>away,  </a:t>
            </a:r>
            <a:r>
              <a:rPr dirty="0" sz="2400" spc="-30" i="1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dirty="0" sz="2400" spc="-140" i="1">
                <a:solidFill>
                  <a:srgbClr val="011993"/>
                </a:solidFill>
                <a:latin typeface="Calibri"/>
                <a:cs typeface="Calibri"/>
              </a:rPr>
              <a:t>will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walk </a:t>
            </a:r>
            <a:r>
              <a:rPr dirty="0" sz="2400" spc="-180" i="1">
                <a:solidFill>
                  <a:srgbClr val="011993"/>
                </a:solidFill>
                <a:latin typeface="Calibri"/>
                <a:cs typeface="Calibri"/>
              </a:rPr>
              <a:t>away,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walk </a:t>
            </a:r>
            <a:r>
              <a:rPr dirty="0" sz="2400" spc="-175" i="1">
                <a:solidFill>
                  <a:srgbClr val="011993"/>
                </a:solidFill>
                <a:latin typeface="Calibri"/>
                <a:cs typeface="Calibri"/>
              </a:rPr>
              <a:t>away</a:t>
            </a:r>
            <a:r>
              <a:rPr dirty="0" sz="2400" spc="-19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355" i="1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940">
              <a:lnSpc>
                <a:spcPts val="4210"/>
              </a:lnSpc>
              <a:spcBef>
                <a:spcPts val="100"/>
              </a:spcBef>
            </a:pPr>
            <a:r>
              <a:rPr dirty="0" sz="3600" spc="-65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dirty="0" sz="3600" spc="-52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1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 marL="11430">
              <a:lnSpc>
                <a:spcPts val="4210"/>
              </a:lnSpc>
            </a:pPr>
            <a:r>
              <a:rPr dirty="0" sz="3600" spc="-85" i="1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dirty="0" sz="3600" spc="-385" i="1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dirty="0" sz="3600" spc="-30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3600" spc="5" i="1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dirty="0" sz="3600" spc="-105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dirty="0" sz="3600" spc="-204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95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dirty="0" sz="3600" spc="-155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dirty="0" sz="3600" spc="-15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7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0200" y="850900"/>
            <a:ext cx="7455534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565400" marR="5080" indent="-2552700">
              <a:lnSpc>
                <a:spcPts val="6400"/>
              </a:lnSpc>
              <a:spcBef>
                <a:spcPts val="380"/>
              </a:spcBef>
            </a:pPr>
            <a:r>
              <a:rPr dirty="0" sz="5400" spc="-150">
                <a:solidFill>
                  <a:srgbClr val="011993"/>
                </a:solidFill>
              </a:rPr>
              <a:t>Application </a:t>
            </a:r>
            <a:r>
              <a:rPr dirty="0" sz="5400" spc="-335">
                <a:solidFill>
                  <a:srgbClr val="011993"/>
                </a:solidFill>
              </a:rPr>
              <a:t>Layer, </a:t>
            </a:r>
            <a:r>
              <a:rPr dirty="0" sz="5400" spc="-125">
                <a:solidFill>
                  <a:srgbClr val="011993"/>
                </a:solidFill>
              </a:rPr>
              <a:t>Part </a:t>
            </a:r>
            <a:r>
              <a:rPr dirty="0" sz="5400" spc="-315">
                <a:solidFill>
                  <a:srgbClr val="011993"/>
                </a:solidFill>
              </a:rPr>
              <a:t>2  </a:t>
            </a:r>
            <a:r>
              <a:rPr dirty="0" sz="5400" spc="-130">
                <a:solidFill>
                  <a:srgbClr val="011993"/>
                </a:solidFill>
              </a:rPr>
              <a:t>Sockets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6502400"/>
            <a:ext cx="953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connect (sd, (struct sockaddr *)&amp;sin, sizeof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(sin));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6502400"/>
            <a:ext cx="953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connect (sd, (struct sockaddr *)&amp;sin, sizeof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(sin));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6502400"/>
            <a:ext cx="953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connect (sd, (struct sockaddr *)&amp;sin, sizeof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(sin));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21455" y="6374944"/>
            <a:ext cx="4229100" cy="736600"/>
          </a:xfrm>
          <a:custGeom>
            <a:avLst/>
            <a:gdLst/>
            <a:ahLst/>
            <a:cxnLst/>
            <a:rect l="l" t="t" r="r" b="b"/>
            <a:pathLst>
              <a:path w="4229100" h="736600">
                <a:moveTo>
                  <a:pt x="3609761" y="107872"/>
                </a:moveTo>
                <a:lnTo>
                  <a:pt x="3673239" y="119409"/>
                </a:lnTo>
                <a:lnTo>
                  <a:pt x="3733286" y="131299"/>
                </a:lnTo>
                <a:lnTo>
                  <a:pt x="3789901" y="143520"/>
                </a:lnTo>
                <a:lnTo>
                  <a:pt x="3843085" y="156054"/>
                </a:lnTo>
                <a:lnTo>
                  <a:pt x="3892838" y="168881"/>
                </a:lnTo>
                <a:lnTo>
                  <a:pt x="3939160" y="181982"/>
                </a:lnTo>
                <a:lnTo>
                  <a:pt x="3982050" y="195337"/>
                </a:lnTo>
                <a:lnTo>
                  <a:pt x="4021510" y="208927"/>
                </a:lnTo>
                <a:lnTo>
                  <a:pt x="4057538" y="222731"/>
                </a:lnTo>
                <a:lnTo>
                  <a:pt x="4119300" y="250907"/>
                </a:lnTo>
                <a:lnTo>
                  <a:pt x="4167337" y="279708"/>
                </a:lnTo>
                <a:lnTo>
                  <a:pt x="4201650" y="308978"/>
                </a:lnTo>
                <a:lnTo>
                  <a:pt x="4227384" y="353420"/>
                </a:lnTo>
                <a:lnTo>
                  <a:pt x="4229100" y="368299"/>
                </a:lnTo>
                <a:lnTo>
                  <a:pt x="4227384" y="383179"/>
                </a:lnTo>
                <a:lnTo>
                  <a:pt x="4201650" y="427621"/>
                </a:lnTo>
                <a:lnTo>
                  <a:pt x="4167337" y="456891"/>
                </a:lnTo>
                <a:lnTo>
                  <a:pt x="4119300" y="485692"/>
                </a:lnTo>
                <a:lnTo>
                  <a:pt x="4057538" y="513868"/>
                </a:lnTo>
                <a:lnTo>
                  <a:pt x="4021510" y="527672"/>
                </a:lnTo>
                <a:lnTo>
                  <a:pt x="3982050" y="541262"/>
                </a:lnTo>
                <a:lnTo>
                  <a:pt x="3939160" y="554617"/>
                </a:lnTo>
                <a:lnTo>
                  <a:pt x="3892838" y="567717"/>
                </a:lnTo>
                <a:lnTo>
                  <a:pt x="3843085" y="580545"/>
                </a:lnTo>
                <a:lnTo>
                  <a:pt x="3789901" y="593079"/>
                </a:lnTo>
                <a:lnTo>
                  <a:pt x="3733286" y="605300"/>
                </a:lnTo>
                <a:lnTo>
                  <a:pt x="3673239" y="617189"/>
                </a:lnTo>
                <a:lnTo>
                  <a:pt x="3609761" y="628727"/>
                </a:lnTo>
                <a:lnTo>
                  <a:pt x="3567335" y="635916"/>
                </a:lnTo>
                <a:lnTo>
                  <a:pt x="3524054" y="642858"/>
                </a:lnTo>
                <a:lnTo>
                  <a:pt x="3479950" y="649551"/>
                </a:lnTo>
                <a:lnTo>
                  <a:pt x="3435050" y="655997"/>
                </a:lnTo>
                <a:lnTo>
                  <a:pt x="3389386" y="662195"/>
                </a:lnTo>
                <a:lnTo>
                  <a:pt x="3342988" y="668145"/>
                </a:lnTo>
                <a:lnTo>
                  <a:pt x="3295885" y="673847"/>
                </a:lnTo>
                <a:lnTo>
                  <a:pt x="3248108" y="679301"/>
                </a:lnTo>
                <a:lnTo>
                  <a:pt x="3199686" y="684507"/>
                </a:lnTo>
                <a:lnTo>
                  <a:pt x="3150650" y="689465"/>
                </a:lnTo>
                <a:lnTo>
                  <a:pt x="3101029" y="694176"/>
                </a:lnTo>
                <a:lnTo>
                  <a:pt x="3050853" y="698638"/>
                </a:lnTo>
                <a:lnTo>
                  <a:pt x="3000153" y="702852"/>
                </a:lnTo>
                <a:lnTo>
                  <a:pt x="2948958" y="706819"/>
                </a:lnTo>
                <a:lnTo>
                  <a:pt x="2897299" y="710538"/>
                </a:lnTo>
                <a:lnTo>
                  <a:pt x="2845205" y="714009"/>
                </a:lnTo>
                <a:lnTo>
                  <a:pt x="2792706" y="717231"/>
                </a:lnTo>
                <a:lnTo>
                  <a:pt x="2739832" y="720206"/>
                </a:lnTo>
                <a:lnTo>
                  <a:pt x="2686614" y="722933"/>
                </a:lnTo>
                <a:lnTo>
                  <a:pt x="2633081" y="725412"/>
                </a:lnTo>
                <a:lnTo>
                  <a:pt x="2579263" y="727644"/>
                </a:lnTo>
                <a:lnTo>
                  <a:pt x="2525190" y="729627"/>
                </a:lnTo>
                <a:lnTo>
                  <a:pt x="2470893" y="731362"/>
                </a:lnTo>
                <a:lnTo>
                  <a:pt x="2416401" y="732850"/>
                </a:lnTo>
                <a:lnTo>
                  <a:pt x="2361743" y="734089"/>
                </a:lnTo>
                <a:lnTo>
                  <a:pt x="2306951" y="735081"/>
                </a:lnTo>
                <a:lnTo>
                  <a:pt x="2252054" y="735825"/>
                </a:lnTo>
                <a:lnTo>
                  <a:pt x="2197082" y="736321"/>
                </a:lnTo>
                <a:lnTo>
                  <a:pt x="2142065" y="736569"/>
                </a:lnTo>
                <a:lnTo>
                  <a:pt x="2087033" y="736569"/>
                </a:lnTo>
                <a:lnTo>
                  <a:pt x="2032016" y="736321"/>
                </a:lnTo>
                <a:lnTo>
                  <a:pt x="1977044" y="735825"/>
                </a:lnTo>
                <a:lnTo>
                  <a:pt x="1922147" y="735081"/>
                </a:lnTo>
                <a:lnTo>
                  <a:pt x="1867355" y="734089"/>
                </a:lnTo>
                <a:lnTo>
                  <a:pt x="1812697" y="732850"/>
                </a:lnTo>
                <a:lnTo>
                  <a:pt x="1758205" y="731362"/>
                </a:lnTo>
                <a:lnTo>
                  <a:pt x="1703907" y="729627"/>
                </a:lnTo>
                <a:lnTo>
                  <a:pt x="1649835" y="727644"/>
                </a:lnTo>
                <a:lnTo>
                  <a:pt x="1596017" y="725412"/>
                </a:lnTo>
                <a:lnTo>
                  <a:pt x="1542484" y="722933"/>
                </a:lnTo>
                <a:lnTo>
                  <a:pt x="1489265" y="720206"/>
                </a:lnTo>
                <a:lnTo>
                  <a:pt x="1436392" y="717231"/>
                </a:lnTo>
                <a:lnTo>
                  <a:pt x="1383893" y="714009"/>
                </a:lnTo>
                <a:lnTo>
                  <a:pt x="1331799" y="710538"/>
                </a:lnTo>
                <a:lnTo>
                  <a:pt x="1280139" y="706819"/>
                </a:lnTo>
                <a:lnTo>
                  <a:pt x="1228945" y="702852"/>
                </a:lnTo>
                <a:lnTo>
                  <a:pt x="1178244" y="698638"/>
                </a:lnTo>
                <a:lnTo>
                  <a:pt x="1128069" y="694176"/>
                </a:lnTo>
                <a:lnTo>
                  <a:pt x="1078448" y="689465"/>
                </a:lnTo>
                <a:lnTo>
                  <a:pt x="1029412" y="684507"/>
                </a:lnTo>
                <a:lnTo>
                  <a:pt x="980990" y="679301"/>
                </a:lnTo>
                <a:lnTo>
                  <a:pt x="933213" y="673847"/>
                </a:lnTo>
                <a:lnTo>
                  <a:pt x="886110" y="668145"/>
                </a:lnTo>
                <a:lnTo>
                  <a:pt x="839712" y="662195"/>
                </a:lnTo>
                <a:lnTo>
                  <a:pt x="794048" y="655997"/>
                </a:lnTo>
                <a:lnTo>
                  <a:pt x="749148" y="649551"/>
                </a:lnTo>
                <a:lnTo>
                  <a:pt x="705044" y="642858"/>
                </a:lnTo>
                <a:lnTo>
                  <a:pt x="661763" y="635916"/>
                </a:lnTo>
                <a:lnTo>
                  <a:pt x="619337" y="628727"/>
                </a:lnTo>
                <a:lnTo>
                  <a:pt x="555859" y="617189"/>
                </a:lnTo>
                <a:lnTo>
                  <a:pt x="495812" y="605300"/>
                </a:lnTo>
                <a:lnTo>
                  <a:pt x="439197" y="593079"/>
                </a:lnTo>
                <a:lnTo>
                  <a:pt x="386013" y="580545"/>
                </a:lnTo>
                <a:lnTo>
                  <a:pt x="336260" y="567717"/>
                </a:lnTo>
                <a:lnTo>
                  <a:pt x="289939" y="554617"/>
                </a:lnTo>
                <a:lnTo>
                  <a:pt x="247048" y="541262"/>
                </a:lnTo>
                <a:lnTo>
                  <a:pt x="207589" y="527672"/>
                </a:lnTo>
                <a:lnTo>
                  <a:pt x="171561" y="513868"/>
                </a:lnTo>
                <a:lnTo>
                  <a:pt x="109799" y="485692"/>
                </a:lnTo>
                <a:lnTo>
                  <a:pt x="61762" y="456891"/>
                </a:lnTo>
                <a:lnTo>
                  <a:pt x="27449" y="427621"/>
                </a:lnTo>
                <a:lnTo>
                  <a:pt x="1715" y="383179"/>
                </a:lnTo>
                <a:lnTo>
                  <a:pt x="0" y="368299"/>
                </a:lnTo>
                <a:lnTo>
                  <a:pt x="1715" y="353420"/>
                </a:lnTo>
                <a:lnTo>
                  <a:pt x="27449" y="308978"/>
                </a:lnTo>
                <a:lnTo>
                  <a:pt x="61762" y="279708"/>
                </a:lnTo>
                <a:lnTo>
                  <a:pt x="109799" y="250907"/>
                </a:lnTo>
                <a:lnTo>
                  <a:pt x="171561" y="222731"/>
                </a:lnTo>
                <a:lnTo>
                  <a:pt x="207589" y="208927"/>
                </a:lnTo>
                <a:lnTo>
                  <a:pt x="247048" y="195337"/>
                </a:lnTo>
                <a:lnTo>
                  <a:pt x="289939" y="181982"/>
                </a:lnTo>
                <a:lnTo>
                  <a:pt x="336260" y="168881"/>
                </a:lnTo>
                <a:lnTo>
                  <a:pt x="386013" y="156054"/>
                </a:lnTo>
                <a:lnTo>
                  <a:pt x="439197" y="143520"/>
                </a:lnTo>
                <a:lnTo>
                  <a:pt x="495812" y="131299"/>
                </a:lnTo>
                <a:lnTo>
                  <a:pt x="555859" y="119409"/>
                </a:lnTo>
                <a:lnTo>
                  <a:pt x="619337" y="107872"/>
                </a:lnTo>
                <a:lnTo>
                  <a:pt x="661763" y="100683"/>
                </a:lnTo>
                <a:lnTo>
                  <a:pt x="705044" y="93741"/>
                </a:lnTo>
                <a:lnTo>
                  <a:pt x="749148" y="87047"/>
                </a:lnTo>
                <a:lnTo>
                  <a:pt x="794048" y="80602"/>
                </a:lnTo>
                <a:lnTo>
                  <a:pt x="839712" y="74404"/>
                </a:lnTo>
                <a:lnTo>
                  <a:pt x="886110" y="68454"/>
                </a:lnTo>
                <a:lnTo>
                  <a:pt x="933213" y="62752"/>
                </a:lnTo>
                <a:lnTo>
                  <a:pt x="980990" y="57298"/>
                </a:lnTo>
                <a:lnTo>
                  <a:pt x="1029412" y="52092"/>
                </a:lnTo>
                <a:lnTo>
                  <a:pt x="1078448" y="47134"/>
                </a:lnTo>
                <a:lnTo>
                  <a:pt x="1128069" y="42423"/>
                </a:lnTo>
                <a:lnTo>
                  <a:pt x="1178244" y="37961"/>
                </a:lnTo>
                <a:lnTo>
                  <a:pt x="1228945" y="33746"/>
                </a:lnTo>
                <a:lnTo>
                  <a:pt x="1280139" y="29780"/>
                </a:lnTo>
                <a:lnTo>
                  <a:pt x="1331799" y="26061"/>
                </a:lnTo>
                <a:lnTo>
                  <a:pt x="1383893" y="22590"/>
                </a:lnTo>
                <a:lnTo>
                  <a:pt x="1436392" y="19368"/>
                </a:lnTo>
                <a:lnTo>
                  <a:pt x="1489265" y="16393"/>
                </a:lnTo>
                <a:lnTo>
                  <a:pt x="1542484" y="13666"/>
                </a:lnTo>
                <a:lnTo>
                  <a:pt x="1596017" y="11187"/>
                </a:lnTo>
                <a:lnTo>
                  <a:pt x="1649835" y="8955"/>
                </a:lnTo>
                <a:lnTo>
                  <a:pt x="1703907" y="6972"/>
                </a:lnTo>
                <a:lnTo>
                  <a:pt x="1758205" y="5237"/>
                </a:lnTo>
                <a:lnTo>
                  <a:pt x="1812697" y="3749"/>
                </a:lnTo>
                <a:lnTo>
                  <a:pt x="1867355" y="2510"/>
                </a:lnTo>
                <a:lnTo>
                  <a:pt x="1922147" y="1518"/>
                </a:lnTo>
                <a:lnTo>
                  <a:pt x="1977044" y="774"/>
                </a:lnTo>
                <a:lnTo>
                  <a:pt x="2032016" y="278"/>
                </a:lnTo>
                <a:lnTo>
                  <a:pt x="2087033" y="30"/>
                </a:lnTo>
                <a:lnTo>
                  <a:pt x="2142065" y="30"/>
                </a:lnTo>
                <a:lnTo>
                  <a:pt x="2197082" y="278"/>
                </a:lnTo>
                <a:lnTo>
                  <a:pt x="2252054" y="774"/>
                </a:lnTo>
                <a:lnTo>
                  <a:pt x="2306951" y="1518"/>
                </a:lnTo>
                <a:lnTo>
                  <a:pt x="2361743" y="2510"/>
                </a:lnTo>
                <a:lnTo>
                  <a:pt x="2416401" y="3749"/>
                </a:lnTo>
                <a:lnTo>
                  <a:pt x="2470893" y="5237"/>
                </a:lnTo>
                <a:lnTo>
                  <a:pt x="2525190" y="6972"/>
                </a:lnTo>
                <a:lnTo>
                  <a:pt x="2579263" y="8955"/>
                </a:lnTo>
                <a:lnTo>
                  <a:pt x="2633081" y="11187"/>
                </a:lnTo>
                <a:lnTo>
                  <a:pt x="2686614" y="13666"/>
                </a:lnTo>
                <a:lnTo>
                  <a:pt x="2739832" y="16393"/>
                </a:lnTo>
                <a:lnTo>
                  <a:pt x="2792706" y="19368"/>
                </a:lnTo>
                <a:lnTo>
                  <a:pt x="2845205" y="22590"/>
                </a:lnTo>
                <a:lnTo>
                  <a:pt x="2897299" y="26061"/>
                </a:lnTo>
                <a:lnTo>
                  <a:pt x="2948958" y="29780"/>
                </a:lnTo>
                <a:lnTo>
                  <a:pt x="3000153" y="33746"/>
                </a:lnTo>
                <a:lnTo>
                  <a:pt x="3050853" y="37961"/>
                </a:lnTo>
                <a:lnTo>
                  <a:pt x="3101029" y="42423"/>
                </a:lnTo>
                <a:lnTo>
                  <a:pt x="3150650" y="47134"/>
                </a:lnTo>
                <a:lnTo>
                  <a:pt x="3199686" y="52092"/>
                </a:lnTo>
                <a:lnTo>
                  <a:pt x="3248108" y="57298"/>
                </a:lnTo>
                <a:lnTo>
                  <a:pt x="3295885" y="62752"/>
                </a:lnTo>
                <a:lnTo>
                  <a:pt x="3342988" y="68454"/>
                </a:lnTo>
                <a:lnTo>
                  <a:pt x="3389386" y="74404"/>
                </a:lnTo>
                <a:lnTo>
                  <a:pt x="3435050" y="80602"/>
                </a:lnTo>
                <a:lnTo>
                  <a:pt x="3479950" y="87047"/>
                </a:lnTo>
                <a:lnTo>
                  <a:pt x="3524054" y="93741"/>
                </a:lnTo>
                <a:lnTo>
                  <a:pt x="3567335" y="100683"/>
                </a:lnTo>
                <a:lnTo>
                  <a:pt x="360976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5397500"/>
            <a:ext cx="9535795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htons (atoi (argv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(sin));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21455" y="6374944"/>
            <a:ext cx="4229100" cy="736600"/>
          </a:xfrm>
          <a:custGeom>
            <a:avLst/>
            <a:gdLst/>
            <a:ahLst/>
            <a:cxnLst/>
            <a:rect l="l" t="t" r="r" b="b"/>
            <a:pathLst>
              <a:path w="4229100" h="736600">
                <a:moveTo>
                  <a:pt x="3609761" y="107872"/>
                </a:moveTo>
                <a:lnTo>
                  <a:pt x="3673239" y="119409"/>
                </a:lnTo>
                <a:lnTo>
                  <a:pt x="3733286" y="131299"/>
                </a:lnTo>
                <a:lnTo>
                  <a:pt x="3789901" y="143520"/>
                </a:lnTo>
                <a:lnTo>
                  <a:pt x="3843085" y="156054"/>
                </a:lnTo>
                <a:lnTo>
                  <a:pt x="3892838" y="168881"/>
                </a:lnTo>
                <a:lnTo>
                  <a:pt x="3939160" y="181982"/>
                </a:lnTo>
                <a:lnTo>
                  <a:pt x="3982050" y="195337"/>
                </a:lnTo>
                <a:lnTo>
                  <a:pt x="4021510" y="208927"/>
                </a:lnTo>
                <a:lnTo>
                  <a:pt x="4057538" y="222731"/>
                </a:lnTo>
                <a:lnTo>
                  <a:pt x="4119300" y="250907"/>
                </a:lnTo>
                <a:lnTo>
                  <a:pt x="4167337" y="279708"/>
                </a:lnTo>
                <a:lnTo>
                  <a:pt x="4201650" y="308978"/>
                </a:lnTo>
                <a:lnTo>
                  <a:pt x="4227384" y="353420"/>
                </a:lnTo>
                <a:lnTo>
                  <a:pt x="4229100" y="368299"/>
                </a:lnTo>
                <a:lnTo>
                  <a:pt x="4227384" y="383179"/>
                </a:lnTo>
                <a:lnTo>
                  <a:pt x="4201650" y="427621"/>
                </a:lnTo>
                <a:lnTo>
                  <a:pt x="4167337" y="456891"/>
                </a:lnTo>
                <a:lnTo>
                  <a:pt x="4119300" y="485692"/>
                </a:lnTo>
                <a:lnTo>
                  <a:pt x="4057538" y="513868"/>
                </a:lnTo>
                <a:lnTo>
                  <a:pt x="4021510" y="527672"/>
                </a:lnTo>
                <a:lnTo>
                  <a:pt x="3982050" y="541262"/>
                </a:lnTo>
                <a:lnTo>
                  <a:pt x="3939160" y="554617"/>
                </a:lnTo>
                <a:lnTo>
                  <a:pt x="3892838" y="567717"/>
                </a:lnTo>
                <a:lnTo>
                  <a:pt x="3843085" y="580545"/>
                </a:lnTo>
                <a:lnTo>
                  <a:pt x="3789901" y="593079"/>
                </a:lnTo>
                <a:lnTo>
                  <a:pt x="3733286" y="605300"/>
                </a:lnTo>
                <a:lnTo>
                  <a:pt x="3673239" y="617189"/>
                </a:lnTo>
                <a:lnTo>
                  <a:pt x="3609761" y="628727"/>
                </a:lnTo>
                <a:lnTo>
                  <a:pt x="3567335" y="635916"/>
                </a:lnTo>
                <a:lnTo>
                  <a:pt x="3524054" y="642858"/>
                </a:lnTo>
                <a:lnTo>
                  <a:pt x="3479950" y="649551"/>
                </a:lnTo>
                <a:lnTo>
                  <a:pt x="3435050" y="655997"/>
                </a:lnTo>
                <a:lnTo>
                  <a:pt x="3389386" y="662195"/>
                </a:lnTo>
                <a:lnTo>
                  <a:pt x="3342988" y="668145"/>
                </a:lnTo>
                <a:lnTo>
                  <a:pt x="3295885" y="673847"/>
                </a:lnTo>
                <a:lnTo>
                  <a:pt x="3248108" y="679301"/>
                </a:lnTo>
                <a:lnTo>
                  <a:pt x="3199686" y="684507"/>
                </a:lnTo>
                <a:lnTo>
                  <a:pt x="3150650" y="689465"/>
                </a:lnTo>
                <a:lnTo>
                  <a:pt x="3101029" y="694176"/>
                </a:lnTo>
                <a:lnTo>
                  <a:pt x="3050853" y="698638"/>
                </a:lnTo>
                <a:lnTo>
                  <a:pt x="3000153" y="702852"/>
                </a:lnTo>
                <a:lnTo>
                  <a:pt x="2948958" y="706819"/>
                </a:lnTo>
                <a:lnTo>
                  <a:pt x="2897299" y="710538"/>
                </a:lnTo>
                <a:lnTo>
                  <a:pt x="2845205" y="714009"/>
                </a:lnTo>
                <a:lnTo>
                  <a:pt x="2792706" y="717231"/>
                </a:lnTo>
                <a:lnTo>
                  <a:pt x="2739832" y="720206"/>
                </a:lnTo>
                <a:lnTo>
                  <a:pt x="2686614" y="722933"/>
                </a:lnTo>
                <a:lnTo>
                  <a:pt x="2633081" y="725412"/>
                </a:lnTo>
                <a:lnTo>
                  <a:pt x="2579263" y="727644"/>
                </a:lnTo>
                <a:lnTo>
                  <a:pt x="2525190" y="729627"/>
                </a:lnTo>
                <a:lnTo>
                  <a:pt x="2470893" y="731362"/>
                </a:lnTo>
                <a:lnTo>
                  <a:pt x="2416401" y="732850"/>
                </a:lnTo>
                <a:lnTo>
                  <a:pt x="2361743" y="734089"/>
                </a:lnTo>
                <a:lnTo>
                  <a:pt x="2306951" y="735081"/>
                </a:lnTo>
                <a:lnTo>
                  <a:pt x="2252054" y="735825"/>
                </a:lnTo>
                <a:lnTo>
                  <a:pt x="2197082" y="736321"/>
                </a:lnTo>
                <a:lnTo>
                  <a:pt x="2142065" y="736569"/>
                </a:lnTo>
                <a:lnTo>
                  <a:pt x="2087033" y="736569"/>
                </a:lnTo>
                <a:lnTo>
                  <a:pt x="2032016" y="736321"/>
                </a:lnTo>
                <a:lnTo>
                  <a:pt x="1977044" y="735825"/>
                </a:lnTo>
                <a:lnTo>
                  <a:pt x="1922147" y="735081"/>
                </a:lnTo>
                <a:lnTo>
                  <a:pt x="1867355" y="734089"/>
                </a:lnTo>
                <a:lnTo>
                  <a:pt x="1812697" y="732850"/>
                </a:lnTo>
                <a:lnTo>
                  <a:pt x="1758205" y="731362"/>
                </a:lnTo>
                <a:lnTo>
                  <a:pt x="1703907" y="729627"/>
                </a:lnTo>
                <a:lnTo>
                  <a:pt x="1649835" y="727644"/>
                </a:lnTo>
                <a:lnTo>
                  <a:pt x="1596017" y="725412"/>
                </a:lnTo>
                <a:lnTo>
                  <a:pt x="1542484" y="722933"/>
                </a:lnTo>
                <a:lnTo>
                  <a:pt x="1489265" y="720206"/>
                </a:lnTo>
                <a:lnTo>
                  <a:pt x="1436392" y="717231"/>
                </a:lnTo>
                <a:lnTo>
                  <a:pt x="1383893" y="714009"/>
                </a:lnTo>
                <a:lnTo>
                  <a:pt x="1331799" y="710538"/>
                </a:lnTo>
                <a:lnTo>
                  <a:pt x="1280139" y="706819"/>
                </a:lnTo>
                <a:lnTo>
                  <a:pt x="1228945" y="702852"/>
                </a:lnTo>
                <a:lnTo>
                  <a:pt x="1178244" y="698638"/>
                </a:lnTo>
                <a:lnTo>
                  <a:pt x="1128069" y="694176"/>
                </a:lnTo>
                <a:lnTo>
                  <a:pt x="1078448" y="689465"/>
                </a:lnTo>
                <a:lnTo>
                  <a:pt x="1029412" y="684507"/>
                </a:lnTo>
                <a:lnTo>
                  <a:pt x="980990" y="679301"/>
                </a:lnTo>
                <a:lnTo>
                  <a:pt x="933213" y="673847"/>
                </a:lnTo>
                <a:lnTo>
                  <a:pt x="886110" y="668145"/>
                </a:lnTo>
                <a:lnTo>
                  <a:pt x="839712" y="662195"/>
                </a:lnTo>
                <a:lnTo>
                  <a:pt x="794048" y="655997"/>
                </a:lnTo>
                <a:lnTo>
                  <a:pt x="749148" y="649551"/>
                </a:lnTo>
                <a:lnTo>
                  <a:pt x="705044" y="642858"/>
                </a:lnTo>
                <a:lnTo>
                  <a:pt x="661763" y="635916"/>
                </a:lnTo>
                <a:lnTo>
                  <a:pt x="619337" y="628727"/>
                </a:lnTo>
                <a:lnTo>
                  <a:pt x="555859" y="617189"/>
                </a:lnTo>
                <a:lnTo>
                  <a:pt x="495812" y="605300"/>
                </a:lnTo>
                <a:lnTo>
                  <a:pt x="439197" y="593079"/>
                </a:lnTo>
                <a:lnTo>
                  <a:pt x="386013" y="580545"/>
                </a:lnTo>
                <a:lnTo>
                  <a:pt x="336260" y="567717"/>
                </a:lnTo>
                <a:lnTo>
                  <a:pt x="289939" y="554617"/>
                </a:lnTo>
                <a:lnTo>
                  <a:pt x="247048" y="541262"/>
                </a:lnTo>
                <a:lnTo>
                  <a:pt x="207589" y="527672"/>
                </a:lnTo>
                <a:lnTo>
                  <a:pt x="171561" y="513868"/>
                </a:lnTo>
                <a:lnTo>
                  <a:pt x="109799" y="485692"/>
                </a:lnTo>
                <a:lnTo>
                  <a:pt x="61762" y="456891"/>
                </a:lnTo>
                <a:lnTo>
                  <a:pt x="27449" y="427621"/>
                </a:lnTo>
                <a:lnTo>
                  <a:pt x="1715" y="383179"/>
                </a:lnTo>
                <a:lnTo>
                  <a:pt x="0" y="368299"/>
                </a:lnTo>
                <a:lnTo>
                  <a:pt x="1715" y="353420"/>
                </a:lnTo>
                <a:lnTo>
                  <a:pt x="27449" y="308978"/>
                </a:lnTo>
                <a:lnTo>
                  <a:pt x="61762" y="279708"/>
                </a:lnTo>
                <a:lnTo>
                  <a:pt x="109799" y="250907"/>
                </a:lnTo>
                <a:lnTo>
                  <a:pt x="171561" y="222731"/>
                </a:lnTo>
                <a:lnTo>
                  <a:pt x="207589" y="208927"/>
                </a:lnTo>
                <a:lnTo>
                  <a:pt x="247048" y="195337"/>
                </a:lnTo>
                <a:lnTo>
                  <a:pt x="289939" y="181982"/>
                </a:lnTo>
                <a:lnTo>
                  <a:pt x="336260" y="168881"/>
                </a:lnTo>
                <a:lnTo>
                  <a:pt x="386013" y="156054"/>
                </a:lnTo>
                <a:lnTo>
                  <a:pt x="439197" y="143520"/>
                </a:lnTo>
                <a:lnTo>
                  <a:pt x="495812" y="131299"/>
                </a:lnTo>
                <a:lnTo>
                  <a:pt x="555859" y="119409"/>
                </a:lnTo>
                <a:lnTo>
                  <a:pt x="619337" y="107872"/>
                </a:lnTo>
                <a:lnTo>
                  <a:pt x="661763" y="100683"/>
                </a:lnTo>
                <a:lnTo>
                  <a:pt x="705044" y="93741"/>
                </a:lnTo>
                <a:lnTo>
                  <a:pt x="749148" y="87047"/>
                </a:lnTo>
                <a:lnTo>
                  <a:pt x="794048" y="80602"/>
                </a:lnTo>
                <a:lnTo>
                  <a:pt x="839712" y="74404"/>
                </a:lnTo>
                <a:lnTo>
                  <a:pt x="886110" y="68454"/>
                </a:lnTo>
                <a:lnTo>
                  <a:pt x="933213" y="62752"/>
                </a:lnTo>
                <a:lnTo>
                  <a:pt x="980990" y="57298"/>
                </a:lnTo>
                <a:lnTo>
                  <a:pt x="1029412" y="52092"/>
                </a:lnTo>
                <a:lnTo>
                  <a:pt x="1078448" y="47134"/>
                </a:lnTo>
                <a:lnTo>
                  <a:pt x="1128069" y="42423"/>
                </a:lnTo>
                <a:lnTo>
                  <a:pt x="1178244" y="37961"/>
                </a:lnTo>
                <a:lnTo>
                  <a:pt x="1228945" y="33746"/>
                </a:lnTo>
                <a:lnTo>
                  <a:pt x="1280139" y="29780"/>
                </a:lnTo>
                <a:lnTo>
                  <a:pt x="1331799" y="26061"/>
                </a:lnTo>
                <a:lnTo>
                  <a:pt x="1383893" y="22590"/>
                </a:lnTo>
                <a:lnTo>
                  <a:pt x="1436392" y="19368"/>
                </a:lnTo>
                <a:lnTo>
                  <a:pt x="1489265" y="16393"/>
                </a:lnTo>
                <a:lnTo>
                  <a:pt x="1542484" y="13666"/>
                </a:lnTo>
                <a:lnTo>
                  <a:pt x="1596017" y="11187"/>
                </a:lnTo>
                <a:lnTo>
                  <a:pt x="1649835" y="8955"/>
                </a:lnTo>
                <a:lnTo>
                  <a:pt x="1703907" y="6972"/>
                </a:lnTo>
                <a:lnTo>
                  <a:pt x="1758205" y="5237"/>
                </a:lnTo>
                <a:lnTo>
                  <a:pt x="1812697" y="3749"/>
                </a:lnTo>
                <a:lnTo>
                  <a:pt x="1867355" y="2510"/>
                </a:lnTo>
                <a:lnTo>
                  <a:pt x="1922147" y="1518"/>
                </a:lnTo>
                <a:lnTo>
                  <a:pt x="1977044" y="774"/>
                </a:lnTo>
                <a:lnTo>
                  <a:pt x="2032016" y="278"/>
                </a:lnTo>
                <a:lnTo>
                  <a:pt x="2087033" y="30"/>
                </a:lnTo>
                <a:lnTo>
                  <a:pt x="2142065" y="30"/>
                </a:lnTo>
                <a:lnTo>
                  <a:pt x="2197082" y="278"/>
                </a:lnTo>
                <a:lnTo>
                  <a:pt x="2252054" y="774"/>
                </a:lnTo>
                <a:lnTo>
                  <a:pt x="2306951" y="1518"/>
                </a:lnTo>
                <a:lnTo>
                  <a:pt x="2361743" y="2510"/>
                </a:lnTo>
                <a:lnTo>
                  <a:pt x="2416401" y="3749"/>
                </a:lnTo>
                <a:lnTo>
                  <a:pt x="2470893" y="5237"/>
                </a:lnTo>
                <a:lnTo>
                  <a:pt x="2525190" y="6972"/>
                </a:lnTo>
                <a:lnTo>
                  <a:pt x="2579263" y="8955"/>
                </a:lnTo>
                <a:lnTo>
                  <a:pt x="2633081" y="11187"/>
                </a:lnTo>
                <a:lnTo>
                  <a:pt x="2686614" y="13666"/>
                </a:lnTo>
                <a:lnTo>
                  <a:pt x="2739832" y="16393"/>
                </a:lnTo>
                <a:lnTo>
                  <a:pt x="2792706" y="19368"/>
                </a:lnTo>
                <a:lnTo>
                  <a:pt x="2845205" y="22590"/>
                </a:lnTo>
                <a:lnTo>
                  <a:pt x="2897299" y="26061"/>
                </a:lnTo>
                <a:lnTo>
                  <a:pt x="2948958" y="29780"/>
                </a:lnTo>
                <a:lnTo>
                  <a:pt x="3000153" y="33746"/>
                </a:lnTo>
                <a:lnTo>
                  <a:pt x="3050853" y="37961"/>
                </a:lnTo>
                <a:lnTo>
                  <a:pt x="3101029" y="42423"/>
                </a:lnTo>
                <a:lnTo>
                  <a:pt x="3150650" y="47134"/>
                </a:lnTo>
                <a:lnTo>
                  <a:pt x="3199686" y="52092"/>
                </a:lnTo>
                <a:lnTo>
                  <a:pt x="3248108" y="57298"/>
                </a:lnTo>
                <a:lnTo>
                  <a:pt x="3295885" y="62752"/>
                </a:lnTo>
                <a:lnTo>
                  <a:pt x="3342988" y="68454"/>
                </a:lnTo>
                <a:lnTo>
                  <a:pt x="3389386" y="74404"/>
                </a:lnTo>
                <a:lnTo>
                  <a:pt x="3435050" y="80602"/>
                </a:lnTo>
                <a:lnTo>
                  <a:pt x="3479950" y="87047"/>
                </a:lnTo>
                <a:lnTo>
                  <a:pt x="3524054" y="93741"/>
                </a:lnTo>
                <a:lnTo>
                  <a:pt x="3567335" y="100683"/>
                </a:lnTo>
                <a:lnTo>
                  <a:pt x="360976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3024" y="5648765"/>
            <a:ext cx="1124562" cy="708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21537" y="5690041"/>
            <a:ext cx="1009015" cy="594360"/>
          </a:xfrm>
          <a:custGeom>
            <a:avLst/>
            <a:gdLst/>
            <a:ahLst/>
            <a:cxnLst/>
            <a:rect l="l" t="t" r="r" b="b"/>
            <a:pathLst>
              <a:path w="1009014" h="594360">
                <a:moveTo>
                  <a:pt x="861437" y="86686"/>
                </a:moveTo>
                <a:lnTo>
                  <a:pt x="903458" y="114693"/>
                </a:lnTo>
                <a:lnTo>
                  <a:pt x="938476" y="144867"/>
                </a:lnTo>
                <a:lnTo>
                  <a:pt x="966490" y="176813"/>
                </a:lnTo>
                <a:lnTo>
                  <a:pt x="987500" y="210139"/>
                </a:lnTo>
                <a:lnTo>
                  <a:pt x="1008511" y="279351"/>
                </a:lnTo>
                <a:lnTo>
                  <a:pt x="1008511" y="314450"/>
                </a:lnTo>
                <a:lnTo>
                  <a:pt x="987500" y="383662"/>
                </a:lnTo>
                <a:lnTo>
                  <a:pt x="966490" y="416988"/>
                </a:lnTo>
                <a:lnTo>
                  <a:pt x="938476" y="448935"/>
                </a:lnTo>
                <a:lnTo>
                  <a:pt x="903458" y="479108"/>
                </a:lnTo>
                <a:lnTo>
                  <a:pt x="861437" y="507115"/>
                </a:lnTo>
                <a:lnTo>
                  <a:pt x="820422" y="528787"/>
                </a:lnTo>
                <a:lnTo>
                  <a:pt x="776575" y="547362"/>
                </a:lnTo>
                <a:lnTo>
                  <a:pt x="730330" y="562842"/>
                </a:lnTo>
                <a:lnTo>
                  <a:pt x="682125" y="575226"/>
                </a:lnTo>
                <a:lnTo>
                  <a:pt x="632395" y="584514"/>
                </a:lnTo>
                <a:lnTo>
                  <a:pt x="581575" y="590706"/>
                </a:lnTo>
                <a:lnTo>
                  <a:pt x="530101" y="593802"/>
                </a:lnTo>
                <a:lnTo>
                  <a:pt x="478409" y="593802"/>
                </a:lnTo>
                <a:lnTo>
                  <a:pt x="426936" y="590706"/>
                </a:lnTo>
                <a:lnTo>
                  <a:pt x="376116" y="584514"/>
                </a:lnTo>
                <a:lnTo>
                  <a:pt x="326385" y="575226"/>
                </a:lnTo>
                <a:lnTo>
                  <a:pt x="278180" y="562842"/>
                </a:lnTo>
                <a:lnTo>
                  <a:pt x="231936" y="547362"/>
                </a:lnTo>
                <a:lnTo>
                  <a:pt x="188088" y="528787"/>
                </a:lnTo>
                <a:lnTo>
                  <a:pt x="147073" y="507115"/>
                </a:lnTo>
                <a:lnTo>
                  <a:pt x="105052" y="479108"/>
                </a:lnTo>
                <a:lnTo>
                  <a:pt x="70035" y="448935"/>
                </a:lnTo>
                <a:lnTo>
                  <a:pt x="42021" y="416988"/>
                </a:lnTo>
                <a:lnTo>
                  <a:pt x="21010" y="383662"/>
                </a:lnTo>
                <a:lnTo>
                  <a:pt x="0" y="314450"/>
                </a:lnTo>
                <a:lnTo>
                  <a:pt x="0" y="279351"/>
                </a:lnTo>
                <a:lnTo>
                  <a:pt x="7003" y="244450"/>
                </a:lnTo>
                <a:lnTo>
                  <a:pt x="42021" y="176813"/>
                </a:lnTo>
                <a:lnTo>
                  <a:pt x="70035" y="144867"/>
                </a:lnTo>
                <a:lnTo>
                  <a:pt x="105052" y="114693"/>
                </a:lnTo>
                <a:lnTo>
                  <a:pt x="147073" y="86686"/>
                </a:lnTo>
                <a:lnTo>
                  <a:pt x="188088" y="65014"/>
                </a:lnTo>
                <a:lnTo>
                  <a:pt x="231936" y="46439"/>
                </a:lnTo>
                <a:lnTo>
                  <a:pt x="278180" y="30959"/>
                </a:lnTo>
                <a:lnTo>
                  <a:pt x="326385" y="18575"/>
                </a:lnTo>
                <a:lnTo>
                  <a:pt x="376116" y="9287"/>
                </a:lnTo>
                <a:lnTo>
                  <a:pt x="426936" y="3095"/>
                </a:lnTo>
                <a:lnTo>
                  <a:pt x="478409" y="0"/>
                </a:lnTo>
                <a:lnTo>
                  <a:pt x="530101" y="0"/>
                </a:lnTo>
                <a:lnTo>
                  <a:pt x="581575" y="3095"/>
                </a:lnTo>
                <a:lnTo>
                  <a:pt x="632395" y="9287"/>
                </a:lnTo>
                <a:lnTo>
                  <a:pt x="682125" y="18575"/>
                </a:lnTo>
                <a:lnTo>
                  <a:pt x="730330" y="30959"/>
                </a:lnTo>
                <a:lnTo>
                  <a:pt x="776575" y="46439"/>
                </a:lnTo>
                <a:lnTo>
                  <a:pt x="820422" y="65014"/>
                </a:lnTo>
                <a:lnTo>
                  <a:pt x="861437" y="86686"/>
                </a:lnTo>
                <a:close/>
              </a:path>
            </a:pathLst>
          </a:custGeom>
          <a:ln w="635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89476" y="6218649"/>
            <a:ext cx="2308860" cy="339725"/>
          </a:xfrm>
          <a:custGeom>
            <a:avLst/>
            <a:gdLst/>
            <a:ahLst/>
            <a:cxnLst/>
            <a:rect l="l" t="t" r="r" b="b"/>
            <a:pathLst>
              <a:path w="2308859" h="339725">
                <a:moveTo>
                  <a:pt x="0" y="0"/>
                </a:moveTo>
                <a:lnTo>
                  <a:pt x="36999" y="33797"/>
                </a:lnTo>
                <a:lnTo>
                  <a:pt x="75130" y="65898"/>
                </a:lnTo>
                <a:lnTo>
                  <a:pt x="114337" y="96290"/>
                </a:lnTo>
                <a:lnTo>
                  <a:pt x="154561" y="124961"/>
                </a:lnTo>
                <a:lnTo>
                  <a:pt x="195747" y="151896"/>
                </a:lnTo>
                <a:lnTo>
                  <a:pt x="237838" y="177083"/>
                </a:lnTo>
                <a:lnTo>
                  <a:pt x="280777" y="200510"/>
                </a:lnTo>
                <a:lnTo>
                  <a:pt x="324507" y="222163"/>
                </a:lnTo>
                <a:lnTo>
                  <a:pt x="368971" y="242030"/>
                </a:lnTo>
                <a:lnTo>
                  <a:pt x="414112" y="260097"/>
                </a:lnTo>
                <a:lnTo>
                  <a:pt x="459875" y="276352"/>
                </a:lnTo>
                <a:lnTo>
                  <a:pt x="506201" y="290781"/>
                </a:lnTo>
                <a:lnTo>
                  <a:pt x="553034" y="303373"/>
                </a:lnTo>
                <a:lnTo>
                  <a:pt x="600318" y="314113"/>
                </a:lnTo>
                <a:lnTo>
                  <a:pt x="647995" y="322990"/>
                </a:lnTo>
                <a:lnTo>
                  <a:pt x="696009" y="329990"/>
                </a:lnTo>
                <a:lnTo>
                  <a:pt x="744303" y="335100"/>
                </a:lnTo>
                <a:lnTo>
                  <a:pt x="792820" y="338307"/>
                </a:lnTo>
                <a:lnTo>
                  <a:pt x="841503" y="339599"/>
                </a:lnTo>
                <a:lnTo>
                  <a:pt x="890296" y="338962"/>
                </a:lnTo>
                <a:lnTo>
                  <a:pt x="939142" y="336384"/>
                </a:lnTo>
                <a:lnTo>
                  <a:pt x="987984" y="331852"/>
                </a:lnTo>
                <a:lnTo>
                  <a:pt x="1036764" y="325353"/>
                </a:lnTo>
                <a:lnTo>
                  <a:pt x="1085427" y="316874"/>
                </a:lnTo>
                <a:lnTo>
                  <a:pt x="1133916" y="306401"/>
                </a:lnTo>
                <a:lnTo>
                  <a:pt x="1182174" y="293923"/>
                </a:lnTo>
                <a:lnTo>
                  <a:pt x="1230143" y="279427"/>
                </a:lnTo>
                <a:lnTo>
                  <a:pt x="1276731" y="263327"/>
                </a:lnTo>
                <a:lnTo>
                  <a:pt x="1322941" y="245610"/>
                </a:lnTo>
                <a:lnTo>
                  <a:pt x="1368832" y="226599"/>
                </a:lnTo>
                <a:lnTo>
                  <a:pt x="1414465" y="206618"/>
                </a:lnTo>
                <a:lnTo>
                  <a:pt x="1459901" y="185991"/>
                </a:lnTo>
                <a:lnTo>
                  <a:pt x="1505200" y="165042"/>
                </a:lnTo>
                <a:lnTo>
                  <a:pt x="1550422" y="144094"/>
                </a:lnTo>
                <a:lnTo>
                  <a:pt x="1595627" y="123471"/>
                </a:lnTo>
                <a:lnTo>
                  <a:pt x="1640875" y="103497"/>
                </a:lnTo>
                <a:lnTo>
                  <a:pt x="1686227" y="84496"/>
                </a:lnTo>
                <a:lnTo>
                  <a:pt x="1731743" y="66792"/>
                </a:lnTo>
                <a:lnTo>
                  <a:pt x="1777484" y="50707"/>
                </a:lnTo>
                <a:lnTo>
                  <a:pt x="1823509" y="36567"/>
                </a:lnTo>
                <a:lnTo>
                  <a:pt x="1869879" y="24694"/>
                </a:lnTo>
                <a:lnTo>
                  <a:pt x="1916655" y="15414"/>
                </a:lnTo>
                <a:lnTo>
                  <a:pt x="1963896" y="9048"/>
                </a:lnTo>
                <a:lnTo>
                  <a:pt x="2011662" y="5922"/>
                </a:lnTo>
                <a:lnTo>
                  <a:pt x="2060015" y="6358"/>
                </a:lnTo>
                <a:lnTo>
                  <a:pt x="2109014" y="10682"/>
                </a:lnTo>
                <a:lnTo>
                  <a:pt x="2152379" y="17987"/>
                </a:lnTo>
                <a:lnTo>
                  <a:pt x="2194733" y="28511"/>
                </a:lnTo>
                <a:lnTo>
                  <a:pt x="2235921" y="42149"/>
                </a:lnTo>
                <a:lnTo>
                  <a:pt x="2275786" y="58796"/>
                </a:lnTo>
                <a:lnTo>
                  <a:pt x="2308466" y="88934"/>
                </a:lnTo>
              </a:path>
            </a:pathLst>
          </a:custGeom>
          <a:ln w="889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46452" y="6148613"/>
            <a:ext cx="376555" cy="367030"/>
          </a:xfrm>
          <a:custGeom>
            <a:avLst/>
            <a:gdLst/>
            <a:ahLst/>
            <a:cxnLst/>
            <a:rect l="l" t="t" r="r" b="b"/>
            <a:pathLst>
              <a:path w="376554" h="367029">
                <a:moveTo>
                  <a:pt x="237632" y="0"/>
                </a:moveTo>
                <a:lnTo>
                  <a:pt x="0" y="257672"/>
                </a:lnTo>
                <a:lnTo>
                  <a:pt x="376488" y="366468"/>
                </a:lnTo>
                <a:lnTo>
                  <a:pt x="237632" y="0"/>
                </a:lnTo>
                <a:close/>
              </a:path>
            </a:pathLst>
          </a:custGeom>
          <a:solidFill>
            <a:srgbClr val="9421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85278" y="5648597"/>
            <a:ext cx="5916295" cy="736600"/>
          </a:xfrm>
          <a:custGeom>
            <a:avLst/>
            <a:gdLst/>
            <a:ahLst/>
            <a:cxnLst/>
            <a:rect l="l" t="t" r="r" b="b"/>
            <a:pathLst>
              <a:path w="5916295" h="736600">
                <a:moveTo>
                  <a:pt x="5049653" y="107872"/>
                </a:moveTo>
                <a:lnTo>
                  <a:pt x="5117577" y="116608"/>
                </a:lnTo>
                <a:lnTo>
                  <a:pt x="5182730" y="125549"/>
                </a:lnTo>
                <a:lnTo>
                  <a:pt x="5245109" y="134688"/>
                </a:lnTo>
                <a:lnTo>
                  <a:pt x="5304717" y="144016"/>
                </a:lnTo>
                <a:lnTo>
                  <a:pt x="5361552" y="153523"/>
                </a:lnTo>
                <a:lnTo>
                  <a:pt x="5415614" y="163203"/>
                </a:lnTo>
                <a:lnTo>
                  <a:pt x="5466904" y="173045"/>
                </a:lnTo>
                <a:lnTo>
                  <a:pt x="5515422" y="183042"/>
                </a:lnTo>
                <a:lnTo>
                  <a:pt x="5561167" y="193184"/>
                </a:lnTo>
                <a:lnTo>
                  <a:pt x="5604140" y="203464"/>
                </a:lnTo>
                <a:lnTo>
                  <a:pt x="5644340" y="213873"/>
                </a:lnTo>
                <a:lnTo>
                  <a:pt x="5681768" y="224401"/>
                </a:lnTo>
                <a:lnTo>
                  <a:pt x="5748306" y="245784"/>
                </a:lnTo>
                <a:lnTo>
                  <a:pt x="5803755" y="267545"/>
                </a:lnTo>
                <a:lnTo>
                  <a:pt x="5848114" y="289615"/>
                </a:lnTo>
                <a:lnTo>
                  <a:pt x="5881383" y="311924"/>
                </a:lnTo>
                <a:lnTo>
                  <a:pt x="5910493" y="345689"/>
                </a:lnTo>
                <a:lnTo>
                  <a:pt x="5916038" y="368299"/>
                </a:lnTo>
                <a:lnTo>
                  <a:pt x="5914652" y="379609"/>
                </a:lnTo>
                <a:lnTo>
                  <a:pt x="5893859" y="413451"/>
                </a:lnTo>
                <a:lnTo>
                  <a:pt x="5848114" y="446984"/>
                </a:lnTo>
                <a:lnTo>
                  <a:pt x="5803755" y="469054"/>
                </a:lnTo>
                <a:lnTo>
                  <a:pt x="5748306" y="490814"/>
                </a:lnTo>
                <a:lnTo>
                  <a:pt x="5681768" y="512198"/>
                </a:lnTo>
                <a:lnTo>
                  <a:pt x="5644340" y="522726"/>
                </a:lnTo>
                <a:lnTo>
                  <a:pt x="5604140" y="533135"/>
                </a:lnTo>
                <a:lnTo>
                  <a:pt x="5561167" y="543415"/>
                </a:lnTo>
                <a:lnTo>
                  <a:pt x="5515422" y="553557"/>
                </a:lnTo>
                <a:lnTo>
                  <a:pt x="5466904" y="563554"/>
                </a:lnTo>
                <a:lnTo>
                  <a:pt x="5415614" y="573396"/>
                </a:lnTo>
                <a:lnTo>
                  <a:pt x="5361552" y="583076"/>
                </a:lnTo>
                <a:lnTo>
                  <a:pt x="5304717" y="592583"/>
                </a:lnTo>
                <a:lnTo>
                  <a:pt x="5245109" y="601911"/>
                </a:lnTo>
                <a:lnTo>
                  <a:pt x="5182730" y="611050"/>
                </a:lnTo>
                <a:lnTo>
                  <a:pt x="5117577" y="619991"/>
                </a:lnTo>
                <a:lnTo>
                  <a:pt x="5049653" y="628727"/>
                </a:lnTo>
                <a:lnTo>
                  <a:pt x="5007589" y="633863"/>
                </a:lnTo>
                <a:lnTo>
                  <a:pt x="4964916" y="638874"/>
                </a:lnTo>
                <a:lnTo>
                  <a:pt x="4921647" y="643759"/>
                </a:lnTo>
                <a:lnTo>
                  <a:pt x="4877799" y="648519"/>
                </a:lnTo>
                <a:lnTo>
                  <a:pt x="4833386" y="653154"/>
                </a:lnTo>
                <a:lnTo>
                  <a:pt x="4788423" y="657664"/>
                </a:lnTo>
                <a:lnTo>
                  <a:pt x="4742925" y="662048"/>
                </a:lnTo>
                <a:lnTo>
                  <a:pt x="4696907" y="666308"/>
                </a:lnTo>
                <a:lnTo>
                  <a:pt x="4650385" y="670442"/>
                </a:lnTo>
                <a:lnTo>
                  <a:pt x="4603373" y="674450"/>
                </a:lnTo>
                <a:lnTo>
                  <a:pt x="4555887" y="678333"/>
                </a:lnTo>
                <a:lnTo>
                  <a:pt x="4507942" y="682092"/>
                </a:lnTo>
                <a:lnTo>
                  <a:pt x="4459552" y="685724"/>
                </a:lnTo>
                <a:lnTo>
                  <a:pt x="4410732" y="689232"/>
                </a:lnTo>
                <a:lnTo>
                  <a:pt x="4361499" y="692614"/>
                </a:lnTo>
                <a:lnTo>
                  <a:pt x="4311866" y="695871"/>
                </a:lnTo>
                <a:lnTo>
                  <a:pt x="4261850" y="699003"/>
                </a:lnTo>
                <a:lnTo>
                  <a:pt x="4211464" y="702009"/>
                </a:lnTo>
                <a:lnTo>
                  <a:pt x="4160724" y="704891"/>
                </a:lnTo>
                <a:lnTo>
                  <a:pt x="4109645" y="707647"/>
                </a:lnTo>
                <a:lnTo>
                  <a:pt x="4058243" y="710277"/>
                </a:lnTo>
                <a:lnTo>
                  <a:pt x="4006531" y="712783"/>
                </a:lnTo>
                <a:lnTo>
                  <a:pt x="3954526" y="715163"/>
                </a:lnTo>
                <a:lnTo>
                  <a:pt x="3902243" y="717418"/>
                </a:lnTo>
                <a:lnTo>
                  <a:pt x="3849695" y="719547"/>
                </a:lnTo>
                <a:lnTo>
                  <a:pt x="3796899" y="721552"/>
                </a:lnTo>
                <a:lnTo>
                  <a:pt x="3743870" y="723431"/>
                </a:lnTo>
                <a:lnTo>
                  <a:pt x="3690622" y="725184"/>
                </a:lnTo>
                <a:lnTo>
                  <a:pt x="3637171" y="726813"/>
                </a:lnTo>
                <a:lnTo>
                  <a:pt x="3583532" y="728316"/>
                </a:lnTo>
                <a:lnTo>
                  <a:pt x="3529719" y="729694"/>
                </a:lnTo>
                <a:lnTo>
                  <a:pt x="3475748" y="730947"/>
                </a:lnTo>
                <a:lnTo>
                  <a:pt x="3421635" y="732074"/>
                </a:lnTo>
                <a:lnTo>
                  <a:pt x="3367393" y="733076"/>
                </a:lnTo>
                <a:lnTo>
                  <a:pt x="3313038" y="733953"/>
                </a:lnTo>
                <a:lnTo>
                  <a:pt x="3258585" y="734705"/>
                </a:lnTo>
                <a:lnTo>
                  <a:pt x="3204049" y="735331"/>
                </a:lnTo>
                <a:lnTo>
                  <a:pt x="3149446" y="735832"/>
                </a:lnTo>
                <a:lnTo>
                  <a:pt x="3094790" y="736208"/>
                </a:lnTo>
                <a:lnTo>
                  <a:pt x="3040096" y="736459"/>
                </a:lnTo>
                <a:lnTo>
                  <a:pt x="2985380" y="736584"/>
                </a:lnTo>
                <a:lnTo>
                  <a:pt x="2930656" y="736584"/>
                </a:lnTo>
                <a:lnTo>
                  <a:pt x="2875939" y="736459"/>
                </a:lnTo>
                <a:lnTo>
                  <a:pt x="2821245" y="736208"/>
                </a:lnTo>
                <a:lnTo>
                  <a:pt x="2766589" y="735832"/>
                </a:lnTo>
                <a:lnTo>
                  <a:pt x="2711986" y="735331"/>
                </a:lnTo>
                <a:lnTo>
                  <a:pt x="2657450" y="734705"/>
                </a:lnTo>
                <a:lnTo>
                  <a:pt x="2602997" y="733953"/>
                </a:lnTo>
                <a:lnTo>
                  <a:pt x="2548643" y="733076"/>
                </a:lnTo>
                <a:lnTo>
                  <a:pt x="2494401" y="732074"/>
                </a:lnTo>
                <a:lnTo>
                  <a:pt x="2440287" y="730947"/>
                </a:lnTo>
                <a:lnTo>
                  <a:pt x="2386316" y="729694"/>
                </a:lnTo>
                <a:lnTo>
                  <a:pt x="2332503" y="728316"/>
                </a:lnTo>
                <a:lnTo>
                  <a:pt x="2278864" y="726813"/>
                </a:lnTo>
                <a:lnTo>
                  <a:pt x="2225413" y="725184"/>
                </a:lnTo>
                <a:lnTo>
                  <a:pt x="2172165" y="723431"/>
                </a:lnTo>
                <a:lnTo>
                  <a:pt x="2119136" y="721552"/>
                </a:lnTo>
                <a:lnTo>
                  <a:pt x="2066340" y="719547"/>
                </a:lnTo>
                <a:lnTo>
                  <a:pt x="2013793" y="717418"/>
                </a:lnTo>
                <a:lnTo>
                  <a:pt x="1961509" y="715163"/>
                </a:lnTo>
                <a:lnTo>
                  <a:pt x="1909504" y="712783"/>
                </a:lnTo>
                <a:lnTo>
                  <a:pt x="1857793" y="710277"/>
                </a:lnTo>
                <a:lnTo>
                  <a:pt x="1806390" y="707647"/>
                </a:lnTo>
                <a:lnTo>
                  <a:pt x="1755311" y="704891"/>
                </a:lnTo>
                <a:lnTo>
                  <a:pt x="1704572" y="702009"/>
                </a:lnTo>
                <a:lnTo>
                  <a:pt x="1654186" y="699003"/>
                </a:lnTo>
                <a:lnTo>
                  <a:pt x="1604169" y="695871"/>
                </a:lnTo>
                <a:lnTo>
                  <a:pt x="1554537" y="692614"/>
                </a:lnTo>
                <a:lnTo>
                  <a:pt x="1505303" y="689232"/>
                </a:lnTo>
                <a:lnTo>
                  <a:pt x="1456484" y="685724"/>
                </a:lnTo>
                <a:lnTo>
                  <a:pt x="1408094" y="682092"/>
                </a:lnTo>
                <a:lnTo>
                  <a:pt x="1360149" y="678333"/>
                </a:lnTo>
                <a:lnTo>
                  <a:pt x="1312662" y="674450"/>
                </a:lnTo>
                <a:lnTo>
                  <a:pt x="1265651" y="670442"/>
                </a:lnTo>
                <a:lnTo>
                  <a:pt x="1219129" y="666308"/>
                </a:lnTo>
                <a:lnTo>
                  <a:pt x="1173111" y="662048"/>
                </a:lnTo>
                <a:lnTo>
                  <a:pt x="1127613" y="657664"/>
                </a:lnTo>
                <a:lnTo>
                  <a:pt x="1082650" y="653154"/>
                </a:lnTo>
                <a:lnTo>
                  <a:pt x="1038237" y="648519"/>
                </a:lnTo>
                <a:lnTo>
                  <a:pt x="994389" y="643759"/>
                </a:lnTo>
                <a:lnTo>
                  <a:pt x="951120" y="638874"/>
                </a:lnTo>
                <a:lnTo>
                  <a:pt x="908447" y="633863"/>
                </a:lnTo>
                <a:lnTo>
                  <a:pt x="866383" y="628727"/>
                </a:lnTo>
                <a:lnTo>
                  <a:pt x="798459" y="619991"/>
                </a:lnTo>
                <a:lnTo>
                  <a:pt x="733307" y="611050"/>
                </a:lnTo>
                <a:lnTo>
                  <a:pt x="670927" y="601911"/>
                </a:lnTo>
                <a:lnTo>
                  <a:pt x="611320" y="592583"/>
                </a:lnTo>
                <a:lnTo>
                  <a:pt x="554485" y="583076"/>
                </a:lnTo>
                <a:lnTo>
                  <a:pt x="500423" y="573396"/>
                </a:lnTo>
                <a:lnTo>
                  <a:pt x="449133" y="563554"/>
                </a:lnTo>
                <a:lnTo>
                  <a:pt x="400615" y="553557"/>
                </a:lnTo>
                <a:lnTo>
                  <a:pt x="354870" y="543415"/>
                </a:lnTo>
                <a:lnTo>
                  <a:pt x="311898" y="533135"/>
                </a:lnTo>
                <a:lnTo>
                  <a:pt x="271697" y="522726"/>
                </a:lnTo>
                <a:lnTo>
                  <a:pt x="234270" y="512198"/>
                </a:lnTo>
                <a:lnTo>
                  <a:pt x="167731" y="490814"/>
                </a:lnTo>
                <a:lnTo>
                  <a:pt x="112283" y="469054"/>
                </a:lnTo>
                <a:lnTo>
                  <a:pt x="67924" y="446984"/>
                </a:lnTo>
                <a:lnTo>
                  <a:pt x="34655" y="424674"/>
                </a:lnTo>
                <a:lnTo>
                  <a:pt x="5544" y="390909"/>
                </a:lnTo>
                <a:lnTo>
                  <a:pt x="0" y="368299"/>
                </a:lnTo>
                <a:lnTo>
                  <a:pt x="1386" y="356990"/>
                </a:lnTo>
                <a:lnTo>
                  <a:pt x="22179" y="323148"/>
                </a:lnTo>
                <a:lnTo>
                  <a:pt x="67924" y="289615"/>
                </a:lnTo>
                <a:lnTo>
                  <a:pt x="112283" y="267545"/>
                </a:lnTo>
                <a:lnTo>
                  <a:pt x="167731" y="245784"/>
                </a:lnTo>
                <a:lnTo>
                  <a:pt x="234270" y="224401"/>
                </a:lnTo>
                <a:lnTo>
                  <a:pt x="271697" y="213873"/>
                </a:lnTo>
                <a:lnTo>
                  <a:pt x="311898" y="203464"/>
                </a:lnTo>
                <a:lnTo>
                  <a:pt x="354870" y="193184"/>
                </a:lnTo>
                <a:lnTo>
                  <a:pt x="400615" y="183042"/>
                </a:lnTo>
                <a:lnTo>
                  <a:pt x="449133" y="173045"/>
                </a:lnTo>
                <a:lnTo>
                  <a:pt x="500423" y="163203"/>
                </a:lnTo>
                <a:lnTo>
                  <a:pt x="554485" y="153523"/>
                </a:lnTo>
                <a:lnTo>
                  <a:pt x="611320" y="144016"/>
                </a:lnTo>
                <a:lnTo>
                  <a:pt x="670927" y="134688"/>
                </a:lnTo>
                <a:lnTo>
                  <a:pt x="733307" y="125549"/>
                </a:lnTo>
                <a:lnTo>
                  <a:pt x="798459" y="116608"/>
                </a:lnTo>
                <a:lnTo>
                  <a:pt x="866383" y="107872"/>
                </a:lnTo>
                <a:lnTo>
                  <a:pt x="908447" y="102736"/>
                </a:lnTo>
                <a:lnTo>
                  <a:pt x="951120" y="97725"/>
                </a:lnTo>
                <a:lnTo>
                  <a:pt x="994389" y="92840"/>
                </a:lnTo>
                <a:lnTo>
                  <a:pt x="1038237" y="88080"/>
                </a:lnTo>
                <a:lnTo>
                  <a:pt x="1082650" y="83445"/>
                </a:lnTo>
                <a:lnTo>
                  <a:pt x="1127613" y="78935"/>
                </a:lnTo>
                <a:lnTo>
                  <a:pt x="1173111" y="74550"/>
                </a:lnTo>
                <a:lnTo>
                  <a:pt x="1219129" y="70291"/>
                </a:lnTo>
                <a:lnTo>
                  <a:pt x="1265651" y="66157"/>
                </a:lnTo>
                <a:lnTo>
                  <a:pt x="1312662" y="62149"/>
                </a:lnTo>
                <a:lnTo>
                  <a:pt x="1360149" y="58265"/>
                </a:lnTo>
                <a:lnTo>
                  <a:pt x="1408094" y="54507"/>
                </a:lnTo>
                <a:lnTo>
                  <a:pt x="1456484" y="50875"/>
                </a:lnTo>
                <a:lnTo>
                  <a:pt x="1505303" y="47367"/>
                </a:lnTo>
                <a:lnTo>
                  <a:pt x="1554537" y="43985"/>
                </a:lnTo>
                <a:lnTo>
                  <a:pt x="1604169" y="40728"/>
                </a:lnTo>
                <a:lnTo>
                  <a:pt x="1654186" y="37596"/>
                </a:lnTo>
                <a:lnTo>
                  <a:pt x="1704572" y="34589"/>
                </a:lnTo>
                <a:lnTo>
                  <a:pt x="1755311" y="31708"/>
                </a:lnTo>
                <a:lnTo>
                  <a:pt x="1806390" y="28952"/>
                </a:lnTo>
                <a:lnTo>
                  <a:pt x="1857793" y="26322"/>
                </a:lnTo>
                <a:lnTo>
                  <a:pt x="1909504" y="23816"/>
                </a:lnTo>
                <a:lnTo>
                  <a:pt x="1961509" y="21436"/>
                </a:lnTo>
                <a:lnTo>
                  <a:pt x="2013793" y="19181"/>
                </a:lnTo>
                <a:lnTo>
                  <a:pt x="2066340" y="17052"/>
                </a:lnTo>
                <a:lnTo>
                  <a:pt x="2119136" y="15047"/>
                </a:lnTo>
                <a:lnTo>
                  <a:pt x="2172165" y="13168"/>
                </a:lnTo>
                <a:lnTo>
                  <a:pt x="2225413" y="11415"/>
                </a:lnTo>
                <a:lnTo>
                  <a:pt x="2278864" y="9786"/>
                </a:lnTo>
                <a:lnTo>
                  <a:pt x="2332503" y="8283"/>
                </a:lnTo>
                <a:lnTo>
                  <a:pt x="2386316" y="6905"/>
                </a:lnTo>
                <a:lnTo>
                  <a:pt x="2440287" y="5652"/>
                </a:lnTo>
                <a:lnTo>
                  <a:pt x="2494401" y="4525"/>
                </a:lnTo>
                <a:lnTo>
                  <a:pt x="2548643" y="3523"/>
                </a:lnTo>
                <a:lnTo>
                  <a:pt x="2602997" y="2646"/>
                </a:lnTo>
                <a:lnTo>
                  <a:pt x="2657450" y="1894"/>
                </a:lnTo>
                <a:lnTo>
                  <a:pt x="2711986" y="1268"/>
                </a:lnTo>
                <a:lnTo>
                  <a:pt x="2766589" y="767"/>
                </a:lnTo>
                <a:lnTo>
                  <a:pt x="2821245" y="391"/>
                </a:lnTo>
                <a:lnTo>
                  <a:pt x="2875939" y="140"/>
                </a:lnTo>
                <a:lnTo>
                  <a:pt x="2930656" y="15"/>
                </a:lnTo>
                <a:lnTo>
                  <a:pt x="2985380" y="15"/>
                </a:lnTo>
                <a:lnTo>
                  <a:pt x="3040096" y="140"/>
                </a:lnTo>
                <a:lnTo>
                  <a:pt x="3094790" y="391"/>
                </a:lnTo>
                <a:lnTo>
                  <a:pt x="3149446" y="767"/>
                </a:lnTo>
                <a:lnTo>
                  <a:pt x="3204049" y="1268"/>
                </a:lnTo>
                <a:lnTo>
                  <a:pt x="3258585" y="1894"/>
                </a:lnTo>
                <a:lnTo>
                  <a:pt x="3313038" y="2646"/>
                </a:lnTo>
                <a:lnTo>
                  <a:pt x="3367393" y="3523"/>
                </a:lnTo>
                <a:lnTo>
                  <a:pt x="3421635" y="4525"/>
                </a:lnTo>
                <a:lnTo>
                  <a:pt x="3475748" y="5652"/>
                </a:lnTo>
                <a:lnTo>
                  <a:pt x="3529719" y="6905"/>
                </a:lnTo>
                <a:lnTo>
                  <a:pt x="3583532" y="8283"/>
                </a:lnTo>
                <a:lnTo>
                  <a:pt x="3637171" y="9786"/>
                </a:lnTo>
                <a:lnTo>
                  <a:pt x="3690622" y="11415"/>
                </a:lnTo>
                <a:lnTo>
                  <a:pt x="3743870" y="13168"/>
                </a:lnTo>
                <a:lnTo>
                  <a:pt x="3796899" y="15047"/>
                </a:lnTo>
                <a:lnTo>
                  <a:pt x="3849695" y="17052"/>
                </a:lnTo>
                <a:lnTo>
                  <a:pt x="3902243" y="19181"/>
                </a:lnTo>
                <a:lnTo>
                  <a:pt x="3954526" y="21436"/>
                </a:lnTo>
                <a:lnTo>
                  <a:pt x="4006531" y="23816"/>
                </a:lnTo>
                <a:lnTo>
                  <a:pt x="4058243" y="26322"/>
                </a:lnTo>
                <a:lnTo>
                  <a:pt x="4109645" y="28952"/>
                </a:lnTo>
                <a:lnTo>
                  <a:pt x="4160724" y="31708"/>
                </a:lnTo>
                <a:lnTo>
                  <a:pt x="4211464" y="34589"/>
                </a:lnTo>
                <a:lnTo>
                  <a:pt x="4261850" y="37596"/>
                </a:lnTo>
                <a:lnTo>
                  <a:pt x="4311866" y="40728"/>
                </a:lnTo>
                <a:lnTo>
                  <a:pt x="4361499" y="43985"/>
                </a:lnTo>
                <a:lnTo>
                  <a:pt x="4410732" y="47367"/>
                </a:lnTo>
                <a:lnTo>
                  <a:pt x="4459552" y="50875"/>
                </a:lnTo>
                <a:lnTo>
                  <a:pt x="4507942" y="54507"/>
                </a:lnTo>
                <a:lnTo>
                  <a:pt x="4555887" y="58265"/>
                </a:lnTo>
                <a:lnTo>
                  <a:pt x="4603373" y="62149"/>
                </a:lnTo>
                <a:lnTo>
                  <a:pt x="4650385" y="66157"/>
                </a:lnTo>
                <a:lnTo>
                  <a:pt x="4696907" y="70291"/>
                </a:lnTo>
                <a:lnTo>
                  <a:pt x="4742925" y="74550"/>
                </a:lnTo>
                <a:lnTo>
                  <a:pt x="4788423" y="78935"/>
                </a:lnTo>
                <a:lnTo>
                  <a:pt x="4833386" y="83445"/>
                </a:lnTo>
                <a:lnTo>
                  <a:pt x="4877799" y="88080"/>
                </a:lnTo>
                <a:lnTo>
                  <a:pt x="4921647" y="92840"/>
                </a:lnTo>
                <a:lnTo>
                  <a:pt x="4964916" y="97725"/>
                </a:lnTo>
                <a:lnTo>
                  <a:pt x="5007589" y="102736"/>
                </a:lnTo>
                <a:lnTo>
                  <a:pt x="5049653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83024" y="5648765"/>
            <a:ext cx="1124562" cy="708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21537" y="5690041"/>
            <a:ext cx="1009015" cy="594360"/>
          </a:xfrm>
          <a:custGeom>
            <a:avLst/>
            <a:gdLst/>
            <a:ahLst/>
            <a:cxnLst/>
            <a:rect l="l" t="t" r="r" b="b"/>
            <a:pathLst>
              <a:path w="1009014" h="594360">
                <a:moveTo>
                  <a:pt x="861437" y="86686"/>
                </a:moveTo>
                <a:lnTo>
                  <a:pt x="903458" y="114693"/>
                </a:lnTo>
                <a:lnTo>
                  <a:pt x="938476" y="144867"/>
                </a:lnTo>
                <a:lnTo>
                  <a:pt x="966490" y="176813"/>
                </a:lnTo>
                <a:lnTo>
                  <a:pt x="987500" y="210139"/>
                </a:lnTo>
                <a:lnTo>
                  <a:pt x="1008511" y="279351"/>
                </a:lnTo>
                <a:lnTo>
                  <a:pt x="1008511" y="314450"/>
                </a:lnTo>
                <a:lnTo>
                  <a:pt x="987500" y="383662"/>
                </a:lnTo>
                <a:lnTo>
                  <a:pt x="966490" y="416988"/>
                </a:lnTo>
                <a:lnTo>
                  <a:pt x="938476" y="448935"/>
                </a:lnTo>
                <a:lnTo>
                  <a:pt x="903458" y="479108"/>
                </a:lnTo>
                <a:lnTo>
                  <a:pt x="861437" y="507115"/>
                </a:lnTo>
                <a:lnTo>
                  <a:pt x="820422" y="528787"/>
                </a:lnTo>
                <a:lnTo>
                  <a:pt x="776575" y="547362"/>
                </a:lnTo>
                <a:lnTo>
                  <a:pt x="730330" y="562842"/>
                </a:lnTo>
                <a:lnTo>
                  <a:pt x="682125" y="575226"/>
                </a:lnTo>
                <a:lnTo>
                  <a:pt x="632395" y="584514"/>
                </a:lnTo>
                <a:lnTo>
                  <a:pt x="581575" y="590706"/>
                </a:lnTo>
                <a:lnTo>
                  <a:pt x="530101" y="593802"/>
                </a:lnTo>
                <a:lnTo>
                  <a:pt x="478409" y="593802"/>
                </a:lnTo>
                <a:lnTo>
                  <a:pt x="426936" y="590706"/>
                </a:lnTo>
                <a:lnTo>
                  <a:pt x="376116" y="584514"/>
                </a:lnTo>
                <a:lnTo>
                  <a:pt x="326385" y="575226"/>
                </a:lnTo>
                <a:lnTo>
                  <a:pt x="278180" y="562842"/>
                </a:lnTo>
                <a:lnTo>
                  <a:pt x="231936" y="547362"/>
                </a:lnTo>
                <a:lnTo>
                  <a:pt x="188088" y="528787"/>
                </a:lnTo>
                <a:lnTo>
                  <a:pt x="147073" y="507115"/>
                </a:lnTo>
                <a:lnTo>
                  <a:pt x="105052" y="479108"/>
                </a:lnTo>
                <a:lnTo>
                  <a:pt x="70035" y="448935"/>
                </a:lnTo>
                <a:lnTo>
                  <a:pt x="42021" y="416988"/>
                </a:lnTo>
                <a:lnTo>
                  <a:pt x="21010" y="383662"/>
                </a:lnTo>
                <a:lnTo>
                  <a:pt x="0" y="314450"/>
                </a:lnTo>
                <a:lnTo>
                  <a:pt x="0" y="279351"/>
                </a:lnTo>
                <a:lnTo>
                  <a:pt x="7003" y="244450"/>
                </a:lnTo>
                <a:lnTo>
                  <a:pt x="42021" y="176813"/>
                </a:lnTo>
                <a:lnTo>
                  <a:pt x="70035" y="144867"/>
                </a:lnTo>
                <a:lnTo>
                  <a:pt x="105052" y="114693"/>
                </a:lnTo>
                <a:lnTo>
                  <a:pt x="147073" y="86686"/>
                </a:lnTo>
                <a:lnTo>
                  <a:pt x="188088" y="65014"/>
                </a:lnTo>
                <a:lnTo>
                  <a:pt x="231936" y="46439"/>
                </a:lnTo>
                <a:lnTo>
                  <a:pt x="278180" y="30959"/>
                </a:lnTo>
                <a:lnTo>
                  <a:pt x="326385" y="18575"/>
                </a:lnTo>
                <a:lnTo>
                  <a:pt x="376116" y="9287"/>
                </a:lnTo>
                <a:lnTo>
                  <a:pt x="426936" y="3095"/>
                </a:lnTo>
                <a:lnTo>
                  <a:pt x="478409" y="0"/>
                </a:lnTo>
                <a:lnTo>
                  <a:pt x="530101" y="0"/>
                </a:lnTo>
                <a:lnTo>
                  <a:pt x="581575" y="3095"/>
                </a:lnTo>
                <a:lnTo>
                  <a:pt x="632395" y="9287"/>
                </a:lnTo>
                <a:lnTo>
                  <a:pt x="682125" y="18575"/>
                </a:lnTo>
                <a:lnTo>
                  <a:pt x="730330" y="30959"/>
                </a:lnTo>
                <a:lnTo>
                  <a:pt x="776575" y="46439"/>
                </a:lnTo>
                <a:lnTo>
                  <a:pt x="820422" y="65014"/>
                </a:lnTo>
                <a:lnTo>
                  <a:pt x="861437" y="86686"/>
                </a:lnTo>
                <a:close/>
              </a:path>
            </a:pathLst>
          </a:custGeom>
          <a:ln w="635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89476" y="6218649"/>
            <a:ext cx="2308860" cy="339725"/>
          </a:xfrm>
          <a:custGeom>
            <a:avLst/>
            <a:gdLst/>
            <a:ahLst/>
            <a:cxnLst/>
            <a:rect l="l" t="t" r="r" b="b"/>
            <a:pathLst>
              <a:path w="2308859" h="339725">
                <a:moveTo>
                  <a:pt x="0" y="0"/>
                </a:moveTo>
                <a:lnTo>
                  <a:pt x="36999" y="33797"/>
                </a:lnTo>
                <a:lnTo>
                  <a:pt x="75130" y="65898"/>
                </a:lnTo>
                <a:lnTo>
                  <a:pt x="114337" y="96290"/>
                </a:lnTo>
                <a:lnTo>
                  <a:pt x="154561" y="124961"/>
                </a:lnTo>
                <a:lnTo>
                  <a:pt x="195747" y="151896"/>
                </a:lnTo>
                <a:lnTo>
                  <a:pt x="237838" y="177083"/>
                </a:lnTo>
                <a:lnTo>
                  <a:pt x="280777" y="200510"/>
                </a:lnTo>
                <a:lnTo>
                  <a:pt x="324507" y="222163"/>
                </a:lnTo>
                <a:lnTo>
                  <a:pt x="368971" y="242030"/>
                </a:lnTo>
                <a:lnTo>
                  <a:pt x="414112" y="260097"/>
                </a:lnTo>
                <a:lnTo>
                  <a:pt x="459875" y="276352"/>
                </a:lnTo>
                <a:lnTo>
                  <a:pt x="506201" y="290781"/>
                </a:lnTo>
                <a:lnTo>
                  <a:pt x="553034" y="303373"/>
                </a:lnTo>
                <a:lnTo>
                  <a:pt x="600318" y="314113"/>
                </a:lnTo>
                <a:lnTo>
                  <a:pt x="647995" y="322990"/>
                </a:lnTo>
                <a:lnTo>
                  <a:pt x="696009" y="329990"/>
                </a:lnTo>
                <a:lnTo>
                  <a:pt x="744303" y="335100"/>
                </a:lnTo>
                <a:lnTo>
                  <a:pt x="792820" y="338307"/>
                </a:lnTo>
                <a:lnTo>
                  <a:pt x="841503" y="339599"/>
                </a:lnTo>
                <a:lnTo>
                  <a:pt x="890296" y="338962"/>
                </a:lnTo>
                <a:lnTo>
                  <a:pt x="939142" y="336384"/>
                </a:lnTo>
                <a:lnTo>
                  <a:pt x="987984" y="331852"/>
                </a:lnTo>
                <a:lnTo>
                  <a:pt x="1036764" y="325353"/>
                </a:lnTo>
                <a:lnTo>
                  <a:pt x="1085427" y="316874"/>
                </a:lnTo>
                <a:lnTo>
                  <a:pt x="1133916" y="306401"/>
                </a:lnTo>
                <a:lnTo>
                  <a:pt x="1182174" y="293923"/>
                </a:lnTo>
                <a:lnTo>
                  <a:pt x="1230143" y="279427"/>
                </a:lnTo>
                <a:lnTo>
                  <a:pt x="1276731" y="263327"/>
                </a:lnTo>
                <a:lnTo>
                  <a:pt x="1322941" y="245610"/>
                </a:lnTo>
                <a:lnTo>
                  <a:pt x="1368832" y="226599"/>
                </a:lnTo>
                <a:lnTo>
                  <a:pt x="1414465" y="206618"/>
                </a:lnTo>
                <a:lnTo>
                  <a:pt x="1459901" y="185991"/>
                </a:lnTo>
                <a:lnTo>
                  <a:pt x="1505200" y="165042"/>
                </a:lnTo>
                <a:lnTo>
                  <a:pt x="1550422" y="144094"/>
                </a:lnTo>
                <a:lnTo>
                  <a:pt x="1595627" y="123471"/>
                </a:lnTo>
                <a:lnTo>
                  <a:pt x="1640875" y="103497"/>
                </a:lnTo>
                <a:lnTo>
                  <a:pt x="1686227" y="84496"/>
                </a:lnTo>
                <a:lnTo>
                  <a:pt x="1731743" y="66792"/>
                </a:lnTo>
                <a:lnTo>
                  <a:pt x="1777484" y="50707"/>
                </a:lnTo>
                <a:lnTo>
                  <a:pt x="1823509" y="36567"/>
                </a:lnTo>
                <a:lnTo>
                  <a:pt x="1869879" y="24694"/>
                </a:lnTo>
                <a:lnTo>
                  <a:pt x="1916655" y="15414"/>
                </a:lnTo>
                <a:lnTo>
                  <a:pt x="1963896" y="9048"/>
                </a:lnTo>
                <a:lnTo>
                  <a:pt x="2011662" y="5922"/>
                </a:lnTo>
                <a:lnTo>
                  <a:pt x="2060015" y="6358"/>
                </a:lnTo>
                <a:lnTo>
                  <a:pt x="2109014" y="10682"/>
                </a:lnTo>
                <a:lnTo>
                  <a:pt x="2152379" y="17987"/>
                </a:lnTo>
                <a:lnTo>
                  <a:pt x="2194733" y="28511"/>
                </a:lnTo>
                <a:lnTo>
                  <a:pt x="2235921" y="42149"/>
                </a:lnTo>
                <a:lnTo>
                  <a:pt x="2275786" y="58796"/>
                </a:lnTo>
                <a:lnTo>
                  <a:pt x="2308466" y="88934"/>
                </a:lnTo>
              </a:path>
            </a:pathLst>
          </a:custGeom>
          <a:ln w="889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46452" y="6148613"/>
            <a:ext cx="376555" cy="367030"/>
          </a:xfrm>
          <a:custGeom>
            <a:avLst/>
            <a:gdLst/>
            <a:ahLst/>
            <a:cxnLst/>
            <a:rect l="l" t="t" r="r" b="b"/>
            <a:pathLst>
              <a:path w="376554" h="367029">
                <a:moveTo>
                  <a:pt x="237632" y="0"/>
                </a:moveTo>
                <a:lnTo>
                  <a:pt x="0" y="257672"/>
                </a:lnTo>
                <a:lnTo>
                  <a:pt x="376488" y="366468"/>
                </a:lnTo>
                <a:lnTo>
                  <a:pt x="237632" y="0"/>
                </a:lnTo>
                <a:close/>
              </a:path>
            </a:pathLst>
          </a:custGeom>
          <a:solidFill>
            <a:srgbClr val="9421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10085070" cy="186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 SOCK_STREAM, </a:t>
            </a:r>
            <a:r>
              <a:rPr dirty="0" sz="2400">
                <a:latin typeface="Courier New"/>
                <a:cs typeface="Courier New"/>
              </a:rPr>
              <a:t>protoinfo-&gt;p_proto);  </a:t>
            </a:r>
            <a:r>
              <a:rPr dirty="0" sz="2400" spc="-5">
                <a:latin typeface="Courier New"/>
                <a:cs typeface="Courier New"/>
              </a:rPr>
              <a:t>hinfo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gethostbyname (argv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[HOST_POS]);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697" y="3820073"/>
            <a:ext cx="1561658" cy="708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8334" y="3861160"/>
            <a:ext cx="1447800" cy="594360"/>
          </a:xfrm>
          <a:custGeom>
            <a:avLst/>
            <a:gdLst/>
            <a:ahLst/>
            <a:cxnLst/>
            <a:rect l="l" t="t" r="r" b="b"/>
            <a:pathLst>
              <a:path w="1447800" h="594360">
                <a:moveTo>
                  <a:pt x="1235397" y="86876"/>
                </a:moveTo>
                <a:lnTo>
                  <a:pt x="1285075" y="109454"/>
                </a:lnTo>
                <a:lnTo>
                  <a:pt x="1328130" y="133512"/>
                </a:lnTo>
                <a:lnTo>
                  <a:pt x="1364561" y="158838"/>
                </a:lnTo>
                <a:lnTo>
                  <a:pt x="1394368" y="185220"/>
                </a:lnTo>
                <a:lnTo>
                  <a:pt x="1434110" y="240310"/>
                </a:lnTo>
                <a:lnTo>
                  <a:pt x="1447358" y="297090"/>
                </a:lnTo>
                <a:lnTo>
                  <a:pt x="1444046" y="325586"/>
                </a:lnTo>
                <a:lnTo>
                  <a:pt x="1417551" y="381732"/>
                </a:lnTo>
                <a:lnTo>
                  <a:pt x="1364561" y="435342"/>
                </a:lnTo>
                <a:lnTo>
                  <a:pt x="1328130" y="460668"/>
                </a:lnTo>
                <a:lnTo>
                  <a:pt x="1285075" y="484726"/>
                </a:lnTo>
                <a:lnTo>
                  <a:pt x="1235397" y="507304"/>
                </a:lnTo>
                <a:lnTo>
                  <a:pt x="1193867" y="523100"/>
                </a:lnTo>
                <a:lnTo>
                  <a:pt x="1150175" y="537316"/>
                </a:lnTo>
                <a:lnTo>
                  <a:pt x="1104550" y="549953"/>
                </a:lnTo>
                <a:lnTo>
                  <a:pt x="1057218" y="561010"/>
                </a:lnTo>
                <a:lnTo>
                  <a:pt x="1008407" y="570487"/>
                </a:lnTo>
                <a:lnTo>
                  <a:pt x="958345" y="578385"/>
                </a:lnTo>
                <a:lnTo>
                  <a:pt x="907258" y="584703"/>
                </a:lnTo>
                <a:lnTo>
                  <a:pt x="855376" y="589442"/>
                </a:lnTo>
                <a:lnTo>
                  <a:pt x="802925" y="592601"/>
                </a:lnTo>
                <a:lnTo>
                  <a:pt x="750132" y="594181"/>
                </a:lnTo>
                <a:lnTo>
                  <a:pt x="697225" y="594181"/>
                </a:lnTo>
                <a:lnTo>
                  <a:pt x="644433" y="592601"/>
                </a:lnTo>
                <a:lnTo>
                  <a:pt x="591981" y="589442"/>
                </a:lnTo>
                <a:lnTo>
                  <a:pt x="540099" y="584703"/>
                </a:lnTo>
                <a:lnTo>
                  <a:pt x="489013" y="578385"/>
                </a:lnTo>
                <a:lnTo>
                  <a:pt x="438950" y="570487"/>
                </a:lnTo>
                <a:lnTo>
                  <a:pt x="390139" y="561010"/>
                </a:lnTo>
                <a:lnTo>
                  <a:pt x="342807" y="549953"/>
                </a:lnTo>
                <a:lnTo>
                  <a:pt x="297182" y="537316"/>
                </a:lnTo>
                <a:lnTo>
                  <a:pt x="253490" y="523100"/>
                </a:lnTo>
                <a:lnTo>
                  <a:pt x="211960" y="507304"/>
                </a:lnTo>
                <a:lnTo>
                  <a:pt x="162282" y="484726"/>
                </a:lnTo>
                <a:lnTo>
                  <a:pt x="119227" y="460668"/>
                </a:lnTo>
                <a:lnTo>
                  <a:pt x="82797" y="435342"/>
                </a:lnTo>
                <a:lnTo>
                  <a:pt x="52990" y="408960"/>
                </a:lnTo>
                <a:lnTo>
                  <a:pt x="13247" y="353870"/>
                </a:lnTo>
                <a:lnTo>
                  <a:pt x="0" y="297090"/>
                </a:lnTo>
                <a:lnTo>
                  <a:pt x="3311" y="268594"/>
                </a:lnTo>
                <a:lnTo>
                  <a:pt x="29806" y="212448"/>
                </a:lnTo>
                <a:lnTo>
                  <a:pt x="82797" y="158838"/>
                </a:lnTo>
                <a:lnTo>
                  <a:pt x="119227" y="133512"/>
                </a:lnTo>
                <a:lnTo>
                  <a:pt x="162282" y="109454"/>
                </a:lnTo>
                <a:lnTo>
                  <a:pt x="211960" y="86876"/>
                </a:lnTo>
                <a:lnTo>
                  <a:pt x="253490" y="71080"/>
                </a:lnTo>
                <a:lnTo>
                  <a:pt x="297182" y="56864"/>
                </a:lnTo>
                <a:lnTo>
                  <a:pt x="342807" y="44227"/>
                </a:lnTo>
                <a:lnTo>
                  <a:pt x="390139" y="33170"/>
                </a:lnTo>
                <a:lnTo>
                  <a:pt x="438950" y="23693"/>
                </a:lnTo>
                <a:lnTo>
                  <a:pt x="489013" y="15795"/>
                </a:lnTo>
                <a:lnTo>
                  <a:pt x="540099" y="9477"/>
                </a:lnTo>
                <a:lnTo>
                  <a:pt x="591981" y="4738"/>
                </a:lnTo>
                <a:lnTo>
                  <a:pt x="644433" y="1579"/>
                </a:lnTo>
                <a:lnTo>
                  <a:pt x="697225" y="0"/>
                </a:lnTo>
                <a:lnTo>
                  <a:pt x="750132" y="0"/>
                </a:lnTo>
                <a:lnTo>
                  <a:pt x="802925" y="1579"/>
                </a:lnTo>
                <a:lnTo>
                  <a:pt x="855376" y="4738"/>
                </a:lnTo>
                <a:lnTo>
                  <a:pt x="907258" y="9477"/>
                </a:lnTo>
                <a:lnTo>
                  <a:pt x="958345" y="15795"/>
                </a:lnTo>
                <a:lnTo>
                  <a:pt x="1008407" y="23693"/>
                </a:lnTo>
                <a:lnTo>
                  <a:pt x="1057218" y="33170"/>
                </a:lnTo>
                <a:lnTo>
                  <a:pt x="1104550" y="44227"/>
                </a:lnTo>
                <a:lnTo>
                  <a:pt x="1150175" y="56864"/>
                </a:lnTo>
                <a:lnTo>
                  <a:pt x="1193867" y="71080"/>
                </a:lnTo>
                <a:lnTo>
                  <a:pt x="1235397" y="86876"/>
                </a:lnTo>
                <a:close/>
              </a:path>
            </a:pathLst>
          </a:custGeom>
          <a:ln w="63499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0576" y="4386728"/>
            <a:ext cx="5914390" cy="1146175"/>
          </a:xfrm>
          <a:custGeom>
            <a:avLst/>
            <a:gdLst/>
            <a:ahLst/>
            <a:cxnLst/>
            <a:rect l="l" t="t" r="r" b="b"/>
            <a:pathLst>
              <a:path w="5914390" h="1146175">
                <a:moveTo>
                  <a:pt x="0" y="0"/>
                </a:moveTo>
                <a:lnTo>
                  <a:pt x="1934303" y="104531"/>
                </a:lnTo>
                <a:lnTo>
                  <a:pt x="1985179" y="107054"/>
                </a:lnTo>
                <a:lnTo>
                  <a:pt x="2036056" y="109540"/>
                </a:lnTo>
                <a:lnTo>
                  <a:pt x="2086935" y="111987"/>
                </a:lnTo>
                <a:lnTo>
                  <a:pt x="2137815" y="114397"/>
                </a:lnTo>
                <a:lnTo>
                  <a:pt x="2188698" y="116769"/>
                </a:lnTo>
                <a:lnTo>
                  <a:pt x="2239581" y="119103"/>
                </a:lnTo>
                <a:lnTo>
                  <a:pt x="2290467" y="121400"/>
                </a:lnTo>
                <a:lnTo>
                  <a:pt x="2341354" y="123659"/>
                </a:lnTo>
                <a:lnTo>
                  <a:pt x="2392243" y="125880"/>
                </a:lnTo>
                <a:lnTo>
                  <a:pt x="2443133" y="128063"/>
                </a:lnTo>
                <a:lnTo>
                  <a:pt x="2494025" y="130209"/>
                </a:lnTo>
                <a:lnTo>
                  <a:pt x="2544918" y="132317"/>
                </a:lnTo>
                <a:lnTo>
                  <a:pt x="2595813" y="134388"/>
                </a:lnTo>
                <a:lnTo>
                  <a:pt x="2646709" y="136420"/>
                </a:lnTo>
                <a:lnTo>
                  <a:pt x="2697607" y="138415"/>
                </a:lnTo>
                <a:lnTo>
                  <a:pt x="2748506" y="140372"/>
                </a:lnTo>
                <a:lnTo>
                  <a:pt x="2799406" y="142291"/>
                </a:lnTo>
                <a:lnTo>
                  <a:pt x="2850308" y="144173"/>
                </a:lnTo>
                <a:lnTo>
                  <a:pt x="2901212" y="146017"/>
                </a:lnTo>
                <a:lnTo>
                  <a:pt x="2952116" y="147823"/>
                </a:lnTo>
                <a:lnTo>
                  <a:pt x="3003023" y="149592"/>
                </a:lnTo>
                <a:lnTo>
                  <a:pt x="3053930" y="151322"/>
                </a:lnTo>
                <a:lnTo>
                  <a:pt x="3104839" y="153015"/>
                </a:lnTo>
                <a:lnTo>
                  <a:pt x="3155748" y="154671"/>
                </a:lnTo>
                <a:lnTo>
                  <a:pt x="3206660" y="156288"/>
                </a:lnTo>
                <a:lnTo>
                  <a:pt x="3257572" y="157868"/>
                </a:lnTo>
                <a:lnTo>
                  <a:pt x="3308486" y="159410"/>
                </a:lnTo>
                <a:lnTo>
                  <a:pt x="3359400" y="160914"/>
                </a:lnTo>
                <a:lnTo>
                  <a:pt x="3410316" y="162381"/>
                </a:lnTo>
                <a:lnTo>
                  <a:pt x="3461233" y="163810"/>
                </a:lnTo>
                <a:lnTo>
                  <a:pt x="3512152" y="165201"/>
                </a:lnTo>
                <a:lnTo>
                  <a:pt x="3563071" y="166554"/>
                </a:lnTo>
                <a:lnTo>
                  <a:pt x="3613991" y="167870"/>
                </a:lnTo>
                <a:lnTo>
                  <a:pt x="3664913" y="169147"/>
                </a:lnTo>
                <a:lnTo>
                  <a:pt x="3715835" y="170388"/>
                </a:lnTo>
                <a:lnTo>
                  <a:pt x="3766759" y="171590"/>
                </a:lnTo>
                <a:lnTo>
                  <a:pt x="3817683" y="172755"/>
                </a:lnTo>
                <a:lnTo>
                  <a:pt x="3868609" y="173881"/>
                </a:lnTo>
                <a:lnTo>
                  <a:pt x="3918635" y="174978"/>
                </a:lnTo>
                <a:lnTo>
                  <a:pt x="3968752" y="176129"/>
                </a:lnTo>
                <a:lnTo>
                  <a:pt x="4018937" y="177389"/>
                </a:lnTo>
                <a:lnTo>
                  <a:pt x="4069167" y="178812"/>
                </a:lnTo>
                <a:lnTo>
                  <a:pt x="4119419" y="180452"/>
                </a:lnTo>
                <a:lnTo>
                  <a:pt x="4169670" y="182364"/>
                </a:lnTo>
                <a:lnTo>
                  <a:pt x="4219899" y="184601"/>
                </a:lnTo>
                <a:lnTo>
                  <a:pt x="4270081" y="187218"/>
                </a:lnTo>
                <a:lnTo>
                  <a:pt x="4320194" y="190270"/>
                </a:lnTo>
                <a:lnTo>
                  <a:pt x="4370216" y="193810"/>
                </a:lnTo>
                <a:lnTo>
                  <a:pt x="4420124" y="197892"/>
                </a:lnTo>
                <a:lnTo>
                  <a:pt x="4469894" y="202572"/>
                </a:lnTo>
                <a:lnTo>
                  <a:pt x="4519505" y="207902"/>
                </a:lnTo>
                <a:lnTo>
                  <a:pt x="4568933" y="213938"/>
                </a:lnTo>
                <a:lnTo>
                  <a:pt x="4618156" y="220733"/>
                </a:lnTo>
                <a:lnTo>
                  <a:pt x="4667150" y="228342"/>
                </a:lnTo>
                <a:lnTo>
                  <a:pt x="4715894" y="236819"/>
                </a:lnTo>
                <a:lnTo>
                  <a:pt x="4764364" y="246218"/>
                </a:lnTo>
                <a:lnTo>
                  <a:pt x="4812538" y="256594"/>
                </a:lnTo>
                <a:lnTo>
                  <a:pt x="4860392" y="268000"/>
                </a:lnTo>
                <a:lnTo>
                  <a:pt x="4907905" y="280491"/>
                </a:lnTo>
                <a:lnTo>
                  <a:pt x="4955053" y="294122"/>
                </a:lnTo>
                <a:lnTo>
                  <a:pt x="5001813" y="308945"/>
                </a:lnTo>
                <a:lnTo>
                  <a:pt x="5048164" y="325016"/>
                </a:lnTo>
                <a:lnTo>
                  <a:pt x="5094081" y="342389"/>
                </a:lnTo>
                <a:lnTo>
                  <a:pt x="5139543" y="361118"/>
                </a:lnTo>
                <a:lnTo>
                  <a:pt x="5184526" y="381258"/>
                </a:lnTo>
                <a:lnTo>
                  <a:pt x="5229008" y="402861"/>
                </a:lnTo>
                <a:lnTo>
                  <a:pt x="5272966" y="425984"/>
                </a:lnTo>
                <a:lnTo>
                  <a:pt x="5316377" y="450679"/>
                </a:lnTo>
                <a:lnTo>
                  <a:pt x="5359143" y="476970"/>
                </a:lnTo>
                <a:lnTo>
                  <a:pt x="5400831" y="504620"/>
                </a:lnTo>
                <a:lnTo>
                  <a:pt x="5441417" y="533596"/>
                </a:lnTo>
                <a:lnTo>
                  <a:pt x="5480874" y="563861"/>
                </a:lnTo>
                <a:lnTo>
                  <a:pt x="5519180" y="595380"/>
                </a:lnTo>
                <a:lnTo>
                  <a:pt x="5556308" y="628117"/>
                </a:lnTo>
                <a:lnTo>
                  <a:pt x="5592235" y="662038"/>
                </a:lnTo>
                <a:lnTo>
                  <a:pt x="5626936" y="697107"/>
                </a:lnTo>
                <a:lnTo>
                  <a:pt x="5660385" y="733288"/>
                </a:lnTo>
                <a:lnTo>
                  <a:pt x="5692558" y="770546"/>
                </a:lnTo>
                <a:lnTo>
                  <a:pt x="5723431" y="808847"/>
                </a:lnTo>
                <a:lnTo>
                  <a:pt x="5752979" y="848153"/>
                </a:lnTo>
                <a:lnTo>
                  <a:pt x="5781176" y="888430"/>
                </a:lnTo>
                <a:lnTo>
                  <a:pt x="5807999" y="929643"/>
                </a:lnTo>
                <a:lnTo>
                  <a:pt x="5833423" y="971757"/>
                </a:lnTo>
                <a:lnTo>
                  <a:pt x="5857422" y="1014735"/>
                </a:lnTo>
                <a:lnTo>
                  <a:pt x="5879973" y="1058542"/>
                </a:lnTo>
                <a:lnTo>
                  <a:pt x="5901049" y="1103143"/>
                </a:lnTo>
                <a:lnTo>
                  <a:pt x="5914354" y="1145630"/>
                </a:lnTo>
              </a:path>
            </a:pathLst>
          </a:custGeom>
          <a:ln w="88899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94397" y="5437563"/>
            <a:ext cx="334645" cy="387350"/>
          </a:xfrm>
          <a:custGeom>
            <a:avLst/>
            <a:gdLst/>
            <a:ahLst/>
            <a:cxnLst/>
            <a:rect l="l" t="t" r="r" b="b"/>
            <a:pathLst>
              <a:path w="334645" h="387350">
                <a:moveTo>
                  <a:pt x="334500" y="0"/>
                </a:moveTo>
                <a:lnTo>
                  <a:pt x="0" y="104754"/>
                </a:lnTo>
                <a:lnTo>
                  <a:pt x="272004" y="386878"/>
                </a:lnTo>
                <a:lnTo>
                  <a:pt x="33450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5036" y="4569663"/>
            <a:ext cx="4018915" cy="902335"/>
          </a:xfrm>
          <a:custGeom>
            <a:avLst/>
            <a:gdLst/>
            <a:ahLst/>
            <a:cxnLst/>
            <a:rect l="l" t="t" r="r" b="b"/>
            <a:pathLst>
              <a:path w="4018915" h="902335">
                <a:moveTo>
                  <a:pt x="0" y="0"/>
                </a:moveTo>
                <a:lnTo>
                  <a:pt x="1385142" y="69350"/>
                </a:lnTo>
                <a:lnTo>
                  <a:pt x="1436173" y="75418"/>
                </a:lnTo>
                <a:lnTo>
                  <a:pt x="1487243" y="81210"/>
                </a:lnTo>
                <a:lnTo>
                  <a:pt x="1538350" y="86727"/>
                </a:lnTo>
                <a:lnTo>
                  <a:pt x="1589491" y="91970"/>
                </a:lnTo>
                <a:lnTo>
                  <a:pt x="1640664" y="96940"/>
                </a:lnTo>
                <a:lnTo>
                  <a:pt x="1691866" y="101636"/>
                </a:lnTo>
                <a:lnTo>
                  <a:pt x="1743097" y="106061"/>
                </a:lnTo>
                <a:lnTo>
                  <a:pt x="1794353" y="110215"/>
                </a:lnTo>
                <a:lnTo>
                  <a:pt x="1845633" y="114099"/>
                </a:lnTo>
                <a:lnTo>
                  <a:pt x="1896935" y="117713"/>
                </a:lnTo>
                <a:lnTo>
                  <a:pt x="1948256" y="121059"/>
                </a:lnTo>
                <a:lnTo>
                  <a:pt x="1999594" y="124136"/>
                </a:lnTo>
                <a:lnTo>
                  <a:pt x="2050947" y="126947"/>
                </a:lnTo>
                <a:lnTo>
                  <a:pt x="2102313" y="129491"/>
                </a:lnTo>
                <a:lnTo>
                  <a:pt x="2153689" y="131770"/>
                </a:lnTo>
                <a:lnTo>
                  <a:pt x="2205075" y="133784"/>
                </a:lnTo>
                <a:lnTo>
                  <a:pt x="2256467" y="135535"/>
                </a:lnTo>
                <a:lnTo>
                  <a:pt x="2307864" y="137022"/>
                </a:lnTo>
                <a:lnTo>
                  <a:pt x="2359263" y="138247"/>
                </a:lnTo>
                <a:lnTo>
                  <a:pt x="2410662" y="139210"/>
                </a:lnTo>
                <a:lnTo>
                  <a:pt x="2462059" y="139913"/>
                </a:lnTo>
                <a:lnTo>
                  <a:pt x="2513452" y="140356"/>
                </a:lnTo>
                <a:lnTo>
                  <a:pt x="2564839" y="140540"/>
                </a:lnTo>
                <a:lnTo>
                  <a:pt x="2616218" y="140465"/>
                </a:lnTo>
                <a:lnTo>
                  <a:pt x="2667587" y="140133"/>
                </a:lnTo>
                <a:lnTo>
                  <a:pt x="2718942" y="139544"/>
                </a:lnTo>
                <a:lnTo>
                  <a:pt x="2770284" y="138700"/>
                </a:lnTo>
                <a:lnTo>
                  <a:pt x="2818198" y="137805"/>
                </a:lnTo>
                <a:lnTo>
                  <a:pt x="2866383" y="137031"/>
                </a:lnTo>
                <a:lnTo>
                  <a:pt x="2914765" y="136528"/>
                </a:lnTo>
                <a:lnTo>
                  <a:pt x="2963267" y="136446"/>
                </a:lnTo>
                <a:lnTo>
                  <a:pt x="3011813" y="136938"/>
                </a:lnTo>
                <a:lnTo>
                  <a:pt x="3060328" y="138152"/>
                </a:lnTo>
                <a:lnTo>
                  <a:pt x="3108737" y="140240"/>
                </a:lnTo>
                <a:lnTo>
                  <a:pt x="3156963" y="143353"/>
                </a:lnTo>
                <a:lnTo>
                  <a:pt x="3204931" y="147642"/>
                </a:lnTo>
                <a:lnTo>
                  <a:pt x="3252565" y="153256"/>
                </a:lnTo>
                <a:lnTo>
                  <a:pt x="3299790" y="160347"/>
                </a:lnTo>
                <a:lnTo>
                  <a:pt x="3346530" y="169066"/>
                </a:lnTo>
                <a:lnTo>
                  <a:pt x="3392709" y="179563"/>
                </a:lnTo>
                <a:lnTo>
                  <a:pt x="3438252" y="191989"/>
                </a:lnTo>
                <a:lnTo>
                  <a:pt x="3483083" y="206495"/>
                </a:lnTo>
                <a:lnTo>
                  <a:pt x="3527126" y="223231"/>
                </a:lnTo>
                <a:lnTo>
                  <a:pt x="3570306" y="242349"/>
                </a:lnTo>
                <a:lnTo>
                  <a:pt x="3612547" y="263998"/>
                </a:lnTo>
                <a:lnTo>
                  <a:pt x="3653773" y="288330"/>
                </a:lnTo>
                <a:lnTo>
                  <a:pt x="3693910" y="315495"/>
                </a:lnTo>
                <a:lnTo>
                  <a:pt x="3732880" y="345644"/>
                </a:lnTo>
                <a:lnTo>
                  <a:pt x="3770609" y="378928"/>
                </a:lnTo>
                <a:lnTo>
                  <a:pt x="3807020" y="415498"/>
                </a:lnTo>
                <a:lnTo>
                  <a:pt x="3838990" y="451985"/>
                </a:lnTo>
                <a:lnTo>
                  <a:pt x="3868709" y="490519"/>
                </a:lnTo>
                <a:lnTo>
                  <a:pt x="3896123" y="530972"/>
                </a:lnTo>
                <a:lnTo>
                  <a:pt x="3921176" y="573222"/>
                </a:lnTo>
                <a:lnTo>
                  <a:pt x="3943813" y="617143"/>
                </a:lnTo>
                <a:lnTo>
                  <a:pt x="3963979" y="662610"/>
                </a:lnTo>
                <a:lnTo>
                  <a:pt x="3981618" y="709500"/>
                </a:lnTo>
                <a:lnTo>
                  <a:pt x="3996677" y="757687"/>
                </a:lnTo>
                <a:lnTo>
                  <a:pt x="4009099" y="807046"/>
                </a:lnTo>
                <a:lnTo>
                  <a:pt x="4018829" y="857453"/>
                </a:lnTo>
                <a:lnTo>
                  <a:pt x="4017899" y="901894"/>
                </a:lnTo>
              </a:path>
            </a:pathLst>
          </a:custGeom>
          <a:ln w="88900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98643" y="5423448"/>
            <a:ext cx="350520" cy="354330"/>
          </a:xfrm>
          <a:custGeom>
            <a:avLst/>
            <a:gdLst/>
            <a:ahLst/>
            <a:cxnLst/>
            <a:rect l="l" t="t" r="r" b="b"/>
            <a:pathLst>
              <a:path w="350520" h="354329">
                <a:moveTo>
                  <a:pt x="0" y="0"/>
                </a:moveTo>
                <a:lnTo>
                  <a:pt x="167885" y="354111"/>
                </a:lnTo>
                <a:lnTo>
                  <a:pt x="350443" y="7336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83024" y="5648765"/>
            <a:ext cx="1124562" cy="708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21537" y="5690041"/>
            <a:ext cx="1009015" cy="594360"/>
          </a:xfrm>
          <a:custGeom>
            <a:avLst/>
            <a:gdLst/>
            <a:ahLst/>
            <a:cxnLst/>
            <a:rect l="l" t="t" r="r" b="b"/>
            <a:pathLst>
              <a:path w="1009014" h="594360">
                <a:moveTo>
                  <a:pt x="861437" y="86686"/>
                </a:moveTo>
                <a:lnTo>
                  <a:pt x="903458" y="114693"/>
                </a:lnTo>
                <a:lnTo>
                  <a:pt x="938476" y="144867"/>
                </a:lnTo>
                <a:lnTo>
                  <a:pt x="966490" y="176813"/>
                </a:lnTo>
                <a:lnTo>
                  <a:pt x="987500" y="210139"/>
                </a:lnTo>
                <a:lnTo>
                  <a:pt x="1008511" y="279351"/>
                </a:lnTo>
                <a:lnTo>
                  <a:pt x="1008511" y="314450"/>
                </a:lnTo>
                <a:lnTo>
                  <a:pt x="987500" y="383662"/>
                </a:lnTo>
                <a:lnTo>
                  <a:pt x="966490" y="416988"/>
                </a:lnTo>
                <a:lnTo>
                  <a:pt x="938476" y="448935"/>
                </a:lnTo>
                <a:lnTo>
                  <a:pt x="903458" y="479108"/>
                </a:lnTo>
                <a:lnTo>
                  <a:pt x="861437" y="507115"/>
                </a:lnTo>
                <a:lnTo>
                  <a:pt x="820422" y="528787"/>
                </a:lnTo>
                <a:lnTo>
                  <a:pt x="776575" y="547362"/>
                </a:lnTo>
                <a:lnTo>
                  <a:pt x="730330" y="562842"/>
                </a:lnTo>
                <a:lnTo>
                  <a:pt x="682125" y="575226"/>
                </a:lnTo>
                <a:lnTo>
                  <a:pt x="632395" y="584514"/>
                </a:lnTo>
                <a:lnTo>
                  <a:pt x="581575" y="590706"/>
                </a:lnTo>
                <a:lnTo>
                  <a:pt x="530101" y="593802"/>
                </a:lnTo>
                <a:lnTo>
                  <a:pt x="478409" y="593802"/>
                </a:lnTo>
                <a:lnTo>
                  <a:pt x="426936" y="590706"/>
                </a:lnTo>
                <a:lnTo>
                  <a:pt x="376116" y="584514"/>
                </a:lnTo>
                <a:lnTo>
                  <a:pt x="326385" y="575226"/>
                </a:lnTo>
                <a:lnTo>
                  <a:pt x="278180" y="562842"/>
                </a:lnTo>
                <a:lnTo>
                  <a:pt x="231936" y="547362"/>
                </a:lnTo>
                <a:lnTo>
                  <a:pt x="188088" y="528787"/>
                </a:lnTo>
                <a:lnTo>
                  <a:pt x="147073" y="507115"/>
                </a:lnTo>
                <a:lnTo>
                  <a:pt x="105052" y="479108"/>
                </a:lnTo>
                <a:lnTo>
                  <a:pt x="70035" y="448935"/>
                </a:lnTo>
                <a:lnTo>
                  <a:pt x="42021" y="416988"/>
                </a:lnTo>
                <a:lnTo>
                  <a:pt x="21010" y="383662"/>
                </a:lnTo>
                <a:lnTo>
                  <a:pt x="0" y="314450"/>
                </a:lnTo>
                <a:lnTo>
                  <a:pt x="0" y="279351"/>
                </a:lnTo>
                <a:lnTo>
                  <a:pt x="7003" y="244450"/>
                </a:lnTo>
                <a:lnTo>
                  <a:pt x="42021" y="176813"/>
                </a:lnTo>
                <a:lnTo>
                  <a:pt x="70035" y="144867"/>
                </a:lnTo>
                <a:lnTo>
                  <a:pt x="105052" y="114693"/>
                </a:lnTo>
                <a:lnTo>
                  <a:pt x="147073" y="86686"/>
                </a:lnTo>
                <a:lnTo>
                  <a:pt x="188088" y="65014"/>
                </a:lnTo>
                <a:lnTo>
                  <a:pt x="231936" y="46439"/>
                </a:lnTo>
                <a:lnTo>
                  <a:pt x="278180" y="30959"/>
                </a:lnTo>
                <a:lnTo>
                  <a:pt x="326385" y="18575"/>
                </a:lnTo>
                <a:lnTo>
                  <a:pt x="376116" y="9287"/>
                </a:lnTo>
                <a:lnTo>
                  <a:pt x="426936" y="3095"/>
                </a:lnTo>
                <a:lnTo>
                  <a:pt x="478409" y="0"/>
                </a:lnTo>
                <a:lnTo>
                  <a:pt x="530101" y="0"/>
                </a:lnTo>
                <a:lnTo>
                  <a:pt x="581575" y="3095"/>
                </a:lnTo>
                <a:lnTo>
                  <a:pt x="632395" y="9287"/>
                </a:lnTo>
                <a:lnTo>
                  <a:pt x="682125" y="18575"/>
                </a:lnTo>
                <a:lnTo>
                  <a:pt x="730330" y="30959"/>
                </a:lnTo>
                <a:lnTo>
                  <a:pt x="776575" y="46439"/>
                </a:lnTo>
                <a:lnTo>
                  <a:pt x="820422" y="65014"/>
                </a:lnTo>
                <a:lnTo>
                  <a:pt x="861437" y="86686"/>
                </a:lnTo>
                <a:close/>
              </a:path>
            </a:pathLst>
          </a:custGeom>
          <a:ln w="635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89476" y="6218649"/>
            <a:ext cx="2308860" cy="339725"/>
          </a:xfrm>
          <a:custGeom>
            <a:avLst/>
            <a:gdLst/>
            <a:ahLst/>
            <a:cxnLst/>
            <a:rect l="l" t="t" r="r" b="b"/>
            <a:pathLst>
              <a:path w="2308859" h="339725">
                <a:moveTo>
                  <a:pt x="0" y="0"/>
                </a:moveTo>
                <a:lnTo>
                  <a:pt x="36999" y="33797"/>
                </a:lnTo>
                <a:lnTo>
                  <a:pt x="75130" y="65898"/>
                </a:lnTo>
                <a:lnTo>
                  <a:pt x="114337" y="96290"/>
                </a:lnTo>
                <a:lnTo>
                  <a:pt x="154561" y="124961"/>
                </a:lnTo>
                <a:lnTo>
                  <a:pt x="195747" y="151896"/>
                </a:lnTo>
                <a:lnTo>
                  <a:pt x="237838" y="177083"/>
                </a:lnTo>
                <a:lnTo>
                  <a:pt x="280777" y="200510"/>
                </a:lnTo>
                <a:lnTo>
                  <a:pt x="324507" y="222163"/>
                </a:lnTo>
                <a:lnTo>
                  <a:pt x="368971" y="242030"/>
                </a:lnTo>
                <a:lnTo>
                  <a:pt x="414112" y="260097"/>
                </a:lnTo>
                <a:lnTo>
                  <a:pt x="459875" y="276352"/>
                </a:lnTo>
                <a:lnTo>
                  <a:pt x="506201" y="290781"/>
                </a:lnTo>
                <a:lnTo>
                  <a:pt x="553034" y="303373"/>
                </a:lnTo>
                <a:lnTo>
                  <a:pt x="600318" y="314113"/>
                </a:lnTo>
                <a:lnTo>
                  <a:pt x="647995" y="322990"/>
                </a:lnTo>
                <a:lnTo>
                  <a:pt x="696009" y="329990"/>
                </a:lnTo>
                <a:lnTo>
                  <a:pt x="744303" y="335100"/>
                </a:lnTo>
                <a:lnTo>
                  <a:pt x="792820" y="338307"/>
                </a:lnTo>
                <a:lnTo>
                  <a:pt x="841503" y="339599"/>
                </a:lnTo>
                <a:lnTo>
                  <a:pt x="890296" y="338962"/>
                </a:lnTo>
                <a:lnTo>
                  <a:pt x="939142" y="336384"/>
                </a:lnTo>
                <a:lnTo>
                  <a:pt x="987984" y="331852"/>
                </a:lnTo>
                <a:lnTo>
                  <a:pt x="1036764" y="325353"/>
                </a:lnTo>
                <a:lnTo>
                  <a:pt x="1085427" y="316874"/>
                </a:lnTo>
                <a:lnTo>
                  <a:pt x="1133916" y="306401"/>
                </a:lnTo>
                <a:lnTo>
                  <a:pt x="1182174" y="293923"/>
                </a:lnTo>
                <a:lnTo>
                  <a:pt x="1230143" y="279427"/>
                </a:lnTo>
                <a:lnTo>
                  <a:pt x="1276731" y="263327"/>
                </a:lnTo>
                <a:lnTo>
                  <a:pt x="1322941" y="245610"/>
                </a:lnTo>
                <a:lnTo>
                  <a:pt x="1368832" y="226599"/>
                </a:lnTo>
                <a:lnTo>
                  <a:pt x="1414465" y="206618"/>
                </a:lnTo>
                <a:lnTo>
                  <a:pt x="1459901" y="185991"/>
                </a:lnTo>
                <a:lnTo>
                  <a:pt x="1505200" y="165042"/>
                </a:lnTo>
                <a:lnTo>
                  <a:pt x="1550422" y="144094"/>
                </a:lnTo>
                <a:lnTo>
                  <a:pt x="1595627" y="123471"/>
                </a:lnTo>
                <a:lnTo>
                  <a:pt x="1640875" y="103497"/>
                </a:lnTo>
                <a:lnTo>
                  <a:pt x="1686227" y="84496"/>
                </a:lnTo>
                <a:lnTo>
                  <a:pt x="1731743" y="66792"/>
                </a:lnTo>
                <a:lnTo>
                  <a:pt x="1777484" y="50707"/>
                </a:lnTo>
                <a:lnTo>
                  <a:pt x="1823509" y="36567"/>
                </a:lnTo>
                <a:lnTo>
                  <a:pt x="1869879" y="24694"/>
                </a:lnTo>
                <a:lnTo>
                  <a:pt x="1916655" y="15414"/>
                </a:lnTo>
                <a:lnTo>
                  <a:pt x="1963896" y="9048"/>
                </a:lnTo>
                <a:lnTo>
                  <a:pt x="2011662" y="5922"/>
                </a:lnTo>
                <a:lnTo>
                  <a:pt x="2060015" y="6358"/>
                </a:lnTo>
                <a:lnTo>
                  <a:pt x="2109014" y="10682"/>
                </a:lnTo>
                <a:lnTo>
                  <a:pt x="2152379" y="17987"/>
                </a:lnTo>
                <a:lnTo>
                  <a:pt x="2194733" y="28511"/>
                </a:lnTo>
                <a:lnTo>
                  <a:pt x="2235921" y="42149"/>
                </a:lnTo>
                <a:lnTo>
                  <a:pt x="2275786" y="58796"/>
                </a:lnTo>
                <a:lnTo>
                  <a:pt x="2308466" y="88934"/>
                </a:lnTo>
              </a:path>
            </a:pathLst>
          </a:custGeom>
          <a:ln w="889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46452" y="6148613"/>
            <a:ext cx="376555" cy="367030"/>
          </a:xfrm>
          <a:custGeom>
            <a:avLst/>
            <a:gdLst/>
            <a:ahLst/>
            <a:cxnLst/>
            <a:rect l="l" t="t" r="r" b="b"/>
            <a:pathLst>
              <a:path w="376554" h="367029">
                <a:moveTo>
                  <a:pt x="237632" y="0"/>
                </a:moveTo>
                <a:lnTo>
                  <a:pt x="0" y="257672"/>
                </a:lnTo>
                <a:lnTo>
                  <a:pt x="376488" y="366468"/>
                </a:lnTo>
                <a:lnTo>
                  <a:pt x="237632" y="0"/>
                </a:lnTo>
                <a:close/>
              </a:path>
            </a:pathLst>
          </a:custGeom>
          <a:solidFill>
            <a:srgbClr val="9421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10085070" cy="186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 SOCK_STREAM, </a:t>
            </a:r>
            <a:r>
              <a:rPr dirty="0" sz="2400">
                <a:latin typeface="Courier New"/>
                <a:cs typeface="Courier New"/>
              </a:rPr>
              <a:t>protoinfo-&gt;p_proto);  </a:t>
            </a:r>
            <a:r>
              <a:rPr dirty="0" sz="2400" spc="-5">
                <a:latin typeface="Courier New"/>
                <a:cs typeface="Courier New"/>
              </a:rPr>
              <a:t>hinfo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gethostbyname (argv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[HOST_POS]);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641" y="3133560"/>
            <a:ext cx="798195" cy="581025"/>
          </a:xfrm>
          <a:custGeom>
            <a:avLst/>
            <a:gdLst/>
            <a:ahLst/>
            <a:cxnLst/>
            <a:rect l="l" t="t" r="r" b="b"/>
            <a:pathLst>
              <a:path w="798194" h="581025">
                <a:moveTo>
                  <a:pt x="681622" y="84646"/>
                </a:moveTo>
                <a:lnTo>
                  <a:pt x="720337" y="117253"/>
                </a:lnTo>
                <a:lnTo>
                  <a:pt x="751309" y="152722"/>
                </a:lnTo>
                <a:lnTo>
                  <a:pt x="774539" y="190416"/>
                </a:lnTo>
                <a:lnTo>
                  <a:pt x="790025" y="229701"/>
                </a:lnTo>
                <a:lnTo>
                  <a:pt x="797768" y="269939"/>
                </a:lnTo>
                <a:lnTo>
                  <a:pt x="797768" y="310496"/>
                </a:lnTo>
                <a:lnTo>
                  <a:pt x="790025" y="350734"/>
                </a:lnTo>
                <a:lnTo>
                  <a:pt x="774539" y="390019"/>
                </a:lnTo>
                <a:lnTo>
                  <a:pt x="751309" y="427713"/>
                </a:lnTo>
                <a:lnTo>
                  <a:pt x="720337" y="463182"/>
                </a:lnTo>
                <a:lnTo>
                  <a:pt x="681622" y="495789"/>
                </a:lnTo>
                <a:lnTo>
                  <a:pt x="643953" y="519974"/>
                </a:lnTo>
                <a:lnTo>
                  <a:pt x="603369" y="540128"/>
                </a:lnTo>
                <a:lnTo>
                  <a:pt x="560401" y="556251"/>
                </a:lnTo>
                <a:lnTo>
                  <a:pt x="515578" y="568343"/>
                </a:lnTo>
                <a:lnTo>
                  <a:pt x="469430" y="576405"/>
                </a:lnTo>
                <a:lnTo>
                  <a:pt x="422488" y="580436"/>
                </a:lnTo>
                <a:lnTo>
                  <a:pt x="375280" y="580436"/>
                </a:lnTo>
                <a:lnTo>
                  <a:pt x="328337" y="576405"/>
                </a:lnTo>
                <a:lnTo>
                  <a:pt x="282189" y="568343"/>
                </a:lnTo>
                <a:lnTo>
                  <a:pt x="237366" y="556251"/>
                </a:lnTo>
                <a:lnTo>
                  <a:pt x="194398" y="540128"/>
                </a:lnTo>
                <a:lnTo>
                  <a:pt x="153815" y="519974"/>
                </a:lnTo>
                <a:lnTo>
                  <a:pt x="116146" y="495789"/>
                </a:lnTo>
                <a:lnTo>
                  <a:pt x="77430" y="463182"/>
                </a:lnTo>
                <a:lnTo>
                  <a:pt x="46458" y="427713"/>
                </a:lnTo>
                <a:lnTo>
                  <a:pt x="23229" y="390019"/>
                </a:lnTo>
                <a:lnTo>
                  <a:pt x="7743" y="350734"/>
                </a:lnTo>
                <a:lnTo>
                  <a:pt x="0" y="310496"/>
                </a:lnTo>
                <a:lnTo>
                  <a:pt x="0" y="269939"/>
                </a:lnTo>
                <a:lnTo>
                  <a:pt x="7743" y="229701"/>
                </a:lnTo>
                <a:lnTo>
                  <a:pt x="23229" y="190416"/>
                </a:lnTo>
                <a:lnTo>
                  <a:pt x="46458" y="152722"/>
                </a:lnTo>
                <a:lnTo>
                  <a:pt x="77430" y="117253"/>
                </a:lnTo>
                <a:lnTo>
                  <a:pt x="116146" y="84646"/>
                </a:lnTo>
                <a:lnTo>
                  <a:pt x="153815" y="60461"/>
                </a:lnTo>
                <a:lnTo>
                  <a:pt x="194398" y="40307"/>
                </a:lnTo>
                <a:lnTo>
                  <a:pt x="237366" y="24184"/>
                </a:lnTo>
                <a:lnTo>
                  <a:pt x="282189" y="12092"/>
                </a:lnTo>
                <a:lnTo>
                  <a:pt x="328337" y="4030"/>
                </a:lnTo>
                <a:lnTo>
                  <a:pt x="375280" y="0"/>
                </a:lnTo>
                <a:lnTo>
                  <a:pt x="422488" y="0"/>
                </a:lnTo>
                <a:lnTo>
                  <a:pt x="469430" y="4030"/>
                </a:lnTo>
                <a:lnTo>
                  <a:pt x="515578" y="12092"/>
                </a:lnTo>
                <a:lnTo>
                  <a:pt x="560401" y="24184"/>
                </a:lnTo>
                <a:lnTo>
                  <a:pt x="603369" y="40307"/>
                </a:lnTo>
                <a:lnTo>
                  <a:pt x="643953" y="60461"/>
                </a:lnTo>
                <a:lnTo>
                  <a:pt x="681622" y="84646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697" y="3820073"/>
            <a:ext cx="1561658" cy="708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8334" y="3861160"/>
            <a:ext cx="1447800" cy="594360"/>
          </a:xfrm>
          <a:custGeom>
            <a:avLst/>
            <a:gdLst/>
            <a:ahLst/>
            <a:cxnLst/>
            <a:rect l="l" t="t" r="r" b="b"/>
            <a:pathLst>
              <a:path w="1447800" h="594360">
                <a:moveTo>
                  <a:pt x="1235397" y="86876"/>
                </a:moveTo>
                <a:lnTo>
                  <a:pt x="1285075" y="109454"/>
                </a:lnTo>
                <a:lnTo>
                  <a:pt x="1328130" y="133512"/>
                </a:lnTo>
                <a:lnTo>
                  <a:pt x="1364561" y="158838"/>
                </a:lnTo>
                <a:lnTo>
                  <a:pt x="1394368" y="185220"/>
                </a:lnTo>
                <a:lnTo>
                  <a:pt x="1434110" y="240310"/>
                </a:lnTo>
                <a:lnTo>
                  <a:pt x="1447358" y="297090"/>
                </a:lnTo>
                <a:lnTo>
                  <a:pt x="1444046" y="325586"/>
                </a:lnTo>
                <a:lnTo>
                  <a:pt x="1417551" y="381732"/>
                </a:lnTo>
                <a:lnTo>
                  <a:pt x="1364561" y="435342"/>
                </a:lnTo>
                <a:lnTo>
                  <a:pt x="1328130" y="460668"/>
                </a:lnTo>
                <a:lnTo>
                  <a:pt x="1285075" y="484726"/>
                </a:lnTo>
                <a:lnTo>
                  <a:pt x="1235397" y="507304"/>
                </a:lnTo>
                <a:lnTo>
                  <a:pt x="1193867" y="523100"/>
                </a:lnTo>
                <a:lnTo>
                  <a:pt x="1150175" y="537316"/>
                </a:lnTo>
                <a:lnTo>
                  <a:pt x="1104550" y="549953"/>
                </a:lnTo>
                <a:lnTo>
                  <a:pt x="1057218" y="561010"/>
                </a:lnTo>
                <a:lnTo>
                  <a:pt x="1008407" y="570487"/>
                </a:lnTo>
                <a:lnTo>
                  <a:pt x="958345" y="578385"/>
                </a:lnTo>
                <a:lnTo>
                  <a:pt x="907258" y="584703"/>
                </a:lnTo>
                <a:lnTo>
                  <a:pt x="855376" y="589442"/>
                </a:lnTo>
                <a:lnTo>
                  <a:pt x="802925" y="592601"/>
                </a:lnTo>
                <a:lnTo>
                  <a:pt x="750132" y="594181"/>
                </a:lnTo>
                <a:lnTo>
                  <a:pt x="697225" y="594181"/>
                </a:lnTo>
                <a:lnTo>
                  <a:pt x="644433" y="592601"/>
                </a:lnTo>
                <a:lnTo>
                  <a:pt x="591981" y="589442"/>
                </a:lnTo>
                <a:lnTo>
                  <a:pt x="540099" y="584703"/>
                </a:lnTo>
                <a:lnTo>
                  <a:pt x="489013" y="578385"/>
                </a:lnTo>
                <a:lnTo>
                  <a:pt x="438950" y="570487"/>
                </a:lnTo>
                <a:lnTo>
                  <a:pt x="390139" y="561010"/>
                </a:lnTo>
                <a:lnTo>
                  <a:pt x="342807" y="549953"/>
                </a:lnTo>
                <a:lnTo>
                  <a:pt x="297182" y="537316"/>
                </a:lnTo>
                <a:lnTo>
                  <a:pt x="253490" y="523100"/>
                </a:lnTo>
                <a:lnTo>
                  <a:pt x="211960" y="507304"/>
                </a:lnTo>
                <a:lnTo>
                  <a:pt x="162282" y="484726"/>
                </a:lnTo>
                <a:lnTo>
                  <a:pt x="119227" y="460668"/>
                </a:lnTo>
                <a:lnTo>
                  <a:pt x="82797" y="435342"/>
                </a:lnTo>
                <a:lnTo>
                  <a:pt x="52990" y="408960"/>
                </a:lnTo>
                <a:lnTo>
                  <a:pt x="13247" y="353870"/>
                </a:lnTo>
                <a:lnTo>
                  <a:pt x="0" y="297090"/>
                </a:lnTo>
                <a:lnTo>
                  <a:pt x="3311" y="268594"/>
                </a:lnTo>
                <a:lnTo>
                  <a:pt x="29806" y="212448"/>
                </a:lnTo>
                <a:lnTo>
                  <a:pt x="82797" y="158838"/>
                </a:lnTo>
                <a:lnTo>
                  <a:pt x="119227" y="133512"/>
                </a:lnTo>
                <a:lnTo>
                  <a:pt x="162282" y="109454"/>
                </a:lnTo>
                <a:lnTo>
                  <a:pt x="211960" y="86876"/>
                </a:lnTo>
                <a:lnTo>
                  <a:pt x="253490" y="71080"/>
                </a:lnTo>
                <a:lnTo>
                  <a:pt x="297182" y="56864"/>
                </a:lnTo>
                <a:lnTo>
                  <a:pt x="342807" y="44227"/>
                </a:lnTo>
                <a:lnTo>
                  <a:pt x="390139" y="33170"/>
                </a:lnTo>
                <a:lnTo>
                  <a:pt x="438950" y="23693"/>
                </a:lnTo>
                <a:lnTo>
                  <a:pt x="489013" y="15795"/>
                </a:lnTo>
                <a:lnTo>
                  <a:pt x="540099" y="9477"/>
                </a:lnTo>
                <a:lnTo>
                  <a:pt x="591981" y="4738"/>
                </a:lnTo>
                <a:lnTo>
                  <a:pt x="644433" y="1579"/>
                </a:lnTo>
                <a:lnTo>
                  <a:pt x="697225" y="0"/>
                </a:lnTo>
                <a:lnTo>
                  <a:pt x="750132" y="0"/>
                </a:lnTo>
                <a:lnTo>
                  <a:pt x="802925" y="1579"/>
                </a:lnTo>
                <a:lnTo>
                  <a:pt x="855376" y="4738"/>
                </a:lnTo>
                <a:lnTo>
                  <a:pt x="907258" y="9477"/>
                </a:lnTo>
                <a:lnTo>
                  <a:pt x="958345" y="15795"/>
                </a:lnTo>
                <a:lnTo>
                  <a:pt x="1008407" y="23693"/>
                </a:lnTo>
                <a:lnTo>
                  <a:pt x="1057218" y="33170"/>
                </a:lnTo>
                <a:lnTo>
                  <a:pt x="1104550" y="44227"/>
                </a:lnTo>
                <a:lnTo>
                  <a:pt x="1150175" y="56864"/>
                </a:lnTo>
                <a:lnTo>
                  <a:pt x="1193867" y="71080"/>
                </a:lnTo>
                <a:lnTo>
                  <a:pt x="1235397" y="86876"/>
                </a:lnTo>
                <a:close/>
              </a:path>
            </a:pathLst>
          </a:custGeom>
          <a:ln w="63499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0576" y="4386728"/>
            <a:ext cx="5914390" cy="1146175"/>
          </a:xfrm>
          <a:custGeom>
            <a:avLst/>
            <a:gdLst/>
            <a:ahLst/>
            <a:cxnLst/>
            <a:rect l="l" t="t" r="r" b="b"/>
            <a:pathLst>
              <a:path w="5914390" h="1146175">
                <a:moveTo>
                  <a:pt x="0" y="0"/>
                </a:moveTo>
                <a:lnTo>
                  <a:pt x="1934303" y="104531"/>
                </a:lnTo>
                <a:lnTo>
                  <a:pt x="1985179" y="107054"/>
                </a:lnTo>
                <a:lnTo>
                  <a:pt x="2036056" y="109540"/>
                </a:lnTo>
                <a:lnTo>
                  <a:pt x="2086935" y="111987"/>
                </a:lnTo>
                <a:lnTo>
                  <a:pt x="2137815" y="114397"/>
                </a:lnTo>
                <a:lnTo>
                  <a:pt x="2188698" y="116769"/>
                </a:lnTo>
                <a:lnTo>
                  <a:pt x="2239581" y="119103"/>
                </a:lnTo>
                <a:lnTo>
                  <a:pt x="2290467" y="121400"/>
                </a:lnTo>
                <a:lnTo>
                  <a:pt x="2341354" y="123659"/>
                </a:lnTo>
                <a:lnTo>
                  <a:pt x="2392243" y="125880"/>
                </a:lnTo>
                <a:lnTo>
                  <a:pt x="2443133" y="128063"/>
                </a:lnTo>
                <a:lnTo>
                  <a:pt x="2494025" y="130209"/>
                </a:lnTo>
                <a:lnTo>
                  <a:pt x="2544918" y="132317"/>
                </a:lnTo>
                <a:lnTo>
                  <a:pt x="2595813" y="134388"/>
                </a:lnTo>
                <a:lnTo>
                  <a:pt x="2646709" y="136420"/>
                </a:lnTo>
                <a:lnTo>
                  <a:pt x="2697607" y="138415"/>
                </a:lnTo>
                <a:lnTo>
                  <a:pt x="2748506" y="140372"/>
                </a:lnTo>
                <a:lnTo>
                  <a:pt x="2799406" y="142291"/>
                </a:lnTo>
                <a:lnTo>
                  <a:pt x="2850308" y="144173"/>
                </a:lnTo>
                <a:lnTo>
                  <a:pt x="2901212" y="146017"/>
                </a:lnTo>
                <a:lnTo>
                  <a:pt x="2952116" y="147823"/>
                </a:lnTo>
                <a:lnTo>
                  <a:pt x="3003023" y="149592"/>
                </a:lnTo>
                <a:lnTo>
                  <a:pt x="3053930" y="151322"/>
                </a:lnTo>
                <a:lnTo>
                  <a:pt x="3104839" y="153015"/>
                </a:lnTo>
                <a:lnTo>
                  <a:pt x="3155748" y="154671"/>
                </a:lnTo>
                <a:lnTo>
                  <a:pt x="3206660" y="156288"/>
                </a:lnTo>
                <a:lnTo>
                  <a:pt x="3257572" y="157868"/>
                </a:lnTo>
                <a:lnTo>
                  <a:pt x="3308486" y="159410"/>
                </a:lnTo>
                <a:lnTo>
                  <a:pt x="3359400" y="160914"/>
                </a:lnTo>
                <a:lnTo>
                  <a:pt x="3410316" y="162381"/>
                </a:lnTo>
                <a:lnTo>
                  <a:pt x="3461233" y="163810"/>
                </a:lnTo>
                <a:lnTo>
                  <a:pt x="3512152" y="165201"/>
                </a:lnTo>
                <a:lnTo>
                  <a:pt x="3563071" y="166554"/>
                </a:lnTo>
                <a:lnTo>
                  <a:pt x="3613991" y="167870"/>
                </a:lnTo>
                <a:lnTo>
                  <a:pt x="3664913" y="169147"/>
                </a:lnTo>
                <a:lnTo>
                  <a:pt x="3715835" y="170388"/>
                </a:lnTo>
                <a:lnTo>
                  <a:pt x="3766759" y="171590"/>
                </a:lnTo>
                <a:lnTo>
                  <a:pt x="3817683" y="172755"/>
                </a:lnTo>
                <a:lnTo>
                  <a:pt x="3868609" y="173881"/>
                </a:lnTo>
                <a:lnTo>
                  <a:pt x="3918635" y="174978"/>
                </a:lnTo>
                <a:lnTo>
                  <a:pt x="3968752" y="176129"/>
                </a:lnTo>
                <a:lnTo>
                  <a:pt x="4018937" y="177389"/>
                </a:lnTo>
                <a:lnTo>
                  <a:pt x="4069167" y="178812"/>
                </a:lnTo>
                <a:lnTo>
                  <a:pt x="4119419" y="180452"/>
                </a:lnTo>
                <a:lnTo>
                  <a:pt x="4169670" y="182364"/>
                </a:lnTo>
                <a:lnTo>
                  <a:pt x="4219899" y="184601"/>
                </a:lnTo>
                <a:lnTo>
                  <a:pt x="4270081" y="187218"/>
                </a:lnTo>
                <a:lnTo>
                  <a:pt x="4320194" y="190270"/>
                </a:lnTo>
                <a:lnTo>
                  <a:pt x="4370216" y="193810"/>
                </a:lnTo>
                <a:lnTo>
                  <a:pt x="4420124" y="197892"/>
                </a:lnTo>
                <a:lnTo>
                  <a:pt x="4469894" y="202572"/>
                </a:lnTo>
                <a:lnTo>
                  <a:pt x="4519505" y="207902"/>
                </a:lnTo>
                <a:lnTo>
                  <a:pt x="4568933" y="213938"/>
                </a:lnTo>
                <a:lnTo>
                  <a:pt x="4618156" y="220733"/>
                </a:lnTo>
                <a:lnTo>
                  <a:pt x="4667150" y="228342"/>
                </a:lnTo>
                <a:lnTo>
                  <a:pt x="4715894" y="236819"/>
                </a:lnTo>
                <a:lnTo>
                  <a:pt x="4764364" y="246218"/>
                </a:lnTo>
                <a:lnTo>
                  <a:pt x="4812538" y="256594"/>
                </a:lnTo>
                <a:lnTo>
                  <a:pt x="4860392" y="268000"/>
                </a:lnTo>
                <a:lnTo>
                  <a:pt x="4907905" y="280491"/>
                </a:lnTo>
                <a:lnTo>
                  <a:pt x="4955053" y="294122"/>
                </a:lnTo>
                <a:lnTo>
                  <a:pt x="5001813" y="308945"/>
                </a:lnTo>
                <a:lnTo>
                  <a:pt x="5048164" y="325016"/>
                </a:lnTo>
                <a:lnTo>
                  <a:pt x="5094081" y="342389"/>
                </a:lnTo>
                <a:lnTo>
                  <a:pt x="5139543" y="361118"/>
                </a:lnTo>
                <a:lnTo>
                  <a:pt x="5184526" y="381258"/>
                </a:lnTo>
                <a:lnTo>
                  <a:pt x="5229008" y="402861"/>
                </a:lnTo>
                <a:lnTo>
                  <a:pt x="5272966" y="425984"/>
                </a:lnTo>
                <a:lnTo>
                  <a:pt x="5316377" y="450679"/>
                </a:lnTo>
                <a:lnTo>
                  <a:pt x="5359143" y="476970"/>
                </a:lnTo>
                <a:lnTo>
                  <a:pt x="5400831" y="504620"/>
                </a:lnTo>
                <a:lnTo>
                  <a:pt x="5441417" y="533596"/>
                </a:lnTo>
                <a:lnTo>
                  <a:pt x="5480874" y="563861"/>
                </a:lnTo>
                <a:lnTo>
                  <a:pt x="5519180" y="595380"/>
                </a:lnTo>
                <a:lnTo>
                  <a:pt x="5556308" y="628117"/>
                </a:lnTo>
                <a:lnTo>
                  <a:pt x="5592235" y="662038"/>
                </a:lnTo>
                <a:lnTo>
                  <a:pt x="5626936" y="697107"/>
                </a:lnTo>
                <a:lnTo>
                  <a:pt x="5660385" y="733288"/>
                </a:lnTo>
                <a:lnTo>
                  <a:pt x="5692558" y="770546"/>
                </a:lnTo>
                <a:lnTo>
                  <a:pt x="5723431" y="808847"/>
                </a:lnTo>
                <a:lnTo>
                  <a:pt x="5752979" y="848153"/>
                </a:lnTo>
                <a:lnTo>
                  <a:pt x="5781176" y="888430"/>
                </a:lnTo>
                <a:lnTo>
                  <a:pt x="5807999" y="929643"/>
                </a:lnTo>
                <a:lnTo>
                  <a:pt x="5833423" y="971757"/>
                </a:lnTo>
                <a:lnTo>
                  <a:pt x="5857422" y="1014735"/>
                </a:lnTo>
                <a:lnTo>
                  <a:pt x="5879973" y="1058542"/>
                </a:lnTo>
                <a:lnTo>
                  <a:pt x="5901049" y="1103143"/>
                </a:lnTo>
                <a:lnTo>
                  <a:pt x="5914354" y="1145630"/>
                </a:lnTo>
              </a:path>
            </a:pathLst>
          </a:custGeom>
          <a:ln w="88899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94397" y="5437563"/>
            <a:ext cx="334645" cy="387350"/>
          </a:xfrm>
          <a:custGeom>
            <a:avLst/>
            <a:gdLst/>
            <a:ahLst/>
            <a:cxnLst/>
            <a:rect l="l" t="t" r="r" b="b"/>
            <a:pathLst>
              <a:path w="334645" h="387350">
                <a:moveTo>
                  <a:pt x="334500" y="0"/>
                </a:moveTo>
                <a:lnTo>
                  <a:pt x="0" y="104754"/>
                </a:lnTo>
                <a:lnTo>
                  <a:pt x="272004" y="386878"/>
                </a:lnTo>
                <a:lnTo>
                  <a:pt x="33450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55036" y="4569663"/>
            <a:ext cx="4018915" cy="902335"/>
          </a:xfrm>
          <a:custGeom>
            <a:avLst/>
            <a:gdLst/>
            <a:ahLst/>
            <a:cxnLst/>
            <a:rect l="l" t="t" r="r" b="b"/>
            <a:pathLst>
              <a:path w="4018915" h="902335">
                <a:moveTo>
                  <a:pt x="0" y="0"/>
                </a:moveTo>
                <a:lnTo>
                  <a:pt x="1385142" y="69350"/>
                </a:lnTo>
                <a:lnTo>
                  <a:pt x="1436173" y="75418"/>
                </a:lnTo>
                <a:lnTo>
                  <a:pt x="1487243" y="81210"/>
                </a:lnTo>
                <a:lnTo>
                  <a:pt x="1538350" y="86727"/>
                </a:lnTo>
                <a:lnTo>
                  <a:pt x="1589491" y="91970"/>
                </a:lnTo>
                <a:lnTo>
                  <a:pt x="1640664" y="96940"/>
                </a:lnTo>
                <a:lnTo>
                  <a:pt x="1691866" y="101636"/>
                </a:lnTo>
                <a:lnTo>
                  <a:pt x="1743097" y="106061"/>
                </a:lnTo>
                <a:lnTo>
                  <a:pt x="1794353" y="110215"/>
                </a:lnTo>
                <a:lnTo>
                  <a:pt x="1845633" y="114099"/>
                </a:lnTo>
                <a:lnTo>
                  <a:pt x="1896935" y="117713"/>
                </a:lnTo>
                <a:lnTo>
                  <a:pt x="1948256" y="121059"/>
                </a:lnTo>
                <a:lnTo>
                  <a:pt x="1999594" y="124136"/>
                </a:lnTo>
                <a:lnTo>
                  <a:pt x="2050947" y="126947"/>
                </a:lnTo>
                <a:lnTo>
                  <a:pt x="2102313" y="129491"/>
                </a:lnTo>
                <a:lnTo>
                  <a:pt x="2153689" y="131770"/>
                </a:lnTo>
                <a:lnTo>
                  <a:pt x="2205075" y="133784"/>
                </a:lnTo>
                <a:lnTo>
                  <a:pt x="2256467" y="135535"/>
                </a:lnTo>
                <a:lnTo>
                  <a:pt x="2307864" y="137022"/>
                </a:lnTo>
                <a:lnTo>
                  <a:pt x="2359263" y="138247"/>
                </a:lnTo>
                <a:lnTo>
                  <a:pt x="2410662" y="139210"/>
                </a:lnTo>
                <a:lnTo>
                  <a:pt x="2462059" y="139913"/>
                </a:lnTo>
                <a:lnTo>
                  <a:pt x="2513452" y="140356"/>
                </a:lnTo>
                <a:lnTo>
                  <a:pt x="2564839" y="140540"/>
                </a:lnTo>
                <a:lnTo>
                  <a:pt x="2616218" y="140465"/>
                </a:lnTo>
                <a:lnTo>
                  <a:pt x="2667587" y="140133"/>
                </a:lnTo>
                <a:lnTo>
                  <a:pt x="2718942" y="139544"/>
                </a:lnTo>
                <a:lnTo>
                  <a:pt x="2770284" y="138700"/>
                </a:lnTo>
                <a:lnTo>
                  <a:pt x="2818198" y="137805"/>
                </a:lnTo>
                <a:lnTo>
                  <a:pt x="2866383" y="137031"/>
                </a:lnTo>
                <a:lnTo>
                  <a:pt x="2914765" y="136528"/>
                </a:lnTo>
                <a:lnTo>
                  <a:pt x="2963267" y="136446"/>
                </a:lnTo>
                <a:lnTo>
                  <a:pt x="3011813" y="136938"/>
                </a:lnTo>
                <a:lnTo>
                  <a:pt x="3060328" y="138152"/>
                </a:lnTo>
                <a:lnTo>
                  <a:pt x="3108737" y="140240"/>
                </a:lnTo>
                <a:lnTo>
                  <a:pt x="3156963" y="143353"/>
                </a:lnTo>
                <a:lnTo>
                  <a:pt x="3204931" y="147642"/>
                </a:lnTo>
                <a:lnTo>
                  <a:pt x="3252565" y="153256"/>
                </a:lnTo>
                <a:lnTo>
                  <a:pt x="3299790" y="160347"/>
                </a:lnTo>
                <a:lnTo>
                  <a:pt x="3346530" y="169066"/>
                </a:lnTo>
                <a:lnTo>
                  <a:pt x="3392709" y="179563"/>
                </a:lnTo>
                <a:lnTo>
                  <a:pt x="3438252" y="191989"/>
                </a:lnTo>
                <a:lnTo>
                  <a:pt x="3483083" y="206495"/>
                </a:lnTo>
                <a:lnTo>
                  <a:pt x="3527126" y="223231"/>
                </a:lnTo>
                <a:lnTo>
                  <a:pt x="3570306" y="242349"/>
                </a:lnTo>
                <a:lnTo>
                  <a:pt x="3612547" y="263998"/>
                </a:lnTo>
                <a:lnTo>
                  <a:pt x="3653773" y="288330"/>
                </a:lnTo>
                <a:lnTo>
                  <a:pt x="3693910" y="315495"/>
                </a:lnTo>
                <a:lnTo>
                  <a:pt x="3732880" y="345644"/>
                </a:lnTo>
                <a:lnTo>
                  <a:pt x="3770609" y="378928"/>
                </a:lnTo>
                <a:lnTo>
                  <a:pt x="3807020" y="415498"/>
                </a:lnTo>
                <a:lnTo>
                  <a:pt x="3838990" y="451985"/>
                </a:lnTo>
                <a:lnTo>
                  <a:pt x="3868709" y="490519"/>
                </a:lnTo>
                <a:lnTo>
                  <a:pt x="3896123" y="530972"/>
                </a:lnTo>
                <a:lnTo>
                  <a:pt x="3921176" y="573222"/>
                </a:lnTo>
                <a:lnTo>
                  <a:pt x="3943813" y="617143"/>
                </a:lnTo>
                <a:lnTo>
                  <a:pt x="3963979" y="662610"/>
                </a:lnTo>
                <a:lnTo>
                  <a:pt x="3981618" y="709500"/>
                </a:lnTo>
                <a:lnTo>
                  <a:pt x="3996677" y="757687"/>
                </a:lnTo>
                <a:lnTo>
                  <a:pt x="4009099" y="807046"/>
                </a:lnTo>
                <a:lnTo>
                  <a:pt x="4018829" y="857453"/>
                </a:lnTo>
                <a:lnTo>
                  <a:pt x="4017899" y="901894"/>
                </a:lnTo>
              </a:path>
            </a:pathLst>
          </a:custGeom>
          <a:ln w="88900">
            <a:solidFill>
              <a:srgbClr val="A9A9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98643" y="5423448"/>
            <a:ext cx="350520" cy="354330"/>
          </a:xfrm>
          <a:custGeom>
            <a:avLst/>
            <a:gdLst/>
            <a:ahLst/>
            <a:cxnLst/>
            <a:rect l="l" t="t" r="r" b="b"/>
            <a:pathLst>
              <a:path w="350520" h="354329">
                <a:moveTo>
                  <a:pt x="0" y="0"/>
                </a:moveTo>
                <a:lnTo>
                  <a:pt x="167885" y="354111"/>
                </a:lnTo>
                <a:lnTo>
                  <a:pt x="350443" y="7336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83024" y="5648765"/>
            <a:ext cx="1124562" cy="708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21537" y="5690041"/>
            <a:ext cx="1009015" cy="594360"/>
          </a:xfrm>
          <a:custGeom>
            <a:avLst/>
            <a:gdLst/>
            <a:ahLst/>
            <a:cxnLst/>
            <a:rect l="l" t="t" r="r" b="b"/>
            <a:pathLst>
              <a:path w="1009014" h="594360">
                <a:moveTo>
                  <a:pt x="861437" y="86686"/>
                </a:moveTo>
                <a:lnTo>
                  <a:pt x="903458" y="114693"/>
                </a:lnTo>
                <a:lnTo>
                  <a:pt x="938476" y="144867"/>
                </a:lnTo>
                <a:lnTo>
                  <a:pt x="966490" y="176813"/>
                </a:lnTo>
                <a:lnTo>
                  <a:pt x="987500" y="210139"/>
                </a:lnTo>
                <a:lnTo>
                  <a:pt x="1008511" y="279351"/>
                </a:lnTo>
                <a:lnTo>
                  <a:pt x="1008511" y="314450"/>
                </a:lnTo>
                <a:lnTo>
                  <a:pt x="987500" y="383662"/>
                </a:lnTo>
                <a:lnTo>
                  <a:pt x="966490" y="416988"/>
                </a:lnTo>
                <a:lnTo>
                  <a:pt x="938476" y="448935"/>
                </a:lnTo>
                <a:lnTo>
                  <a:pt x="903458" y="479108"/>
                </a:lnTo>
                <a:lnTo>
                  <a:pt x="861437" y="507115"/>
                </a:lnTo>
                <a:lnTo>
                  <a:pt x="820422" y="528787"/>
                </a:lnTo>
                <a:lnTo>
                  <a:pt x="776575" y="547362"/>
                </a:lnTo>
                <a:lnTo>
                  <a:pt x="730330" y="562842"/>
                </a:lnTo>
                <a:lnTo>
                  <a:pt x="682125" y="575226"/>
                </a:lnTo>
                <a:lnTo>
                  <a:pt x="632395" y="584514"/>
                </a:lnTo>
                <a:lnTo>
                  <a:pt x="581575" y="590706"/>
                </a:lnTo>
                <a:lnTo>
                  <a:pt x="530101" y="593802"/>
                </a:lnTo>
                <a:lnTo>
                  <a:pt x="478409" y="593802"/>
                </a:lnTo>
                <a:lnTo>
                  <a:pt x="426936" y="590706"/>
                </a:lnTo>
                <a:lnTo>
                  <a:pt x="376116" y="584514"/>
                </a:lnTo>
                <a:lnTo>
                  <a:pt x="326385" y="575226"/>
                </a:lnTo>
                <a:lnTo>
                  <a:pt x="278180" y="562842"/>
                </a:lnTo>
                <a:lnTo>
                  <a:pt x="231936" y="547362"/>
                </a:lnTo>
                <a:lnTo>
                  <a:pt x="188088" y="528787"/>
                </a:lnTo>
                <a:lnTo>
                  <a:pt x="147073" y="507115"/>
                </a:lnTo>
                <a:lnTo>
                  <a:pt x="105052" y="479108"/>
                </a:lnTo>
                <a:lnTo>
                  <a:pt x="70035" y="448935"/>
                </a:lnTo>
                <a:lnTo>
                  <a:pt x="42021" y="416988"/>
                </a:lnTo>
                <a:lnTo>
                  <a:pt x="21010" y="383662"/>
                </a:lnTo>
                <a:lnTo>
                  <a:pt x="0" y="314450"/>
                </a:lnTo>
                <a:lnTo>
                  <a:pt x="0" y="279351"/>
                </a:lnTo>
                <a:lnTo>
                  <a:pt x="7003" y="244450"/>
                </a:lnTo>
                <a:lnTo>
                  <a:pt x="42021" y="176813"/>
                </a:lnTo>
                <a:lnTo>
                  <a:pt x="70035" y="144867"/>
                </a:lnTo>
                <a:lnTo>
                  <a:pt x="105052" y="114693"/>
                </a:lnTo>
                <a:lnTo>
                  <a:pt x="147073" y="86686"/>
                </a:lnTo>
                <a:lnTo>
                  <a:pt x="188088" y="65014"/>
                </a:lnTo>
                <a:lnTo>
                  <a:pt x="231936" y="46439"/>
                </a:lnTo>
                <a:lnTo>
                  <a:pt x="278180" y="30959"/>
                </a:lnTo>
                <a:lnTo>
                  <a:pt x="326385" y="18575"/>
                </a:lnTo>
                <a:lnTo>
                  <a:pt x="376116" y="9287"/>
                </a:lnTo>
                <a:lnTo>
                  <a:pt x="426936" y="3095"/>
                </a:lnTo>
                <a:lnTo>
                  <a:pt x="478409" y="0"/>
                </a:lnTo>
                <a:lnTo>
                  <a:pt x="530101" y="0"/>
                </a:lnTo>
                <a:lnTo>
                  <a:pt x="581575" y="3095"/>
                </a:lnTo>
                <a:lnTo>
                  <a:pt x="632395" y="9287"/>
                </a:lnTo>
                <a:lnTo>
                  <a:pt x="682125" y="18575"/>
                </a:lnTo>
                <a:lnTo>
                  <a:pt x="730330" y="30959"/>
                </a:lnTo>
                <a:lnTo>
                  <a:pt x="776575" y="46439"/>
                </a:lnTo>
                <a:lnTo>
                  <a:pt x="820422" y="65014"/>
                </a:lnTo>
                <a:lnTo>
                  <a:pt x="861437" y="86686"/>
                </a:lnTo>
                <a:close/>
              </a:path>
            </a:pathLst>
          </a:custGeom>
          <a:ln w="635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89476" y="6218649"/>
            <a:ext cx="2308860" cy="339725"/>
          </a:xfrm>
          <a:custGeom>
            <a:avLst/>
            <a:gdLst/>
            <a:ahLst/>
            <a:cxnLst/>
            <a:rect l="l" t="t" r="r" b="b"/>
            <a:pathLst>
              <a:path w="2308859" h="339725">
                <a:moveTo>
                  <a:pt x="0" y="0"/>
                </a:moveTo>
                <a:lnTo>
                  <a:pt x="36999" y="33797"/>
                </a:lnTo>
                <a:lnTo>
                  <a:pt x="75130" y="65898"/>
                </a:lnTo>
                <a:lnTo>
                  <a:pt x="114337" y="96290"/>
                </a:lnTo>
                <a:lnTo>
                  <a:pt x="154561" y="124961"/>
                </a:lnTo>
                <a:lnTo>
                  <a:pt x="195747" y="151896"/>
                </a:lnTo>
                <a:lnTo>
                  <a:pt x="237838" y="177083"/>
                </a:lnTo>
                <a:lnTo>
                  <a:pt x="280777" y="200510"/>
                </a:lnTo>
                <a:lnTo>
                  <a:pt x="324507" y="222163"/>
                </a:lnTo>
                <a:lnTo>
                  <a:pt x="368971" y="242030"/>
                </a:lnTo>
                <a:lnTo>
                  <a:pt x="414112" y="260097"/>
                </a:lnTo>
                <a:lnTo>
                  <a:pt x="459875" y="276352"/>
                </a:lnTo>
                <a:lnTo>
                  <a:pt x="506201" y="290781"/>
                </a:lnTo>
                <a:lnTo>
                  <a:pt x="553034" y="303373"/>
                </a:lnTo>
                <a:lnTo>
                  <a:pt x="600318" y="314113"/>
                </a:lnTo>
                <a:lnTo>
                  <a:pt x="647995" y="322990"/>
                </a:lnTo>
                <a:lnTo>
                  <a:pt x="696009" y="329990"/>
                </a:lnTo>
                <a:lnTo>
                  <a:pt x="744303" y="335100"/>
                </a:lnTo>
                <a:lnTo>
                  <a:pt x="792820" y="338307"/>
                </a:lnTo>
                <a:lnTo>
                  <a:pt x="841503" y="339599"/>
                </a:lnTo>
                <a:lnTo>
                  <a:pt x="890296" y="338962"/>
                </a:lnTo>
                <a:lnTo>
                  <a:pt x="939142" y="336384"/>
                </a:lnTo>
                <a:lnTo>
                  <a:pt x="987984" y="331852"/>
                </a:lnTo>
                <a:lnTo>
                  <a:pt x="1036764" y="325353"/>
                </a:lnTo>
                <a:lnTo>
                  <a:pt x="1085427" y="316874"/>
                </a:lnTo>
                <a:lnTo>
                  <a:pt x="1133916" y="306401"/>
                </a:lnTo>
                <a:lnTo>
                  <a:pt x="1182174" y="293923"/>
                </a:lnTo>
                <a:lnTo>
                  <a:pt x="1230143" y="279427"/>
                </a:lnTo>
                <a:lnTo>
                  <a:pt x="1276731" y="263327"/>
                </a:lnTo>
                <a:lnTo>
                  <a:pt x="1322941" y="245610"/>
                </a:lnTo>
                <a:lnTo>
                  <a:pt x="1368832" y="226599"/>
                </a:lnTo>
                <a:lnTo>
                  <a:pt x="1414465" y="206618"/>
                </a:lnTo>
                <a:lnTo>
                  <a:pt x="1459901" y="185991"/>
                </a:lnTo>
                <a:lnTo>
                  <a:pt x="1505200" y="165042"/>
                </a:lnTo>
                <a:lnTo>
                  <a:pt x="1550422" y="144094"/>
                </a:lnTo>
                <a:lnTo>
                  <a:pt x="1595627" y="123471"/>
                </a:lnTo>
                <a:lnTo>
                  <a:pt x="1640875" y="103497"/>
                </a:lnTo>
                <a:lnTo>
                  <a:pt x="1686227" y="84496"/>
                </a:lnTo>
                <a:lnTo>
                  <a:pt x="1731743" y="66792"/>
                </a:lnTo>
                <a:lnTo>
                  <a:pt x="1777484" y="50707"/>
                </a:lnTo>
                <a:lnTo>
                  <a:pt x="1823509" y="36567"/>
                </a:lnTo>
                <a:lnTo>
                  <a:pt x="1869879" y="24694"/>
                </a:lnTo>
                <a:lnTo>
                  <a:pt x="1916655" y="15414"/>
                </a:lnTo>
                <a:lnTo>
                  <a:pt x="1963896" y="9048"/>
                </a:lnTo>
                <a:lnTo>
                  <a:pt x="2011662" y="5922"/>
                </a:lnTo>
                <a:lnTo>
                  <a:pt x="2060015" y="6358"/>
                </a:lnTo>
                <a:lnTo>
                  <a:pt x="2109014" y="10682"/>
                </a:lnTo>
                <a:lnTo>
                  <a:pt x="2152379" y="17987"/>
                </a:lnTo>
                <a:lnTo>
                  <a:pt x="2194733" y="28511"/>
                </a:lnTo>
                <a:lnTo>
                  <a:pt x="2235921" y="42149"/>
                </a:lnTo>
                <a:lnTo>
                  <a:pt x="2275786" y="58796"/>
                </a:lnTo>
                <a:lnTo>
                  <a:pt x="2308466" y="88934"/>
                </a:lnTo>
              </a:path>
            </a:pathLst>
          </a:custGeom>
          <a:ln w="88900">
            <a:solidFill>
              <a:srgbClr val="9421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46452" y="6148613"/>
            <a:ext cx="376555" cy="367030"/>
          </a:xfrm>
          <a:custGeom>
            <a:avLst/>
            <a:gdLst/>
            <a:ahLst/>
            <a:cxnLst/>
            <a:rect l="l" t="t" r="r" b="b"/>
            <a:pathLst>
              <a:path w="376554" h="367029">
                <a:moveTo>
                  <a:pt x="237632" y="0"/>
                </a:moveTo>
                <a:lnTo>
                  <a:pt x="0" y="257672"/>
                </a:lnTo>
                <a:lnTo>
                  <a:pt x="376488" y="366468"/>
                </a:lnTo>
                <a:lnTo>
                  <a:pt x="237632" y="0"/>
                </a:lnTo>
                <a:close/>
              </a:path>
            </a:pathLst>
          </a:custGeom>
          <a:solidFill>
            <a:srgbClr val="9421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166" y="3596963"/>
            <a:ext cx="2232660" cy="2909570"/>
          </a:xfrm>
          <a:custGeom>
            <a:avLst/>
            <a:gdLst/>
            <a:ahLst/>
            <a:cxnLst/>
            <a:rect l="l" t="t" r="r" b="b"/>
            <a:pathLst>
              <a:path w="2232660" h="2909570">
                <a:moveTo>
                  <a:pt x="530727" y="0"/>
                </a:moveTo>
                <a:lnTo>
                  <a:pt x="491063" y="28845"/>
                </a:lnTo>
                <a:lnTo>
                  <a:pt x="452698" y="59145"/>
                </a:lnTo>
                <a:lnTo>
                  <a:pt x="415664" y="90853"/>
                </a:lnTo>
                <a:lnTo>
                  <a:pt x="379995" y="123923"/>
                </a:lnTo>
                <a:lnTo>
                  <a:pt x="345722" y="158308"/>
                </a:lnTo>
                <a:lnTo>
                  <a:pt x="312878" y="193962"/>
                </a:lnTo>
                <a:lnTo>
                  <a:pt x="281497" y="230838"/>
                </a:lnTo>
                <a:lnTo>
                  <a:pt x="251612" y="268891"/>
                </a:lnTo>
                <a:lnTo>
                  <a:pt x="223255" y="308073"/>
                </a:lnTo>
                <a:lnTo>
                  <a:pt x="196459" y="348338"/>
                </a:lnTo>
                <a:lnTo>
                  <a:pt x="171257" y="389640"/>
                </a:lnTo>
                <a:lnTo>
                  <a:pt x="147682" y="431931"/>
                </a:lnTo>
                <a:lnTo>
                  <a:pt x="125767" y="475167"/>
                </a:lnTo>
                <a:lnTo>
                  <a:pt x="105544" y="519300"/>
                </a:lnTo>
                <a:lnTo>
                  <a:pt x="87047" y="564284"/>
                </a:lnTo>
                <a:lnTo>
                  <a:pt x="70308" y="610072"/>
                </a:lnTo>
                <a:lnTo>
                  <a:pt x="55360" y="656619"/>
                </a:lnTo>
                <a:lnTo>
                  <a:pt x="42236" y="703877"/>
                </a:lnTo>
                <a:lnTo>
                  <a:pt x="30551" y="753556"/>
                </a:lnTo>
                <a:lnTo>
                  <a:pt x="20886" y="803325"/>
                </a:lnTo>
                <a:lnTo>
                  <a:pt x="13159" y="853175"/>
                </a:lnTo>
                <a:lnTo>
                  <a:pt x="7289" y="903097"/>
                </a:lnTo>
                <a:lnTo>
                  <a:pt x="3193" y="953080"/>
                </a:lnTo>
                <a:lnTo>
                  <a:pt x="791" y="1003117"/>
                </a:lnTo>
                <a:lnTo>
                  <a:pt x="0" y="1053197"/>
                </a:lnTo>
                <a:lnTo>
                  <a:pt x="738" y="1103311"/>
                </a:lnTo>
                <a:lnTo>
                  <a:pt x="2924" y="1153451"/>
                </a:lnTo>
                <a:lnTo>
                  <a:pt x="6477" y="1203606"/>
                </a:lnTo>
                <a:lnTo>
                  <a:pt x="11314" y="1253768"/>
                </a:lnTo>
                <a:lnTo>
                  <a:pt x="17354" y="1303928"/>
                </a:lnTo>
                <a:lnTo>
                  <a:pt x="24515" y="1354075"/>
                </a:lnTo>
                <a:lnTo>
                  <a:pt x="32716" y="1404201"/>
                </a:lnTo>
                <a:lnTo>
                  <a:pt x="41874" y="1454296"/>
                </a:lnTo>
                <a:lnTo>
                  <a:pt x="51908" y="1504352"/>
                </a:lnTo>
                <a:lnTo>
                  <a:pt x="62736" y="1554359"/>
                </a:lnTo>
                <a:lnTo>
                  <a:pt x="74277" y="1604307"/>
                </a:lnTo>
                <a:lnTo>
                  <a:pt x="86449" y="1654188"/>
                </a:lnTo>
                <a:lnTo>
                  <a:pt x="99170" y="1703991"/>
                </a:lnTo>
                <a:lnTo>
                  <a:pt x="112358" y="1753709"/>
                </a:lnTo>
                <a:lnTo>
                  <a:pt x="125933" y="1803332"/>
                </a:lnTo>
                <a:lnTo>
                  <a:pt x="139811" y="1852849"/>
                </a:lnTo>
                <a:lnTo>
                  <a:pt x="153911" y="1902253"/>
                </a:lnTo>
                <a:lnTo>
                  <a:pt x="168153" y="1951533"/>
                </a:lnTo>
                <a:lnTo>
                  <a:pt x="182453" y="2000681"/>
                </a:lnTo>
                <a:lnTo>
                  <a:pt x="196432" y="2048439"/>
                </a:lnTo>
                <a:lnTo>
                  <a:pt x="210689" y="2096263"/>
                </a:lnTo>
                <a:lnTo>
                  <a:pt x="225383" y="2144022"/>
                </a:lnTo>
                <a:lnTo>
                  <a:pt x="240676" y="2191584"/>
                </a:lnTo>
                <a:lnTo>
                  <a:pt x="256728" y="2238818"/>
                </a:lnTo>
                <a:lnTo>
                  <a:pt x="273700" y="2285592"/>
                </a:lnTo>
                <a:lnTo>
                  <a:pt x="291754" y="2331775"/>
                </a:lnTo>
                <a:lnTo>
                  <a:pt x="311049" y="2377236"/>
                </a:lnTo>
                <a:lnTo>
                  <a:pt x="331748" y="2421842"/>
                </a:lnTo>
                <a:lnTo>
                  <a:pt x="354010" y="2465463"/>
                </a:lnTo>
                <a:lnTo>
                  <a:pt x="377997" y="2507967"/>
                </a:lnTo>
                <a:lnTo>
                  <a:pt x="403870" y="2549222"/>
                </a:lnTo>
                <a:lnTo>
                  <a:pt x="431789" y="2589097"/>
                </a:lnTo>
                <a:lnTo>
                  <a:pt x="461915" y="2627460"/>
                </a:lnTo>
                <a:lnTo>
                  <a:pt x="494410" y="2664181"/>
                </a:lnTo>
                <a:lnTo>
                  <a:pt x="529433" y="2699127"/>
                </a:lnTo>
                <a:lnTo>
                  <a:pt x="566476" y="2731671"/>
                </a:lnTo>
                <a:lnTo>
                  <a:pt x="605133" y="2761544"/>
                </a:lnTo>
                <a:lnTo>
                  <a:pt x="645271" y="2788726"/>
                </a:lnTo>
                <a:lnTo>
                  <a:pt x="686758" y="2813201"/>
                </a:lnTo>
                <a:lnTo>
                  <a:pt x="729460" y="2834952"/>
                </a:lnTo>
                <a:lnTo>
                  <a:pt x="773246" y="2853960"/>
                </a:lnTo>
                <a:lnTo>
                  <a:pt x="817983" y="2870209"/>
                </a:lnTo>
                <a:lnTo>
                  <a:pt x="863538" y="2883680"/>
                </a:lnTo>
                <a:lnTo>
                  <a:pt x="909779" y="2894357"/>
                </a:lnTo>
                <a:lnTo>
                  <a:pt x="956573" y="2902221"/>
                </a:lnTo>
                <a:lnTo>
                  <a:pt x="1003788" y="2907256"/>
                </a:lnTo>
                <a:lnTo>
                  <a:pt x="1051292" y="2909443"/>
                </a:lnTo>
                <a:lnTo>
                  <a:pt x="1098951" y="2908766"/>
                </a:lnTo>
                <a:lnTo>
                  <a:pt x="1146633" y="2905207"/>
                </a:lnTo>
                <a:lnTo>
                  <a:pt x="1194206" y="2898748"/>
                </a:lnTo>
                <a:lnTo>
                  <a:pt x="1241538" y="2889373"/>
                </a:lnTo>
                <a:lnTo>
                  <a:pt x="1289720" y="2876749"/>
                </a:lnTo>
                <a:lnTo>
                  <a:pt x="1337149" y="2861590"/>
                </a:lnTo>
                <a:lnTo>
                  <a:pt x="1383978" y="2844448"/>
                </a:lnTo>
                <a:lnTo>
                  <a:pt x="1430363" y="2825874"/>
                </a:lnTo>
                <a:lnTo>
                  <a:pt x="1476459" y="2806419"/>
                </a:lnTo>
                <a:lnTo>
                  <a:pt x="1522423" y="2786636"/>
                </a:lnTo>
                <a:lnTo>
                  <a:pt x="1568409" y="2767075"/>
                </a:lnTo>
                <a:lnTo>
                  <a:pt x="1614572" y="2748288"/>
                </a:lnTo>
                <a:lnTo>
                  <a:pt x="1661069" y="2730827"/>
                </a:lnTo>
                <a:lnTo>
                  <a:pt x="1708054" y="2715243"/>
                </a:lnTo>
                <a:lnTo>
                  <a:pt x="1755684" y="2702088"/>
                </a:lnTo>
                <a:lnTo>
                  <a:pt x="1804112" y="2691913"/>
                </a:lnTo>
                <a:lnTo>
                  <a:pt x="1853496" y="2685270"/>
                </a:lnTo>
                <a:lnTo>
                  <a:pt x="1905790" y="2682571"/>
                </a:lnTo>
                <a:lnTo>
                  <a:pt x="1957559" y="2684262"/>
                </a:lnTo>
                <a:lnTo>
                  <a:pt x="2008567" y="2690222"/>
                </a:lnTo>
                <a:lnTo>
                  <a:pt x="2058582" y="2700325"/>
                </a:lnTo>
                <a:lnTo>
                  <a:pt x="2107369" y="2714450"/>
                </a:lnTo>
                <a:lnTo>
                  <a:pt x="2154694" y="2732474"/>
                </a:lnTo>
                <a:lnTo>
                  <a:pt x="2200324" y="2754274"/>
                </a:lnTo>
                <a:lnTo>
                  <a:pt x="2232110" y="2785347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0974" y="6225916"/>
            <a:ext cx="373380" cy="370840"/>
          </a:xfrm>
          <a:custGeom>
            <a:avLst/>
            <a:gdLst/>
            <a:ahLst/>
            <a:cxnLst/>
            <a:rect l="l" t="t" r="r" b="b"/>
            <a:pathLst>
              <a:path w="373380" h="370840">
                <a:moveTo>
                  <a:pt x="245032" y="0"/>
                </a:moveTo>
                <a:lnTo>
                  <a:pt x="0" y="250645"/>
                </a:lnTo>
                <a:lnTo>
                  <a:pt x="373162" y="370354"/>
                </a:lnTo>
                <a:lnTo>
                  <a:pt x="24503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53027" y="6856378"/>
            <a:ext cx="1014094" cy="405130"/>
          </a:xfrm>
          <a:custGeom>
            <a:avLst/>
            <a:gdLst/>
            <a:ahLst/>
            <a:cxnLst/>
            <a:rect l="l" t="t" r="r" b="b"/>
            <a:pathLst>
              <a:path w="1014095" h="405129">
                <a:moveTo>
                  <a:pt x="832667" y="0"/>
                </a:moveTo>
                <a:lnTo>
                  <a:pt x="879368" y="7219"/>
                </a:lnTo>
                <a:lnTo>
                  <a:pt x="921208" y="25062"/>
                </a:lnTo>
                <a:lnTo>
                  <a:pt x="956888" y="51946"/>
                </a:lnTo>
                <a:lnTo>
                  <a:pt x="985106" y="86287"/>
                </a:lnTo>
                <a:lnTo>
                  <a:pt x="1004562" y="126503"/>
                </a:lnTo>
                <a:lnTo>
                  <a:pt x="1013953" y="171009"/>
                </a:lnTo>
                <a:lnTo>
                  <a:pt x="1011980" y="218223"/>
                </a:lnTo>
                <a:lnTo>
                  <a:pt x="1002112" y="256757"/>
                </a:lnTo>
                <a:lnTo>
                  <a:pt x="965811" y="319974"/>
                </a:lnTo>
                <a:lnTo>
                  <a:pt x="910401" y="365256"/>
                </a:lnTo>
                <a:lnTo>
                  <a:pt x="839454" y="393246"/>
                </a:lnTo>
                <a:lnTo>
                  <a:pt x="799270" y="400957"/>
                </a:lnTo>
                <a:lnTo>
                  <a:pt x="756542" y="404586"/>
                </a:lnTo>
                <a:lnTo>
                  <a:pt x="711715" y="404213"/>
                </a:lnTo>
                <a:lnTo>
                  <a:pt x="665237" y="399917"/>
                </a:lnTo>
                <a:lnTo>
                  <a:pt x="617554" y="391781"/>
                </a:lnTo>
                <a:lnTo>
                  <a:pt x="569112" y="379882"/>
                </a:lnTo>
                <a:lnTo>
                  <a:pt x="520358" y="364303"/>
                </a:lnTo>
                <a:lnTo>
                  <a:pt x="471738" y="345122"/>
                </a:lnTo>
                <a:lnTo>
                  <a:pt x="423700" y="322421"/>
                </a:lnTo>
                <a:lnTo>
                  <a:pt x="374985" y="297817"/>
                </a:lnTo>
                <a:lnTo>
                  <a:pt x="325370" y="274150"/>
                </a:lnTo>
                <a:lnTo>
                  <a:pt x="275168" y="252469"/>
                </a:lnTo>
                <a:lnTo>
                  <a:pt x="224693" y="233825"/>
                </a:lnTo>
                <a:lnTo>
                  <a:pt x="174259" y="219265"/>
                </a:lnTo>
                <a:lnTo>
                  <a:pt x="124178" y="209841"/>
                </a:lnTo>
                <a:lnTo>
                  <a:pt x="74765" y="206601"/>
                </a:lnTo>
                <a:lnTo>
                  <a:pt x="26331" y="210595"/>
                </a:lnTo>
                <a:lnTo>
                  <a:pt x="0" y="246466"/>
                </a:lnTo>
              </a:path>
            </a:pathLst>
          </a:custGeom>
          <a:ln w="889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1913" y="6963304"/>
            <a:ext cx="349250" cy="386715"/>
          </a:xfrm>
          <a:custGeom>
            <a:avLst/>
            <a:gdLst/>
            <a:ahLst/>
            <a:cxnLst/>
            <a:rect l="l" t="t" r="r" b="b"/>
            <a:pathLst>
              <a:path w="349250" h="386715">
                <a:moveTo>
                  <a:pt x="66133" y="0"/>
                </a:moveTo>
                <a:lnTo>
                  <a:pt x="0" y="386273"/>
                </a:lnTo>
                <a:lnTo>
                  <a:pt x="348698" y="207416"/>
                </a:lnTo>
                <a:lnTo>
                  <a:pt x="6613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03938" y="1689326"/>
            <a:ext cx="6375400" cy="6375400"/>
          </a:xfrm>
          <a:custGeom>
            <a:avLst/>
            <a:gdLst/>
            <a:ahLst/>
            <a:cxnLst/>
            <a:rect l="l" t="t" r="r" b="b"/>
            <a:pathLst>
              <a:path w="6375400" h="6375400">
                <a:moveTo>
                  <a:pt x="4668699" y="0"/>
                </a:moveTo>
                <a:lnTo>
                  <a:pt x="0" y="4668699"/>
                </a:lnTo>
                <a:lnTo>
                  <a:pt x="1706248" y="6374947"/>
                </a:lnTo>
                <a:lnTo>
                  <a:pt x="6374946" y="1706248"/>
                </a:lnTo>
                <a:lnTo>
                  <a:pt x="466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 rot="18900000">
            <a:off x="2502885" y="4052897"/>
            <a:ext cx="6294897" cy="96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370"/>
              </a:lnSpc>
            </a:pPr>
            <a:r>
              <a:rPr dirty="0" sz="7600" spc="-5" b="1" i="1">
                <a:solidFill>
                  <a:srgbClr val="FF2600"/>
                </a:solidFill>
                <a:latin typeface="Arial"/>
                <a:cs typeface="Arial"/>
              </a:rPr>
              <a:t>BAD</a:t>
            </a:r>
            <a:r>
              <a:rPr dirty="0" sz="7600" spc="-95" b="1" i="1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CODING</a:t>
            </a:r>
            <a:endParaRPr sz="7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3795943" y="4870066"/>
            <a:ext cx="5343160" cy="965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370"/>
              </a:lnSpc>
            </a:pP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PRAC</a:t>
            </a:r>
            <a:r>
              <a:rPr dirty="0" sz="7600" spc="-5" b="1" i="1">
                <a:solidFill>
                  <a:srgbClr val="FF2600"/>
                </a:solidFill>
                <a:latin typeface="Arial"/>
                <a:cs typeface="Arial"/>
              </a:rPr>
              <a:t>TI</a:t>
            </a:r>
            <a:r>
              <a:rPr dirty="0" sz="7600" b="1" i="1">
                <a:solidFill>
                  <a:srgbClr val="FF2600"/>
                </a:solidFill>
                <a:latin typeface="Arial"/>
                <a:cs typeface="Arial"/>
              </a:rPr>
              <a:t>CE!</a:t>
            </a:r>
            <a:endParaRPr sz="7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z="2400" spc="-114">
                <a:latin typeface="Tahoma"/>
                <a:cs typeface="Tahoma"/>
              </a:rPr>
              <a:t>2</a:t>
            </a:fld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0800" y="2552700"/>
            <a:ext cx="426466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35">
                <a:latin typeface="Tahoma"/>
                <a:cs typeface="Tahoma"/>
              </a:rPr>
              <a:t>All </a:t>
            </a:r>
            <a:r>
              <a:rPr dirty="0" sz="2400" spc="-90">
                <a:latin typeface="Tahoma"/>
                <a:cs typeface="Tahoma"/>
              </a:rPr>
              <a:t>material copyright </a:t>
            </a:r>
            <a:r>
              <a:rPr dirty="0" sz="2400" spc="-110">
                <a:latin typeface="Tahoma"/>
                <a:cs typeface="Tahoma"/>
              </a:rPr>
              <a:t>2011-2018  </a:t>
            </a:r>
            <a:r>
              <a:rPr dirty="0" sz="2400" spc="-45">
                <a:latin typeface="Tahoma"/>
                <a:cs typeface="Tahoma"/>
              </a:rPr>
              <a:t>Mark</a:t>
            </a:r>
            <a:r>
              <a:rPr dirty="0" sz="2400" spc="-325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Allman,</a:t>
            </a:r>
            <a:r>
              <a:rPr dirty="0" sz="2400" spc="-56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All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90">
                <a:latin typeface="Tahoma"/>
                <a:cs typeface="Tahoma"/>
              </a:rPr>
              <a:t>rights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85">
                <a:latin typeface="Tahoma"/>
                <a:cs typeface="Tahoma"/>
              </a:rPr>
              <a:t>reservered.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10085070" cy="186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 SOCK_STREAM, </a:t>
            </a:r>
            <a:r>
              <a:rPr dirty="0" sz="2400">
                <a:latin typeface="Courier New"/>
                <a:cs typeface="Courier New"/>
              </a:rPr>
              <a:t>protoinfo-&gt;p_proto);  </a:t>
            </a:r>
            <a:r>
              <a:rPr dirty="0" sz="2400" spc="-5">
                <a:latin typeface="Courier New"/>
                <a:cs typeface="Courier New"/>
              </a:rPr>
              <a:t>hinfo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gethostbyname (argv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[HOST_POS]);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4660900"/>
            <a:ext cx="295211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set endpoint  sin.sin_family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9780" y="46609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94945" marR="5080" indent="-1828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information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  AF_INET;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53975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sin.sin_port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184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(atoi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498" y="539750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(argv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8812" y="5397500"/>
            <a:ext cx="240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[PORT_POS]));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600" y="5765800"/>
            <a:ext cx="11182985" cy="223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memcpy ((char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*)&amp;sin.sin_addr,hinfo-&gt;h_addr,hinfo-&gt;h_length);</a:t>
            </a:r>
            <a:endParaRPr sz="2400">
              <a:latin typeface="Courier New"/>
              <a:cs typeface="Courier New"/>
            </a:endParaRPr>
          </a:p>
          <a:p>
            <a:pPr marL="12700" marR="1651635">
              <a:lnSpc>
                <a:spcPct val="201399"/>
              </a:lnSpc>
            </a:pPr>
            <a:r>
              <a:rPr dirty="0" sz="2400" spc="-5">
                <a:latin typeface="Courier New"/>
                <a:cs typeface="Courier New"/>
              </a:rPr>
              <a:t>connect (sd, (struct sockaddr *)&amp;sin, sizeof </a:t>
            </a:r>
            <a:r>
              <a:rPr dirty="0" sz="2400">
                <a:latin typeface="Courier New"/>
                <a:cs typeface="Courier New"/>
              </a:rPr>
              <a:t>(sin)); 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917700"/>
            <a:ext cx="6243955" cy="333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#define BUFLEN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1024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int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sd;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char buffer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[BUFLEN];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[...]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10998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0" y="7073900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fprintf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75" y="7073900"/>
            <a:ext cx="4232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917700"/>
            <a:ext cx="35007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#define BUFLEN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228" y="3022600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[BUFLEN];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2654300"/>
            <a:ext cx="2037714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>
                <a:latin typeface="Courier New"/>
                <a:cs typeface="Courier New"/>
              </a:rPr>
              <a:t>sd;  </a:t>
            </a:r>
            <a:r>
              <a:rPr dirty="0" sz="2400" spc="-5">
                <a:latin typeface="Courier New"/>
                <a:cs typeface="Courier New"/>
              </a:rPr>
              <a:t>char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buffer  int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ret;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0" y="4127500"/>
            <a:ext cx="624395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[...]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ret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read (sd,buffer,BUFLEN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7073900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fprintf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9675" y="7073900"/>
            <a:ext cx="4232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917700"/>
            <a:ext cx="35007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#define BUFLEN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228" y="3022600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[BUFLEN];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2654300"/>
            <a:ext cx="2037714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>
                <a:latin typeface="Courier New"/>
                <a:cs typeface="Courier New"/>
              </a:rPr>
              <a:t>sd;  </a:t>
            </a:r>
            <a:r>
              <a:rPr dirty="0" sz="2400" spc="-5">
                <a:latin typeface="Courier New"/>
                <a:cs typeface="Courier New"/>
              </a:rPr>
              <a:t>char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buffer  int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ret;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0" y="41275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[...]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0259" y="48641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0319" y="59690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error”);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600" y="4864100"/>
            <a:ext cx="5146675" cy="1864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ret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read (sd,buffer,BUFLEN  if (ret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 marR="5080">
              <a:lnSpc>
                <a:spcPct val="100699"/>
              </a:lnSpc>
            </a:pPr>
            <a:r>
              <a:rPr dirty="0" sz="2400" spc="-5">
                <a:latin typeface="Courier New"/>
                <a:cs typeface="Courier New"/>
              </a:rPr>
              <a:t>fprintf (stderr,"reading  exit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600" y="6705600"/>
            <a:ext cx="569595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fprintf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917700"/>
            <a:ext cx="35007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#define BUFLEN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228" y="3022600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[BUFLEN];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2654300"/>
            <a:ext cx="2037714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>
                <a:latin typeface="Courier New"/>
                <a:cs typeface="Courier New"/>
              </a:rPr>
              <a:t>sd;  </a:t>
            </a:r>
            <a:r>
              <a:rPr dirty="0" sz="2400" spc="-5">
                <a:latin typeface="Courier New"/>
                <a:cs typeface="Courier New"/>
              </a:rPr>
              <a:t>char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buffer  int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ret;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0" y="41275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[...]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0259" y="48641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0319" y="59690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error”);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600" y="4864100"/>
            <a:ext cx="5146675" cy="1864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ret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read (sd,buffer,BUFLEN  if (ret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 marR="5080">
              <a:lnSpc>
                <a:spcPct val="100699"/>
              </a:lnSpc>
            </a:pPr>
            <a:r>
              <a:rPr dirty="0" sz="2400" spc="-5">
                <a:latin typeface="Courier New"/>
                <a:cs typeface="Courier New"/>
              </a:rPr>
              <a:t>fprintf (stderr,"reading  exit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600" y="6705600"/>
            <a:ext cx="5695950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fprintf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6835" y="2477851"/>
            <a:ext cx="4341495" cy="758190"/>
          </a:xfrm>
          <a:custGeom>
            <a:avLst/>
            <a:gdLst/>
            <a:ahLst/>
            <a:cxnLst/>
            <a:rect l="l" t="t" r="r" b="b"/>
            <a:pathLst>
              <a:path w="4341495" h="758189">
                <a:moveTo>
                  <a:pt x="0" y="0"/>
                </a:moveTo>
                <a:lnTo>
                  <a:pt x="4341021" y="0"/>
                </a:lnTo>
                <a:lnTo>
                  <a:pt x="4341021" y="758163"/>
                </a:lnTo>
                <a:lnTo>
                  <a:pt x="0" y="75816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37500" y="2654300"/>
            <a:ext cx="34925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24800" y="2514600"/>
            <a:ext cx="3498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5">
                <a:solidFill>
                  <a:srgbClr val="FFFFFF"/>
                </a:solidFill>
                <a:latin typeface="Tahoma"/>
                <a:cs typeface="Tahoma"/>
              </a:rPr>
              <a:t>Define</a:t>
            </a:r>
            <a:r>
              <a:rPr dirty="0" sz="4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Tahoma"/>
                <a:cs typeface="Tahoma"/>
              </a:rPr>
              <a:t>constants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6028" y="2217483"/>
            <a:ext cx="1793239" cy="749935"/>
          </a:xfrm>
          <a:custGeom>
            <a:avLst/>
            <a:gdLst/>
            <a:ahLst/>
            <a:cxnLst/>
            <a:rect l="l" t="t" r="r" b="b"/>
            <a:pathLst>
              <a:path w="1793240" h="749935">
                <a:moveTo>
                  <a:pt x="1792678" y="749402"/>
                </a:moveTo>
                <a:lnTo>
                  <a:pt x="35152" y="14694"/>
                </a:lnTo>
                <a:lnTo>
                  <a:pt x="0" y="0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89962" y="2091569"/>
            <a:ext cx="340360" cy="281305"/>
          </a:xfrm>
          <a:custGeom>
            <a:avLst/>
            <a:gdLst/>
            <a:ahLst/>
            <a:cxnLst/>
            <a:rect l="l" t="t" r="r" b="b"/>
            <a:pathLst>
              <a:path w="340360" h="281305">
                <a:moveTo>
                  <a:pt x="339996" y="0"/>
                </a:moveTo>
                <a:lnTo>
                  <a:pt x="0" y="23050"/>
                </a:lnTo>
                <a:lnTo>
                  <a:pt x="222437" y="281217"/>
                </a:lnTo>
                <a:lnTo>
                  <a:pt x="33999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0" y="1917700"/>
            <a:ext cx="35007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#define BUFLEN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1024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228" y="3022600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[BUFLEN];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2654300"/>
            <a:ext cx="2037714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int </a:t>
            </a:r>
            <a:r>
              <a:rPr dirty="0" sz="2400">
                <a:latin typeface="Courier New"/>
                <a:cs typeface="Courier New"/>
              </a:rPr>
              <a:t>sd;  </a:t>
            </a:r>
            <a:r>
              <a:rPr dirty="0" sz="2400" spc="-5">
                <a:latin typeface="Courier New"/>
                <a:cs typeface="Courier New"/>
              </a:rPr>
              <a:t>char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buffer  int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ret;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600" y="41275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[...]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0259" y="48641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0319" y="5969000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error”);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600" y="4864100"/>
            <a:ext cx="5146675" cy="1864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ret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read (sd,buffer,BUFLEN  if (ret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 marR="5080">
              <a:lnSpc>
                <a:spcPct val="100699"/>
              </a:lnSpc>
            </a:pPr>
            <a:r>
              <a:rPr dirty="0" sz="2400" spc="-5">
                <a:latin typeface="Courier New"/>
                <a:cs typeface="Courier New"/>
              </a:rPr>
              <a:t>fprintf (stderr,"reading  exit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(1)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6835" y="2477851"/>
            <a:ext cx="4341495" cy="758190"/>
          </a:xfrm>
          <a:custGeom>
            <a:avLst/>
            <a:gdLst/>
            <a:ahLst/>
            <a:cxnLst/>
            <a:rect l="l" t="t" r="r" b="b"/>
            <a:pathLst>
              <a:path w="4341495" h="758189">
                <a:moveTo>
                  <a:pt x="0" y="0"/>
                </a:moveTo>
                <a:lnTo>
                  <a:pt x="4341021" y="0"/>
                </a:lnTo>
                <a:lnTo>
                  <a:pt x="4341021" y="758163"/>
                </a:lnTo>
                <a:lnTo>
                  <a:pt x="0" y="75816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37500" y="2654300"/>
            <a:ext cx="34925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24800" y="2514600"/>
            <a:ext cx="3498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85">
                <a:solidFill>
                  <a:srgbClr val="FFFFFF"/>
                </a:solidFill>
                <a:latin typeface="Tahoma"/>
                <a:cs typeface="Tahoma"/>
              </a:rPr>
              <a:t>Define</a:t>
            </a:r>
            <a:r>
              <a:rPr dirty="0" sz="4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Tahoma"/>
                <a:cs typeface="Tahoma"/>
              </a:rPr>
              <a:t>constants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36028" y="2217483"/>
            <a:ext cx="1793239" cy="749935"/>
          </a:xfrm>
          <a:custGeom>
            <a:avLst/>
            <a:gdLst/>
            <a:ahLst/>
            <a:cxnLst/>
            <a:rect l="l" t="t" r="r" b="b"/>
            <a:pathLst>
              <a:path w="1793240" h="749935">
                <a:moveTo>
                  <a:pt x="1792678" y="749402"/>
                </a:moveTo>
                <a:lnTo>
                  <a:pt x="35152" y="14694"/>
                </a:lnTo>
                <a:lnTo>
                  <a:pt x="0" y="0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89962" y="2091569"/>
            <a:ext cx="340360" cy="281305"/>
          </a:xfrm>
          <a:custGeom>
            <a:avLst/>
            <a:gdLst/>
            <a:ahLst/>
            <a:cxnLst/>
            <a:rect l="l" t="t" r="r" b="b"/>
            <a:pathLst>
              <a:path w="340360" h="281305">
                <a:moveTo>
                  <a:pt x="339996" y="0"/>
                </a:moveTo>
                <a:lnTo>
                  <a:pt x="0" y="23050"/>
                </a:lnTo>
                <a:lnTo>
                  <a:pt x="222437" y="281217"/>
                </a:lnTo>
                <a:lnTo>
                  <a:pt x="33999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49008" y="7861300"/>
            <a:ext cx="4341495" cy="758190"/>
          </a:xfrm>
          <a:custGeom>
            <a:avLst/>
            <a:gdLst/>
            <a:ahLst/>
            <a:cxnLst/>
            <a:rect l="l" t="t" r="r" b="b"/>
            <a:pathLst>
              <a:path w="4341495" h="758190">
                <a:moveTo>
                  <a:pt x="0" y="0"/>
                </a:moveTo>
                <a:lnTo>
                  <a:pt x="4341021" y="0"/>
                </a:lnTo>
                <a:lnTo>
                  <a:pt x="4341021" y="758162"/>
                </a:lnTo>
                <a:lnTo>
                  <a:pt x="0" y="758162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10400" y="8039100"/>
            <a:ext cx="42164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06600" y="6705600"/>
            <a:ext cx="9203055" cy="182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fprintf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marL="5029200">
              <a:lnSpc>
                <a:spcPct val="100000"/>
              </a:lnSpc>
            </a:pPr>
            <a:r>
              <a:rPr dirty="0" sz="4000" spc="-40">
                <a:solidFill>
                  <a:srgbClr val="FFFFFF"/>
                </a:solidFill>
                <a:latin typeface="Tahoma"/>
                <a:cs typeface="Tahoma"/>
              </a:rPr>
              <a:t>Check </a:t>
            </a:r>
            <a:r>
              <a:rPr dirty="0" sz="4000" spc="-80">
                <a:solidFill>
                  <a:srgbClr val="FFFFFF"/>
                </a:solidFill>
                <a:latin typeface="Tahoma"/>
                <a:cs typeface="Tahoma"/>
              </a:rPr>
              <a:t>return</a:t>
            </a:r>
            <a:r>
              <a:rPr dirty="0" sz="40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-225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31391" y="5500107"/>
            <a:ext cx="5461000" cy="2456180"/>
          </a:xfrm>
          <a:custGeom>
            <a:avLst/>
            <a:gdLst/>
            <a:ahLst/>
            <a:cxnLst/>
            <a:rect l="l" t="t" r="r" b="b"/>
            <a:pathLst>
              <a:path w="5461000" h="2456179">
                <a:moveTo>
                  <a:pt x="4886523" y="2455739"/>
                </a:moveTo>
                <a:lnTo>
                  <a:pt x="4928344" y="2430690"/>
                </a:lnTo>
                <a:lnTo>
                  <a:pt x="4968759" y="2404092"/>
                </a:lnTo>
                <a:lnTo>
                  <a:pt x="5007748" y="2376002"/>
                </a:lnTo>
                <a:lnTo>
                  <a:pt x="5045287" y="2346475"/>
                </a:lnTo>
                <a:lnTo>
                  <a:pt x="5081357" y="2315569"/>
                </a:lnTo>
                <a:lnTo>
                  <a:pt x="5115933" y="2283338"/>
                </a:lnTo>
                <a:lnTo>
                  <a:pt x="5148996" y="2249841"/>
                </a:lnTo>
                <a:lnTo>
                  <a:pt x="5180522" y="2215132"/>
                </a:lnTo>
                <a:lnTo>
                  <a:pt x="5210490" y="2179269"/>
                </a:lnTo>
                <a:lnTo>
                  <a:pt x="5238879" y="2142306"/>
                </a:lnTo>
                <a:lnTo>
                  <a:pt x="5265666" y="2104302"/>
                </a:lnTo>
                <a:lnTo>
                  <a:pt x="5290829" y="2065311"/>
                </a:lnTo>
                <a:lnTo>
                  <a:pt x="5314348" y="2025391"/>
                </a:lnTo>
                <a:lnTo>
                  <a:pt x="5336199" y="1984596"/>
                </a:lnTo>
                <a:lnTo>
                  <a:pt x="5356361" y="1942985"/>
                </a:lnTo>
                <a:lnTo>
                  <a:pt x="5374812" y="1900612"/>
                </a:lnTo>
                <a:lnTo>
                  <a:pt x="5391531" y="1857535"/>
                </a:lnTo>
                <a:lnTo>
                  <a:pt x="5406495" y="1813809"/>
                </a:lnTo>
                <a:lnTo>
                  <a:pt x="5419683" y="1769491"/>
                </a:lnTo>
                <a:lnTo>
                  <a:pt x="5431073" y="1724637"/>
                </a:lnTo>
                <a:lnTo>
                  <a:pt x="5440642" y="1679303"/>
                </a:lnTo>
                <a:lnTo>
                  <a:pt x="5448370" y="1633545"/>
                </a:lnTo>
                <a:lnTo>
                  <a:pt x="5454235" y="1587420"/>
                </a:lnTo>
                <a:lnTo>
                  <a:pt x="5458214" y="1540984"/>
                </a:lnTo>
                <a:lnTo>
                  <a:pt x="5460285" y="1494294"/>
                </a:lnTo>
                <a:lnTo>
                  <a:pt x="5460428" y="1447405"/>
                </a:lnTo>
                <a:lnTo>
                  <a:pt x="5458619" y="1400373"/>
                </a:lnTo>
                <a:lnTo>
                  <a:pt x="5454838" y="1353256"/>
                </a:lnTo>
                <a:lnTo>
                  <a:pt x="5449062" y="1306109"/>
                </a:lnTo>
                <a:lnTo>
                  <a:pt x="5441269" y="1258988"/>
                </a:lnTo>
                <a:lnTo>
                  <a:pt x="5431438" y="1211951"/>
                </a:lnTo>
                <a:lnTo>
                  <a:pt x="5419547" y="1165052"/>
                </a:lnTo>
                <a:lnTo>
                  <a:pt x="5405574" y="1118349"/>
                </a:lnTo>
                <a:lnTo>
                  <a:pt x="5389470" y="1071864"/>
                </a:lnTo>
                <a:lnTo>
                  <a:pt x="5371522" y="1026460"/>
                </a:lnTo>
                <a:lnTo>
                  <a:pt x="5351784" y="982135"/>
                </a:lnTo>
                <a:lnTo>
                  <a:pt x="5330315" y="938887"/>
                </a:lnTo>
                <a:lnTo>
                  <a:pt x="5307169" y="896714"/>
                </a:lnTo>
                <a:lnTo>
                  <a:pt x="5282403" y="855613"/>
                </a:lnTo>
                <a:lnTo>
                  <a:pt x="5256073" y="815582"/>
                </a:lnTo>
                <a:lnTo>
                  <a:pt x="5228235" y="776619"/>
                </a:lnTo>
                <a:lnTo>
                  <a:pt x="5198946" y="738722"/>
                </a:lnTo>
                <a:lnTo>
                  <a:pt x="5168262" y="701888"/>
                </a:lnTo>
                <a:lnTo>
                  <a:pt x="5136238" y="666115"/>
                </a:lnTo>
                <a:lnTo>
                  <a:pt x="5102930" y="631400"/>
                </a:lnTo>
                <a:lnTo>
                  <a:pt x="5068396" y="597742"/>
                </a:lnTo>
                <a:lnTo>
                  <a:pt x="5032691" y="565138"/>
                </a:lnTo>
                <a:lnTo>
                  <a:pt x="4995872" y="533586"/>
                </a:lnTo>
                <a:lnTo>
                  <a:pt x="4957993" y="503084"/>
                </a:lnTo>
                <a:lnTo>
                  <a:pt x="4919113" y="473629"/>
                </a:lnTo>
                <a:lnTo>
                  <a:pt x="4879286" y="445219"/>
                </a:lnTo>
                <a:lnTo>
                  <a:pt x="4838569" y="417853"/>
                </a:lnTo>
                <a:lnTo>
                  <a:pt x="4797018" y="391526"/>
                </a:lnTo>
                <a:lnTo>
                  <a:pt x="4754690" y="366238"/>
                </a:lnTo>
                <a:lnTo>
                  <a:pt x="4711640" y="341986"/>
                </a:lnTo>
                <a:lnTo>
                  <a:pt x="4667924" y="318768"/>
                </a:lnTo>
                <a:lnTo>
                  <a:pt x="4623599" y="296581"/>
                </a:lnTo>
                <a:lnTo>
                  <a:pt x="4578721" y="275423"/>
                </a:lnTo>
                <a:lnTo>
                  <a:pt x="4533347" y="255293"/>
                </a:lnTo>
                <a:lnTo>
                  <a:pt x="4487531" y="236187"/>
                </a:lnTo>
                <a:lnTo>
                  <a:pt x="4441018" y="217930"/>
                </a:lnTo>
                <a:lnTo>
                  <a:pt x="4394334" y="200666"/>
                </a:lnTo>
                <a:lnTo>
                  <a:pt x="4347483" y="184369"/>
                </a:lnTo>
                <a:lnTo>
                  <a:pt x="4300469" y="169018"/>
                </a:lnTo>
                <a:lnTo>
                  <a:pt x="4253297" y="154589"/>
                </a:lnTo>
                <a:lnTo>
                  <a:pt x="4205971" y="141058"/>
                </a:lnTo>
                <a:lnTo>
                  <a:pt x="4158494" y="128404"/>
                </a:lnTo>
                <a:lnTo>
                  <a:pt x="4110871" y="116603"/>
                </a:lnTo>
                <a:lnTo>
                  <a:pt x="4063106" y="105631"/>
                </a:lnTo>
                <a:lnTo>
                  <a:pt x="4015204" y="95466"/>
                </a:lnTo>
                <a:lnTo>
                  <a:pt x="3967167" y="86084"/>
                </a:lnTo>
                <a:lnTo>
                  <a:pt x="3919001" y="77462"/>
                </a:lnTo>
                <a:lnTo>
                  <a:pt x="3870709" y="69578"/>
                </a:lnTo>
                <a:lnTo>
                  <a:pt x="3822296" y="62409"/>
                </a:lnTo>
                <a:lnTo>
                  <a:pt x="3773766" y="55930"/>
                </a:lnTo>
                <a:lnTo>
                  <a:pt x="3725122" y="50119"/>
                </a:lnTo>
                <a:lnTo>
                  <a:pt x="3676370" y="44954"/>
                </a:lnTo>
                <a:lnTo>
                  <a:pt x="3627513" y="40410"/>
                </a:lnTo>
                <a:lnTo>
                  <a:pt x="3578555" y="36464"/>
                </a:lnTo>
                <a:lnTo>
                  <a:pt x="3529500" y="33095"/>
                </a:lnTo>
                <a:lnTo>
                  <a:pt x="3480353" y="30278"/>
                </a:lnTo>
                <a:lnTo>
                  <a:pt x="3431117" y="27990"/>
                </a:lnTo>
                <a:lnTo>
                  <a:pt x="3381798" y="26208"/>
                </a:lnTo>
                <a:lnTo>
                  <a:pt x="3332398" y="24910"/>
                </a:lnTo>
                <a:lnTo>
                  <a:pt x="3282922" y="24072"/>
                </a:lnTo>
                <a:lnTo>
                  <a:pt x="3233374" y="23671"/>
                </a:lnTo>
                <a:lnTo>
                  <a:pt x="3183759" y="23684"/>
                </a:lnTo>
                <a:lnTo>
                  <a:pt x="3134080" y="24087"/>
                </a:lnTo>
                <a:lnTo>
                  <a:pt x="3084342" y="24859"/>
                </a:lnTo>
                <a:lnTo>
                  <a:pt x="3034548" y="25975"/>
                </a:lnTo>
                <a:lnTo>
                  <a:pt x="2984704" y="27412"/>
                </a:lnTo>
                <a:lnTo>
                  <a:pt x="2934812" y="29148"/>
                </a:lnTo>
                <a:lnTo>
                  <a:pt x="2884877" y="31159"/>
                </a:lnTo>
                <a:lnTo>
                  <a:pt x="2834903" y="33423"/>
                </a:lnTo>
                <a:lnTo>
                  <a:pt x="2784895" y="35915"/>
                </a:lnTo>
                <a:lnTo>
                  <a:pt x="2734856" y="38614"/>
                </a:lnTo>
                <a:lnTo>
                  <a:pt x="2684791" y="41496"/>
                </a:lnTo>
                <a:lnTo>
                  <a:pt x="2634704" y="44537"/>
                </a:lnTo>
                <a:lnTo>
                  <a:pt x="2584598" y="47715"/>
                </a:lnTo>
                <a:lnTo>
                  <a:pt x="2534478" y="51007"/>
                </a:lnTo>
                <a:lnTo>
                  <a:pt x="2484349" y="54389"/>
                </a:lnTo>
                <a:lnTo>
                  <a:pt x="2434214" y="57838"/>
                </a:lnTo>
                <a:lnTo>
                  <a:pt x="2384077" y="61332"/>
                </a:lnTo>
                <a:lnTo>
                  <a:pt x="2333942" y="64848"/>
                </a:lnTo>
                <a:lnTo>
                  <a:pt x="2283814" y="68361"/>
                </a:lnTo>
                <a:lnTo>
                  <a:pt x="2233697" y="71849"/>
                </a:lnTo>
                <a:lnTo>
                  <a:pt x="2183595" y="75290"/>
                </a:lnTo>
                <a:lnTo>
                  <a:pt x="2133512" y="78659"/>
                </a:lnTo>
                <a:lnTo>
                  <a:pt x="2083452" y="81933"/>
                </a:lnTo>
                <a:lnTo>
                  <a:pt x="2033419" y="85091"/>
                </a:lnTo>
                <a:lnTo>
                  <a:pt x="1983418" y="88108"/>
                </a:lnTo>
                <a:lnTo>
                  <a:pt x="1933452" y="90961"/>
                </a:lnTo>
                <a:lnTo>
                  <a:pt x="1883526" y="93628"/>
                </a:lnTo>
                <a:lnTo>
                  <a:pt x="1833643" y="96085"/>
                </a:lnTo>
                <a:lnTo>
                  <a:pt x="1783809" y="98309"/>
                </a:lnTo>
                <a:lnTo>
                  <a:pt x="1733759" y="100283"/>
                </a:lnTo>
                <a:lnTo>
                  <a:pt x="1683706" y="101986"/>
                </a:lnTo>
                <a:lnTo>
                  <a:pt x="1633651" y="103417"/>
                </a:lnTo>
                <a:lnTo>
                  <a:pt x="1583596" y="104576"/>
                </a:lnTo>
                <a:lnTo>
                  <a:pt x="1533542" y="105464"/>
                </a:lnTo>
                <a:lnTo>
                  <a:pt x="1483489" y="106080"/>
                </a:lnTo>
                <a:lnTo>
                  <a:pt x="1433439" y="106425"/>
                </a:lnTo>
                <a:lnTo>
                  <a:pt x="1383393" y="106498"/>
                </a:lnTo>
                <a:lnTo>
                  <a:pt x="1333352" y="106301"/>
                </a:lnTo>
                <a:lnTo>
                  <a:pt x="1283316" y="105832"/>
                </a:lnTo>
                <a:lnTo>
                  <a:pt x="1233288" y="105093"/>
                </a:lnTo>
                <a:lnTo>
                  <a:pt x="1183268" y="104082"/>
                </a:lnTo>
                <a:lnTo>
                  <a:pt x="1133258" y="102800"/>
                </a:lnTo>
                <a:lnTo>
                  <a:pt x="1083257" y="101248"/>
                </a:lnTo>
                <a:lnTo>
                  <a:pt x="1033269" y="99425"/>
                </a:lnTo>
                <a:lnTo>
                  <a:pt x="983293" y="97331"/>
                </a:lnTo>
                <a:lnTo>
                  <a:pt x="933330" y="94967"/>
                </a:lnTo>
                <a:lnTo>
                  <a:pt x="883383" y="92332"/>
                </a:lnTo>
                <a:lnTo>
                  <a:pt x="833452" y="89426"/>
                </a:lnTo>
                <a:lnTo>
                  <a:pt x="783537" y="86251"/>
                </a:lnTo>
                <a:lnTo>
                  <a:pt x="733641" y="82805"/>
                </a:lnTo>
                <a:lnTo>
                  <a:pt x="683764" y="79089"/>
                </a:lnTo>
                <a:lnTo>
                  <a:pt x="633907" y="75102"/>
                </a:lnTo>
                <a:lnTo>
                  <a:pt x="584071" y="70846"/>
                </a:lnTo>
                <a:lnTo>
                  <a:pt x="534259" y="66320"/>
                </a:lnTo>
                <a:lnTo>
                  <a:pt x="484469" y="61523"/>
                </a:lnTo>
                <a:lnTo>
                  <a:pt x="434705" y="56457"/>
                </a:lnTo>
                <a:lnTo>
                  <a:pt x="384966" y="51122"/>
                </a:lnTo>
                <a:lnTo>
                  <a:pt x="335255" y="45516"/>
                </a:lnTo>
                <a:lnTo>
                  <a:pt x="285571" y="39641"/>
                </a:lnTo>
                <a:lnTo>
                  <a:pt x="235916" y="33496"/>
                </a:lnTo>
                <a:lnTo>
                  <a:pt x="186292" y="27082"/>
                </a:lnTo>
                <a:lnTo>
                  <a:pt x="136699" y="20399"/>
                </a:lnTo>
                <a:lnTo>
                  <a:pt x="87138" y="13446"/>
                </a:lnTo>
                <a:lnTo>
                  <a:pt x="37611" y="6224"/>
                </a:lnTo>
                <a:lnTo>
                  <a:pt x="0" y="0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68270" y="5355973"/>
            <a:ext cx="325755" cy="300990"/>
          </a:xfrm>
          <a:custGeom>
            <a:avLst/>
            <a:gdLst/>
            <a:ahLst/>
            <a:cxnLst/>
            <a:rect l="l" t="t" r="r" b="b"/>
            <a:pathLst>
              <a:path w="325754" h="300989">
                <a:moveTo>
                  <a:pt x="325592" y="0"/>
                </a:moveTo>
                <a:lnTo>
                  <a:pt x="0" y="100587"/>
                </a:lnTo>
                <a:lnTo>
                  <a:pt x="275824" y="300709"/>
                </a:lnTo>
                <a:lnTo>
                  <a:pt x="32559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341100" y="8965803"/>
            <a:ext cx="330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15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263" y="3340100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socket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8457" y="3340100"/>
            <a:ext cx="7890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(PF_INET, SOCK_STREAM,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3800" y="3340100"/>
            <a:ext cx="1489075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sd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if (sd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9815" y="3708400"/>
            <a:ext cx="39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5441" y="4076700"/>
            <a:ext cx="679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errexit("cannot create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socket",NULL);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99" y="4813300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socket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4813300"/>
            <a:ext cx="2586355" cy="759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Courier New"/>
                <a:cs typeface="Courier New"/>
              </a:rPr>
              <a:t>/* connect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  if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(connect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8428" y="5181600"/>
            <a:ext cx="8621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(sd, (struct sockaddr *)&amp;sin, sizeof(sin))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5441" y="5549900"/>
            <a:ext cx="6061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errexit ("cannot connect",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NULL);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21629" y="5903800"/>
            <a:ext cx="1082040" cy="1082040"/>
          </a:xfrm>
          <a:custGeom>
            <a:avLst/>
            <a:gdLst/>
            <a:ahLst/>
            <a:cxnLst/>
            <a:rect l="l" t="t" r="r" b="b"/>
            <a:pathLst>
              <a:path w="1082040" h="1082040">
                <a:moveTo>
                  <a:pt x="0" y="1081415"/>
                </a:moveTo>
                <a:lnTo>
                  <a:pt x="1054474" y="26940"/>
                </a:lnTo>
                <a:lnTo>
                  <a:pt x="1081415" y="0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68340" y="5715215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288" y="0"/>
                </a:moveTo>
                <a:lnTo>
                  <a:pt x="0" y="107763"/>
                </a:lnTo>
                <a:lnTo>
                  <a:pt x="215526" y="323289"/>
                </a:lnTo>
                <a:lnTo>
                  <a:pt x="32328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89288" y="2347006"/>
            <a:ext cx="1402715" cy="1402715"/>
          </a:xfrm>
          <a:custGeom>
            <a:avLst/>
            <a:gdLst/>
            <a:ahLst/>
            <a:cxnLst/>
            <a:rect l="l" t="t" r="r" b="b"/>
            <a:pathLst>
              <a:path w="1402714" h="1402714">
                <a:moveTo>
                  <a:pt x="1402204" y="0"/>
                </a:moveTo>
                <a:lnTo>
                  <a:pt x="26940" y="1375263"/>
                </a:lnTo>
                <a:lnTo>
                  <a:pt x="0" y="1402204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00703" y="3614507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107763" y="0"/>
                </a:moveTo>
                <a:lnTo>
                  <a:pt x="0" y="323288"/>
                </a:lnTo>
                <a:lnTo>
                  <a:pt x="323288" y="215526"/>
                </a:lnTo>
                <a:lnTo>
                  <a:pt x="107763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r>
              <a:rPr dirty="0" spc="-114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057400"/>
            <a:ext cx="9407525" cy="11633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84200" marR="5080" indent="-57150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4200" algn="l"/>
              </a:tabLst>
            </a:pPr>
            <a:r>
              <a:rPr dirty="0" sz="3800" spc="-125">
                <a:latin typeface="Tahoma"/>
                <a:cs typeface="Tahoma"/>
              </a:rPr>
              <a:t>Full </a:t>
            </a:r>
            <a:r>
              <a:rPr dirty="0" sz="3800" spc="-105">
                <a:latin typeface="Tahoma"/>
                <a:cs typeface="Tahoma"/>
              </a:rPr>
              <a:t>code </a:t>
            </a:r>
            <a:r>
              <a:rPr dirty="0" sz="3800" spc="-45">
                <a:latin typeface="Tahoma"/>
                <a:cs typeface="Tahoma"/>
              </a:rPr>
              <a:t>for </a:t>
            </a:r>
            <a:r>
              <a:rPr dirty="0" sz="3800" spc="-175">
                <a:latin typeface="Tahoma"/>
                <a:cs typeface="Tahoma"/>
              </a:rPr>
              <a:t>example </a:t>
            </a:r>
            <a:r>
              <a:rPr dirty="0" sz="3800" spc="-95">
                <a:latin typeface="Tahoma"/>
                <a:cs typeface="Tahoma"/>
              </a:rPr>
              <a:t>client on </a:t>
            </a:r>
            <a:r>
              <a:rPr dirty="0" sz="3800" spc="-140">
                <a:latin typeface="Tahoma"/>
                <a:cs typeface="Tahoma"/>
              </a:rPr>
              <a:t>the </a:t>
            </a:r>
            <a:r>
              <a:rPr dirty="0" sz="3800" spc="-195">
                <a:latin typeface="Tahoma"/>
                <a:cs typeface="Tahoma"/>
              </a:rPr>
              <a:t>class</a:t>
            </a:r>
            <a:r>
              <a:rPr dirty="0" sz="3800" spc="-340">
                <a:latin typeface="Tahoma"/>
                <a:cs typeface="Tahoma"/>
              </a:rPr>
              <a:t> </a:t>
            </a:r>
            <a:r>
              <a:rPr dirty="0" sz="3800" spc="-185">
                <a:latin typeface="Tahoma"/>
                <a:cs typeface="Tahoma"/>
              </a:rPr>
              <a:t>web  </a:t>
            </a:r>
            <a:r>
              <a:rPr dirty="0" sz="3800" spc="-310">
                <a:latin typeface="Tahoma"/>
                <a:cs typeface="Tahoma"/>
              </a:rPr>
              <a:t>page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400" y="4127500"/>
            <a:ext cx="6061075" cy="186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dirty="0" sz="2400">
                <a:latin typeface="Courier New"/>
                <a:cs typeface="Courier New"/>
              </a:rPr>
              <a:t>%	</a:t>
            </a:r>
            <a:r>
              <a:rPr dirty="0" sz="2400" spc="-5" b="1">
                <a:latin typeface="Courier New"/>
                <a:cs typeface="Courier New"/>
              </a:rPr>
              <a:t>./sockets eecslab-6.case.edu</a:t>
            </a:r>
            <a:r>
              <a:rPr dirty="0" sz="2400" spc="-9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22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SSH-2.0-OpenSSH_6.2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dirty="0" sz="2400">
                <a:latin typeface="Courier New"/>
                <a:cs typeface="Courier New"/>
              </a:rPr>
              <a:t>%	</a:t>
            </a:r>
            <a:r>
              <a:rPr dirty="0" sz="2400" spc="-5" b="1">
                <a:latin typeface="Courier New"/>
                <a:cs typeface="Courier New"/>
              </a:rPr>
              <a:t>./sockets envoy.icir.org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22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ourier New"/>
                <a:cs typeface="Courier New"/>
              </a:rPr>
              <a:t>SSH-2.0-OpenSSH_7.7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0" y="6337300"/>
            <a:ext cx="7524115" cy="75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dirty="0" sz="2400">
                <a:latin typeface="Courier New"/>
                <a:cs typeface="Courier New"/>
              </a:rPr>
              <a:t>%	</a:t>
            </a:r>
            <a:r>
              <a:rPr dirty="0" sz="2400" spc="-5" b="1">
                <a:latin typeface="Courier New"/>
                <a:cs typeface="Courier New"/>
              </a:rPr>
              <a:t>./sockets mailhost.icsi.berkeley.edu</a:t>
            </a:r>
            <a:r>
              <a:rPr dirty="0" sz="2400" spc="-9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Courier New"/>
                <a:cs typeface="Courier New"/>
              </a:rPr>
              <a:t>220 fruitcake.ICSI.Berkeley.EDU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ESMTP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9956" y="6705600"/>
            <a:ext cx="148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Sendmail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5912" y="6705600"/>
            <a:ext cx="277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8.12.11.20</a:t>
            </a:r>
            <a:r>
              <a:rPr dirty="0" sz="2400" spc="5">
                <a:latin typeface="Courier New"/>
                <a:cs typeface="Courier New"/>
              </a:rPr>
              <a:t>0</a:t>
            </a:r>
            <a:r>
              <a:rPr dirty="0" sz="2400">
                <a:latin typeface="Courier New"/>
                <a:cs typeface="Courier New"/>
              </a:rPr>
              <a:t>6[…]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Reading </a:t>
            </a:r>
            <a:r>
              <a:rPr dirty="0" spc="-15"/>
              <a:t>Along</a:t>
            </a:r>
            <a:r>
              <a:rPr dirty="0" spc="-515"/>
              <a:t> </a:t>
            </a:r>
            <a:r>
              <a:rPr dirty="0" spc="-775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0370" y="4267200"/>
            <a:ext cx="481203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100"/>
              </a:spcBef>
              <a:buSzPct val="171052"/>
              <a:buChar char="•"/>
              <a:tabLst>
                <a:tab pos="585470" algn="l"/>
              </a:tabLst>
            </a:pPr>
            <a:r>
              <a:rPr dirty="0" sz="3800" spc="-150">
                <a:latin typeface="Tahoma"/>
                <a:cs typeface="Tahoma"/>
              </a:rPr>
              <a:t>Sockets</a:t>
            </a:r>
            <a:r>
              <a:rPr dirty="0" sz="3800" spc="-185">
                <a:latin typeface="Tahoma"/>
                <a:cs typeface="Tahoma"/>
              </a:rPr>
              <a:t> </a:t>
            </a:r>
            <a:r>
              <a:rPr dirty="0" sz="3800" spc="-195">
                <a:latin typeface="Tahoma"/>
                <a:cs typeface="Tahoma"/>
              </a:rPr>
              <a:t>programming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2600" y="4826000"/>
            <a:ext cx="229679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14">
                <a:latin typeface="Tahoma"/>
                <a:cs typeface="Tahoma"/>
              </a:rPr>
              <a:t>(client</a:t>
            </a:r>
            <a:r>
              <a:rPr dirty="0" sz="3800" spc="-215">
                <a:latin typeface="Tahoma"/>
                <a:cs typeface="Tahoma"/>
              </a:rPr>
              <a:t> </a:t>
            </a:r>
            <a:r>
              <a:rPr dirty="0" sz="3800" spc="-170">
                <a:latin typeface="Tahoma"/>
                <a:cs typeface="Tahoma"/>
              </a:rPr>
              <a:t>side)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82800" y="2755900"/>
            <a:ext cx="256667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0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z="2400" spc="-114">
                <a:latin typeface="Tahoma"/>
                <a:cs typeface="Tahoma"/>
              </a:rPr>
              <a:t>2</a:t>
            </a:fld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Sockets</a:t>
            </a:r>
          </a:p>
        </p:txBody>
      </p:sp>
      <p:sp>
        <p:nvSpPr>
          <p:cNvPr id="4" name="object 4"/>
          <p:cNvSpPr/>
          <p:nvPr/>
        </p:nvSpPr>
        <p:spPr>
          <a:xfrm>
            <a:off x="8456872" y="5061671"/>
            <a:ext cx="2488565" cy="1379855"/>
          </a:xfrm>
          <a:custGeom>
            <a:avLst/>
            <a:gdLst/>
            <a:ahLst/>
            <a:cxnLst/>
            <a:rect l="l" t="t" r="r" b="b"/>
            <a:pathLst>
              <a:path w="2488565" h="1379854">
                <a:moveTo>
                  <a:pt x="169679" y="0"/>
                </a:moveTo>
                <a:lnTo>
                  <a:pt x="104657" y="15446"/>
                </a:lnTo>
                <a:lnTo>
                  <a:pt x="52696" y="66304"/>
                </a:lnTo>
                <a:lnTo>
                  <a:pt x="34420" y="102739"/>
                </a:lnTo>
                <a:lnTo>
                  <a:pt x="20610" y="144757"/>
                </a:lnTo>
                <a:lnTo>
                  <a:pt x="10765" y="191043"/>
                </a:lnTo>
                <a:lnTo>
                  <a:pt x="4383" y="240281"/>
                </a:lnTo>
                <a:lnTo>
                  <a:pt x="961" y="291157"/>
                </a:lnTo>
                <a:lnTo>
                  <a:pt x="0" y="342354"/>
                </a:lnTo>
                <a:lnTo>
                  <a:pt x="995" y="392558"/>
                </a:lnTo>
                <a:lnTo>
                  <a:pt x="3446" y="440454"/>
                </a:lnTo>
                <a:lnTo>
                  <a:pt x="6850" y="484725"/>
                </a:lnTo>
                <a:lnTo>
                  <a:pt x="10706" y="524058"/>
                </a:lnTo>
                <a:lnTo>
                  <a:pt x="13382" y="572437"/>
                </a:lnTo>
                <a:lnTo>
                  <a:pt x="22483" y="619182"/>
                </a:lnTo>
                <a:lnTo>
                  <a:pt x="37205" y="664161"/>
                </a:lnTo>
                <a:lnTo>
                  <a:pt x="56744" y="707243"/>
                </a:lnTo>
                <a:lnTo>
                  <a:pt x="80299" y="748297"/>
                </a:lnTo>
                <a:lnTo>
                  <a:pt x="107066" y="787193"/>
                </a:lnTo>
                <a:lnTo>
                  <a:pt x="136241" y="823800"/>
                </a:lnTo>
                <a:lnTo>
                  <a:pt x="167023" y="857986"/>
                </a:lnTo>
                <a:lnTo>
                  <a:pt x="198607" y="889622"/>
                </a:lnTo>
                <a:lnTo>
                  <a:pt x="232641" y="917573"/>
                </a:lnTo>
                <a:lnTo>
                  <a:pt x="270749" y="941403"/>
                </a:lnTo>
                <a:lnTo>
                  <a:pt x="312098" y="962028"/>
                </a:lnTo>
                <a:lnTo>
                  <a:pt x="355857" y="980364"/>
                </a:lnTo>
                <a:lnTo>
                  <a:pt x="401192" y="997327"/>
                </a:lnTo>
                <a:lnTo>
                  <a:pt x="447270" y="1013831"/>
                </a:lnTo>
                <a:lnTo>
                  <a:pt x="493260" y="1030794"/>
                </a:lnTo>
                <a:lnTo>
                  <a:pt x="538327" y="1049130"/>
                </a:lnTo>
                <a:lnTo>
                  <a:pt x="581639" y="1069755"/>
                </a:lnTo>
                <a:lnTo>
                  <a:pt x="620699" y="1093047"/>
                </a:lnTo>
                <a:lnTo>
                  <a:pt x="655089" y="1118280"/>
                </a:lnTo>
                <a:lnTo>
                  <a:pt x="687100" y="1144712"/>
                </a:lnTo>
                <a:lnTo>
                  <a:pt x="719022" y="1171602"/>
                </a:lnTo>
                <a:lnTo>
                  <a:pt x="753144" y="1198209"/>
                </a:lnTo>
                <a:lnTo>
                  <a:pt x="791758" y="1223790"/>
                </a:lnTo>
                <a:lnTo>
                  <a:pt x="837152" y="1247606"/>
                </a:lnTo>
                <a:lnTo>
                  <a:pt x="891617" y="1268915"/>
                </a:lnTo>
                <a:lnTo>
                  <a:pt x="957444" y="1286975"/>
                </a:lnTo>
                <a:lnTo>
                  <a:pt x="1033682" y="1303173"/>
                </a:lnTo>
                <a:lnTo>
                  <a:pt x="1077004" y="1311700"/>
                </a:lnTo>
                <a:lnTo>
                  <a:pt x="1123238" y="1320317"/>
                </a:lnTo>
                <a:lnTo>
                  <a:pt x="1171967" y="1328878"/>
                </a:lnTo>
                <a:lnTo>
                  <a:pt x="1222774" y="1337238"/>
                </a:lnTo>
                <a:lnTo>
                  <a:pt x="1275242" y="1345250"/>
                </a:lnTo>
                <a:lnTo>
                  <a:pt x="1328953" y="1352769"/>
                </a:lnTo>
                <a:lnTo>
                  <a:pt x="1383490" y="1359648"/>
                </a:lnTo>
                <a:lnTo>
                  <a:pt x="1438436" y="1365742"/>
                </a:lnTo>
                <a:lnTo>
                  <a:pt x="1493374" y="1370904"/>
                </a:lnTo>
                <a:lnTo>
                  <a:pt x="1547885" y="1374989"/>
                </a:lnTo>
                <a:lnTo>
                  <a:pt x="1601554" y="1377850"/>
                </a:lnTo>
                <a:lnTo>
                  <a:pt x="1653963" y="1379341"/>
                </a:lnTo>
                <a:lnTo>
                  <a:pt x="1704694" y="1379317"/>
                </a:lnTo>
                <a:lnTo>
                  <a:pt x="1753331" y="1377632"/>
                </a:lnTo>
                <a:lnTo>
                  <a:pt x="1799456" y="1374139"/>
                </a:lnTo>
                <a:lnTo>
                  <a:pt x="1842651" y="1368692"/>
                </a:lnTo>
                <a:lnTo>
                  <a:pt x="1882500" y="1361146"/>
                </a:lnTo>
                <a:lnTo>
                  <a:pt x="1933397" y="1347659"/>
                </a:lnTo>
                <a:lnTo>
                  <a:pt x="1982751" y="1330826"/>
                </a:lnTo>
                <a:lnTo>
                  <a:pt x="2030419" y="1310895"/>
                </a:lnTo>
                <a:lnTo>
                  <a:pt x="2076260" y="1288117"/>
                </a:lnTo>
                <a:lnTo>
                  <a:pt x="2120130" y="1262740"/>
                </a:lnTo>
                <a:lnTo>
                  <a:pt x="2161888" y="1235013"/>
                </a:lnTo>
                <a:lnTo>
                  <a:pt x="2201392" y="1205186"/>
                </a:lnTo>
                <a:lnTo>
                  <a:pt x="2238499" y="1173507"/>
                </a:lnTo>
                <a:lnTo>
                  <a:pt x="2273067" y="1140225"/>
                </a:lnTo>
                <a:lnTo>
                  <a:pt x="2304953" y="1105590"/>
                </a:lnTo>
                <a:lnTo>
                  <a:pt x="2334085" y="1069755"/>
                </a:lnTo>
                <a:lnTo>
                  <a:pt x="2360115" y="1033256"/>
                </a:lnTo>
                <a:lnTo>
                  <a:pt x="2383105" y="996055"/>
                </a:lnTo>
                <a:lnTo>
                  <a:pt x="2402845" y="958497"/>
                </a:lnTo>
                <a:lnTo>
                  <a:pt x="2419359" y="921492"/>
                </a:lnTo>
                <a:lnTo>
                  <a:pt x="2434934" y="881139"/>
                </a:lnTo>
                <a:lnTo>
                  <a:pt x="2449213" y="837998"/>
                </a:lnTo>
                <a:lnTo>
                  <a:pt x="2461834" y="792630"/>
                </a:lnTo>
                <a:lnTo>
                  <a:pt x="2472438" y="745594"/>
                </a:lnTo>
                <a:lnTo>
                  <a:pt x="2480665" y="697452"/>
                </a:lnTo>
                <a:lnTo>
                  <a:pt x="2486155" y="648763"/>
                </a:lnTo>
                <a:lnTo>
                  <a:pt x="2488549" y="600089"/>
                </a:lnTo>
                <a:lnTo>
                  <a:pt x="2487487" y="551989"/>
                </a:lnTo>
                <a:lnTo>
                  <a:pt x="2482609" y="505024"/>
                </a:lnTo>
                <a:lnTo>
                  <a:pt x="2473555" y="459754"/>
                </a:lnTo>
                <a:lnTo>
                  <a:pt x="2459966" y="416741"/>
                </a:lnTo>
                <a:lnTo>
                  <a:pt x="2441482" y="376543"/>
                </a:lnTo>
                <a:lnTo>
                  <a:pt x="2417743" y="339722"/>
                </a:lnTo>
                <a:lnTo>
                  <a:pt x="2388390" y="306838"/>
                </a:lnTo>
                <a:lnTo>
                  <a:pt x="2329743" y="262772"/>
                </a:lnTo>
                <a:lnTo>
                  <a:pt x="2293441" y="242243"/>
                </a:lnTo>
                <a:lnTo>
                  <a:pt x="2253101" y="222705"/>
                </a:lnTo>
                <a:lnTo>
                  <a:pt x="2209183" y="204147"/>
                </a:lnTo>
                <a:lnTo>
                  <a:pt x="2162149" y="186559"/>
                </a:lnTo>
                <a:lnTo>
                  <a:pt x="2112459" y="169932"/>
                </a:lnTo>
                <a:lnTo>
                  <a:pt x="2060574" y="154255"/>
                </a:lnTo>
                <a:lnTo>
                  <a:pt x="2006954" y="139518"/>
                </a:lnTo>
                <a:lnTo>
                  <a:pt x="1952060" y="125711"/>
                </a:lnTo>
                <a:lnTo>
                  <a:pt x="1933451" y="121407"/>
                </a:lnTo>
                <a:lnTo>
                  <a:pt x="769541" y="121407"/>
                </a:lnTo>
                <a:lnTo>
                  <a:pt x="720697" y="118256"/>
                </a:lnTo>
                <a:lnTo>
                  <a:pt x="669564" y="110903"/>
                </a:lnTo>
                <a:lnTo>
                  <a:pt x="616767" y="100230"/>
                </a:lnTo>
                <a:lnTo>
                  <a:pt x="562929" y="87116"/>
                </a:lnTo>
                <a:lnTo>
                  <a:pt x="508675" y="72442"/>
                </a:lnTo>
                <a:lnTo>
                  <a:pt x="401416" y="41936"/>
                </a:lnTo>
                <a:lnTo>
                  <a:pt x="349659" y="27865"/>
                </a:lnTo>
                <a:lnTo>
                  <a:pt x="299982" y="15755"/>
                </a:lnTo>
                <a:lnTo>
                  <a:pt x="253011" y="6487"/>
                </a:lnTo>
                <a:lnTo>
                  <a:pt x="209368" y="942"/>
                </a:lnTo>
                <a:lnTo>
                  <a:pt x="169679" y="0"/>
                </a:lnTo>
                <a:close/>
              </a:path>
              <a:path w="2488565" h="1379854">
                <a:moveTo>
                  <a:pt x="1324272" y="31788"/>
                </a:moveTo>
                <a:lnTo>
                  <a:pt x="1272829" y="34764"/>
                </a:lnTo>
                <a:lnTo>
                  <a:pt x="1223389" y="40546"/>
                </a:lnTo>
                <a:lnTo>
                  <a:pt x="1175634" y="48536"/>
                </a:lnTo>
                <a:lnTo>
                  <a:pt x="1129248" y="58139"/>
                </a:lnTo>
                <a:lnTo>
                  <a:pt x="1083916" y="68757"/>
                </a:lnTo>
                <a:lnTo>
                  <a:pt x="995148" y="90654"/>
                </a:lnTo>
                <a:lnTo>
                  <a:pt x="951080" y="100740"/>
                </a:lnTo>
                <a:lnTo>
                  <a:pt x="906802" y="109454"/>
                </a:lnTo>
                <a:lnTo>
                  <a:pt x="861996" y="116201"/>
                </a:lnTo>
                <a:lnTo>
                  <a:pt x="816348" y="120384"/>
                </a:lnTo>
                <a:lnTo>
                  <a:pt x="769541" y="121407"/>
                </a:lnTo>
                <a:lnTo>
                  <a:pt x="1933451" y="121407"/>
                </a:lnTo>
                <a:lnTo>
                  <a:pt x="1840294" y="100850"/>
                </a:lnTo>
                <a:lnTo>
                  <a:pt x="1784344" y="89776"/>
                </a:lnTo>
                <a:lnTo>
                  <a:pt x="1728962" y="79592"/>
                </a:lnTo>
                <a:lnTo>
                  <a:pt x="1674611" y="70289"/>
                </a:lnTo>
                <a:lnTo>
                  <a:pt x="1621750" y="61857"/>
                </a:lnTo>
                <a:lnTo>
                  <a:pt x="1570840" y="54286"/>
                </a:lnTo>
                <a:lnTo>
                  <a:pt x="1476717" y="41686"/>
                </a:lnTo>
                <a:lnTo>
                  <a:pt x="1434425" y="36638"/>
                </a:lnTo>
                <a:lnTo>
                  <a:pt x="1378032" y="32214"/>
                </a:lnTo>
                <a:lnTo>
                  <a:pt x="1324272" y="31788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67641" y="2990898"/>
            <a:ext cx="1523153" cy="3334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34200" y="3898900"/>
            <a:ext cx="10039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7200" y="5016500"/>
            <a:ext cx="1153160" cy="1021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 spc="-5">
                <a:latin typeface="Arial"/>
                <a:cs typeface="Arial"/>
              </a:rPr>
              <a:t>TCP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  </a:t>
            </a:r>
            <a:r>
              <a:rPr dirty="0" sz="2200" spc="-10">
                <a:latin typeface="Arial"/>
                <a:cs typeface="Arial"/>
              </a:rPr>
              <a:t>buffers,  </a:t>
            </a:r>
            <a:r>
              <a:rPr dirty="0" sz="220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3100" y="4508500"/>
            <a:ext cx="83311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000" y="2146300"/>
            <a:ext cx="880110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 sz="2200">
                <a:latin typeface="Arial"/>
                <a:cs typeface="Arial"/>
              </a:rPr>
              <a:t>host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58360" y="2952798"/>
            <a:ext cx="1523153" cy="334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30000" y="3873500"/>
            <a:ext cx="10039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0" y="4323079"/>
            <a:ext cx="1153160" cy="167640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 indent="215900">
              <a:lnSpc>
                <a:spcPct val="100000"/>
              </a:lnSpc>
              <a:spcBef>
                <a:spcPts val="1360"/>
              </a:spcBef>
            </a:pPr>
            <a:r>
              <a:rPr dirty="0" sz="2200">
                <a:latin typeface="Arial"/>
                <a:cs typeface="Arial"/>
              </a:rPr>
              <a:t>socket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00"/>
              </a:lnSpc>
              <a:spcBef>
                <a:spcPts val="1380"/>
              </a:spcBef>
            </a:pPr>
            <a:r>
              <a:rPr dirty="0" sz="2200" spc="-5">
                <a:latin typeface="Arial"/>
                <a:cs typeface="Arial"/>
              </a:rPr>
              <a:t>TCP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  </a:t>
            </a:r>
            <a:r>
              <a:rPr dirty="0" sz="2200" spc="-10">
                <a:latin typeface="Arial"/>
                <a:cs typeface="Arial"/>
              </a:rPr>
              <a:t>buffers,  </a:t>
            </a:r>
            <a:r>
              <a:rPr dirty="0" sz="220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0800" y="2108200"/>
            <a:ext cx="880110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dirty="0" sz="2200">
                <a:latin typeface="Arial"/>
                <a:cs typeface="Arial"/>
              </a:rPr>
              <a:t>host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or  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0200" y="5219700"/>
            <a:ext cx="9734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8159" y="5782203"/>
            <a:ext cx="3048635" cy="2540"/>
          </a:xfrm>
          <a:custGeom>
            <a:avLst/>
            <a:gdLst/>
            <a:ahLst/>
            <a:cxnLst/>
            <a:rect l="l" t="t" r="r" b="b"/>
            <a:pathLst>
              <a:path w="3048634" h="2539">
                <a:moveTo>
                  <a:pt x="-6350" y="1094"/>
                </a:moveTo>
                <a:lnTo>
                  <a:pt x="3054915" y="1094"/>
                </a:lnTo>
              </a:path>
            </a:pathLst>
          </a:custGeom>
          <a:ln w="148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80354" y="5757082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39" y="0"/>
                </a:moveTo>
                <a:lnTo>
                  <a:pt x="0" y="54610"/>
                </a:lnTo>
                <a:lnTo>
                  <a:pt x="54629" y="27344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89900" y="575490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29" y="0"/>
                </a:moveTo>
                <a:lnTo>
                  <a:pt x="0" y="27265"/>
                </a:lnTo>
                <a:lnTo>
                  <a:pt x="54589" y="54610"/>
                </a:lnTo>
                <a:lnTo>
                  <a:pt x="54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50200" y="6654800"/>
            <a:ext cx="1237615" cy="6908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con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rolled  by</a:t>
            </a:r>
            <a:r>
              <a:rPr dirty="0" sz="2200" spc="-2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9745" y="6362837"/>
            <a:ext cx="318770" cy="413384"/>
          </a:xfrm>
          <a:custGeom>
            <a:avLst/>
            <a:gdLst/>
            <a:ahLst/>
            <a:cxnLst/>
            <a:rect l="l" t="t" r="r" b="b"/>
            <a:pathLst>
              <a:path w="318770" h="413384">
                <a:moveTo>
                  <a:pt x="318254" y="413317"/>
                </a:moveTo>
                <a:lnTo>
                  <a:pt x="3874" y="5031"/>
                </a:lnTo>
                <a:lnTo>
                  <a:pt x="0" y="0"/>
                </a:lnTo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0303" y="6324600"/>
            <a:ext cx="55244" cy="60325"/>
          </a:xfrm>
          <a:custGeom>
            <a:avLst/>
            <a:gdLst/>
            <a:ahLst/>
            <a:cxnLst/>
            <a:rect l="l" t="t" r="r" b="b"/>
            <a:pathLst>
              <a:path w="55245" h="60325">
                <a:moveTo>
                  <a:pt x="0" y="0"/>
                </a:moveTo>
                <a:lnTo>
                  <a:pt x="11681" y="59927"/>
                </a:lnTo>
                <a:lnTo>
                  <a:pt x="54951" y="2661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496300" y="3302000"/>
            <a:ext cx="1797050" cy="6908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controlled 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by  app</a:t>
            </a:r>
            <a:r>
              <a:rPr dirty="0" sz="2200" spc="-10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developer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17295" y="3682436"/>
            <a:ext cx="270510" cy="165100"/>
          </a:xfrm>
          <a:custGeom>
            <a:avLst/>
            <a:gdLst/>
            <a:ahLst/>
            <a:cxnLst/>
            <a:rect l="l" t="t" r="r" b="b"/>
            <a:pathLst>
              <a:path w="270509" h="165100">
                <a:moveTo>
                  <a:pt x="270349" y="0"/>
                </a:moveTo>
                <a:lnTo>
                  <a:pt x="5424" y="161259"/>
                </a:lnTo>
                <a:lnTo>
                  <a:pt x="0" y="164560"/>
                </a:lnTo>
              </a:path>
            </a:pathLst>
          </a:custGeom>
          <a:ln w="126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76072" y="3820370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59" h="52070">
                <a:moveTo>
                  <a:pt x="32449" y="0"/>
                </a:moveTo>
                <a:lnTo>
                  <a:pt x="0" y="51718"/>
                </a:lnTo>
                <a:lnTo>
                  <a:pt x="60844" y="46648"/>
                </a:lnTo>
                <a:lnTo>
                  <a:pt x="3244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64269" y="8940800"/>
            <a:ext cx="153924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2870"/>
              </a:lnSpc>
              <a:spcBef>
                <a:spcPts val="100"/>
              </a:spcBef>
            </a:pPr>
            <a:r>
              <a:rPr dirty="0" sz="2400" spc="-114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1910"/>
              </a:lnSpc>
            </a:pPr>
            <a:r>
              <a:rPr dirty="0" sz="1600" spc="-5">
                <a:latin typeface="Arial"/>
                <a:cs typeface="Arial"/>
              </a:rPr>
              <a:t>Application</a:t>
            </a:r>
            <a:r>
              <a:rPr dirty="0" sz="1600" spc="3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2-12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822" y="2203450"/>
            <a:ext cx="5524500" cy="2641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74930" marR="288290">
              <a:lnSpc>
                <a:spcPts val="4900"/>
              </a:lnSpc>
              <a:spcBef>
                <a:spcPts val="630"/>
              </a:spcBef>
            </a:pPr>
            <a:r>
              <a:rPr dirty="0" sz="4200" spc="-145">
                <a:latin typeface="Tahoma"/>
                <a:cs typeface="Tahoma"/>
              </a:rPr>
              <a:t>Recall </a:t>
            </a:r>
            <a:r>
              <a:rPr dirty="0" sz="4200" spc="-170">
                <a:latin typeface="Tahoma"/>
                <a:cs typeface="Tahoma"/>
              </a:rPr>
              <a:t>that </a:t>
            </a:r>
            <a:r>
              <a:rPr dirty="0" sz="4200" spc="-145">
                <a:latin typeface="Tahoma"/>
                <a:cs typeface="Tahoma"/>
              </a:rPr>
              <a:t>sockets </a:t>
            </a:r>
            <a:r>
              <a:rPr dirty="0" sz="4200" spc="-105">
                <a:latin typeface="Tahoma"/>
                <a:cs typeface="Tahoma"/>
              </a:rPr>
              <a:t>sit  </a:t>
            </a:r>
            <a:r>
              <a:rPr dirty="0" sz="4200" spc="-180">
                <a:latin typeface="Tahoma"/>
                <a:cs typeface="Tahoma"/>
              </a:rPr>
              <a:t>between </a:t>
            </a:r>
            <a:r>
              <a:rPr dirty="0" sz="4200" spc="-155">
                <a:latin typeface="Tahoma"/>
                <a:cs typeface="Tahoma"/>
              </a:rPr>
              <a:t>the </a:t>
            </a:r>
            <a:r>
              <a:rPr dirty="0" sz="4200" spc="-160">
                <a:latin typeface="Tahoma"/>
                <a:cs typeface="Tahoma"/>
              </a:rPr>
              <a:t>application  </a:t>
            </a:r>
            <a:r>
              <a:rPr dirty="0" sz="4200" spc="-140">
                <a:latin typeface="Tahoma"/>
                <a:cs typeface="Tahoma"/>
              </a:rPr>
              <a:t>process </a:t>
            </a:r>
            <a:r>
              <a:rPr dirty="0" sz="4200" spc="-280">
                <a:latin typeface="Tahoma"/>
                <a:cs typeface="Tahoma"/>
              </a:rPr>
              <a:t>and </a:t>
            </a:r>
            <a:r>
              <a:rPr dirty="0" sz="4200" spc="-155">
                <a:latin typeface="Tahoma"/>
                <a:cs typeface="Tahoma"/>
              </a:rPr>
              <a:t>the  </a:t>
            </a:r>
            <a:r>
              <a:rPr dirty="0" sz="4200" spc="-85">
                <a:latin typeface="Tahoma"/>
                <a:cs typeface="Tahoma"/>
              </a:rPr>
              <a:t>transport</a:t>
            </a:r>
            <a:r>
              <a:rPr dirty="0" sz="4200" spc="-160">
                <a:latin typeface="Tahoma"/>
                <a:cs typeface="Tahoma"/>
              </a:rPr>
              <a:t> </a:t>
            </a:r>
            <a:r>
              <a:rPr dirty="0" sz="4200" spc="-30">
                <a:latin typeface="Tahoma"/>
                <a:cs typeface="Tahoma"/>
              </a:rPr>
              <a:t>protocol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822" y="5194300"/>
            <a:ext cx="5524500" cy="3263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74930" marR="217170">
              <a:lnSpc>
                <a:spcPts val="4900"/>
              </a:lnSpc>
              <a:spcBef>
                <a:spcPts val="680"/>
              </a:spcBef>
            </a:pPr>
            <a:r>
              <a:rPr dirty="0" sz="4200" spc="-170">
                <a:latin typeface="Tahoma"/>
                <a:cs typeface="Tahoma"/>
              </a:rPr>
              <a:t>Sockets </a:t>
            </a:r>
            <a:r>
              <a:rPr dirty="0" sz="4200" spc="-110">
                <a:latin typeface="Tahoma"/>
                <a:cs typeface="Tahoma"/>
              </a:rPr>
              <a:t>form </a:t>
            </a:r>
            <a:r>
              <a:rPr dirty="0" sz="4200" spc="-155">
                <a:latin typeface="Tahoma"/>
                <a:cs typeface="Tahoma"/>
              </a:rPr>
              <a:t>the </a:t>
            </a:r>
            <a:r>
              <a:rPr dirty="0" sz="4200" spc="-254">
                <a:latin typeface="Tahoma"/>
                <a:cs typeface="Tahoma"/>
              </a:rPr>
              <a:t>glue  </a:t>
            </a:r>
            <a:r>
              <a:rPr dirty="0" sz="4200" spc="-170">
                <a:latin typeface="Tahoma"/>
                <a:cs typeface="Tahoma"/>
              </a:rPr>
              <a:t>that </a:t>
            </a:r>
            <a:r>
              <a:rPr dirty="0" sz="4200" spc="-145">
                <a:latin typeface="Tahoma"/>
                <a:cs typeface="Tahoma"/>
              </a:rPr>
              <a:t>allows </a:t>
            </a:r>
            <a:r>
              <a:rPr dirty="0" sz="4200" spc="-160">
                <a:latin typeface="Tahoma"/>
                <a:cs typeface="Tahoma"/>
              </a:rPr>
              <a:t>processes </a:t>
            </a:r>
            <a:r>
              <a:rPr dirty="0" sz="4200" spc="15">
                <a:latin typeface="Tahoma"/>
                <a:cs typeface="Tahoma"/>
              </a:rPr>
              <a:t>to  </a:t>
            </a:r>
            <a:r>
              <a:rPr dirty="0" sz="4200" spc="-180" i="1">
                <a:latin typeface="Calibri"/>
                <a:cs typeface="Calibri"/>
              </a:rPr>
              <a:t>interface </a:t>
            </a:r>
            <a:r>
              <a:rPr dirty="0" sz="4200" spc="-100">
                <a:latin typeface="Tahoma"/>
                <a:cs typeface="Tahoma"/>
              </a:rPr>
              <a:t>with </a:t>
            </a:r>
            <a:r>
              <a:rPr dirty="0" sz="4200" spc="-105">
                <a:latin typeface="Tahoma"/>
                <a:cs typeface="Tahoma"/>
              </a:rPr>
              <a:t>transports  </a:t>
            </a:r>
            <a:r>
              <a:rPr dirty="0" sz="4200" spc="-275">
                <a:latin typeface="Tahoma"/>
                <a:cs typeface="Tahoma"/>
              </a:rPr>
              <a:t>(and </a:t>
            </a:r>
            <a:r>
              <a:rPr dirty="0" sz="4200" spc="-200">
                <a:latin typeface="Tahoma"/>
                <a:cs typeface="Tahoma"/>
              </a:rPr>
              <a:t>hence </a:t>
            </a:r>
            <a:r>
              <a:rPr dirty="0" sz="4200" spc="-165">
                <a:latin typeface="Tahoma"/>
                <a:cs typeface="Tahoma"/>
              </a:rPr>
              <a:t>all </a:t>
            </a:r>
            <a:r>
              <a:rPr dirty="0" sz="4200" spc="-60">
                <a:latin typeface="Tahoma"/>
                <a:cs typeface="Tahoma"/>
              </a:rPr>
              <a:t>lower  </a:t>
            </a:r>
            <a:r>
              <a:rPr dirty="0" sz="4200" spc="-220">
                <a:latin typeface="Tahoma"/>
                <a:cs typeface="Tahoma"/>
              </a:rPr>
              <a:t>layers)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187700"/>
            <a:ext cx="1008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 SOCK_STREAM,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187700"/>
            <a:ext cx="1008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 SOCK_STREAM,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7628" y="3054570"/>
            <a:ext cx="4229100" cy="736600"/>
          </a:xfrm>
          <a:custGeom>
            <a:avLst/>
            <a:gdLst/>
            <a:ahLst/>
            <a:cxnLst/>
            <a:rect l="l" t="t" r="r" b="b"/>
            <a:pathLst>
              <a:path w="4229100" h="736600">
                <a:moveTo>
                  <a:pt x="3609761" y="107872"/>
                </a:moveTo>
                <a:lnTo>
                  <a:pt x="3673239" y="119409"/>
                </a:lnTo>
                <a:lnTo>
                  <a:pt x="3733286" y="131299"/>
                </a:lnTo>
                <a:lnTo>
                  <a:pt x="3789901" y="143520"/>
                </a:lnTo>
                <a:lnTo>
                  <a:pt x="3843085" y="156054"/>
                </a:lnTo>
                <a:lnTo>
                  <a:pt x="3892838" y="168881"/>
                </a:lnTo>
                <a:lnTo>
                  <a:pt x="3939160" y="181982"/>
                </a:lnTo>
                <a:lnTo>
                  <a:pt x="3982050" y="195337"/>
                </a:lnTo>
                <a:lnTo>
                  <a:pt x="4021510" y="208927"/>
                </a:lnTo>
                <a:lnTo>
                  <a:pt x="4057538" y="222731"/>
                </a:lnTo>
                <a:lnTo>
                  <a:pt x="4119300" y="250907"/>
                </a:lnTo>
                <a:lnTo>
                  <a:pt x="4167337" y="279708"/>
                </a:lnTo>
                <a:lnTo>
                  <a:pt x="4201650" y="308978"/>
                </a:lnTo>
                <a:lnTo>
                  <a:pt x="4227384" y="353420"/>
                </a:lnTo>
                <a:lnTo>
                  <a:pt x="4229100" y="368299"/>
                </a:lnTo>
                <a:lnTo>
                  <a:pt x="4227384" y="383179"/>
                </a:lnTo>
                <a:lnTo>
                  <a:pt x="4201650" y="427621"/>
                </a:lnTo>
                <a:lnTo>
                  <a:pt x="4167337" y="456891"/>
                </a:lnTo>
                <a:lnTo>
                  <a:pt x="4119300" y="485692"/>
                </a:lnTo>
                <a:lnTo>
                  <a:pt x="4057538" y="513868"/>
                </a:lnTo>
                <a:lnTo>
                  <a:pt x="4021510" y="527672"/>
                </a:lnTo>
                <a:lnTo>
                  <a:pt x="3982050" y="541262"/>
                </a:lnTo>
                <a:lnTo>
                  <a:pt x="3939160" y="554617"/>
                </a:lnTo>
                <a:lnTo>
                  <a:pt x="3892838" y="567717"/>
                </a:lnTo>
                <a:lnTo>
                  <a:pt x="3843085" y="580545"/>
                </a:lnTo>
                <a:lnTo>
                  <a:pt x="3789901" y="593079"/>
                </a:lnTo>
                <a:lnTo>
                  <a:pt x="3733286" y="605300"/>
                </a:lnTo>
                <a:lnTo>
                  <a:pt x="3673239" y="617189"/>
                </a:lnTo>
                <a:lnTo>
                  <a:pt x="3609761" y="628727"/>
                </a:lnTo>
                <a:lnTo>
                  <a:pt x="3567335" y="635916"/>
                </a:lnTo>
                <a:lnTo>
                  <a:pt x="3524054" y="642858"/>
                </a:lnTo>
                <a:lnTo>
                  <a:pt x="3479950" y="649551"/>
                </a:lnTo>
                <a:lnTo>
                  <a:pt x="3435050" y="655997"/>
                </a:lnTo>
                <a:lnTo>
                  <a:pt x="3389386" y="662195"/>
                </a:lnTo>
                <a:lnTo>
                  <a:pt x="3342988" y="668145"/>
                </a:lnTo>
                <a:lnTo>
                  <a:pt x="3295885" y="673847"/>
                </a:lnTo>
                <a:lnTo>
                  <a:pt x="3248108" y="679301"/>
                </a:lnTo>
                <a:lnTo>
                  <a:pt x="3199686" y="684507"/>
                </a:lnTo>
                <a:lnTo>
                  <a:pt x="3150650" y="689465"/>
                </a:lnTo>
                <a:lnTo>
                  <a:pt x="3101029" y="694176"/>
                </a:lnTo>
                <a:lnTo>
                  <a:pt x="3050853" y="698638"/>
                </a:lnTo>
                <a:lnTo>
                  <a:pt x="3000153" y="702852"/>
                </a:lnTo>
                <a:lnTo>
                  <a:pt x="2948958" y="706819"/>
                </a:lnTo>
                <a:lnTo>
                  <a:pt x="2897299" y="710538"/>
                </a:lnTo>
                <a:lnTo>
                  <a:pt x="2845205" y="714009"/>
                </a:lnTo>
                <a:lnTo>
                  <a:pt x="2792706" y="717231"/>
                </a:lnTo>
                <a:lnTo>
                  <a:pt x="2739832" y="720206"/>
                </a:lnTo>
                <a:lnTo>
                  <a:pt x="2686614" y="722933"/>
                </a:lnTo>
                <a:lnTo>
                  <a:pt x="2633081" y="725412"/>
                </a:lnTo>
                <a:lnTo>
                  <a:pt x="2579263" y="727644"/>
                </a:lnTo>
                <a:lnTo>
                  <a:pt x="2525190" y="729627"/>
                </a:lnTo>
                <a:lnTo>
                  <a:pt x="2470893" y="731362"/>
                </a:lnTo>
                <a:lnTo>
                  <a:pt x="2416401" y="732850"/>
                </a:lnTo>
                <a:lnTo>
                  <a:pt x="2361743" y="734089"/>
                </a:lnTo>
                <a:lnTo>
                  <a:pt x="2306951" y="735081"/>
                </a:lnTo>
                <a:lnTo>
                  <a:pt x="2252054" y="735825"/>
                </a:lnTo>
                <a:lnTo>
                  <a:pt x="2197082" y="736321"/>
                </a:lnTo>
                <a:lnTo>
                  <a:pt x="2142065" y="736569"/>
                </a:lnTo>
                <a:lnTo>
                  <a:pt x="2087033" y="736569"/>
                </a:lnTo>
                <a:lnTo>
                  <a:pt x="2032016" y="736321"/>
                </a:lnTo>
                <a:lnTo>
                  <a:pt x="1977044" y="735825"/>
                </a:lnTo>
                <a:lnTo>
                  <a:pt x="1922147" y="735081"/>
                </a:lnTo>
                <a:lnTo>
                  <a:pt x="1867355" y="734089"/>
                </a:lnTo>
                <a:lnTo>
                  <a:pt x="1812697" y="732850"/>
                </a:lnTo>
                <a:lnTo>
                  <a:pt x="1758205" y="731362"/>
                </a:lnTo>
                <a:lnTo>
                  <a:pt x="1703907" y="729627"/>
                </a:lnTo>
                <a:lnTo>
                  <a:pt x="1649835" y="727644"/>
                </a:lnTo>
                <a:lnTo>
                  <a:pt x="1596017" y="725412"/>
                </a:lnTo>
                <a:lnTo>
                  <a:pt x="1542484" y="722933"/>
                </a:lnTo>
                <a:lnTo>
                  <a:pt x="1489265" y="720206"/>
                </a:lnTo>
                <a:lnTo>
                  <a:pt x="1436392" y="717231"/>
                </a:lnTo>
                <a:lnTo>
                  <a:pt x="1383893" y="714009"/>
                </a:lnTo>
                <a:lnTo>
                  <a:pt x="1331799" y="710538"/>
                </a:lnTo>
                <a:lnTo>
                  <a:pt x="1280139" y="706819"/>
                </a:lnTo>
                <a:lnTo>
                  <a:pt x="1228945" y="702852"/>
                </a:lnTo>
                <a:lnTo>
                  <a:pt x="1178244" y="698638"/>
                </a:lnTo>
                <a:lnTo>
                  <a:pt x="1128069" y="694176"/>
                </a:lnTo>
                <a:lnTo>
                  <a:pt x="1078448" y="689465"/>
                </a:lnTo>
                <a:lnTo>
                  <a:pt x="1029412" y="684507"/>
                </a:lnTo>
                <a:lnTo>
                  <a:pt x="980990" y="679301"/>
                </a:lnTo>
                <a:lnTo>
                  <a:pt x="933213" y="673847"/>
                </a:lnTo>
                <a:lnTo>
                  <a:pt x="886110" y="668145"/>
                </a:lnTo>
                <a:lnTo>
                  <a:pt x="839712" y="662195"/>
                </a:lnTo>
                <a:lnTo>
                  <a:pt x="794048" y="655997"/>
                </a:lnTo>
                <a:lnTo>
                  <a:pt x="749148" y="649551"/>
                </a:lnTo>
                <a:lnTo>
                  <a:pt x="705044" y="642858"/>
                </a:lnTo>
                <a:lnTo>
                  <a:pt x="661763" y="635916"/>
                </a:lnTo>
                <a:lnTo>
                  <a:pt x="619337" y="628727"/>
                </a:lnTo>
                <a:lnTo>
                  <a:pt x="555859" y="617189"/>
                </a:lnTo>
                <a:lnTo>
                  <a:pt x="495812" y="605300"/>
                </a:lnTo>
                <a:lnTo>
                  <a:pt x="439197" y="593079"/>
                </a:lnTo>
                <a:lnTo>
                  <a:pt x="386013" y="580545"/>
                </a:lnTo>
                <a:lnTo>
                  <a:pt x="336260" y="567717"/>
                </a:lnTo>
                <a:lnTo>
                  <a:pt x="289939" y="554617"/>
                </a:lnTo>
                <a:lnTo>
                  <a:pt x="247048" y="541262"/>
                </a:lnTo>
                <a:lnTo>
                  <a:pt x="207589" y="527672"/>
                </a:lnTo>
                <a:lnTo>
                  <a:pt x="171561" y="513868"/>
                </a:lnTo>
                <a:lnTo>
                  <a:pt x="109799" y="485692"/>
                </a:lnTo>
                <a:lnTo>
                  <a:pt x="61762" y="456891"/>
                </a:lnTo>
                <a:lnTo>
                  <a:pt x="27449" y="427621"/>
                </a:lnTo>
                <a:lnTo>
                  <a:pt x="1715" y="383179"/>
                </a:lnTo>
                <a:lnTo>
                  <a:pt x="0" y="368299"/>
                </a:lnTo>
                <a:lnTo>
                  <a:pt x="1715" y="353420"/>
                </a:lnTo>
                <a:lnTo>
                  <a:pt x="27449" y="308978"/>
                </a:lnTo>
                <a:lnTo>
                  <a:pt x="61762" y="279708"/>
                </a:lnTo>
                <a:lnTo>
                  <a:pt x="109799" y="250907"/>
                </a:lnTo>
                <a:lnTo>
                  <a:pt x="171561" y="222731"/>
                </a:lnTo>
                <a:lnTo>
                  <a:pt x="207589" y="208927"/>
                </a:lnTo>
                <a:lnTo>
                  <a:pt x="247048" y="195337"/>
                </a:lnTo>
                <a:lnTo>
                  <a:pt x="289939" y="181982"/>
                </a:lnTo>
                <a:lnTo>
                  <a:pt x="336260" y="168881"/>
                </a:lnTo>
                <a:lnTo>
                  <a:pt x="386013" y="156054"/>
                </a:lnTo>
                <a:lnTo>
                  <a:pt x="439197" y="143520"/>
                </a:lnTo>
                <a:lnTo>
                  <a:pt x="495812" y="131299"/>
                </a:lnTo>
                <a:lnTo>
                  <a:pt x="555859" y="119409"/>
                </a:lnTo>
                <a:lnTo>
                  <a:pt x="619337" y="107872"/>
                </a:lnTo>
                <a:lnTo>
                  <a:pt x="661763" y="100683"/>
                </a:lnTo>
                <a:lnTo>
                  <a:pt x="705044" y="93741"/>
                </a:lnTo>
                <a:lnTo>
                  <a:pt x="749148" y="87047"/>
                </a:lnTo>
                <a:lnTo>
                  <a:pt x="794048" y="80602"/>
                </a:lnTo>
                <a:lnTo>
                  <a:pt x="839712" y="74404"/>
                </a:lnTo>
                <a:lnTo>
                  <a:pt x="886110" y="68454"/>
                </a:lnTo>
                <a:lnTo>
                  <a:pt x="933213" y="62752"/>
                </a:lnTo>
                <a:lnTo>
                  <a:pt x="980990" y="57298"/>
                </a:lnTo>
                <a:lnTo>
                  <a:pt x="1029412" y="52092"/>
                </a:lnTo>
                <a:lnTo>
                  <a:pt x="1078448" y="47134"/>
                </a:lnTo>
                <a:lnTo>
                  <a:pt x="1128069" y="42423"/>
                </a:lnTo>
                <a:lnTo>
                  <a:pt x="1178244" y="37961"/>
                </a:lnTo>
                <a:lnTo>
                  <a:pt x="1228945" y="33746"/>
                </a:lnTo>
                <a:lnTo>
                  <a:pt x="1280139" y="29780"/>
                </a:lnTo>
                <a:lnTo>
                  <a:pt x="1331799" y="26061"/>
                </a:lnTo>
                <a:lnTo>
                  <a:pt x="1383893" y="22590"/>
                </a:lnTo>
                <a:lnTo>
                  <a:pt x="1436392" y="19368"/>
                </a:lnTo>
                <a:lnTo>
                  <a:pt x="1489265" y="16393"/>
                </a:lnTo>
                <a:lnTo>
                  <a:pt x="1542484" y="13666"/>
                </a:lnTo>
                <a:lnTo>
                  <a:pt x="1596017" y="11187"/>
                </a:lnTo>
                <a:lnTo>
                  <a:pt x="1649835" y="8955"/>
                </a:lnTo>
                <a:lnTo>
                  <a:pt x="1703907" y="6972"/>
                </a:lnTo>
                <a:lnTo>
                  <a:pt x="1758205" y="5237"/>
                </a:lnTo>
                <a:lnTo>
                  <a:pt x="1812697" y="3749"/>
                </a:lnTo>
                <a:lnTo>
                  <a:pt x="1867355" y="2510"/>
                </a:lnTo>
                <a:lnTo>
                  <a:pt x="1922147" y="1518"/>
                </a:lnTo>
                <a:lnTo>
                  <a:pt x="1977044" y="774"/>
                </a:lnTo>
                <a:lnTo>
                  <a:pt x="2032016" y="278"/>
                </a:lnTo>
                <a:lnTo>
                  <a:pt x="2087033" y="30"/>
                </a:lnTo>
                <a:lnTo>
                  <a:pt x="2142065" y="30"/>
                </a:lnTo>
                <a:lnTo>
                  <a:pt x="2197082" y="278"/>
                </a:lnTo>
                <a:lnTo>
                  <a:pt x="2252054" y="774"/>
                </a:lnTo>
                <a:lnTo>
                  <a:pt x="2306951" y="1518"/>
                </a:lnTo>
                <a:lnTo>
                  <a:pt x="2361743" y="2510"/>
                </a:lnTo>
                <a:lnTo>
                  <a:pt x="2416401" y="3749"/>
                </a:lnTo>
                <a:lnTo>
                  <a:pt x="2470893" y="5237"/>
                </a:lnTo>
                <a:lnTo>
                  <a:pt x="2525190" y="6972"/>
                </a:lnTo>
                <a:lnTo>
                  <a:pt x="2579263" y="8955"/>
                </a:lnTo>
                <a:lnTo>
                  <a:pt x="2633081" y="11187"/>
                </a:lnTo>
                <a:lnTo>
                  <a:pt x="2686614" y="13666"/>
                </a:lnTo>
                <a:lnTo>
                  <a:pt x="2739832" y="16393"/>
                </a:lnTo>
                <a:lnTo>
                  <a:pt x="2792706" y="19368"/>
                </a:lnTo>
                <a:lnTo>
                  <a:pt x="2845205" y="22590"/>
                </a:lnTo>
                <a:lnTo>
                  <a:pt x="2897299" y="26061"/>
                </a:lnTo>
                <a:lnTo>
                  <a:pt x="2948958" y="29780"/>
                </a:lnTo>
                <a:lnTo>
                  <a:pt x="3000153" y="33746"/>
                </a:lnTo>
                <a:lnTo>
                  <a:pt x="3050853" y="37961"/>
                </a:lnTo>
                <a:lnTo>
                  <a:pt x="3101029" y="42423"/>
                </a:lnTo>
                <a:lnTo>
                  <a:pt x="3150650" y="47134"/>
                </a:lnTo>
                <a:lnTo>
                  <a:pt x="3199686" y="52092"/>
                </a:lnTo>
                <a:lnTo>
                  <a:pt x="3248108" y="57298"/>
                </a:lnTo>
                <a:lnTo>
                  <a:pt x="3295885" y="62752"/>
                </a:lnTo>
                <a:lnTo>
                  <a:pt x="3342988" y="68454"/>
                </a:lnTo>
                <a:lnTo>
                  <a:pt x="3389386" y="74404"/>
                </a:lnTo>
                <a:lnTo>
                  <a:pt x="3435050" y="80602"/>
                </a:lnTo>
                <a:lnTo>
                  <a:pt x="3479950" y="87047"/>
                </a:lnTo>
                <a:lnTo>
                  <a:pt x="3524054" y="93741"/>
                </a:lnTo>
                <a:lnTo>
                  <a:pt x="3567335" y="100683"/>
                </a:lnTo>
                <a:lnTo>
                  <a:pt x="3609761" y="107872"/>
                </a:lnTo>
              </a:path>
            </a:pathLst>
          </a:custGeom>
          <a:ln w="76200">
            <a:solidFill>
              <a:srgbClr val="04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00" y="355600"/>
            <a:ext cx="718565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Example </a:t>
            </a:r>
            <a:r>
              <a:rPr dirty="0" spc="260"/>
              <a:t>TCP</a:t>
            </a:r>
            <a:r>
              <a:rPr dirty="0" spc="-580"/>
              <a:t> </a:t>
            </a:r>
            <a:r>
              <a:rPr dirty="0" spc="-135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451100"/>
            <a:ext cx="642683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protoinfo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getprotobyname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(“tcp”);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sd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socket (PF_INET,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SOCK_STREAM,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832" y="3187700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protoinfo-&gt;p_proto);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600" y="7239000"/>
            <a:ext cx="4049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read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(sd,buffer,BUFLEN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9916" y="7239000"/>
            <a:ext cx="940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1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7607300"/>
            <a:ext cx="551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printf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(stdout,"%s\n",buffer);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0" y="2351129"/>
            <a:ext cx="2032242" cy="70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0845" y="2392137"/>
            <a:ext cx="1916430" cy="594360"/>
          </a:xfrm>
          <a:custGeom>
            <a:avLst/>
            <a:gdLst/>
            <a:ahLst/>
            <a:cxnLst/>
            <a:rect l="l" t="t" r="r" b="b"/>
            <a:pathLst>
              <a:path w="1916430" h="594360">
                <a:moveTo>
                  <a:pt x="1636288" y="86954"/>
                </a:moveTo>
                <a:lnTo>
                  <a:pt x="1692308" y="105863"/>
                </a:lnTo>
                <a:lnTo>
                  <a:pt x="1742103" y="125846"/>
                </a:lnTo>
                <a:lnTo>
                  <a:pt x="1785674" y="146775"/>
                </a:lnTo>
                <a:lnTo>
                  <a:pt x="1823020" y="168524"/>
                </a:lnTo>
                <a:lnTo>
                  <a:pt x="1854142" y="190967"/>
                </a:lnTo>
                <a:lnTo>
                  <a:pt x="1897713" y="237431"/>
                </a:lnTo>
                <a:lnTo>
                  <a:pt x="1916386" y="285158"/>
                </a:lnTo>
                <a:lnTo>
                  <a:pt x="1916386" y="309178"/>
                </a:lnTo>
                <a:lnTo>
                  <a:pt x="1897713" y="356905"/>
                </a:lnTo>
                <a:lnTo>
                  <a:pt x="1854142" y="403369"/>
                </a:lnTo>
                <a:lnTo>
                  <a:pt x="1823020" y="425812"/>
                </a:lnTo>
                <a:lnTo>
                  <a:pt x="1785674" y="447561"/>
                </a:lnTo>
                <a:lnTo>
                  <a:pt x="1742103" y="468490"/>
                </a:lnTo>
                <a:lnTo>
                  <a:pt x="1692308" y="488473"/>
                </a:lnTo>
                <a:lnTo>
                  <a:pt x="1636288" y="507382"/>
                </a:lnTo>
                <a:lnTo>
                  <a:pt x="1593743" y="519805"/>
                </a:lnTo>
                <a:lnTo>
                  <a:pt x="1549425" y="531271"/>
                </a:lnTo>
                <a:lnTo>
                  <a:pt x="1503475" y="541782"/>
                </a:lnTo>
                <a:lnTo>
                  <a:pt x="1456035" y="551337"/>
                </a:lnTo>
                <a:lnTo>
                  <a:pt x="1407248" y="559937"/>
                </a:lnTo>
                <a:lnTo>
                  <a:pt x="1357256" y="567582"/>
                </a:lnTo>
                <a:lnTo>
                  <a:pt x="1306199" y="574270"/>
                </a:lnTo>
                <a:lnTo>
                  <a:pt x="1254220" y="580004"/>
                </a:lnTo>
                <a:lnTo>
                  <a:pt x="1201461" y="584781"/>
                </a:lnTo>
                <a:lnTo>
                  <a:pt x="1148063" y="588603"/>
                </a:lnTo>
                <a:lnTo>
                  <a:pt x="1094169" y="591470"/>
                </a:lnTo>
                <a:lnTo>
                  <a:pt x="1039921" y="593381"/>
                </a:lnTo>
                <a:lnTo>
                  <a:pt x="985459" y="594337"/>
                </a:lnTo>
                <a:lnTo>
                  <a:pt x="930927" y="594337"/>
                </a:lnTo>
                <a:lnTo>
                  <a:pt x="876465" y="593381"/>
                </a:lnTo>
                <a:lnTo>
                  <a:pt x="822217" y="591470"/>
                </a:lnTo>
                <a:lnTo>
                  <a:pt x="768323" y="588603"/>
                </a:lnTo>
                <a:lnTo>
                  <a:pt x="714925" y="584781"/>
                </a:lnTo>
                <a:lnTo>
                  <a:pt x="662166" y="580004"/>
                </a:lnTo>
                <a:lnTo>
                  <a:pt x="610187" y="574270"/>
                </a:lnTo>
                <a:lnTo>
                  <a:pt x="559130" y="567582"/>
                </a:lnTo>
                <a:lnTo>
                  <a:pt x="509138" y="559937"/>
                </a:lnTo>
                <a:lnTo>
                  <a:pt x="460351" y="551337"/>
                </a:lnTo>
                <a:lnTo>
                  <a:pt x="412911" y="541782"/>
                </a:lnTo>
                <a:lnTo>
                  <a:pt x="366961" y="531271"/>
                </a:lnTo>
                <a:lnTo>
                  <a:pt x="322643" y="519805"/>
                </a:lnTo>
                <a:lnTo>
                  <a:pt x="280098" y="507382"/>
                </a:lnTo>
                <a:lnTo>
                  <a:pt x="224078" y="488473"/>
                </a:lnTo>
                <a:lnTo>
                  <a:pt x="174283" y="468490"/>
                </a:lnTo>
                <a:lnTo>
                  <a:pt x="130712" y="447561"/>
                </a:lnTo>
                <a:lnTo>
                  <a:pt x="93366" y="425812"/>
                </a:lnTo>
                <a:lnTo>
                  <a:pt x="62244" y="403369"/>
                </a:lnTo>
                <a:lnTo>
                  <a:pt x="18673" y="356905"/>
                </a:lnTo>
                <a:lnTo>
                  <a:pt x="0" y="309178"/>
                </a:lnTo>
                <a:lnTo>
                  <a:pt x="0" y="285158"/>
                </a:lnTo>
                <a:lnTo>
                  <a:pt x="6224" y="261200"/>
                </a:lnTo>
                <a:lnTo>
                  <a:pt x="37346" y="213979"/>
                </a:lnTo>
                <a:lnTo>
                  <a:pt x="93366" y="168524"/>
                </a:lnTo>
                <a:lnTo>
                  <a:pt x="130712" y="146775"/>
                </a:lnTo>
                <a:lnTo>
                  <a:pt x="174283" y="125846"/>
                </a:lnTo>
                <a:lnTo>
                  <a:pt x="224078" y="105863"/>
                </a:lnTo>
                <a:lnTo>
                  <a:pt x="280098" y="86954"/>
                </a:lnTo>
                <a:lnTo>
                  <a:pt x="322643" y="74532"/>
                </a:lnTo>
                <a:lnTo>
                  <a:pt x="366961" y="63065"/>
                </a:lnTo>
                <a:lnTo>
                  <a:pt x="412911" y="52554"/>
                </a:lnTo>
                <a:lnTo>
                  <a:pt x="460351" y="42999"/>
                </a:lnTo>
                <a:lnTo>
                  <a:pt x="509138" y="34399"/>
                </a:lnTo>
                <a:lnTo>
                  <a:pt x="559130" y="26755"/>
                </a:lnTo>
                <a:lnTo>
                  <a:pt x="610187" y="20066"/>
                </a:lnTo>
                <a:lnTo>
                  <a:pt x="662166" y="14333"/>
                </a:lnTo>
                <a:lnTo>
                  <a:pt x="714925" y="9555"/>
                </a:lnTo>
                <a:lnTo>
                  <a:pt x="768323" y="5733"/>
                </a:lnTo>
                <a:lnTo>
                  <a:pt x="822217" y="2866"/>
                </a:lnTo>
                <a:lnTo>
                  <a:pt x="876465" y="955"/>
                </a:lnTo>
                <a:lnTo>
                  <a:pt x="930927" y="0"/>
                </a:lnTo>
                <a:lnTo>
                  <a:pt x="985459" y="0"/>
                </a:lnTo>
                <a:lnTo>
                  <a:pt x="1039921" y="955"/>
                </a:lnTo>
                <a:lnTo>
                  <a:pt x="1094169" y="2866"/>
                </a:lnTo>
                <a:lnTo>
                  <a:pt x="1148063" y="5733"/>
                </a:lnTo>
                <a:lnTo>
                  <a:pt x="1201461" y="9555"/>
                </a:lnTo>
                <a:lnTo>
                  <a:pt x="1254220" y="14333"/>
                </a:lnTo>
                <a:lnTo>
                  <a:pt x="1306199" y="20066"/>
                </a:lnTo>
                <a:lnTo>
                  <a:pt x="1357256" y="26755"/>
                </a:lnTo>
                <a:lnTo>
                  <a:pt x="1407248" y="34399"/>
                </a:lnTo>
                <a:lnTo>
                  <a:pt x="1456035" y="42999"/>
                </a:lnTo>
                <a:lnTo>
                  <a:pt x="1503475" y="52554"/>
                </a:lnTo>
                <a:lnTo>
                  <a:pt x="1549425" y="63065"/>
                </a:lnTo>
                <a:lnTo>
                  <a:pt x="1593743" y="74532"/>
                </a:lnTo>
                <a:lnTo>
                  <a:pt x="1636288" y="86954"/>
                </a:lnTo>
                <a:close/>
              </a:path>
            </a:pathLst>
          </a:custGeom>
          <a:ln w="63499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28915" y="2914663"/>
            <a:ext cx="5418455" cy="277495"/>
          </a:xfrm>
          <a:custGeom>
            <a:avLst/>
            <a:gdLst/>
            <a:ahLst/>
            <a:cxnLst/>
            <a:rect l="l" t="t" r="r" b="b"/>
            <a:pathLst>
              <a:path w="5418455" h="277494">
                <a:moveTo>
                  <a:pt x="0" y="0"/>
                </a:moveTo>
                <a:lnTo>
                  <a:pt x="49721" y="8562"/>
                </a:lnTo>
                <a:lnTo>
                  <a:pt x="99462" y="17000"/>
                </a:lnTo>
                <a:lnTo>
                  <a:pt x="149223" y="25313"/>
                </a:lnTo>
                <a:lnTo>
                  <a:pt x="199004" y="33501"/>
                </a:lnTo>
                <a:lnTo>
                  <a:pt x="248803" y="41565"/>
                </a:lnTo>
                <a:lnTo>
                  <a:pt x="298622" y="49503"/>
                </a:lnTo>
                <a:lnTo>
                  <a:pt x="348459" y="57316"/>
                </a:lnTo>
                <a:lnTo>
                  <a:pt x="398314" y="65005"/>
                </a:lnTo>
                <a:lnTo>
                  <a:pt x="448188" y="72567"/>
                </a:lnTo>
                <a:lnTo>
                  <a:pt x="498080" y="80005"/>
                </a:lnTo>
                <a:lnTo>
                  <a:pt x="547990" y="87317"/>
                </a:lnTo>
                <a:lnTo>
                  <a:pt x="597917" y="94503"/>
                </a:lnTo>
                <a:lnTo>
                  <a:pt x="647862" y="101564"/>
                </a:lnTo>
                <a:lnTo>
                  <a:pt x="697823" y="108500"/>
                </a:lnTo>
                <a:lnTo>
                  <a:pt x="747802" y="115309"/>
                </a:lnTo>
                <a:lnTo>
                  <a:pt x="797797" y="121993"/>
                </a:lnTo>
                <a:lnTo>
                  <a:pt x="847809" y="128551"/>
                </a:lnTo>
                <a:lnTo>
                  <a:pt x="897836" y="134982"/>
                </a:lnTo>
                <a:lnTo>
                  <a:pt x="947880" y="141288"/>
                </a:lnTo>
                <a:lnTo>
                  <a:pt x="997939" y="147468"/>
                </a:lnTo>
                <a:lnTo>
                  <a:pt x="1048014" y="153521"/>
                </a:lnTo>
                <a:lnTo>
                  <a:pt x="1098104" y="159448"/>
                </a:lnTo>
                <a:lnTo>
                  <a:pt x="1148210" y="165248"/>
                </a:lnTo>
                <a:lnTo>
                  <a:pt x="1198329" y="170922"/>
                </a:lnTo>
                <a:lnTo>
                  <a:pt x="1248464" y="176470"/>
                </a:lnTo>
                <a:lnTo>
                  <a:pt x="1298613" y="181890"/>
                </a:lnTo>
                <a:lnTo>
                  <a:pt x="1348776" y="187185"/>
                </a:lnTo>
                <a:lnTo>
                  <a:pt x="1398952" y="192352"/>
                </a:lnTo>
                <a:lnTo>
                  <a:pt x="1449143" y="197392"/>
                </a:lnTo>
                <a:lnTo>
                  <a:pt x="1499347" y="202305"/>
                </a:lnTo>
                <a:lnTo>
                  <a:pt x="1549564" y="207092"/>
                </a:lnTo>
                <a:lnTo>
                  <a:pt x="1599794" y="211751"/>
                </a:lnTo>
                <a:lnTo>
                  <a:pt x="1650036" y="216282"/>
                </a:lnTo>
                <a:lnTo>
                  <a:pt x="1700291" y="220687"/>
                </a:lnTo>
                <a:lnTo>
                  <a:pt x="1750559" y="224964"/>
                </a:lnTo>
                <a:lnTo>
                  <a:pt x="1800838" y="229114"/>
                </a:lnTo>
                <a:lnTo>
                  <a:pt x="1851129" y="233136"/>
                </a:lnTo>
                <a:lnTo>
                  <a:pt x="1901432" y="237030"/>
                </a:lnTo>
                <a:lnTo>
                  <a:pt x="1951949" y="240809"/>
                </a:lnTo>
                <a:lnTo>
                  <a:pt x="2002484" y="244448"/>
                </a:lnTo>
                <a:lnTo>
                  <a:pt x="2053036" y="247940"/>
                </a:lnTo>
                <a:lnTo>
                  <a:pt x="2103603" y="251276"/>
                </a:lnTo>
                <a:lnTo>
                  <a:pt x="2154183" y="254447"/>
                </a:lnTo>
                <a:lnTo>
                  <a:pt x="2204774" y="257446"/>
                </a:lnTo>
                <a:lnTo>
                  <a:pt x="2255376" y="260264"/>
                </a:lnTo>
                <a:lnTo>
                  <a:pt x="2305985" y="262893"/>
                </a:lnTo>
                <a:lnTo>
                  <a:pt x="2356601" y="265324"/>
                </a:lnTo>
                <a:lnTo>
                  <a:pt x="2407222" y="267550"/>
                </a:lnTo>
                <a:lnTo>
                  <a:pt x="2457845" y="269561"/>
                </a:lnTo>
                <a:lnTo>
                  <a:pt x="2508470" y="271350"/>
                </a:lnTo>
                <a:lnTo>
                  <a:pt x="2559095" y="272908"/>
                </a:lnTo>
                <a:lnTo>
                  <a:pt x="2609718" y="274228"/>
                </a:lnTo>
                <a:lnTo>
                  <a:pt x="2660336" y="275300"/>
                </a:lnTo>
                <a:lnTo>
                  <a:pt x="2710949" y="276116"/>
                </a:lnTo>
                <a:lnTo>
                  <a:pt x="2761555" y="276668"/>
                </a:lnTo>
                <a:lnTo>
                  <a:pt x="2812152" y="276949"/>
                </a:lnTo>
                <a:lnTo>
                  <a:pt x="2862739" y="276948"/>
                </a:lnTo>
                <a:lnTo>
                  <a:pt x="2913313" y="276659"/>
                </a:lnTo>
                <a:lnTo>
                  <a:pt x="2963873" y="276073"/>
                </a:lnTo>
                <a:lnTo>
                  <a:pt x="3014418" y="275181"/>
                </a:lnTo>
                <a:lnTo>
                  <a:pt x="3064945" y="273975"/>
                </a:lnTo>
                <a:lnTo>
                  <a:pt x="3115453" y="272448"/>
                </a:lnTo>
                <a:lnTo>
                  <a:pt x="3165940" y="270590"/>
                </a:lnTo>
                <a:lnTo>
                  <a:pt x="3216404" y="268393"/>
                </a:lnTo>
                <a:lnTo>
                  <a:pt x="3266844" y="265850"/>
                </a:lnTo>
                <a:lnTo>
                  <a:pt x="3317259" y="262951"/>
                </a:lnTo>
                <a:lnTo>
                  <a:pt x="3367646" y="259688"/>
                </a:lnTo>
                <a:lnTo>
                  <a:pt x="3418003" y="256054"/>
                </a:lnTo>
                <a:lnTo>
                  <a:pt x="3468329" y="252040"/>
                </a:lnTo>
                <a:lnTo>
                  <a:pt x="3518623" y="247637"/>
                </a:lnTo>
                <a:lnTo>
                  <a:pt x="3568882" y="242837"/>
                </a:lnTo>
                <a:lnTo>
                  <a:pt x="3619105" y="237632"/>
                </a:lnTo>
                <a:lnTo>
                  <a:pt x="3669290" y="232014"/>
                </a:lnTo>
                <a:lnTo>
                  <a:pt x="3719436" y="225974"/>
                </a:lnTo>
                <a:lnTo>
                  <a:pt x="3769540" y="219504"/>
                </a:lnTo>
                <a:lnTo>
                  <a:pt x="3819601" y="212596"/>
                </a:lnTo>
                <a:lnTo>
                  <a:pt x="3869618" y="205241"/>
                </a:lnTo>
                <a:lnTo>
                  <a:pt x="3919588" y="197431"/>
                </a:lnTo>
                <a:lnTo>
                  <a:pt x="3969511" y="189158"/>
                </a:lnTo>
                <a:lnTo>
                  <a:pt x="4019383" y="180414"/>
                </a:lnTo>
                <a:lnTo>
                  <a:pt x="4069204" y="171189"/>
                </a:lnTo>
                <a:lnTo>
                  <a:pt x="4119658" y="161432"/>
                </a:lnTo>
                <a:lnTo>
                  <a:pt x="4170224" y="151384"/>
                </a:lnTo>
                <a:lnTo>
                  <a:pt x="4220879" y="141147"/>
                </a:lnTo>
                <a:lnTo>
                  <a:pt x="4271601" y="130819"/>
                </a:lnTo>
                <a:lnTo>
                  <a:pt x="4322365" y="120499"/>
                </a:lnTo>
                <a:lnTo>
                  <a:pt x="4373150" y="110287"/>
                </a:lnTo>
                <a:lnTo>
                  <a:pt x="4423930" y="100281"/>
                </a:lnTo>
                <a:lnTo>
                  <a:pt x="4474684" y="90581"/>
                </a:lnTo>
                <a:lnTo>
                  <a:pt x="4525388" y="81286"/>
                </a:lnTo>
                <a:lnTo>
                  <a:pt x="4576019" y="72496"/>
                </a:lnTo>
                <a:lnTo>
                  <a:pt x="4626554" y="64309"/>
                </a:lnTo>
                <a:lnTo>
                  <a:pt x="4676968" y="56824"/>
                </a:lnTo>
                <a:lnTo>
                  <a:pt x="4727240" y="50142"/>
                </a:lnTo>
                <a:lnTo>
                  <a:pt x="4778283" y="44341"/>
                </a:lnTo>
                <a:lnTo>
                  <a:pt x="4829185" y="39849"/>
                </a:lnTo>
                <a:lnTo>
                  <a:pt x="4879926" y="36946"/>
                </a:lnTo>
                <a:lnTo>
                  <a:pt x="4930487" y="35914"/>
                </a:lnTo>
                <a:lnTo>
                  <a:pt x="4980849" y="37031"/>
                </a:lnTo>
                <a:lnTo>
                  <a:pt x="5030991" y="40580"/>
                </a:lnTo>
                <a:lnTo>
                  <a:pt x="5080896" y="46840"/>
                </a:lnTo>
                <a:lnTo>
                  <a:pt x="5130542" y="56093"/>
                </a:lnTo>
                <a:lnTo>
                  <a:pt x="5179912" y="68617"/>
                </a:lnTo>
                <a:lnTo>
                  <a:pt x="5228984" y="84694"/>
                </a:lnTo>
                <a:lnTo>
                  <a:pt x="5271529" y="101943"/>
                </a:lnTo>
                <a:lnTo>
                  <a:pt x="5312596" y="121887"/>
                </a:lnTo>
                <a:lnTo>
                  <a:pt x="5352073" y="144426"/>
                </a:lnTo>
                <a:lnTo>
                  <a:pt x="5389852" y="169457"/>
                </a:lnTo>
                <a:lnTo>
                  <a:pt x="5418274" y="203663"/>
                </a:lnTo>
              </a:path>
            </a:pathLst>
          </a:custGeom>
          <a:ln w="88900">
            <a:solidFill>
              <a:srgbClr val="0090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3982" y="2972134"/>
            <a:ext cx="359410" cy="381635"/>
          </a:xfrm>
          <a:custGeom>
            <a:avLst/>
            <a:gdLst/>
            <a:ahLst/>
            <a:cxnLst/>
            <a:rect l="l" t="t" r="r" b="b"/>
            <a:pathLst>
              <a:path w="359409" h="381635">
                <a:moveTo>
                  <a:pt x="269600" y="0"/>
                </a:moveTo>
                <a:lnTo>
                  <a:pt x="0" y="224008"/>
                </a:lnTo>
                <a:lnTo>
                  <a:pt x="358809" y="381605"/>
                </a:lnTo>
                <a:lnTo>
                  <a:pt x="269600" y="0"/>
                </a:lnTo>
                <a:close/>
              </a:path>
            </a:pathLst>
          </a:custGeom>
          <a:solidFill>
            <a:srgbClr val="0090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47317" y="7066982"/>
            <a:ext cx="887730" cy="736600"/>
          </a:xfrm>
          <a:custGeom>
            <a:avLst/>
            <a:gdLst/>
            <a:ahLst/>
            <a:cxnLst/>
            <a:rect l="l" t="t" r="r" b="b"/>
            <a:pathLst>
              <a:path w="887730" h="736600">
                <a:moveTo>
                  <a:pt x="758038" y="107872"/>
                </a:moveTo>
                <a:lnTo>
                  <a:pt x="795015" y="142569"/>
                </a:lnTo>
                <a:lnTo>
                  <a:pt x="825830" y="179950"/>
                </a:lnTo>
                <a:lnTo>
                  <a:pt x="850481" y="219527"/>
                </a:lnTo>
                <a:lnTo>
                  <a:pt x="868970" y="260813"/>
                </a:lnTo>
                <a:lnTo>
                  <a:pt x="881296" y="303320"/>
                </a:lnTo>
                <a:lnTo>
                  <a:pt x="887459" y="346558"/>
                </a:lnTo>
                <a:lnTo>
                  <a:pt x="887459" y="390041"/>
                </a:lnTo>
                <a:lnTo>
                  <a:pt x="881296" y="433279"/>
                </a:lnTo>
                <a:lnTo>
                  <a:pt x="868970" y="475785"/>
                </a:lnTo>
                <a:lnTo>
                  <a:pt x="850481" y="517071"/>
                </a:lnTo>
                <a:lnTo>
                  <a:pt x="825830" y="556649"/>
                </a:lnTo>
                <a:lnTo>
                  <a:pt x="795015" y="594030"/>
                </a:lnTo>
                <a:lnTo>
                  <a:pt x="758038" y="628727"/>
                </a:lnTo>
                <a:lnTo>
                  <a:pt x="719268" y="657346"/>
                </a:lnTo>
                <a:lnTo>
                  <a:pt x="677669" y="681562"/>
                </a:lnTo>
                <a:lnTo>
                  <a:pt x="633711" y="701376"/>
                </a:lnTo>
                <a:lnTo>
                  <a:pt x="587866" y="716786"/>
                </a:lnTo>
                <a:lnTo>
                  <a:pt x="540607" y="727794"/>
                </a:lnTo>
                <a:lnTo>
                  <a:pt x="492404" y="734398"/>
                </a:lnTo>
                <a:lnTo>
                  <a:pt x="443729" y="736600"/>
                </a:lnTo>
                <a:lnTo>
                  <a:pt x="395055" y="734398"/>
                </a:lnTo>
                <a:lnTo>
                  <a:pt x="346852" y="727794"/>
                </a:lnTo>
                <a:lnTo>
                  <a:pt x="299592" y="716786"/>
                </a:lnTo>
                <a:lnTo>
                  <a:pt x="253747" y="701376"/>
                </a:lnTo>
                <a:lnTo>
                  <a:pt x="209789" y="681562"/>
                </a:lnTo>
                <a:lnTo>
                  <a:pt x="168190" y="657346"/>
                </a:lnTo>
                <a:lnTo>
                  <a:pt x="129420" y="628727"/>
                </a:lnTo>
                <a:lnTo>
                  <a:pt x="92443" y="594030"/>
                </a:lnTo>
                <a:lnTo>
                  <a:pt x="61628" y="556649"/>
                </a:lnTo>
                <a:lnTo>
                  <a:pt x="36977" y="517071"/>
                </a:lnTo>
                <a:lnTo>
                  <a:pt x="18488" y="475785"/>
                </a:lnTo>
                <a:lnTo>
                  <a:pt x="6162" y="433279"/>
                </a:lnTo>
                <a:lnTo>
                  <a:pt x="0" y="390041"/>
                </a:lnTo>
                <a:lnTo>
                  <a:pt x="0" y="346558"/>
                </a:lnTo>
                <a:lnTo>
                  <a:pt x="6162" y="303320"/>
                </a:lnTo>
                <a:lnTo>
                  <a:pt x="18488" y="260813"/>
                </a:lnTo>
                <a:lnTo>
                  <a:pt x="36977" y="219527"/>
                </a:lnTo>
                <a:lnTo>
                  <a:pt x="61628" y="179950"/>
                </a:lnTo>
                <a:lnTo>
                  <a:pt x="92443" y="142569"/>
                </a:lnTo>
                <a:lnTo>
                  <a:pt x="129420" y="107872"/>
                </a:lnTo>
                <a:lnTo>
                  <a:pt x="168190" y="79253"/>
                </a:lnTo>
                <a:lnTo>
                  <a:pt x="209789" y="55037"/>
                </a:lnTo>
                <a:lnTo>
                  <a:pt x="253747" y="35223"/>
                </a:lnTo>
                <a:lnTo>
                  <a:pt x="299592" y="19813"/>
                </a:lnTo>
                <a:lnTo>
                  <a:pt x="346852" y="8805"/>
                </a:lnTo>
                <a:lnTo>
                  <a:pt x="395055" y="2201"/>
                </a:lnTo>
                <a:lnTo>
                  <a:pt x="443729" y="0"/>
                </a:lnTo>
                <a:lnTo>
                  <a:pt x="492404" y="2201"/>
                </a:lnTo>
                <a:lnTo>
                  <a:pt x="540607" y="8805"/>
                </a:lnTo>
                <a:lnTo>
                  <a:pt x="587866" y="19813"/>
                </a:lnTo>
                <a:lnTo>
                  <a:pt x="633711" y="35223"/>
                </a:lnTo>
                <a:lnTo>
                  <a:pt x="677669" y="55037"/>
                </a:lnTo>
                <a:lnTo>
                  <a:pt x="719268" y="79253"/>
                </a:lnTo>
                <a:lnTo>
                  <a:pt x="758038" y="107872"/>
                </a:lnTo>
              </a:path>
            </a:pathLst>
          </a:custGeom>
          <a:ln w="762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pc="65"/>
              <a:t>Al</a:t>
            </a:r>
            <a:r>
              <a:rPr dirty="0" spc="-30"/>
              <a:t>l</a:t>
            </a:r>
            <a:r>
              <a:rPr dirty="0" spc="-250"/>
              <a:t>m</a:t>
            </a:r>
            <a:r>
              <a:rPr dirty="0" spc="-160"/>
              <a:t>a</a:t>
            </a:r>
            <a:r>
              <a:rPr dirty="0" spc="-140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114"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2018-10-08T21:48:26Z</dcterms:created>
  <dcterms:modified xsi:type="dcterms:W3CDTF">2018-10-08T21:48:26Z</dcterms:modified>
</cp:coreProperties>
</file>