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3004800" cy="9753600"/>
  <p:notesSz cx="13004800" cy="9753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dirty="0" spc="-114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dirty="0" spc="-114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dirty="0" spc="-114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dirty="0" spc="-114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dirty="0" spc="-114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11145" y="355600"/>
            <a:ext cx="7382509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36700" y="2209800"/>
            <a:ext cx="9413875" cy="564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328400" y="8965803"/>
            <a:ext cx="355600" cy="37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dirty="0" spc="-114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232900"/>
            <a:ext cx="2794000" cy="508000"/>
          </a:xfrm>
          <a:custGeom>
            <a:avLst/>
            <a:gdLst/>
            <a:ahLst/>
            <a:cxnLst/>
            <a:rect l="l" t="t" r="r" b="b"/>
            <a:pathLst>
              <a:path w="2794000" h="508000">
                <a:moveTo>
                  <a:pt x="0" y="508000"/>
                </a:moveTo>
                <a:lnTo>
                  <a:pt x="0" y="0"/>
                </a:lnTo>
                <a:lnTo>
                  <a:pt x="2794000" y="0"/>
                </a:lnTo>
                <a:lnTo>
                  <a:pt x="2794000" y="508000"/>
                </a:lnTo>
                <a:lnTo>
                  <a:pt x="0" y="508000"/>
                </a:lnTo>
                <a:close/>
              </a:path>
            </a:pathLst>
          </a:custGeom>
          <a:solidFill>
            <a:srgbClr val="372A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58715"/>
            <a:ext cx="2981854" cy="2346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34000" y="7899400"/>
            <a:ext cx="4996180" cy="74676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39700" marR="5080" indent="-127000">
              <a:lnSpc>
                <a:spcPts val="2800"/>
              </a:lnSpc>
              <a:spcBef>
                <a:spcPts val="259"/>
              </a:spcBef>
            </a:pPr>
            <a:r>
              <a:rPr dirty="0" sz="2400" spc="-130" i="1">
                <a:solidFill>
                  <a:srgbClr val="011993"/>
                </a:solidFill>
                <a:latin typeface="Calibri"/>
                <a:cs typeface="Calibri"/>
              </a:rPr>
              <a:t>“We’re </a:t>
            </a:r>
            <a:r>
              <a:rPr dirty="0" sz="2400" spc="-114" i="1">
                <a:solidFill>
                  <a:srgbClr val="011993"/>
                </a:solidFill>
                <a:latin typeface="Calibri"/>
                <a:cs typeface="Calibri"/>
              </a:rPr>
              <a:t>the bad </a:t>
            </a:r>
            <a:r>
              <a:rPr dirty="0" sz="2400" spc="-125" i="1">
                <a:solidFill>
                  <a:srgbClr val="011993"/>
                </a:solidFill>
                <a:latin typeface="Calibri"/>
                <a:cs typeface="Calibri"/>
              </a:rPr>
              <a:t>news, </a:t>
            </a:r>
            <a:r>
              <a:rPr dirty="0" sz="2400" spc="-175" i="1">
                <a:solidFill>
                  <a:srgbClr val="011993"/>
                </a:solidFill>
                <a:latin typeface="Calibri"/>
                <a:cs typeface="Calibri"/>
              </a:rPr>
              <a:t>we’re </a:t>
            </a:r>
            <a:r>
              <a:rPr dirty="0" sz="2400" spc="-114" i="1">
                <a:solidFill>
                  <a:srgbClr val="011993"/>
                </a:solidFill>
                <a:latin typeface="Calibri"/>
                <a:cs typeface="Calibri"/>
              </a:rPr>
              <a:t>the </a:t>
            </a:r>
            <a:r>
              <a:rPr dirty="0" sz="2400" spc="-155" i="1">
                <a:solidFill>
                  <a:srgbClr val="011993"/>
                </a:solidFill>
                <a:latin typeface="Calibri"/>
                <a:cs typeface="Calibri"/>
              </a:rPr>
              <a:t>young </a:t>
            </a:r>
            <a:r>
              <a:rPr dirty="0" sz="2400" spc="-114" i="1">
                <a:solidFill>
                  <a:srgbClr val="011993"/>
                </a:solidFill>
                <a:latin typeface="Calibri"/>
                <a:cs typeface="Calibri"/>
              </a:rPr>
              <a:t>guns,  </a:t>
            </a:r>
            <a:r>
              <a:rPr dirty="0" sz="2400" spc="-145" i="1">
                <a:solidFill>
                  <a:srgbClr val="011993"/>
                </a:solidFill>
                <a:latin typeface="Calibri"/>
                <a:cs typeface="Calibri"/>
              </a:rPr>
              <a:t>We’re </a:t>
            </a:r>
            <a:r>
              <a:rPr dirty="0" sz="2400" spc="-114" i="1">
                <a:solidFill>
                  <a:srgbClr val="011993"/>
                </a:solidFill>
                <a:latin typeface="Calibri"/>
                <a:cs typeface="Calibri"/>
              </a:rPr>
              <a:t>the ones </a:t>
            </a:r>
            <a:r>
              <a:rPr dirty="0" sz="2400" spc="-130" i="1">
                <a:solidFill>
                  <a:srgbClr val="011993"/>
                </a:solidFill>
                <a:latin typeface="Calibri"/>
                <a:cs typeface="Calibri"/>
              </a:rPr>
              <a:t>they </a:t>
            </a:r>
            <a:r>
              <a:rPr dirty="0" sz="2400" spc="-125" i="1">
                <a:solidFill>
                  <a:srgbClr val="011993"/>
                </a:solidFill>
                <a:latin typeface="Calibri"/>
                <a:cs typeface="Calibri"/>
              </a:rPr>
              <a:t>told </a:t>
            </a:r>
            <a:r>
              <a:rPr dirty="0" sz="2400" spc="-150" i="1">
                <a:solidFill>
                  <a:srgbClr val="011993"/>
                </a:solidFill>
                <a:latin typeface="Calibri"/>
                <a:cs typeface="Calibri"/>
              </a:rPr>
              <a:t>you </a:t>
            </a:r>
            <a:r>
              <a:rPr dirty="0" sz="2400" spc="-145" i="1">
                <a:solidFill>
                  <a:srgbClr val="011993"/>
                </a:solidFill>
                <a:latin typeface="Calibri"/>
                <a:cs typeface="Calibri"/>
              </a:rPr>
              <a:t>to </a:t>
            </a:r>
            <a:r>
              <a:rPr dirty="0" sz="2400" spc="-100" i="1">
                <a:solidFill>
                  <a:srgbClr val="011993"/>
                </a:solidFill>
                <a:latin typeface="Calibri"/>
                <a:cs typeface="Calibri"/>
              </a:rPr>
              <a:t>run</a:t>
            </a:r>
            <a:r>
              <a:rPr dirty="0" sz="2400" spc="250" i="1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dirty="0" sz="2400" spc="-105" i="1">
                <a:solidFill>
                  <a:srgbClr val="011993"/>
                </a:solidFill>
                <a:latin typeface="Calibri"/>
                <a:cs typeface="Calibri"/>
              </a:rPr>
              <a:t>from”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2400" y="3937000"/>
            <a:ext cx="2642870" cy="3279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7940">
              <a:lnSpc>
                <a:spcPts val="4210"/>
              </a:lnSpc>
              <a:spcBef>
                <a:spcPts val="100"/>
              </a:spcBef>
            </a:pPr>
            <a:r>
              <a:rPr dirty="0" sz="3600" spc="-65">
                <a:solidFill>
                  <a:srgbClr val="011993"/>
                </a:solidFill>
                <a:latin typeface="Tahoma"/>
                <a:cs typeface="Tahoma"/>
              </a:rPr>
              <a:t>Mark</a:t>
            </a:r>
            <a:r>
              <a:rPr dirty="0" sz="3600" spc="-520">
                <a:solidFill>
                  <a:srgbClr val="011993"/>
                </a:solidFill>
                <a:latin typeface="Tahoma"/>
                <a:cs typeface="Tahoma"/>
              </a:rPr>
              <a:t> </a:t>
            </a:r>
            <a:r>
              <a:rPr dirty="0" sz="3600" spc="-110">
                <a:solidFill>
                  <a:srgbClr val="011993"/>
                </a:solidFill>
                <a:latin typeface="Tahoma"/>
                <a:cs typeface="Tahoma"/>
              </a:rPr>
              <a:t>Allman</a:t>
            </a:r>
            <a:endParaRPr sz="3600">
              <a:latin typeface="Tahoma"/>
              <a:cs typeface="Tahoma"/>
            </a:endParaRPr>
          </a:p>
          <a:p>
            <a:pPr algn="ctr" marL="11430">
              <a:lnSpc>
                <a:spcPts val="4210"/>
              </a:lnSpc>
            </a:pPr>
            <a:r>
              <a:rPr dirty="0" sz="3600" spc="-85" i="1">
                <a:solidFill>
                  <a:srgbClr val="011993"/>
                </a:solidFill>
                <a:latin typeface="Calibri"/>
                <a:cs typeface="Calibri"/>
              </a:rPr>
              <a:t>Case </a:t>
            </a:r>
            <a:r>
              <a:rPr dirty="0" sz="3600" spc="-385" i="1">
                <a:solidFill>
                  <a:srgbClr val="011993"/>
                </a:solidFill>
                <a:latin typeface="Calibri"/>
                <a:cs typeface="Calibri"/>
              </a:rPr>
              <a:t>/</a:t>
            </a:r>
            <a:r>
              <a:rPr dirty="0" sz="3600" spc="-305" i="1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dirty="0" sz="3600" spc="5" i="1">
                <a:solidFill>
                  <a:srgbClr val="011993"/>
                </a:solidFill>
                <a:latin typeface="Calibri"/>
                <a:cs typeface="Calibri"/>
              </a:rPr>
              <a:t>ICSI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/>
              <a:cs typeface="Times New Roman"/>
            </a:endParaRPr>
          </a:p>
          <a:p>
            <a:pPr algn="ctr">
              <a:lnSpc>
                <a:spcPts val="4210"/>
              </a:lnSpc>
            </a:pPr>
            <a:r>
              <a:rPr dirty="0" sz="3600" spc="-105">
                <a:solidFill>
                  <a:srgbClr val="011993"/>
                </a:solidFill>
                <a:latin typeface="Tahoma"/>
                <a:cs typeface="Tahoma"/>
              </a:rPr>
              <a:t>EECS</a:t>
            </a:r>
            <a:r>
              <a:rPr dirty="0" sz="3600" spc="-204">
                <a:solidFill>
                  <a:srgbClr val="011993"/>
                </a:solidFill>
                <a:latin typeface="Tahoma"/>
                <a:cs typeface="Tahoma"/>
              </a:rPr>
              <a:t> </a:t>
            </a:r>
            <a:r>
              <a:rPr dirty="0" sz="3600" spc="-195">
                <a:solidFill>
                  <a:srgbClr val="011993"/>
                </a:solidFill>
                <a:latin typeface="Tahoma"/>
                <a:cs typeface="Tahoma"/>
              </a:rPr>
              <a:t>325/425</a:t>
            </a:r>
            <a:endParaRPr sz="3600">
              <a:latin typeface="Tahoma"/>
              <a:cs typeface="Tahoma"/>
            </a:endParaRPr>
          </a:p>
          <a:p>
            <a:pPr algn="ctr">
              <a:lnSpc>
                <a:spcPts val="4210"/>
              </a:lnSpc>
            </a:pPr>
            <a:r>
              <a:rPr dirty="0" sz="3600" spc="-155">
                <a:solidFill>
                  <a:srgbClr val="011993"/>
                </a:solidFill>
                <a:latin typeface="Tahoma"/>
                <a:cs typeface="Tahoma"/>
              </a:rPr>
              <a:t>Fall</a:t>
            </a:r>
            <a:r>
              <a:rPr dirty="0" sz="3600" spc="-150">
                <a:solidFill>
                  <a:srgbClr val="011993"/>
                </a:solidFill>
                <a:latin typeface="Tahoma"/>
                <a:cs typeface="Tahoma"/>
              </a:rPr>
              <a:t> </a:t>
            </a:r>
            <a:r>
              <a:rPr dirty="0" sz="3600" spc="-170">
                <a:solidFill>
                  <a:srgbClr val="011993"/>
                </a:solidFill>
                <a:latin typeface="Tahoma"/>
                <a:cs typeface="Tahoma"/>
              </a:rPr>
              <a:t>2018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07000" y="850900"/>
            <a:ext cx="5320030" cy="1661160"/>
          </a:xfrm>
          <a:prstGeom prst="rect"/>
        </p:spPr>
        <p:txBody>
          <a:bodyPr wrap="square" lIns="0" tIns="48260" rIns="0" bIns="0" rtlCol="0" vert="horz">
            <a:spAutoFit/>
          </a:bodyPr>
          <a:lstStyle/>
          <a:p>
            <a:pPr marL="1752600" marR="5080" indent="-1739900">
              <a:lnSpc>
                <a:spcPts val="6400"/>
              </a:lnSpc>
              <a:spcBef>
                <a:spcPts val="380"/>
              </a:spcBef>
            </a:pPr>
            <a:r>
              <a:rPr dirty="0" sz="5400" spc="-150">
                <a:solidFill>
                  <a:srgbClr val="011993"/>
                </a:solidFill>
              </a:rPr>
              <a:t>Application </a:t>
            </a:r>
            <a:r>
              <a:rPr dirty="0" sz="5400" spc="-190">
                <a:solidFill>
                  <a:srgbClr val="011993"/>
                </a:solidFill>
              </a:rPr>
              <a:t>Layer  </a:t>
            </a:r>
            <a:r>
              <a:rPr dirty="0" sz="5400" spc="-125">
                <a:solidFill>
                  <a:srgbClr val="011993"/>
                </a:solidFill>
              </a:rPr>
              <a:t>Part</a:t>
            </a:r>
            <a:r>
              <a:rPr dirty="0" sz="5400" spc="-140">
                <a:solidFill>
                  <a:srgbClr val="011993"/>
                </a:solidFill>
              </a:rPr>
              <a:t> </a:t>
            </a:r>
            <a:r>
              <a:rPr dirty="0" sz="5400" spc="-315">
                <a:solidFill>
                  <a:srgbClr val="011993"/>
                </a:solidFill>
              </a:rPr>
              <a:t>7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Example </a:t>
            </a:r>
            <a:r>
              <a:rPr dirty="0" spc="260"/>
              <a:t>TCP</a:t>
            </a:r>
            <a:r>
              <a:rPr dirty="0" spc="-585"/>
              <a:t> </a:t>
            </a:r>
            <a:r>
              <a:rPr dirty="0" spc="-180"/>
              <a:t>Server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6700" y="2209800"/>
            <a:ext cx="9079230" cy="1021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urier New"/>
                <a:cs typeface="Courier New"/>
              </a:rPr>
              <a:t>protoinfo </a:t>
            </a:r>
            <a:r>
              <a:rPr dirty="0" sz="2200">
                <a:latin typeface="Courier New"/>
                <a:cs typeface="Courier New"/>
              </a:rPr>
              <a:t>= </a:t>
            </a:r>
            <a:r>
              <a:rPr dirty="0" sz="2200" spc="-5">
                <a:latin typeface="Courier New"/>
                <a:cs typeface="Courier New"/>
              </a:rPr>
              <a:t>getprotobyname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(“tcp”);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latin typeface="Courier New"/>
                <a:cs typeface="Courier New"/>
              </a:rPr>
              <a:t>sd </a:t>
            </a:r>
            <a:r>
              <a:rPr dirty="0" sz="2200">
                <a:latin typeface="Courier New"/>
                <a:cs typeface="Courier New"/>
              </a:rPr>
              <a:t>= </a:t>
            </a:r>
            <a:r>
              <a:rPr dirty="0" sz="2200" spc="-5">
                <a:latin typeface="Courier New"/>
                <a:cs typeface="Courier New"/>
              </a:rPr>
              <a:t>socket(PF_INET, SOCK_STREAM,</a:t>
            </a:r>
            <a:r>
              <a:rPr dirty="0" sz="2200" spc="-9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protoinfo-&gt;p_proto);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6700" y="6832600"/>
            <a:ext cx="5558790" cy="1021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urier New"/>
                <a:cs typeface="Courier New"/>
              </a:rPr>
              <a:t>sd2 </a:t>
            </a:r>
            <a:r>
              <a:rPr dirty="0" sz="2200">
                <a:latin typeface="Courier New"/>
                <a:cs typeface="Courier New"/>
              </a:rPr>
              <a:t>= </a:t>
            </a:r>
            <a:r>
              <a:rPr dirty="0" sz="2200" spc="-5">
                <a:latin typeface="Courier New"/>
                <a:cs typeface="Courier New"/>
              </a:rPr>
              <a:t>accept</a:t>
            </a:r>
            <a:r>
              <a:rPr dirty="0" sz="2200" spc="-10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(sd,&amp;addr,&amp;addrlen);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latin typeface="Courier New"/>
                <a:cs typeface="Courier New"/>
              </a:rPr>
              <a:t>write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2571" y="7493000"/>
            <a:ext cx="3881754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urier New"/>
                <a:cs typeface="Courier New"/>
              </a:rPr>
              <a:t>(sd2,msg,strlen</a:t>
            </a:r>
            <a:r>
              <a:rPr dirty="0" sz="2200" spc="-9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(msg));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82523" y="2708480"/>
            <a:ext cx="1019522" cy="708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20161" y="2749369"/>
            <a:ext cx="905510" cy="594995"/>
          </a:xfrm>
          <a:custGeom>
            <a:avLst/>
            <a:gdLst/>
            <a:ahLst/>
            <a:cxnLst/>
            <a:rect l="l" t="t" r="r" b="b"/>
            <a:pathLst>
              <a:path w="905510" h="594995">
                <a:moveTo>
                  <a:pt x="772655" y="87073"/>
                </a:moveTo>
                <a:lnTo>
                  <a:pt x="813162" y="117517"/>
                </a:lnTo>
                <a:lnTo>
                  <a:pt x="846303" y="150466"/>
                </a:lnTo>
                <a:lnTo>
                  <a:pt x="872080" y="185418"/>
                </a:lnTo>
                <a:lnTo>
                  <a:pt x="890492" y="221873"/>
                </a:lnTo>
                <a:lnTo>
                  <a:pt x="901539" y="259330"/>
                </a:lnTo>
                <a:lnTo>
                  <a:pt x="905222" y="297288"/>
                </a:lnTo>
                <a:lnTo>
                  <a:pt x="901539" y="335245"/>
                </a:lnTo>
                <a:lnTo>
                  <a:pt x="890492" y="372702"/>
                </a:lnTo>
                <a:lnTo>
                  <a:pt x="872080" y="409157"/>
                </a:lnTo>
                <a:lnTo>
                  <a:pt x="846303" y="444110"/>
                </a:lnTo>
                <a:lnTo>
                  <a:pt x="813162" y="477058"/>
                </a:lnTo>
                <a:lnTo>
                  <a:pt x="772655" y="507502"/>
                </a:lnTo>
                <a:lnTo>
                  <a:pt x="733178" y="530603"/>
                </a:lnTo>
                <a:lnTo>
                  <a:pt x="690819" y="550150"/>
                </a:lnTo>
                <a:lnTo>
                  <a:pt x="646059" y="566143"/>
                </a:lnTo>
                <a:lnTo>
                  <a:pt x="599378" y="578582"/>
                </a:lnTo>
                <a:lnTo>
                  <a:pt x="551256" y="587468"/>
                </a:lnTo>
                <a:lnTo>
                  <a:pt x="502173" y="592799"/>
                </a:lnTo>
                <a:lnTo>
                  <a:pt x="452611" y="594576"/>
                </a:lnTo>
                <a:lnTo>
                  <a:pt x="403048" y="592799"/>
                </a:lnTo>
                <a:lnTo>
                  <a:pt x="353965" y="587468"/>
                </a:lnTo>
                <a:lnTo>
                  <a:pt x="305843" y="578582"/>
                </a:lnTo>
                <a:lnTo>
                  <a:pt x="259162" y="566143"/>
                </a:lnTo>
                <a:lnTo>
                  <a:pt x="214402" y="550150"/>
                </a:lnTo>
                <a:lnTo>
                  <a:pt x="172043" y="530603"/>
                </a:lnTo>
                <a:lnTo>
                  <a:pt x="132566" y="507502"/>
                </a:lnTo>
                <a:lnTo>
                  <a:pt x="92060" y="477058"/>
                </a:lnTo>
                <a:lnTo>
                  <a:pt x="58918" y="444110"/>
                </a:lnTo>
                <a:lnTo>
                  <a:pt x="33141" y="409157"/>
                </a:lnTo>
                <a:lnTo>
                  <a:pt x="14729" y="372702"/>
                </a:lnTo>
                <a:lnTo>
                  <a:pt x="3682" y="335245"/>
                </a:lnTo>
                <a:lnTo>
                  <a:pt x="0" y="297288"/>
                </a:lnTo>
                <a:lnTo>
                  <a:pt x="3682" y="259330"/>
                </a:lnTo>
                <a:lnTo>
                  <a:pt x="14729" y="221873"/>
                </a:lnTo>
                <a:lnTo>
                  <a:pt x="33141" y="185418"/>
                </a:lnTo>
                <a:lnTo>
                  <a:pt x="58918" y="150466"/>
                </a:lnTo>
                <a:lnTo>
                  <a:pt x="92060" y="117517"/>
                </a:lnTo>
                <a:lnTo>
                  <a:pt x="132566" y="87073"/>
                </a:lnTo>
                <a:lnTo>
                  <a:pt x="172043" y="63972"/>
                </a:lnTo>
                <a:lnTo>
                  <a:pt x="214402" y="44425"/>
                </a:lnTo>
                <a:lnTo>
                  <a:pt x="259162" y="28432"/>
                </a:lnTo>
                <a:lnTo>
                  <a:pt x="305843" y="15993"/>
                </a:lnTo>
                <a:lnTo>
                  <a:pt x="353965" y="7108"/>
                </a:lnTo>
                <a:lnTo>
                  <a:pt x="403048" y="1777"/>
                </a:lnTo>
                <a:lnTo>
                  <a:pt x="452611" y="0"/>
                </a:lnTo>
                <a:lnTo>
                  <a:pt x="502173" y="1777"/>
                </a:lnTo>
                <a:lnTo>
                  <a:pt x="551256" y="7108"/>
                </a:lnTo>
                <a:lnTo>
                  <a:pt x="599378" y="15993"/>
                </a:lnTo>
                <a:lnTo>
                  <a:pt x="646059" y="28432"/>
                </a:lnTo>
                <a:lnTo>
                  <a:pt x="690819" y="44425"/>
                </a:lnTo>
                <a:lnTo>
                  <a:pt x="733178" y="63972"/>
                </a:lnTo>
                <a:lnTo>
                  <a:pt x="772655" y="87073"/>
                </a:lnTo>
                <a:close/>
              </a:path>
            </a:pathLst>
          </a:custGeom>
          <a:ln w="63500">
            <a:solidFill>
              <a:srgbClr val="0090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27284" y="6670097"/>
            <a:ext cx="891540" cy="736600"/>
          </a:xfrm>
          <a:custGeom>
            <a:avLst/>
            <a:gdLst/>
            <a:ahLst/>
            <a:cxnLst/>
            <a:rect l="l" t="t" r="r" b="b"/>
            <a:pathLst>
              <a:path w="891539" h="736600">
                <a:moveTo>
                  <a:pt x="761041" y="107872"/>
                </a:moveTo>
                <a:lnTo>
                  <a:pt x="798165" y="142569"/>
                </a:lnTo>
                <a:lnTo>
                  <a:pt x="829102" y="179950"/>
                </a:lnTo>
                <a:lnTo>
                  <a:pt x="853851" y="219527"/>
                </a:lnTo>
                <a:lnTo>
                  <a:pt x="872413" y="260813"/>
                </a:lnTo>
                <a:lnTo>
                  <a:pt x="884788" y="303320"/>
                </a:lnTo>
                <a:lnTo>
                  <a:pt x="890975" y="346558"/>
                </a:lnTo>
                <a:lnTo>
                  <a:pt x="890975" y="390041"/>
                </a:lnTo>
                <a:lnTo>
                  <a:pt x="884788" y="433279"/>
                </a:lnTo>
                <a:lnTo>
                  <a:pt x="872413" y="475785"/>
                </a:lnTo>
                <a:lnTo>
                  <a:pt x="853851" y="517071"/>
                </a:lnTo>
                <a:lnTo>
                  <a:pt x="829102" y="556649"/>
                </a:lnTo>
                <a:lnTo>
                  <a:pt x="798165" y="594030"/>
                </a:lnTo>
                <a:lnTo>
                  <a:pt x="761041" y="628727"/>
                </a:lnTo>
                <a:lnTo>
                  <a:pt x="722118" y="657346"/>
                </a:lnTo>
                <a:lnTo>
                  <a:pt x="680354" y="681562"/>
                </a:lnTo>
                <a:lnTo>
                  <a:pt x="636221" y="701376"/>
                </a:lnTo>
                <a:lnTo>
                  <a:pt x="590195" y="716786"/>
                </a:lnTo>
                <a:lnTo>
                  <a:pt x="542748" y="727794"/>
                </a:lnTo>
                <a:lnTo>
                  <a:pt x="494354" y="734398"/>
                </a:lnTo>
                <a:lnTo>
                  <a:pt x="445487" y="736600"/>
                </a:lnTo>
                <a:lnTo>
                  <a:pt x="396620" y="734398"/>
                </a:lnTo>
                <a:lnTo>
                  <a:pt x="348226" y="727794"/>
                </a:lnTo>
                <a:lnTo>
                  <a:pt x="300779" y="716786"/>
                </a:lnTo>
                <a:lnTo>
                  <a:pt x="254753" y="701376"/>
                </a:lnTo>
                <a:lnTo>
                  <a:pt x="210621" y="681562"/>
                </a:lnTo>
                <a:lnTo>
                  <a:pt x="168856" y="657346"/>
                </a:lnTo>
                <a:lnTo>
                  <a:pt x="129933" y="628727"/>
                </a:lnTo>
                <a:lnTo>
                  <a:pt x="92809" y="594030"/>
                </a:lnTo>
                <a:lnTo>
                  <a:pt x="61873" y="556649"/>
                </a:lnTo>
                <a:lnTo>
                  <a:pt x="37123" y="517071"/>
                </a:lnTo>
                <a:lnTo>
                  <a:pt x="18561" y="475785"/>
                </a:lnTo>
                <a:lnTo>
                  <a:pt x="6187" y="433279"/>
                </a:lnTo>
                <a:lnTo>
                  <a:pt x="0" y="390041"/>
                </a:lnTo>
                <a:lnTo>
                  <a:pt x="0" y="346558"/>
                </a:lnTo>
                <a:lnTo>
                  <a:pt x="6187" y="303320"/>
                </a:lnTo>
                <a:lnTo>
                  <a:pt x="18561" y="260813"/>
                </a:lnTo>
                <a:lnTo>
                  <a:pt x="37123" y="219527"/>
                </a:lnTo>
                <a:lnTo>
                  <a:pt x="61873" y="179950"/>
                </a:lnTo>
                <a:lnTo>
                  <a:pt x="92809" y="142569"/>
                </a:lnTo>
                <a:lnTo>
                  <a:pt x="129933" y="107872"/>
                </a:lnTo>
                <a:lnTo>
                  <a:pt x="168856" y="79253"/>
                </a:lnTo>
                <a:lnTo>
                  <a:pt x="210621" y="55037"/>
                </a:lnTo>
                <a:lnTo>
                  <a:pt x="254753" y="35223"/>
                </a:lnTo>
                <a:lnTo>
                  <a:pt x="300779" y="19813"/>
                </a:lnTo>
                <a:lnTo>
                  <a:pt x="348226" y="8805"/>
                </a:lnTo>
                <a:lnTo>
                  <a:pt x="396620" y="2201"/>
                </a:lnTo>
                <a:lnTo>
                  <a:pt x="445487" y="0"/>
                </a:lnTo>
                <a:lnTo>
                  <a:pt x="494354" y="2201"/>
                </a:lnTo>
                <a:lnTo>
                  <a:pt x="542748" y="8805"/>
                </a:lnTo>
                <a:lnTo>
                  <a:pt x="590195" y="19813"/>
                </a:lnTo>
                <a:lnTo>
                  <a:pt x="636221" y="35223"/>
                </a:lnTo>
                <a:lnTo>
                  <a:pt x="680354" y="55037"/>
                </a:lnTo>
                <a:lnTo>
                  <a:pt x="722118" y="79253"/>
                </a:lnTo>
                <a:lnTo>
                  <a:pt x="761041" y="107872"/>
                </a:lnTo>
              </a:path>
            </a:pathLst>
          </a:custGeom>
          <a:ln w="76200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92859" y="7286769"/>
            <a:ext cx="842644" cy="71120"/>
          </a:xfrm>
          <a:custGeom>
            <a:avLst/>
            <a:gdLst/>
            <a:ahLst/>
            <a:cxnLst/>
            <a:rect l="l" t="t" r="r" b="b"/>
            <a:pathLst>
              <a:path w="842644" h="71120">
                <a:moveTo>
                  <a:pt x="0" y="70800"/>
                </a:moveTo>
                <a:lnTo>
                  <a:pt x="48594" y="66107"/>
                </a:lnTo>
                <a:lnTo>
                  <a:pt x="97162" y="61166"/>
                </a:lnTo>
                <a:lnTo>
                  <a:pt x="145704" y="55978"/>
                </a:lnTo>
                <a:lnTo>
                  <a:pt x="194219" y="50541"/>
                </a:lnTo>
                <a:lnTo>
                  <a:pt x="242705" y="44857"/>
                </a:lnTo>
                <a:lnTo>
                  <a:pt x="291161" y="38925"/>
                </a:lnTo>
                <a:lnTo>
                  <a:pt x="339587" y="32745"/>
                </a:lnTo>
                <a:lnTo>
                  <a:pt x="387981" y="26318"/>
                </a:lnTo>
                <a:lnTo>
                  <a:pt x="436343" y="19644"/>
                </a:lnTo>
                <a:lnTo>
                  <a:pt x="484343" y="12970"/>
                </a:lnTo>
                <a:lnTo>
                  <a:pt x="532566" y="6933"/>
                </a:lnTo>
                <a:lnTo>
                  <a:pt x="580820" y="2341"/>
                </a:lnTo>
                <a:lnTo>
                  <a:pt x="628911" y="0"/>
                </a:lnTo>
                <a:lnTo>
                  <a:pt x="676647" y="716"/>
                </a:lnTo>
                <a:lnTo>
                  <a:pt x="723833" y="5296"/>
                </a:lnTo>
                <a:lnTo>
                  <a:pt x="770278" y="14546"/>
                </a:lnTo>
                <a:lnTo>
                  <a:pt x="815787" y="29273"/>
                </a:lnTo>
                <a:lnTo>
                  <a:pt x="842110" y="56823"/>
                </a:lnTo>
              </a:path>
            </a:pathLst>
          </a:custGeom>
          <a:ln w="76200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98460" y="7210763"/>
            <a:ext cx="321310" cy="325755"/>
          </a:xfrm>
          <a:custGeom>
            <a:avLst/>
            <a:gdLst/>
            <a:ahLst/>
            <a:cxnLst/>
            <a:rect l="l" t="t" r="r" b="b"/>
            <a:pathLst>
              <a:path w="321310" h="325754">
                <a:moveTo>
                  <a:pt x="220378" y="0"/>
                </a:moveTo>
                <a:lnTo>
                  <a:pt x="0" y="210562"/>
                </a:lnTo>
                <a:lnTo>
                  <a:pt x="320751" y="325659"/>
                </a:lnTo>
                <a:lnTo>
                  <a:pt x="22037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52487" y="2139889"/>
            <a:ext cx="1916430" cy="594360"/>
          </a:xfrm>
          <a:custGeom>
            <a:avLst/>
            <a:gdLst/>
            <a:ahLst/>
            <a:cxnLst/>
            <a:rect l="l" t="t" r="r" b="b"/>
            <a:pathLst>
              <a:path w="1916429" h="594360">
                <a:moveTo>
                  <a:pt x="1636288" y="86954"/>
                </a:moveTo>
                <a:lnTo>
                  <a:pt x="1692308" y="105863"/>
                </a:lnTo>
                <a:lnTo>
                  <a:pt x="1742103" y="125846"/>
                </a:lnTo>
                <a:lnTo>
                  <a:pt x="1785674" y="146775"/>
                </a:lnTo>
                <a:lnTo>
                  <a:pt x="1823020" y="168524"/>
                </a:lnTo>
                <a:lnTo>
                  <a:pt x="1854142" y="190967"/>
                </a:lnTo>
                <a:lnTo>
                  <a:pt x="1897713" y="237431"/>
                </a:lnTo>
                <a:lnTo>
                  <a:pt x="1916386" y="285158"/>
                </a:lnTo>
                <a:lnTo>
                  <a:pt x="1916386" y="309178"/>
                </a:lnTo>
                <a:lnTo>
                  <a:pt x="1897713" y="356905"/>
                </a:lnTo>
                <a:lnTo>
                  <a:pt x="1854142" y="403369"/>
                </a:lnTo>
                <a:lnTo>
                  <a:pt x="1823020" y="425812"/>
                </a:lnTo>
                <a:lnTo>
                  <a:pt x="1785674" y="447561"/>
                </a:lnTo>
                <a:lnTo>
                  <a:pt x="1742103" y="468490"/>
                </a:lnTo>
                <a:lnTo>
                  <a:pt x="1692308" y="488473"/>
                </a:lnTo>
                <a:lnTo>
                  <a:pt x="1636288" y="507382"/>
                </a:lnTo>
                <a:lnTo>
                  <a:pt x="1593743" y="519805"/>
                </a:lnTo>
                <a:lnTo>
                  <a:pt x="1549425" y="531271"/>
                </a:lnTo>
                <a:lnTo>
                  <a:pt x="1503475" y="541782"/>
                </a:lnTo>
                <a:lnTo>
                  <a:pt x="1456035" y="551337"/>
                </a:lnTo>
                <a:lnTo>
                  <a:pt x="1407248" y="559937"/>
                </a:lnTo>
                <a:lnTo>
                  <a:pt x="1357256" y="567582"/>
                </a:lnTo>
                <a:lnTo>
                  <a:pt x="1306199" y="574270"/>
                </a:lnTo>
                <a:lnTo>
                  <a:pt x="1254220" y="580004"/>
                </a:lnTo>
                <a:lnTo>
                  <a:pt x="1201461" y="584781"/>
                </a:lnTo>
                <a:lnTo>
                  <a:pt x="1148063" y="588603"/>
                </a:lnTo>
                <a:lnTo>
                  <a:pt x="1094169" y="591470"/>
                </a:lnTo>
                <a:lnTo>
                  <a:pt x="1039921" y="593381"/>
                </a:lnTo>
                <a:lnTo>
                  <a:pt x="985459" y="594337"/>
                </a:lnTo>
                <a:lnTo>
                  <a:pt x="930927" y="594337"/>
                </a:lnTo>
                <a:lnTo>
                  <a:pt x="876465" y="593381"/>
                </a:lnTo>
                <a:lnTo>
                  <a:pt x="822217" y="591470"/>
                </a:lnTo>
                <a:lnTo>
                  <a:pt x="768323" y="588603"/>
                </a:lnTo>
                <a:lnTo>
                  <a:pt x="714925" y="584781"/>
                </a:lnTo>
                <a:lnTo>
                  <a:pt x="662166" y="580004"/>
                </a:lnTo>
                <a:lnTo>
                  <a:pt x="610187" y="574270"/>
                </a:lnTo>
                <a:lnTo>
                  <a:pt x="559130" y="567582"/>
                </a:lnTo>
                <a:lnTo>
                  <a:pt x="509138" y="559937"/>
                </a:lnTo>
                <a:lnTo>
                  <a:pt x="460351" y="551337"/>
                </a:lnTo>
                <a:lnTo>
                  <a:pt x="412911" y="541782"/>
                </a:lnTo>
                <a:lnTo>
                  <a:pt x="366961" y="531271"/>
                </a:lnTo>
                <a:lnTo>
                  <a:pt x="322643" y="519805"/>
                </a:lnTo>
                <a:lnTo>
                  <a:pt x="280098" y="507382"/>
                </a:lnTo>
                <a:lnTo>
                  <a:pt x="224078" y="488473"/>
                </a:lnTo>
                <a:lnTo>
                  <a:pt x="174283" y="468490"/>
                </a:lnTo>
                <a:lnTo>
                  <a:pt x="130712" y="447561"/>
                </a:lnTo>
                <a:lnTo>
                  <a:pt x="93366" y="425812"/>
                </a:lnTo>
                <a:lnTo>
                  <a:pt x="62244" y="403369"/>
                </a:lnTo>
                <a:lnTo>
                  <a:pt x="18673" y="356905"/>
                </a:lnTo>
                <a:lnTo>
                  <a:pt x="0" y="309178"/>
                </a:lnTo>
                <a:lnTo>
                  <a:pt x="0" y="285158"/>
                </a:lnTo>
                <a:lnTo>
                  <a:pt x="6224" y="261200"/>
                </a:lnTo>
                <a:lnTo>
                  <a:pt x="37346" y="213979"/>
                </a:lnTo>
                <a:lnTo>
                  <a:pt x="93366" y="168524"/>
                </a:lnTo>
                <a:lnTo>
                  <a:pt x="130712" y="146775"/>
                </a:lnTo>
                <a:lnTo>
                  <a:pt x="174283" y="125846"/>
                </a:lnTo>
                <a:lnTo>
                  <a:pt x="224078" y="105863"/>
                </a:lnTo>
                <a:lnTo>
                  <a:pt x="280098" y="86954"/>
                </a:lnTo>
                <a:lnTo>
                  <a:pt x="322643" y="74532"/>
                </a:lnTo>
                <a:lnTo>
                  <a:pt x="366961" y="63065"/>
                </a:lnTo>
                <a:lnTo>
                  <a:pt x="412911" y="52554"/>
                </a:lnTo>
                <a:lnTo>
                  <a:pt x="460351" y="42999"/>
                </a:lnTo>
                <a:lnTo>
                  <a:pt x="509138" y="34399"/>
                </a:lnTo>
                <a:lnTo>
                  <a:pt x="559130" y="26755"/>
                </a:lnTo>
                <a:lnTo>
                  <a:pt x="610187" y="20066"/>
                </a:lnTo>
                <a:lnTo>
                  <a:pt x="662166" y="14333"/>
                </a:lnTo>
                <a:lnTo>
                  <a:pt x="714925" y="9555"/>
                </a:lnTo>
                <a:lnTo>
                  <a:pt x="768323" y="5733"/>
                </a:lnTo>
                <a:lnTo>
                  <a:pt x="822217" y="2866"/>
                </a:lnTo>
                <a:lnTo>
                  <a:pt x="876465" y="955"/>
                </a:lnTo>
                <a:lnTo>
                  <a:pt x="930927" y="0"/>
                </a:lnTo>
                <a:lnTo>
                  <a:pt x="985459" y="0"/>
                </a:lnTo>
                <a:lnTo>
                  <a:pt x="1039921" y="955"/>
                </a:lnTo>
                <a:lnTo>
                  <a:pt x="1094169" y="2866"/>
                </a:lnTo>
                <a:lnTo>
                  <a:pt x="1148063" y="5733"/>
                </a:lnTo>
                <a:lnTo>
                  <a:pt x="1201461" y="9555"/>
                </a:lnTo>
                <a:lnTo>
                  <a:pt x="1254220" y="14333"/>
                </a:lnTo>
                <a:lnTo>
                  <a:pt x="1306199" y="20066"/>
                </a:lnTo>
                <a:lnTo>
                  <a:pt x="1357256" y="26755"/>
                </a:lnTo>
                <a:lnTo>
                  <a:pt x="1407248" y="34399"/>
                </a:lnTo>
                <a:lnTo>
                  <a:pt x="1456035" y="42999"/>
                </a:lnTo>
                <a:lnTo>
                  <a:pt x="1503475" y="52554"/>
                </a:lnTo>
                <a:lnTo>
                  <a:pt x="1549425" y="63065"/>
                </a:lnTo>
                <a:lnTo>
                  <a:pt x="1593743" y="74532"/>
                </a:lnTo>
                <a:lnTo>
                  <a:pt x="1636288" y="86954"/>
                </a:lnTo>
                <a:close/>
              </a:path>
            </a:pathLst>
          </a:custGeom>
          <a:ln w="63499">
            <a:solidFill>
              <a:srgbClr val="00F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80556" y="2471247"/>
            <a:ext cx="5642610" cy="428625"/>
          </a:xfrm>
          <a:custGeom>
            <a:avLst/>
            <a:gdLst/>
            <a:ahLst/>
            <a:cxnLst/>
            <a:rect l="l" t="t" r="r" b="b"/>
            <a:pathLst>
              <a:path w="5642609" h="428625">
                <a:moveTo>
                  <a:pt x="0" y="140819"/>
                </a:moveTo>
                <a:lnTo>
                  <a:pt x="48792" y="155242"/>
                </a:lnTo>
                <a:lnTo>
                  <a:pt x="97674" y="169303"/>
                </a:lnTo>
                <a:lnTo>
                  <a:pt x="146644" y="183004"/>
                </a:lnTo>
                <a:lnTo>
                  <a:pt x="195699" y="196341"/>
                </a:lnTo>
                <a:lnTo>
                  <a:pt x="244838" y="209316"/>
                </a:lnTo>
                <a:lnTo>
                  <a:pt x="294058" y="221926"/>
                </a:lnTo>
                <a:lnTo>
                  <a:pt x="343359" y="234171"/>
                </a:lnTo>
                <a:lnTo>
                  <a:pt x="392739" y="246050"/>
                </a:lnTo>
                <a:lnTo>
                  <a:pt x="442194" y="257563"/>
                </a:lnTo>
                <a:lnTo>
                  <a:pt x="491725" y="268708"/>
                </a:lnTo>
                <a:lnTo>
                  <a:pt x="541328" y="279485"/>
                </a:lnTo>
                <a:lnTo>
                  <a:pt x="591002" y="289893"/>
                </a:lnTo>
                <a:lnTo>
                  <a:pt x="640745" y="299930"/>
                </a:lnTo>
                <a:lnTo>
                  <a:pt x="690555" y="309597"/>
                </a:lnTo>
                <a:lnTo>
                  <a:pt x="740431" y="318892"/>
                </a:lnTo>
                <a:lnTo>
                  <a:pt x="790371" y="327814"/>
                </a:lnTo>
                <a:lnTo>
                  <a:pt x="840372" y="336362"/>
                </a:lnTo>
                <a:lnTo>
                  <a:pt x="890434" y="344537"/>
                </a:lnTo>
                <a:lnTo>
                  <a:pt x="940553" y="352336"/>
                </a:lnTo>
                <a:lnTo>
                  <a:pt x="990729" y="359759"/>
                </a:lnTo>
                <a:lnTo>
                  <a:pt x="1040959" y="366805"/>
                </a:lnTo>
                <a:lnTo>
                  <a:pt x="1091242" y="373473"/>
                </a:lnTo>
                <a:lnTo>
                  <a:pt x="1141576" y="379763"/>
                </a:lnTo>
                <a:lnTo>
                  <a:pt x="1191958" y="385674"/>
                </a:lnTo>
                <a:lnTo>
                  <a:pt x="1242388" y="391204"/>
                </a:lnTo>
                <a:lnTo>
                  <a:pt x="1292863" y="396353"/>
                </a:lnTo>
                <a:lnTo>
                  <a:pt x="1343382" y="401120"/>
                </a:lnTo>
                <a:lnTo>
                  <a:pt x="1393942" y="405504"/>
                </a:lnTo>
                <a:lnTo>
                  <a:pt x="1444542" y="409505"/>
                </a:lnTo>
                <a:lnTo>
                  <a:pt x="1495180" y="413121"/>
                </a:lnTo>
                <a:lnTo>
                  <a:pt x="1545854" y="416351"/>
                </a:lnTo>
                <a:lnTo>
                  <a:pt x="1596563" y="419195"/>
                </a:lnTo>
                <a:lnTo>
                  <a:pt x="1647304" y="421653"/>
                </a:lnTo>
                <a:lnTo>
                  <a:pt x="1698076" y="423722"/>
                </a:lnTo>
                <a:lnTo>
                  <a:pt x="1748876" y="425402"/>
                </a:lnTo>
                <a:lnTo>
                  <a:pt x="1799704" y="426693"/>
                </a:lnTo>
                <a:lnTo>
                  <a:pt x="1850556" y="427594"/>
                </a:lnTo>
                <a:lnTo>
                  <a:pt x="1901432" y="428103"/>
                </a:lnTo>
                <a:lnTo>
                  <a:pt x="1951687" y="428213"/>
                </a:lnTo>
                <a:lnTo>
                  <a:pt x="2001918" y="427937"/>
                </a:lnTo>
                <a:lnTo>
                  <a:pt x="2052127" y="427294"/>
                </a:lnTo>
                <a:lnTo>
                  <a:pt x="2102315" y="426300"/>
                </a:lnTo>
                <a:lnTo>
                  <a:pt x="2152483" y="424973"/>
                </a:lnTo>
                <a:lnTo>
                  <a:pt x="2202632" y="423332"/>
                </a:lnTo>
                <a:lnTo>
                  <a:pt x="2252763" y="421393"/>
                </a:lnTo>
                <a:lnTo>
                  <a:pt x="2302879" y="419176"/>
                </a:lnTo>
                <a:lnTo>
                  <a:pt x="2352978" y="416697"/>
                </a:lnTo>
                <a:lnTo>
                  <a:pt x="2403064" y="413975"/>
                </a:lnTo>
                <a:lnTo>
                  <a:pt x="2453137" y="411027"/>
                </a:lnTo>
                <a:lnTo>
                  <a:pt x="2503197" y="407871"/>
                </a:lnTo>
                <a:lnTo>
                  <a:pt x="2553247" y="404525"/>
                </a:lnTo>
                <a:lnTo>
                  <a:pt x="2603288" y="401007"/>
                </a:lnTo>
                <a:lnTo>
                  <a:pt x="2653320" y="397334"/>
                </a:lnTo>
                <a:lnTo>
                  <a:pt x="2703345" y="393524"/>
                </a:lnTo>
                <a:lnTo>
                  <a:pt x="2753364" y="389596"/>
                </a:lnTo>
                <a:lnTo>
                  <a:pt x="2803378" y="385566"/>
                </a:lnTo>
                <a:lnTo>
                  <a:pt x="2853388" y="381453"/>
                </a:lnTo>
                <a:lnTo>
                  <a:pt x="2903396" y="377274"/>
                </a:lnTo>
                <a:lnTo>
                  <a:pt x="2953402" y="373048"/>
                </a:lnTo>
                <a:lnTo>
                  <a:pt x="3003408" y="368791"/>
                </a:lnTo>
                <a:lnTo>
                  <a:pt x="3053414" y="364523"/>
                </a:lnTo>
                <a:lnTo>
                  <a:pt x="3103423" y="360260"/>
                </a:lnTo>
                <a:lnTo>
                  <a:pt x="3153435" y="356020"/>
                </a:lnTo>
                <a:lnTo>
                  <a:pt x="3203451" y="351822"/>
                </a:lnTo>
                <a:lnTo>
                  <a:pt x="3253473" y="347683"/>
                </a:lnTo>
                <a:lnTo>
                  <a:pt x="3303501" y="343621"/>
                </a:lnTo>
                <a:lnTo>
                  <a:pt x="3353537" y="339653"/>
                </a:lnTo>
                <a:lnTo>
                  <a:pt x="3403582" y="335798"/>
                </a:lnTo>
                <a:lnTo>
                  <a:pt x="3453637" y="332073"/>
                </a:lnTo>
                <a:lnTo>
                  <a:pt x="3503703" y="328496"/>
                </a:lnTo>
                <a:lnTo>
                  <a:pt x="3553782" y="325085"/>
                </a:lnTo>
                <a:lnTo>
                  <a:pt x="3603874" y="321857"/>
                </a:lnTo>
                <a:lnTo>
                  <a:pt x="3653981" y="318831"/>
                </a:lnTo>
                <a:lnTo>
                  <a:pt x="3704104" y="316024"/>
                </a:lnTo>
                <a:lnTo>
                  <a:pt x="3754244" y="313454"/>
                </a:lnTo>
                <a:lnTo>
                  <a:pt x="3804402" y="311139"/>
                </a:lnTo>
                <a:lnTo>
                  <a:pt x="3854579" y="309097"/>
                </a:lnTo>
                <a:lnTo>
                  <a:pt x="3904777" y="307345"/>
                </a:lnTo>
                <a:lnTo>
                  <a:pt x="3954997" y="305901"/>
                </a:lnTo>
                <a:lnTo>
                  <a:pt x="4005239" y="304783"/>
                </a:lnTo>
                <a:lnTo>
                  <a:pt x="4057227" y="303982"/>
                </a:lnTo>
                <a:lnTo>
                  <a:pt x="4109334" y="303262"/>
                </a:lnTo>
                <a:lnTo>
                  <a:pt x="4161453" y="302210"/>
                </a:lnTo>
                <a:lnTo>
                  <a:pt x="4213473" y="300412"/>
                </a:lnTo>
                <a:lnTo>
                  <a:pt x="4265284" y="297454"/>
                </a:lnTo>
                <a:lnTo>
                  <a:pt x="4316778" y="292922"/>
                </a:lnTo>
                <a:lnTo>
                  <a:pt x="4367844" y="286403"/>
                </a:lnTo>
                <a:lnTo>
                  <a:pt x="4418374" y="277484"/>
                </a:lnTo>
                <a:lnTo>
                  <a:pt x="4468256" y="265749"/>
                </a:lnTo>
                <a:lnTo>
                  <a:pt x="4517383" y="250787"/>
                </a:lnTo>
                <a:lnTo>
                  <a:pt x="4565644" y="232182"/>
                </a:lnTo>
                <a:lnTo>
                  <a:pt x="4611012" y="210763"/>
                </a:lnTo>
                <a:lnTo>
                  <a:pt x="4655196" y="186992"/>
                </a:lnTo>
                <a:lnTo>
                  <a:pt x="4698780" y="162024"/>
                </a:lnTo>
                <a:lnTo>
                  <a:pt x="4742346" y="137014"/>
                </a:lnTo>
                <a:lnTo>
                  <a:pt x="4786475" y="113118"/>
                </a:lnTo>
                <a:lnTo>
                  <a:pt x="4831750" y="91491"/>
                </a:lnTo>
                <a:lnTo>
                  <a:pt x="4876386" y="73810"/>
                </a:lnTo>
                <a:lnTo>
                  <a:pt x="4921938" y="59025"/>
                </a:lnTo>
                <a:lnTo>
                  <a:pt x="4968243" y="46712"/>
                </a:lnTo>
                <a:lnTo>
                  <a:pt x="5015136" y="36451"/>
                </a:lnTo>
                <a:lnTo>
                  <a:pt x="5062455" y="27818"/>
                </a:lnTo>
                <a:lnTo>
                  <a:pt x="5110034" y="20390"/>
                </a:lnTo>
                <a:lnTo>
                  <a:pt x="5157711" y="13747"/>
                </a:lnTo>
                <a:lnTo>
                  <a:pt x="5211697" y="6991"/>
                </a:lnTo>
                <a:lnTo>
                  <a:pt x="5265894" y="1987"/>
                </a:lnTo>
                <a:lnTo>
                  <a:pt x="5319977" y="0"/>
                </a:lnTo>
                <a:lnTo>
                  <a:pt x="5373619" y="2294"/>
                </a:lnTo>
                <a:lnTo>
                  <a:pt x="5426492" y="10134"/>
                </a:lnTo>
                <a:lnTo>
                  <a:pt x="5478272" y="24786"/>
                </a:lnTo>
                <a:lnTo>
                  <a:pt x="5521736" y="43582"/>
                </a:lnTo>
                <a:lnTo>
                  <a:pt x="5561794" y="67088"/>
                </a:lnTo>
                <a:lnTo>
                  <a:pt x="5598205" y="94873"/>
                </a:lnTo>
                <a:lnTo>
                  <a:pt x="5630731" y="126503"/>
                </a:lnTo>
                <a:lnTo>
                  <a:pt x="5642383" y="169460"/>
                </a:lnTo>
              </a:path>
            </a:pathLst>
          </a:custGeom>
          <a:ln w="88900">
            <a:solidFill>
              <a:srgbClr val="00F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542156" y="2551926"/>
            <a:ext cx="338455" cy="384175"/>
          </a:xfrm>
          <a:custGeom>
            <a:avLst/>
            <a:gdLst/>
            <a:ahLst/>
            <a:cxnLst/>
            <a:rect l="l" t="t" r="r" b="b"/>
            <a:pathLst>
              <a:path w="338454" h="384175">
                <a:moveTo>
                  <a:pt x="338294" y="0"/>
                </a:moveTo>
                <a:lnTo>
                  <a:pt x="0" y="91763"/>
                </a:lnTo>
                <a:lnTo>
                  <a:pt x="260911" y="384176"/>
                </a:lnTo>
                <a:lnTo>
                  <a:pt x="338294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17849" y="3368647"/>
            <a:ext cx="2838450" cy="3419475"/>
          </a:xfrm>
          <a:custGeom>
            <a:avLst/>
            <a:gdLst/>
            <a:ahLst/>
            <a:cxnLst/>
            <a:rect l="l" t="t" r="r" b="b"/>
            <a:pathLst>
              <a:path w="2838450" h="3419475">
                <a:moveTo>
                  <a:pt x="789905" y="0"/>
                </a:moveTo>
                <a:lnTo>
                  <a:pt x="744023" y="18159"/>
                </a:lnTo>
                <a:lnTo>
                  <a:pt x="699151" y="38269"/>
                </a:lnTo>
                <a:lnTo>
                  <a:pt x="655344" y="60284"/>
                </a:lnTo>
                <a:lnTo>
                  <a:pt x="612656" y="84157"/>
                </a:lnTo>
                <a:lnTo>
                  <a:pt x="571141" y="109841"/>
                </a:lnTo>
                <a:lnTo>
                  <a:pt x="530854" y="137289"/>
                </a:lnTo>
                <a:lnTo>
                  <a:pt x="491850" y="166456"/>
                </a:lnTo>
                <a:lnTo>
                  <a:pt x="454182" y="197294"/>
                </a:lnTo>
                <a:lnTo>
                  <a:pt x="417905" y="229757"/>
                </a:lnTo>
                <a:lnTo>
                  <a:pt x="383073" y="263798"/>
                </a:lnTo>
                <a:lnTo>
                  <a:pt x="349741" y="299371"/>
                </a:lnTo>
                <a:lnTo>
                  <a:pt x="317964" y="336430"/>
                </a:lnTo>
                <a:lnTo>
                  <a:pt x="287795" y="374927"/>
                </a:lnTo>
                <a:lnTo>
                  <a:pt x="259289" y="414816"/>
                </a:lnTo>
                <a:lnTo>
                  <a:pt x="232501" y="456050"/>
                </a:lnTo>
                <a:lnTo>
                  <a:pt x="207484" y="498584"/>
                </a:lnTo>
                <a:lnTo>
                  <a:pt x="183984" y="542892"/>
                </a:lnTo>
                <a:lnTo>
                  <a:pt x="162546" y="587843"/>
                </a:lnTo>
                <a:lnTo>
                  <a:pt x="143069" y="633400"/>
                </a:lnTo>
                <a:lnTo>
                  <a:pt x="125455" y="679529"/>
                </a:lnTo>
                <a:lnTo>
                  <a:pt x="109603" y="726196"/>
                </a:lnTo>
                <a:lnTo>
                  <a:pt x="95415" y="773365"/>
                </a:lnTo>
                <a:lnTo>
                  <a:pt x="82790" y="821002"/>
                </a:lnTo>
                <a:lnTo>
                  <a:pt x="71630" y="869072"/>
                </a:lnTo>
                <a:lnTo>
                  <a:pt x="61834" y="917541"/>
                </a:lnTo>
                <a:lnTo>
                  <a:pt x="53303" y="966372"/>
                </a:lnTo>
                <a:lnTo>
                  <a:pt x="45937" y="1015533"/>
                </a:lnTo>
                <a:lnTo>
                  <a:pt x="39637" y="1064987"/>
                </a:lnTo>
                <a:lnTo>
                  <a:pt x="34304" y="1114700"/>
                </a:lnTo>
                <a:lnTo>
                  <a:pt x="29837" y="1164637"/>
                </a:lnTo>
                <a:lnTo>
                  <a:pt x="26137" y="1214764"/>
                </a:lnTo>
                <a:lnTo>
                  <a:pt x="23104" y="1265045"/>
                </a:lnTo>
                <a:lnTo>
                  <a:pt x="20640" y="1315446"/>
                </a:lnTo>
                <a:lnTo>
                  <a:pt x="18644" y="1365932"/>
                </a:lnTo>
                <a:lnTo>
                  <a:pt x="17017" y="1416469"/>
                </a:lnTo>
                <a:lnTo>
                  <a:pt x="15659" y="1467021"/>
                </a:lnTo>
                <a:lnTo>
                  <a:pt x="14470" y="1517553"/>
                </a:lnTo>
                <a:lnTo>
                  <a:pt x="13352" y="1568032"/>
                </a:lnTo>
                <a:lnTo>
                  <a:pt x="12204" y="1618421"/>
                </a:lnTo>
                <a:lnTo>
                  <a:pt x="10928" y="1668687"/>
                </a:lnTo>
                <a:lnTo>
                  <a:pt x="9434" y="1719215"/>
                </a:lnTo>
                <a:lnTo>
                  <a:pt x="7784" y="1769833"/>
                </a:lnTo>
                <a:lnTo>
                  <a:pt x="6075" y="1820516"/>
                </a:lnTo>
                <a:lnTo>
                  <a:pt x="4404" y="1871242"/>
                </a:lnTo>
                <a:lnTo>
                  <a:pt x="2871" y="1921990"/>
                </a:lnTo>
                <a:lnTo>
                  <a:pt x="1573" y="1972735"/>
                </a:lnTo>
                <a:lnTo>
                  <a:pt x="608" y="2023457"/>
                </a:lnTo>
                <a:lnTo>
                  <a:pt x="74" y="2074132"/>
                </a:lnTo>
                <a:lnTo>
                  <a:pt x="70" y="2124738"/>
                </a:lnTo>
                <a:lnTo>
                  <a:pt x="692" y="2175251"/>
                </a:lnTo>
                <a:lnTo>
                  <a:pt x="2040" y="2225651"/>
                </a:lnTo>
                <a:lnTo>
                  <a:pt x="4211" y="2275914"/>
                </a:lnTo>
                <a:lnTo>
                  <a:pt x="7304" y="2326017"/>
                </a:lnTo>
                <a:lnTo>
                  <a:pt x="11416" y="2375939"/>
                </a:lnTo>
                <a:lnTo>
                  <a:pt x="16646" y="2425656"/>
                </a:lnTo>
                <a:lnTo>
                  <a:pt x="23090" y="2475146"/>
                </a:lnTo>
                <a:lnTo>
                  <a:pt x="30849" y="2524387"/>
                </a:lnTo>
                <a:lnTo>
                  <a:pt x="40018" y="2573355"/>
                </a:lnTo>
                <a:lnTo>
                  <a:pt x="50698" y="2622029"/>
                </a:lnTo>
                <a:lnTo>
                  <a:pt x="62985" y="2670386"/>
                </a:lnTo>
                <a:lnTo>
                  <a:pt x="76977" y="2718403"/>
                </a:lnTo>
                <a:lnTo>
                  <a:pt x="92773" y="2766058"/>
                </a:lnTo>
                <a:lnTo>
                  <a:pt x="110471" y="2813329"/>
                </a:lnTo>
                <a:lnTo>
                  <a:pt x="129585" y="2858485"/>
                </a:lnTo>
                <a:lnTo>
                  <a:pt x="150968" y="2902589"/>
                </a:lnTo>
                <a:lnTo>
                  <a:pt x="174867" y="2945130"/>
                </a:lnTo>
                <a:lnTo>
                  <a:pt x="201531" y="2985600"/>
                </a:lnTo>
                <a:lnTo>
                  <a:pt x="231210" y="3023488"/>
                </a:lnTo>
                <a:lnTo>
                  <a:pt x="264151" y="3058285"/>
                </a:lnTo>
                <a:lnTo>
                  <a:pt x="300604" y="3089482"/>
                </a:lnTo>
                <a:lnTo>
                  <a:pt x="340817" y="3116569"/>
                </a:lnTo>
                <a:lnTo>
                  <a:pt x="382517" y="3138118"/>
                </a:lnTo>
                <a:lnTo>
                  <a:pt x="425293" y="3154662"/>
                </a:lnTo>
                <a:lnTo>
                  <a:pt x="469036" y="3166780"/>
                </a:lnTo>
                <a:lnTo>
                  <a:pt x="513637" y="3175048"/>
                </a:lnTo>
                <a:lnTo>
                  <a:pt x="558984" y="3180044"/>
                </a:lnTo>
                <a:lnTo>
                  <a:pt x="604969" y="3182345"/>
                </a:lnTo>
                <a:lnTo>
                  <a:pt x="651482" y="3182527"/>
                </a:lnTo>
                <a:lnTo>
                  <a:pt x="698413" y="3181168"/>
                </a:lnTo>
                <a:lnTo>
                  <a:pt x="745651" y="3178845"/>
                </a:lnTo>
                <a:lnTo>
                  <a:pt x="793088" y="3176135"/>
                </a:lnTo>
                <a:lnTo>
                  <a:pt x="840613" y="3173615"/>
                </a:lnTo>
                <a:lnTo>
                  <a:pt x="888117" y="3171862"/>
                </a:lnTo>
                <a:lnTo>
                  <a:pt x="935489" y="3171454"/>
                </a:lnTo>
                <a:lnTo>
                  <a:pt x="982620" y="3172967"/>
                </a:lnTo>
                <a:lnTo>
                  <a:pt x="1029401" y="3176979"/>
                </a:lnTo>
                <a:lnTo>
                  <a:pt x="1075720" y="3184066"/>
                </a:lnTo>
                <a:lnTo>
                  <a:pt x="1125077" y="3195622"/>
                </a:lnTo>
                <a:lnTo>
                  <a:pt x="1173277" y="3210677"/>
                </a:lnTo>
                <a:lnTo>
                  <a:pt x="1220559" y="3228540"/>
                </a:lnTo>
                <a:lnTo>
                  <a:pt x="1267158" y="3248518"/>
                </a:lnTo>
                <a:lnTo>
                  <a:pt x="1313313" y="3269920"/>
                </a:lnTo>
                <a:lnTo>
                  <a:pt x="1359259" y="3292053"/>
                </a:lnTo>
                <a:lnTo>
                  <a:pt x="1405235" y="3314226"/>
                </a:lnTo>
                <a:lnTo>
                  <a:pt x="1451478" y="3335747"/>
                </a:lnTo>
                <a:lnTo>
                  <a:pt x="1498224" y="3355923"/>
                </a:lnTo>
                <a:lnTo>
                  <a:pt x="1545710" y="3374063"/>
                </a:lnTo>
                <a:lnTo>
                  <a:pt x="1594175" y="3389475"/>
                </a:lnTo>
                <a:lnTo>
                  <a:pt x="1643460" y="3401612"/>
                </a:lnTo>
                <a:lnTo>
                  <a:pt x="1692921" y="3410444"/>
                </a:lnTo>
                <a:lnTo>
                  <a:pt x="1742526" y="3416184"/>
                </a:lnTo>
                <a:lnTo>
                  <a:pt x="1792243" y="3419043"/>
                </a:lnTo>
                <a:lnTo>
                  <a:pt x="1842040" y="3419234"/>
                </a:lnTo>
                <a:lnTo>
                  <a:pt x="1891885" y="3416970"/>
                </a:lnTo>
                <a:lnTo>
                  <a:pt x="1941747" y="3412461"/>
                </a:lnTo>
                <a:lnTo>
                  <a:pt x="1991595" y="3405921"/>
                </a:lnTo>
                <a:lnTo>
                  <a:pt x="2041395" y="3397562"/>
                </a:lnTo>
                <a:lnTo>
                  <a:pt x="2091117" y="3387596"/>
                </a:lnTo>
                <a:lnTo>
                  <a:pt x="2140729" y="3376235"/>
                </a:lnTo>
                <a:lnTo>
                  <a:pt x="2190199" y="3363692"/>
                </a:lnTo>
                <a:lnTo>
                  <a:pt x="2239495" y="3350178"/>
                </a:lnTo>
                <a:lnTo>
                  <a:pt x="2286269" y="3336716"/>
                </a:lnTo>
                <a:lnTo>
                  <a:pt x="2333206" y="3323068"/>
                </a:lnTo>
                <a:lnTo>
                  <a:pt x="2380282" y="3309691"/>
                </a:lnTo>
                <a:lnTo>
                  <a:pt x="2427472" y="3297042"/>
                </a:lnTo>
                <a:lnTo>
                  <a:pt x="2474751" y="3285579"/>
                </a:lnTo>
                <a:lnTo>
                  <a:pt x="2522095" y="3275760"/>
                </a:lnTo>
                <a:lnTo>
                  <a:pt x="2569479" y="3268042"/>
                </a:lnTo>
                <a:lnTo>
                  <a:pt x="2616879" y="3262883"/>
                </a:lnTo>
                <a:lnTo>
                  <a:pt x="2664269" y="3260739"/>
                </a:lnTo>
                <a:lnTo>
                  <a:pt x="2711626" y="3262069"/>
                </a:lnTo>
                <a:lnTo>
                  <a:pt x="2758925" y="3267330"/>
                </a:lnTo>
                <a:lnTo>
                  <a:pt x="2806141" y="3276979"/>
                </a:lnTo>
                <a:lnTo>
                  <a:pt x="2838192" y="3297695"/>
                </a:lnTo>
              </a:path>
            </a:pathLst>
          </a:custGeom>
          <a:ln w="76200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41243" y="6517670"/>
            <a:ext cx="339090" cy="294005"/>
          </a:xfrm>
          <a:custGeom>
            <a:avLst/>
            <a:gdLst/>
            <a:ahLst/>
            <a:cxnLst/>
            <a:rect l="l" t="t" r="r" b="b"/>
            <a:pathLst>
              <a:path w="339089" h="294004">
                <a:moveTo>
                  <a:pt x="165459" y="0"/>
                </a:moveTo>
                <a:lnTo>
                  <a:pt x="0" y="255981"/>
                </a:lnTo>
                <a:lnTo>
                  <a:pt x="338711" y="293450"/>
                </a:lnTo>
                <a:lnTo>
                  <a:pt x="165459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404600" y="8965803"/>
            <a:ext cx="203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785"/>
              </a:lnSpc>
            </a:pPr>
            <a:r>
              <a:rPr dirty="0" sz="2400" spc="-114">
                <a:latin typeface="Tahoma"/>
                <a:cs typeface="Tahoma"/>
              </a:rPr>
              <a:t>7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Example </a:t>
            </a:r>
            <a:r>
              <a:rPr dirty="0" spc="260"/>
              <a:t>TCP</a:t>
            </a:r>
            <a:r>
              <a:rPr dirty="0" spc="-585"/>
              <a:t> </a:t>
            </a:r>
            <a:r>
              <a:rPr dirty="0" spc="-180"/>
              <a:t>Server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6700" y="2209800"/>
            <a:ext cx="9079230" cy="1021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urier New"/>
                <a:cs typeface="Courier New"/>
              </a:rPr>
              <a:t>protoinfo </a:t>
            </a:r>
            <a:r>
              <a:rPr dirty="0" sz="2200">
                <a:latin typeface="Courier New"/>
                <a:cs typeface="Courier New"/>
              </a:rPr>
              <a:t>= </a:t>
            </a:r>
            <a:r>
              <a:rPr dirty="0" sz="2200" spc="-5">
                <a:latin typeface="Courier New"/>
                <a:cs typeface="Courier New"/>
              </a:rPr>
              <a:t>getprotobyname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(“tcp”);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latin typeface="Courier New"/>
                <a:cs typeface="Courier New"/>
              </a:rPr>
              <a:t>sd </a:t>
            </a:r>
            <a:r>
              <a:rPr dirty="0" sz="2200">
                <a:latin typeface="Courier New"/>
                <a:cs typeface="Courier New"/>
              </a:rPr>
              <a:t>= </a:t>
            </a:r>
            <a:r>
              <a:rPr dirty="0" sz="2200" spc="-5">
                <a:latin typeface="Courier New"/>
                <a:cs typeface="Courier New"/>
              </a:rPr>
              <a:t>socket(PF_INET, SOCK_STREAM,</a:t>
            </a:r>
            <a:r>
              <a:rPr dirty="0" sz="2200" spc="-9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protoinfo-&gt;p_proto);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0211" y="6172200"/>
            <a:ext cx="69596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urier New"/>
                <a:cs typeface="Courier New"/>
              </a:rPr>
              <a:t>(sd,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8442" y="6172200"/>
            <a:ext cx="103187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Courier New"/>
                <a:cs typeface="Courier New"/>
              </a:rPr>
              <a:t>QLEN);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6700" y="6172200"/>
            <a:ext cx="1031240" cy="168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urier New"/>
                <a:cs typeface="Courier New"/>
              </a:rPr>
              <a:t>listen</a:t>
            </a:r>
            <a:endParaRPr sz="2200">
              <a:latin typeface="Courier New"/>
              <a:cs typeface="Courier New"/>
            </a:endParaRPr>
          </a:p>
          <a:p>
            <a:pPr marL="12700" marR="172085">
              <a:lnSpc>
                <a:spcPct val="197000"/>
              </a:lnSpc>
            </a:pPr>
            <a:r>
              <a:rPr dirty="0" sz="2200" spc="-5">
                <a:latin typeface="Courier New"/>
                <a:cs typeface="Courier New"/>
              </a:rPr>
              <a:t>sd2</a:t>
            </a:r>
            <a:r>
              <a:rPr dirty="0" sz="2200" spc="-10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=  </a:t>
            </a:r>
            <a:r>
              <a:rPr dirty="0" sz="2200" spc="-5">
                <a:latin typeface="Courier New"/>
                <a:cs typeface="Courier New"/>
              </a:rPr>
              <a:t>write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2571" y="6832600"/>
            <a:ext cx="4552315" cy="1021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urier New"/>
                <a:cs typeface="Courier New"/>
              </a:rPr>
              <a:t>accept</a:t>
            </a:r>
            <a:r>
              <a:rPr dirty="0" sz="2200" spc="-9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(sd,&amp;addr,&amp;addrlen);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latin typeface="Courier New"/>
                <a:cs typeface="Courier New"/>
              </a:rPr>
              <a:t>(sd2,msg,strlen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(msg));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82523" y="2708480"/>
            <a:ext cx="1019522" cy="708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20161" y="2749369"/>
            <a:ext cx="905510" cy="594995"/>
          </a:xfrm>
          <a:custGeom>
            <a:avLst/>
            <a:gdLst/>
            <a:ahLst/>
            <a:cxnLst/>
            <a:rect l="l" t="t" r="r" b="b"/>
            <a:pathLst>
              <a:path w="905510" h="594995">
                <a:moveTo>
                  <a:pt x="772655" y="87073"/>
                </a:moveTo>
                <a:lnTo>
                  <a:pt x="813162" y="117517"/>
                </a:lnTo>
                <a:lnTo>
                  <a:pt x="846303" y="150466"/>
                </a:lnTo>
                <a:lnTo>
                  <a:pt x="872080" y="185418"/>
                </a:lnTo>
                <a:lnTo>
                  <a:pt x="890492" y="221873"/>
                </a:lnTo>
                <a:lnTo>
                  <a:pt x="901539" y="259330"/>
                </a:lnTo>
                <a:lnTo>
                  <a:pt x="905222" y="297288"/>
                </a:lnTo>
                <a:lnTo>
                  <a:pt x="901539" y="335245"/>
                </a:lnTo>
                <a:lnTo>
                  <a:pt x="890492" y="372702"/>
                </a:lnTo>
                <a:lnTo>
                  <a:pt x="872080" y="409157"/>
                </a:lnTo>
                <a:lnTo>
                  <a:pt x="846303" y="444110"/>
                </a:lnTo>
                <a:lnTo>
                  <a:pt x="813162" y="477058"/>
                </a:lnTo>
                <a:lnTo>
                  <a:pt x="772655" y="507502"/>
                </a:lnTo>
                <a:lnTo>
                  <a:pt x="733178" y="530603"/>
                </a:lnTo>
                <a:lnTo>
                  <a:pt x="690819" y="550150"/>
                </a:lnTo>
                <a:lnTo>
                  <a:pt x="646059" y="566143"/>
                </a:lnTo>
                <a:lnTo>
                  <a:pt x="599378" y="578582"/>
                </a:lnTo>
                <a:lnTo>
                  <a:pt x="551256" y="587468"/>
                </a:lnTo>
                <a:lnTo>
                  <a:pt x="502173" y="592799"/>
                </a:lnTo>
                <a:lnTo>
                  <a:pt x="452611" y="594576"/>
                </a:lnTo>
                <a:lnTo>
                  <a:pt x="403048" y="592799"/>
                </a:lnTo>
                <a:lnTo>
                  <a:pt x="353965" y="587468"/>
                </a:lnTo>
                <a:lnTo>
                  <a:pt x="305843" y="578582"/>
                </a:lnTo>
                <a:lnTo>
                  <a:pt x="259162" y="566143"/>
                </a:lnTo>
                <a:lnTo>
                  <a:pt x="214402" y="550150"/>
                </a:lnTo>
                <a:lnTo>
                  <a:pt x="172043" y="530603"/>
                </a:lnTo>
                <a:lnTo>
                  <a:pt x="132566" y="507502"/>
                </a:lnTo>
                <a:lnTo>
                  <a:pt x="92060" y="477058"/>
                </a:lnTo>
                <a:lnTo>
                  <a:pt x="58918" y="444110"/>
                </a:lnTo>
                <a:lnTo>
                  <a:pt x="33141" y="409157"/>
                </a:lnTo>
                <a:lnTo>
                  <a:pt x="14729" y="372702"/>
                </a:lnTo>
                <a:lnTo>
                  <a:pt x="3682" y="335245"/>
                </a:lnTo>
                <a:lnTo>
                  <a:pt x="0" y="297288"/>
                </a:lnTo>
                <a:lnTo>
                  <a:pt x="3682" y="259330"/>
                </a:lnTo>
                <a:lnTo>
                  <a:pt x="14729" y="221873"/>
                </a:lnTo>
                <a:lnTo>
                  <a:pt x="33141" y="185418"/>
                </a:lnTo>
                <a:lnTo>
                  <a:pt x="58918" y="150466"/>
                </a:lnTo>
                <a:lnTo>
                  <a:pt x="92060" y="117517"/>
                </a:lnTo>
                <a:lnTo>
                  <a:pt x="132566" y="87073"/>
                </a:lnTo>
                <a:lnTo>
                  <a:pt x="172043" y="63972"/>
                </a:lnTo>
                <a:lnTo>
                  <a:pt x="214402" y="44425"/>
                </a:lnTo>
                <a:lnTo>
                  <a:pt x="259162" y="28432"/>
                </a:lnTo>
                <a:lnTo>
                  <a:pt x="305843" y="15993"/>
                </a:lnTo>
                <a:lnTo>
                  <a:pt x="353965" y="7108"/>
                </a:lnTo>
                <a:lnTo>
                  <a:pt x="403048" y="1777"/>
                </a:lnTo>
                <a:lnTo>
                  <a:pt x="452611" y="0"/>
                </a:lnTo>
                <a:lnTo>
                  <a:pt x="502173" y="1777"/>
                </a:lnTo>
                <a:lnTo>
                  <a:pt x="551256" y="7108"/>
                </a:lnTo>
                <a:lnTo>
                  <a:pt x="599378" y="15993"/>
                </a:lnTo>
                <a:lnTo>
                  <a:pt x="646059" y="28432"/>
                </a:lnTo>
                <a:lnTo>
                  <a:pt x="690819" y="44425"/>
                </a:lnTo>
                <a:lnTo>
                  <a:pt x="733178" y="63972"/>
                </a:lnTo>
                <a:lnTo>
                  <a:pt x="772655" y="87073"/>
                </a:lnTo>
                <a:close/>
              </a:path>
            </a:pathLst>
          </a:custGeom>
          <a:ln w="63500">
            <a:solidFill>
              <a:srgbClr val="0090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27284" y="6670097"/>
            <a:ext cx="891540" cy="736600"/>
          </a:xfrm>
          <a:custGeom>
            <a:avLst/>
            <a:gdLst/>
            <a:ahLst/>
            <a:cxnLst/>
            <a:rect l="l" t="t" r="r" b="b"/>
            <a:pathLst>
              <a:path w="891539" h="736600">
                <a:moveTo>
                  <a:pt x="761041" y="107872"/>
                </a:moveTo>
                <a:lnTo>
                  <a:pt x="798165" y="142569"/>
                </a:lnTo>
                <a:lnTo>
                  <a:pt x="829102" y="179950"/>
                </a:lnTo>
                <a:lnTo>
                  <a:pt x="853851" y="219527"/>
                </a:lnTo>
                <a:lnTo>
                  <a:pt x="872413" y="260813"/>
                </a:lnTo>
                <a:lnTo>
                  <a:pt x="884788" y="303320"/>
                </a:lnTo>
                <a:lnTo>
                  <a:pt x="890975" y="346558"/>
                </a:lnTo>
                <a:lnTo>
                  <a:pt x="890975" y="390041"/>
                </a:lnTo>
                <a:lnTo>
                  <a:pt x="884788" y="433279"/>
                </a:lnTo>
                <a:lnTo>
                  <a:pt x="872413" y="475785"/>
                </a:lnTo>
                <a:lnTo>
                  <a:pt x="853851" y="517071"/>
                </a:lnTo>
                <a:lnTo>
                  <a:pt x="829102" y="556649"/>
                </a:lnTo>
                <a:lnTo>
                  <a:pt x="798165" y="594030"/>
                </a:lnTo>
                <a:lnTo>
                  <a:pt x="761041" y="628727"/>
                </a:lnTo>
                <a:lnTo>
                  <a:pt x="722118" y="657346"/>
                </a:lnTo>
                <a:lnTo>
                  <a:pt x="680354" y="681562"/>
                </a:lnTo>
                <a:lnTo>
                  <a:pt x="636221" y="701376"/>
                </a:lnTo>
                <a:lnTo>
                  <a:pt x="590195" y="716786"/>
                </a:lnTo>
                <a:lnTo>
                  <a:pt x="542748" y="727794"/>
                </a:lnTo>
                <a:lnTo>
                  <a:pt x="494354" y="734398"/>
                </a:lnTo>
                <a:lnTo>
                  <a:pt x="445487" y="736600"/>
                </a:lnTo>
                <a:lnTo>
                  <a:pt x="396620" y="734398"/>
                </a:lnTo>
                <a:lnTo>
                  <a:pt x="348226" y="727794"/>
                </a:lnTo>
                <a:lnTo>
                  <a:pt x="300779" y="716786"/>
                </a:lnTo>
                <a:lnTo>
                  <a:pt x="254753" y="701376"/>
                </a:lnTo>
                <a:lnTo>
                  <a:pt x="210621" y="681562"/>
                </a:lnTo>
                <a:lnTo>
                  <a:pt x="168856" y="657346"/>
                </a:lnTo>
                <a:lnTo>
                  <a:pt x="129933" y="628727"/>
                </a:lnTo>
                <a:lnTo>
                  <a:pt x="92809" y="594030"/>
                </a:lnTo>
                <a:lnTo>
                  <a:pt x="61873" y="556649"/>
                </a:lnTo>
                <a:lnTo>
                  <a:pt x="37123" y="517071"/>
                </a:lnTo>
                <a:lnTo>
                  <a:pt x="18561" y="475785"/>
                </a:lnTo>
                <a:lnTo>
                  <a:pt x="6187" y="433279"/>
                </a:lnTo>
                <a:lnTo>
                  <a:pt x="0" y="390041"/>
                </a:lnTo>
                <a:lnTo>
                  <a:pt x="0" y="346558"/>
                </a:lnTo>
                <a:lnTo>
                  <a:pt x="6187" y="303320"/>
                </a:lnTo>
                <a:lnTo>
                  <a:pt x="18561" y="260813"/>
                </a:lnTo>
                <a:lnTo>
                  <a:pt x="37123" y="219527"/>
                </a:lnTo>
                <a:lnTo>
                  <a:pt x="61873" y="179950"/>
                </a:lnTo>
                <a:lnTo>
                  <a:pt x="92809" y="142569"/>
                </a:lnTo>
                <a:lnTo>
                  <a:pt x="129933" y="107872"/>
                </a:lnTo>
                <a:lnTo>
                  <a:pt x="168856" y="79253"/>
                </a:lnTo>
                <a:lnTo>
                  <a:pt x="210621" y="55037"/>
                </a:lnTo>
                <a:lnTo>
                  <a:pt x="254753" y="35223"/>
                </a:lnTo>
                <a:lnTo>
                  <a:pt x="300779" y="19813"/>
                </a:lnTo>
                <a:lnTo>
                  <a:pt x="348226" y="8805"/>
                </a:lnTo>
                <a:lnTo>
                  <a:pt x="396620" y="2201"/>
                </a:lnTo>
                <a:lnTo>
                  <a:pt x="445487" y="0"/>
                </a:lnTo>
                <a:lnTo>
                  <a:pt x="494354" y="2201"/>
                </a:lnTo>
                <a:lnTo>
                  <a:pt x="542748" y="8805"/>
                </a:lnTo>
                <a:lnTo>
                  <a:pt x="590195" y="19813"/>
                </a:lnTo>
                <a:lnTo>
                  <a:pt x="636221" y="35223"/>
                </a:lnTo>
                <a:lnTo>
                  <a:pt x="680354" y="55037"/>
                </a:lnTo>
                <a:lnTo>
                  <a:pt x="722118" y="79253"/>
                </a:lnTo>
                <a:lnTo>
                  <a:pt x="761041" y="107872"/>
                </a:lnTo>
              </a:path>
            </a:pathLst>
          </a:custGeom>
          <a:ln w="76200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992859" y="7286769"/>
            <a:ext cx="842644" cy="71120"/>
          </a:xfrm>
          <a:custGeom>
            <a:avLst/>
            <a:gdLst/>
            <a:ahLst/>
            <a:cxnLst/>
            <a:rect l="l" t="t" r="r" b="b"/>
            <a:pathLst>
              <a:path w="842644" h="71120">
                <a:moveTo>
                  <a:pt x="0" y="70800"/>
                </a:moveTo>
                <a:lnTo>
                  <a:pt x="48594" y="66107"/>
                </a:lnTo>
                <a:lnTo>
                  <a:pt x="97162" y="61166"/>
                </a:lnTo>
                <a:lnTo>
                  <a:pt x="145704" y="55978"/>
                </a:lnTo>
                <a:lnTo>
                  <a:pt x="194219" y="50541"/>
                </a:lnTo>
                <a:lnTo>
                  <a:pt x="242705" y="44857"/>
                </a:lnTo>
                <a:lnTo>
                  <a:pt x="291161" y="38925"/>
                </a:lnTo>
                <a:lnTo>
                  <a:pt x="339587" y="32745"/>
                </a:lnTo>
                <a:lnTo>
                  <a:pt x="387981" y="26318"/>
                </a:lnTo>
                <a:lnTo>
                  <a:pt x="436343" y="19644"/>
                </a:lnTo>
                <a:lnTo>
                  <a:pt x="484343" y="12970"/>
                </a:lnTo>
                <a:lnTo>
                  <a:pt x="532566" y="6933"/>
                </a:lnTo>
                <a:lnTo>
                  <a:pt x="580820" y="2341"/>
                </a:lnTo>
                <a:lnTo>
                  <a:pt x="628911" y="0"/>
                </a:lnTo>
                <a:lnTo>
                  <a:pt x="676647" y="716"/>
                </a:lnTo>
                <a:lnTo>
                  <a:pt x="723833" y="5296"/>
                </a:lnTo>
                <a:lnTo>
                  <a:pt x="770278" y="14546"/>
                </a:lnTo>
                <a:lnTo>
                  <a:pt x="815787" y="29273"/>
                </a:lnTo>
                <a:lnTo>
                  <a:pt x="842110" y="56823"/>
                </a:lnTo>
              </a:path>
            </a:pathLst>
          </a:custGeom>
          <a:ln w="76200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98460" y="7210763"/>
            <a:ext cx="321310" cy="325755"/>
          </a:xfrm>
          <a:custGeom>
            <a:avLst/>
            <a:gdLst/>
            <a:ahLst/>
            <a:cxnLst/>
            <a:rect l="l" t="t" r="r" b="b"/>
            <a:pathLst>
              <a:path w="321310" h="325754">
                <a:moveTo>
                  <a:pt x="220378" y="0"/>
                </a:moveTo>
                <a:lnTo>
                  <a:pt x="0" y="210562"/>
                </a:lnTo>
                <a:lnTo>
                  <a:pt x="320751" y="325659"/>
                </a:lnTo>
                <a:lnTo>
                  <a:pt x="22037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52487" y="2139889"/>
            <a:ext cx="1916430" cy="594360"/>
          </a:xfrm>
          <a:custGeom>
            <a:avLst/>
            <a:gdLst/>
            <a:ahLst/>
            <a:cxnLst/>
            <a:rect l="l" t="t" r="r" b="b"/>
            <a:pathLst>
              <a:path w="1916429" h="594360">
                <a:moveTo>
                  <a:pt x="1636288" y="86954"/>
                </a:moveTo>
                <a:lnTo>
                  <a:pt x="1692308" y="105863"/>
                </a:lnTo>
                <a:lnTo>
                  <a:pt x="1742103" y="125846"/>
                </a:lnTo>
                <a:lnTo>
                  <a:pt x="1785674" y="146775"/>
                </a:lnTo>
                <a:lnTo>
                  <a:pt x="1823020" y="168524"/>
                </a:lnTo>
                <a:lnTo>
                  <a:pt x="1854142" y="190967"/>
                </a:lnTo>
                <a:lnTo>
                  <a:pt x="1897713" y="237431"/>
                </a:lnTo>
                <a:lnTo>
                  <a:pt x="1916386" y="285158"/>
                </a:lnTo>
                <a:lnTo>
                  <a:pt x="1916386" y="309178"/>
                </a:lnTo>
                <a:lnTo>
                  <a:pt x="1897713" y="356905"/>
                </a:lnTo>
                <a:lnTo>
                  <a:pt x="1854142" y="403369"/>
                </a:lnTo>
                <a:lnTo>
                  <a:pt x="1823020" y="425812"/>
                </a:lnTo>
                <a:lnTo>
                  <a:pt x="1785674" y="447561"/>
                </a:lnTo>
                <a:lnTo>
                  <a:pt x="1742103" y="468490"/>
                </a:lnTo>
                <a:lnTo>
                  <a:pt x="1692308" y="488473"/>
                </a:lnTo>
                <a:lnTo>
                  <a:pt x="1636288" y="507382"/>
                </a:lnTo>
                <a:lnTo>
                  <a:pt x="1593743" y="519805"/>
                </a:lnTo>
                <a:lnTo>
                  <a:pt x="1549425" y="531271"/>
                </a:lnTo>
                <a:lnTo>
                  <a:pt x="1503475" y="541782"/>
                </a:lnTo>
                <a:lnTo>
                  <a:pt x="1456035" y="551337"/>
                </a:lnTo>
                <a:lnTo>
                  <a:pt x="1407248" y="559937"/>
                </a:lnTo>
                <a:lnTo>
                  <a:pt x="1357256" y="567582"/>
                </a:lnTo>
                <a:lnTo>
                  <a:pt x="1306199" y="574270"/>
                </a:lnTo>
                <a:lnTo>
                  <a:pt x="1254220" y="580004"/>
                </a:lnTo>
                <a:lnTo>
                  <a:pt x="1201461" y="584781"/>
                </a:lnTo>
                <a:lnTo>
                  <a:pt x="1148063" y="588603"/>
                </a:lnTo>
                <a:lnTo>
                  <a:pt x="1094169" y="591470"/>
                </a:lnTo>
                <a:lnTo>
                  <a:pt x="1039921" y="593381"/>
                </a:lnTo>
                <a:lnTo>
                  <a:pt x="985459" y="594337"/>
                </a:lnTo>
                <a:lnTo>
                  <a:pt x="930927" y="594337"/>
                </a:lnTo>
                <a:lnTo>
                  <a:pt x="876465" y="593381"/>
                </a:lnTo>
                <a:lnTo>
                  <a:pt x="822217" y="591470"/>
                </a:lnTo>
                <a:lnTo>
                  <a:pt x="768323" y="588603"/>
                </a:lnTo>
                <a:lnTo>
                  <a:pt x="714925" y="584781"/>
                </a:lnTo>
                <a:lnTo>
                  <a:pt x="662166" y="580004"/>
                </a:lnTo>
                <a:lnTo>
                  <a:pt x="610187" y="574270"/>
                </a:lnTo>
                <a:lnTo>
                  <a:pt x="559130" y="567582"/>
                </a:lnTo>
                <a:lnTo>
                  <a:pt x="509138" y="559937"/>
                </a:lnTo>
                <a:lnTo>
                  <a:pt x="460351" y="551337"/>
                </a:lnTo>
                <a:lnTo>
                  <a:pt x="412911" y="541782"/>
                </a:lnTo>
                <a:lnTo>
                  <a:pt x="366961" y="531271"/>
                </a:lnTo>
                <a:lnTo>
                  <a:pt x="322643" y="519805"/>
                </a:lnTo>
                <a:lnTo>
                  <a:pt x="280098" y="507382"/>
                </a:lnTo>
                <a:lnTo>
                  <a:pt x="224078" y="488473"/>
                </a:lnTo>
                <a:lnTo>
                  <a:pt x="174283" y="468490"/>
                </a:lnTo>
                <a:lnTo>
                  <a:pt x="130712" y="447561"/>
                </a:lnTo>
                <a:lnTo>
                  <a:pt x="93366" y="425812"/>
                </a:lnTo>
                <a:lnTo>
                  <a:pt x="62244" y="403369"/>
                </a:lnTo>
                <a:lnTo>
                  <a:pt x="18673" y="356905"/>
                </a:lnTo>
                <a:lnTo>
                  <a:pt x="0" y="309178"/>
                </a:lnTo>
                <a:lnTo>
                  <a:pt x="0" y="285158"/>
                </a:lnTo>
                <a:lnTo>
                  <a:pt x="6224" y="261200"/>
                </a:lnTo>
                <a:lnTo>
                  <a:pt x="37346" y="213979"/>
                </a:lnTo>
                <a:lnTo>
                  <a:pt x="93366" y="168524"/>
                </a:lnTo>
                <a:lnTo>
                  <a:pt x="130712" y="146775"/>
                </a:lnTo>
                <a:lnTo>
                  <a:pt x="174283" y="125846"/>
                </a:lnTo>
                <a:lnTo>
                  <a:pt x="224078" y="105863"/>
                </a:lnTo>
                <a:lnTo>
                  <a:pt x="280098" y="86954"/>
                </a:lnTo>
                <a:lnTo>
                  <a:pt x="322643" y="74532"/>
                </a:lnTo>
                <a:lnTo>
                  <a:pt x="366961" y="63065"/>
                </a:lnTo>
                <a:lnTo>
                  <a:pt x="412911" y="52554"/>
                </a:lnTo>
                <a:lnTo>
                  <a:pt x="460351" y="42999"/>
                </a:lnTo>
                <a:lnTo>
                  <a:pt x="509138" y="34399"/>
                </a:lnTo>
                <a:lnTo>
                  <a:pt x="559130" y="26755"/>
                </a:lnTo>
                <a:lnTo>
                  <a:pt x="610187" y="20066"/>
                </a:lnTo>
                <a:lnTo>
                  <a:pt x="662166" y="14333"/>
                </a:lnTo>
                <a:lnTo>
                  <a:pt x="714925" y="9555"/>
                </a:lnTo>
                <a:lnTo>
                  <a:pt x="768323" y="5733"/>
                </a:lnTo>
                <a:lnTo>
                  <a:pt x="822217" y="2866"/>
                </a:lnTo>
                <a:lnTo>
                  <a:pt x="876465" y="955"/>
                </a:lnTo>
                <a:lnTo>
                  <a:pt x="930927" y="0"/>
                </a:lnTo>
                <a:lnTo>
                  <a:pt x="985459" y="0"/>
                </a:lnTo>
                <a:lnTo>
                  <a:pt x="1039921" y="955"/>
                </a:lnTo>
                <a:lnTo>
                  <a:pt x="1094169" y="2866"/>
                </a:lnTo>
                <a:lnTo>
                  <a:pt x="1148063" y="5733"/>
                </a:lnTo>
                <a:lnTo>
                  <a:pt x="1201461" y="9555"/>
                </a:lnTo>
                <a:lnTo>
                  <a:pt x="1254220" y="14333"/>
                </a:lnTo>
                <a:lnTo>
                  <a:pt x="1306199" y="20066"/>
                </a:lnTo>
                <a:lnTo>
                  <a:pt x="1357256" y="26755"/>
                </a:lnTo>
                <a:lnTo>
                  <a:pt x="1407248" y="34399"/>
                </a:lnTo>
                <a:lnTo>
                  <a:pt x="1456035" y="42999"/>
                </a:lnTo>
                <a:lnTo>
                  <a:pt x="1503475" y="52554"/>
                </a:lnTo>
                <a:lnTo>
                  <a:pt x="1549425" y="63065"/>
                </a:lnTo>
                <a:lnTo>
                  <a:pt x="1593743" y="74532"/>
                </a:lnTo>
                <a:lnTo>
                  <a:pt x="1636288" y="86954"/>
                </a:lnTo>
                <a:close/>
              </a:path>
            </a:pathLst>
          </a:custGeom>
          <a:ln w="63499">
            <a:solidFill>
              <a:srgbClr val="00F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80556" y="2471247"/>
            <a:ext cx="5642610" cy="428625"/>
          </a:xfrm>
          <a:custGeom>
            <a:avLst/>
            <a:gdLst/>
            <a:ahLst/>
            <a:cxnLst/>
            <a:rect l="l" t="t" r="r" b="b"/>
            <a:pathLst>
              <a:path w="5642609" h="428625">
                <a:moveTo>
                  <a:pt x="0" y="140819"/>
                </a:moveTo>
                <a:lnTo>
                  <a:pt x="48792" y="155242"/>
                </a:lnTo>
                <a:lnTo>
                  <a:pt x="97674" y="169303"/>
                </a:lnTo>
                <a:lnTo>
                  <a:pt x="146644" y="183004"/>
                </a:lnTo>
                <a:lnTo>
                  <a:pt x="195699" y="196341"/>
                </a:lnTo>
                <a:lnTo>
                  <a:pt x="244838" y="209316"/>
                </a:lnTo>
                <a:lnTo>
                  <a:pt x="294058" y="221926"/>
                </a:lnTo>
                <a:lnTo>
                  <a:pt x="343359" y="234171"/>
                </a:lnTo>
                <a:lnTo>
                  <a:pt x="392739" y="246050"/>
                </a:lnTo>
                <a:lnTo>
                  <a:pt x="442194" y="257563"/>
                </a:lnTo>
                <a:lnTo>
                  <a:pt x="491725" y="268708"/>
                </a:lnTo>
                <a:lnTo>
                  <a:pt x="541328" y="279485"/>
                </a:lnTo>
                <a:lnTo>
                  <a:pt x="591002" y="289893"/>
                </a:lnTo>
                <a:lnTo>
                  <a:pt x="640745" y="299930"/>
                </a:lnTo>
                <a:lnTo>
                  <a:pt x="690555" y="309597"/>
                </a:lnTo>
                <a:lnTo>
                  <a:pt x="740431" y="318892"/>
                </a:lnTo>
                <a:lnTo>
                  <a:pt x="790371" y="327814"/>
                </a:lnTo>
                <a:lnTo>
                  <a:pt x="840372" y="336362"/>
                </a:lnTo>
                <a:lnTo>
                  <a:pt x="890434" y="344537"/>
                </a:lnTo>
                <a:lnTo>
                  <a:pt x="940553" y="352336"/>
                </a:lnTo>
                <a:lnTo>
                  <a:pt x="990729" y="359759"/>
                </a:lnTo>
                <a:lnTo>
                  <a:pt x="1040959" y="366805"/>
                </a:lnTo>
                <a:lnTo>
                  <a:pt x="1091242" y="373473"/>
                </a:lnTo>
                <a:lnTo>
                  <a:pt x="1141576" y="379763"/>
                </a:lnTo>
                <a:lnTo>
                  <a:pt x="1191958" y="385674"/>
                </a:lnTo>
                <a:lnTo>
                  <a:pt x="1242388" y="391204"/>
                </a:lnTo>
                <a:lnTo>
                  <a:pt x="1292863" y="396353"/>
                </a:lnTo>
                <a:lnTo>
                  <a:pt x="1343382" y="401120"/>
                </a:lnTo>
                <a:lnTo>
                  <a:pt x="1393942" y="405504"/>
                </a:lnTo>
                <a:lnTo>
                  <a:pt x="1444542" y="409505"/>
                </a:lnTo>
                <a:lnTo>
                  <a:pt x="1495180" y="413121"/>
                </a:lnTo>
                <a:lnTo>
                  <a:pt x="1545854" y="416351"/>
                </a:lnTo>
                <a:lnTo>
                  <a:pt x="1596563" y="419195"/>
                </a:lnTo>
                <a:lnTo>
                  <a:pt x="1647304" y="421653"/>
                </a:lnTo>
                <a:lnTo>
                  <a:pt x="1698076" y="423722"/>
                </a:lnTo>
                <a:lnTo>
                  <a:pt x="1748876" y="425402"/>
                </a:lnTo>
                <a:lnTo>
                  <a:pt x="1799704" y="426693"/>
                </a:lnTo>
                <a:lnTo>
                  <a:pt x="1850556" y="427594"/>
                </a:lnTo>
                <a:lnTo>
                  <a:pt x="1901432" y="428103"/>
                </a:lnTo>
                <a:lnTo>
                  <a:pt x="1951687" y="428213"/>
                </a:lnTo>
                <a:lnTo>
                  <a:pt x="2001918" y="427937"/>
                </a:lnTo>
                <a:lnTo>
                  <a:pt x="2052127" y="427294"/>
                </a:lnTo>
                <a:lnTo>
                  <a:pt x="2102315" y="426300"/>
                </a:lnTo>
                <a:lnTo>
                  <a:pt x="2152483" y="424973"/>
                </a:lnTo>
                <a:lnTo>
                  <a:pt x="2202632" y="423332"/>
                </a:lnTo>
                <a:lnTo>
                  <a:pt x="2252763" y="421393"/>
                </a:lnTo>
                <a:lnTo>
                  <a:pt x="2302879" y="419176"/>
                </a:lnTo>
                <a:lnTo>
                  <a:pt x="2352978" y="416697"/>
                </a:lnTo>
                <a:lnTo>
                  <a:pt x="2403064" y="413975"/>
                </a:lnTo>
                <a:lnTo>
                  <a:pt x="2453137" y="411027"/>
                </a:lnTo>
                <a:lnTo>
                  <a:pt x="2503197" y="407871"/>
                </a:lnTo>
                <a:lnTo>
                  <a:pt x="2553247" y="404525"/>
                </a:lnTo>
                <a:lnTo>
                  <a:pt x="2603288" y="401007"/>
                </a:lnTo>
                <a:lnTo>
                  <a:pt x="2653320" y="397334"/>
                </a:lnTo>
                <a:lnTo>
                  <a:pt x="2703345" y="393524"/>
                </a:lnTo>
                <a:lnTo>
                  <a:pt x="2753364" y="389596"/>
                </a:lnTo>
                <a:lnTo>
                  <a:pt x="2803378" y="385566"/>
                </a:lnTo>
                <a:lnTo>
                  <a:pt x="2853388" y="381453"/>
                </a:lnTo>
                <a:lnTo>
                  <a:pt x="2903396" y="377274"/>
                </a:lnTo>
                <a:lnTo>
                  <a:pt x="2953402" y="373048"/>
                </a:lnTo>
                <a:lnTo>
                  <a:pt x="3003408" y="368791"/>
                </a:lnTo>
                <a:lnTo>
                  <a:pt x="3053414" y="364523"/>
                </a:lnTo>
                <a:lnTo>
                  <a:pt x="3103423" y="360260"/>
                </a:lnTo>
                <a:lnTo>
                  <a:pt x="3153435" y="356020"/>
                </a:lnTo>
                <a:lnTo>
                  <a:pt x="3203451" y="351822"/>
                </a:lnTo>
                <a:lnTo>
                  <a:pt x="3253473" y="347683"/>
                </a:lnTo>
                <a:lnTo>
                  <a:pt x="3303501" y="343621"/>
                </a:lnTo>
                <a:lnTo>
                  <a:pt x="3353537" y="339653"/>
                </a:lnTo>
                <a:lnTo>
                  <a:pt x="3403582" y="335798"/>
                </a:lnTo>
                <a:lnTo>
                  <a:pt x="3453637" y="332073"/>
                </a:lnTo>
                <a:lnTo>
                  <a:pt x="3503703" y="328496"/>
                </a:lnTo>
                <a:lnTo>
                  <a:pt x="3553782" y="325085"/>
                </a:lnTo>
                <a:lnTo>
                  <a:pt x="3603874" y="321857"/>
                </a:lnTo>
                <a:lnTo>
                  <a:pt x="3653981" y="318831"/>
                </a:lnTo>
                <a:lnTo>
                  <a:pt x="3704104" y="316024"/>
                </a:lnTo>
                <a:lnTo>
                  <a:pt x="3754244" y="313454"/>
                </a:lnTo>
                <a:lnTo>
                  <a:pt x="3804402" y="311139"/>
                </a:lnTo>
                <a:lnTo>
                  <a:pt x="3854579" y="309097"/>
                </a:lnTo>
                <a:lnTo>
                  <a:pt x="3904777" y="307345"/>
                </a:lnTo>
                <a:lnTo>
                  <a:pt x="3954997" y="305901"/>
                </a:lnTo>
                <a:lnTo>
                  <a:pt x="4005239" y="304783"/>
                </a:lnTo>
                <a:lnTo>
                  <a:pt x="4057227" y="303982"/>
                </a:lnTo>
                <a:lnTo>
                  <a:pt x="4109334" y="303262"/>
                </a:lnTo>
                <a:lnTo>
                  <a:pt x="4161453" y="302210"/>
                </a:lnTo>
                <a:lnTo>
                  <a:pt x="4213473" y="300412"/>
                </a:lnTo>
                <a:lnTo>
                  <a:pt x="4265284" y="297454"/>
                </a:lnTo>
                <a:lnTo>
                  <a:pt x="4316778" y="292922"/>
                </a:lnTo>
                <a:lnTo>
                  <a:pt x="4367844" y="286403"/>
                </a:lnTo>
                <a:lnTo>
                  <a:pt x="4418374" y="277484"/>
                </a:lnTo>
                <a:lnTo>
                  <a:pt x="4468256" y="265749"/>
                </a:lnTo>
                <a:lnTo>
                  <a:pt x="4517383" y="250787"/>
                </a:lnTo>
                <a:lnTo>
                  <a:pt x="4565644" y="232182"/>
                </a:lnTo>
                <a:lnTo>
                  <a:pt x="4611012" y="210763"/>
                </a:lnTo>
                <a:lnTo>
                  <a:pt x="4655196" y="186992"/>
                </a:lnTo>
                <a:lnTo>
                  <a:pt x="4698780" y="162024"/>
                </a:lnTo>
                <a:lnTo>
                  <a:pt x="4742346" y="137014"/>
                </a:lnTo>
                <a:lnTo>
                  <a:pt x="4786475" y="113118"/>
                </a:lnTo>
                <a:lnTo>
                  <a:pt x="4831750" y="91491"/>
                </a:lnTo>
                <a:lnTo>
                  <a:pt x="4876386" y="73810"/>
                </a:lnTo>
                <a:lnTo>
                  <a:pt x="4921938" y="59025"/>
                </a:lnTo>
                <a:lnTo>
                  <a:pt x="4968243" y="46712"/>
                </a:lnTo>
                <a:lnTo>
                  <a:pt x="5015136" y="36451"/>
                </a:lnTo>
                <a:lnTo>
                  <a:pt x="5062455" y="27818"/>
                </a:lnTo>
                <a:lnTo>
                  <a:pt x="5110034" y="20390"/>
                </a:lnTo>
                <a:lnTo>
                  <a:pt x="5157711" y="13747"/>
                </a:lnTo>
                <a:lnTo>
                  <a:pt x="5211697" y="6991"/>
                </a:lnTo>
                <a:lnTo>
                  <a:pt x="5265894" y="1987"/>
                </a:lnTo>
                <a:lnTo>
                  <a:pt x="5319977" y="0"/>
                </a:lnTo>
                <a:lnTo>
                  <a:pt x="5373619" y="2294"/>
                </a:lnTo>
                <a:lnTo>
                  <a:pt x="5426492" y="10134"/>
                </a:lnTo>
                <a:lnTo>
                  <a:pt x="5478272" y="24786"/>
                </a:lnTo>
                <a:lnTo>
                  <a:pt x="5521736" y="43582"/>
                </a:lnTo>
                <a:lnTo>
                  <a:pt x="5561794" y="67088"/>
                </a:lnTo>
                <a:lnTo>
                  <a:pt x="5598205" y="94873"/>
                </a:lnTo>
                <a:lnTo>
                  <a:pt x="5630731" y="126503"/>
                </a:lnTo>
                <a:lnTo>
                  <a:pt x="5642383" y="169460"/>
                </a:lnTo>
              </a:path>
            </a:pathLst>
          </a:custGeom>
          <a:ln w="88900">
            <a:solidFill>
              <a:srgbClr val="00F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542156" y="2551926"/>
            <a:ext cx="338455" cy="384175"/>
          </a:xfrm>
          <a:custGeom>
            <a:avLst/>
            <a:gdLst/>
            <a:ahLst/>
            <a:cxnLst/>
            <a:rect l="l" t="t" r="r" b="b"/>
            <a:pathLst>
              <a:path w="338454" h="384175">
                <a:moveTo>
                  <a:pt x="338294" y="0"/>
                </a:moveTo>
                <a:lnTo>
                  <a:pt x="0" y="91763"/>
                </a:lnTo>
                <a:lnTo>
                  <a:pt x="260911" y="384176"/>
                </a:lnTo>
                <a:lnTo>
                  <a:pt x="338294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17849" y="3368647"/>
            <a:ext cx="2838450" cy="3419475"/>
          </a:xfrm>
          <a:custGeom>
            <a:avLst/>
            <a:gdLst/>
            <a:ahLst/>
            <a:cxnLst/>
            <a:rect l="l" t="t" r="r" b="b"/>
            <a:pathLst>
              <a:path w="2838450" h="3419475">
                <a:moveTo>
                  <a:pt x="789905" y="0"/>
                </a:moveTo>
                <a:lnTo>
                  <a:pt x="744023" y="18159"/>
                </a:lnTo>
                <a:lnTo>
                  <a:pt x="699151" y="38269"/>
                </a:lnTo>
                <a:lnTo>
                  <a:pt x="655344" y="60284"/>
                </a:lnTo>
                <a:lnTo>
                  <a:pt x="612656" y="84157"/>
                </a:lnTo>
                <a:lnTo>
                  <a:pt x="571141" y="109841"/>
                </a:lnTo>
                <a:lnTo>
                  <a:pt x="530854" y="137289"/>
                </a:lnTo>
                <a:lnTo>
                  <a:pt x="491850" y="166456"/>
                </a:lnTo>
                <a:lnTo>
                  <a:pt x="454182" y="197294"/>
                </a:lnTo>
                <a:lnTo>
                  <a:pt x="417905" y="229757"/>
                </a:lnTo>
                <a:lnTo>
                  <a:pt x="383073" y="263798"/>
                </a:lnTo>
                <a:lnTo>
                  <a:pt x="349741" y="299371"/>
                </a:lnTo>
                <a:lnTo>
                  <a:pt x="317964" y="336430"/>
                </a:lnTo>
                <a:lnTo>
                  <a:pt x="287795" y="374927"/>
                </a:lnTo>
                <a:lnTo>
                  <a:pt x="259289" y="414816"/>
                </a:lnTo>
                <a:lnTo>
                  <a:pt x="232501" y="456050"/>
                </a:lnTo>
                <a:lnTo>
                  <a:pt x="207484" y="498584"/>
                </a:lnTo>
                <a:lnTo>
                  <a:pt x="183984" y="542892"/>
                </a:lnTo>
                <a:lnTo>
                  <a:pt x="162546" y="587843"/>
                </a:lnTo>
                <a:lnTo>
                  <a:pt x="143069" y="633400"/>
                </a:lnTo>
                <a:lnTo>
                  <a:pt x="125455" y="679529"/>
                </a:lnTo>
                <a:lnTo>
                  <a:pt x="109603" y="726196"/>
                </a:lnTo>
                <a:lnTo>
                  <a:pt x="95415" y="773365"/>
                </a:lnTo>
                <a:lnTo>
                  <a:pt x="82790" y="821002"/>
                </a:lnTo>
                <a:lnTo>
                  <a:pt x="71630" y="869072"/>
                </a:lnTo>
                <a:lnTo>
                  <a:pt x="61834" y="917541"/>
                </a:lnTo>
                <a:lnTo>
                  <a:pt x="53303" y="966372"/>
                </a:lnTo>
                <a:lnTo>
                  <a:pt x="45937" y="1015533"/>
                </a:lnTo>
                <a:lnTo>
                  <a:pt x="39637" y="1064987"/>
                </a:lnTo>
                <a:lnTo>
                  <a:pt x="34304" y="1114700"/>
                </a:lnTo>
                <a:lnTo>
                  <a:pt x="29837" y="1164637"/>
                </a:lnTo>
                <a:lnTo>
                  <a:pt x="26137" y="1214764"/>
                </a:lnTo>
                <a:lnTo>
                  <a:pt x="23104" y="1265045"/>
                </a:lnTo>
                <a:lnTo>
                  <a:pt x="20640" y="1315446"/>
                </a:lnTo>
                <a:lnTo>
                  <a:pt x="18644" y="1365932"/>
                </a:lnTo>
                <a:lnTo>
                  <a:pt x="17017" y="1416469"/>
                </a:lnTo>
                <a:lnTo>
                  <a:pt x="15659" y="1467021"/>
                </a:lnTo>
                <a:lnTo>
                  <a:pt x="14470" y="1517553"/>
                </a:lnTo>
                <a:lnTo>
                  <a:pt x="13352" y="1568032"/>
                </a:lnTo>
                <a:lnTo>
                  <a:pt x="12204" y="1618421"/>
                </a:lnTo>
                <a:lnTo>
                  <a:pt x="10928" y="1668687"/>
                </a:lnTo>
                <a:lnTo>
                  <a:pt x="9434" y="1719215"/>
                </a:lnTo>
                <a:lnTo>
                  <a:pt x="7784" y="1769833"/>
                </a:lnTo>
                <a:lnTo>
                  <a:pt x="6075" y="1820516"/>
                </a:lnTo>
                <a:lnTo>
                  <a:pt x="4404" y="1871242"/>
                </a:lnTo>
                <a:lnTo>
                  <a:pt x="2871" y="1921990"/>
                </a:lnTo>
                <a:lnTo>
                  <a:pt x="1573" y="1972735"/>
                </a:lnTo>
                <a:lnTo>
                  <a:pt x="608" y="2023457"/>
                </a:lnTo>
                <a:lnTo>
                  <a:pt x="74" y="2074132"/>
                </a:lnTo>
                <a:lnTo>
                  <a:pt x="70" y="2124738"/>
                </a:lnTo>
                <a:lnTo>
                  <a:pt x="692" y="2175251"/>
                </a:lnTo>
                <a:lnTo>
                  <a:pt x="2040" y="2225651"/>
                </a:lnTo>
                <a:lnTo>
                  <a:pt x="4211" y="2275914"/>
                </a:lnTo>
                <a:lnTo>
                  <a:pt x="7304" y="2326017"/>
                </a:lnTo>
                <a:lnTo>
                  <a:pt x="11416" y="2375939"/>
                </a:lnTo>
                <a:lnTo>
                  <a:pt x="16646" y="2425656"/>
                </a:lnTo>
                <a:lnTo>
                  <a:pt x="23090" y="2475146"/>
                </a:lnTo>
                <a:lnTo>
                  <a:pt x="30849" y="2524387"/>
                </a:lnTo>
                <a:lnTo>
                  <a:pt x="40018" y="2573355"/>
                </a:lnTo>
                <a:lnTo>
                  <a:pt x="50698" y="2622029"/>
                </a:lnTo>
                <a:lnTo>
                  <a:pt x="62985" y="2670386"/>
                </a:lnTo>
                <a:lnTo>
                  <a:pt x="76977" y="2718403"/>
                </a:lnTo>
                <a:lnTo>
                  <a:pt x="92773" y="2766058"/>
                </a:lnTo>
                <a:lnTo>
                  <a:pt x="110471" y="2813329"/>
                </a:lnTo>
                <a:lnTo>
                  <a:pt x="129585" y="2858485"/>
                </a:lnTo>
                <a:lnTo>
                  <a:pt x="150968" y="2902589"/>
                </a:lnTo>
                <a:lnTo>
                  <a:pt x="174867" y="2945130"/>
                </a:lnTo>
                <a:lnTo>
                  <a:pt x="201531" y="2985600"/>
                </a:lnTo>
                <a:lnTo>
                  <a:pt x="231210" y="3023488"/>
                </a:lnTo>
                <a:lnTo>
                  <a:pt x="264151" y="3058285"/>
                </a:lnTo>
                <a:lnTo>
                  <a:pt x="300604" y="3089482"/>
                </a:lnTo>
                <a:lnTo>
                  <a:pt x="340817" y="3116569"/>
                </a:lnTo>
                <a:lnTo>
                  <a:pt x="382517" y="3138118"/>
                </a:lnTo>
                <a:lnTo>
                  <a:pt x="425293" y="3154662"/>
                </a:lnTo>
                <a:lnTo>
                  <a:pt x="469036" y="3166780"/>
                </a:lnTo>
                <a:lnTo>
                  <a:pt x="513637" y="3175048"/>
                </a:lnTo>
                <a:lnTo>
                  <a:pt x="558984" y="3180044"/>
                </a:lnTo>
                <a:lnTo>
                  <a:pt x="604969" y="3182345"/>
                </a:lnTo>
                <a:lnTo>
                  <a:pt x="651482" y="3182527"/>
                </a:lnTo>
                <a:lnTo>
                  <a:pt x="698413" y="3181168"/>
                </a:lnTo>
                <a:lnTo>
                  <a:pt x="745651" y="3178845"/>
                </a:lnTo>
                <a:lnTo>
                  <a:pt x="793088" y="3176135"/>
                </a:lnTo>
                <a:lnTo>
                  <a:pt x="840613" y="3173615"/>
                </a:lnTo>
                <a:lnTo>
                  <a:pt x="888117" y="3171862"/>
                </a:lnTo>
                <a:lnTo>
                  <a:pt x="935489" y="3171454"/>
                </a:lnTo>
                <a:lnTo>
                  <a:pt x="982620" y="3172967"/>
                </a:lnTo>
                <a:lnTo>
                  <a:pt x="1029401" y="3176979"/>
                </a:lnTo>
                <a:lnTo>
                  <a:pt x="1075720" y="3184066"/>
                </a:lnTo>
                <a:lnTo>
                  <a:pt x="1125077" y="3195622"/>
                </a:lnTo>
                <a:lnTo>
                  <a:pt x="1173277" y="3210677"/>
                </a:lnTo>
                <a:lnTo>
                  <a:pt x="1220559" y="3228540"/>
                </a:lnTo>
                <a:lnTo>
                  <a:pt x="1267158" y="3248518"/>
                </a:lnTo>
                <a:lnTo>
                  <a:pt x="1313313" y="3269920"/>
                </a:lnTo>
                <a:lnTo>
                  <a:pt x="1359259" y="3292053"/>
                </a:lnTo>
                <a:lnTo>
                  <a:pt x="1405235" y="3314226"/>
                </a:lnTo>
                <a:lnTo>
                  <a:pt x="1451478" y="3335747"/>
                </a:lnTo>
                <a:lnTo>
                  <a:pt x="1498224" y="3355923"/>
                </a:lnTo>
                <a:lnTo>
                  <a:pt x="1545710" y="3374063"/>
                </a:lnTo>
                <a:lnTo>
                  <a:pt x="1594175" y="3389475"/>
                </a:lnTo>
                <a:lnTo>
                  <a:pt x="1643460" y="3401612"/>
                </a:lnTo>
                <a:lnTo>
                  <a:pt x="1692921" y="3410444"/>
                </a:lnTo>
                <a:lnTo>
                  <a:pt x="1742526" y="3416184"/>
                </a:lnTo>
                <a:lnTo>
                  <a:pt x="1792243" y="3419043"/>
                </a:lnTo>
                <a:lnTo>
                  <a:pt x="1842040" y="3419234"/>
                </a:lnTo>
                <a:lnTo>
                  <a:pt x="1891885" y="3416970"/>
                </a:lnTo>
                <a:lnTo>
                  <a:pt x="1941747" y="3412461"/>
                </a:lnTo>
                <a:lnTo>
                  <a:pt x="1991595" y="3405921"/>
                </a:lnTo>
                <a:lnTo>
                  <a:pt x="2041395" y="3397562"/>
                </a:lnTo>
                <a:lnTo>
                  <a:pt x="2091117" y="3387596"/>
                </a:lnTo>
                <a:lnTo>
                  <a:pt x="2140729" y="3376235"/>
                </a:lnTo>
                <a:lnTo>
                  <a:pt x="2190199" y="3363692"/>
                </a:lnTo>
                <a:lnTo>
                  <a:pt x="2239495" y="3350178"/>
                </a:lnTo>
                <a:lnTo>
                  <a:pt x="2286269" y="3336716"/>
                </a:lnTo>
                <a:lnTo>
                  <a:pt x="2333206" y="3323068"/>
                </a:lnTo>
                <a:lnTo>
                  <a:pt x="2380282" y="3309691"/>
                </a:lnTo>
                <a:lnTo>
                  <a:pt x="2427472" y="3297042"/>
                </a:lnTo>
                <a:lnTo>
                  <a:pt x="2474751" y="3285579"/>
                </a:lnTo>
                <a:lnTo>
                  <a:pt x="2522095" y="3275760"/>
                </a:lnTo>
                <a:lnTo>
                  <a:pt x="2569479" y="3268042"/>
                </a:lnTo>
                <a:lnTo>
                  <a:pt x="2616879" y="3262883"/>
                </a:lnTo>
                <a:lnTo>
                  <a:pt x="2664269" y="3260739"/>
                </a:lnTo>
                <a:lnTo>
                  <a:pt x="2711626" y="3262069"/>
                </a:lnTo>
                <a:lnTo>
                  <a:pt x="2758925" y="3267330"/>
                </a:lnTo>
                <a:lnTo>
                  <a:pt x="2806141" y="3276979"/>
                </a:lnTo>
                <a:lnTo>
                  <a:pt x="2838192" y="3297695"/>
                </a:lnTo>
              </a:path>
            </a:pathLst>
          </a:custGeom>
          <a:ln w="76200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41243" y="6517670"/>
            <a:ext cx="339090" cy="294005"/>
          </a:xfrm>
          <a:custGeom>
            <a:avLst/>
            <a:gdLst/>
            <a:ahLst/>
            <a:cxnLst/>
            <a:rect l="l" t="t" r="r" b="b"/>
            <a:pathLst>
              <a:path w="339089" h="294004">
                <a:moveTo>
                  <a:pt x="165459" y="0"/>
                </a:moveTo>
                <a:lnTo>
                  <a:pt x="0" y="255981"/>
                </a:lnTo>
                <a:lnTo>
                  <a:pt x="338711" y="293450"/>
                </a:lnTo>
                <a:lnTo>
                  <a:pt x="165459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14">
                <a:latin typeface="Tahoma"/>
                <a:cs typeface="Tahoma"/>
              </a:rPr>
              <a:t>8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Example </a:t>
            </a:r>
            <a:r>
              <a:rPr dirty="0" spc="260"/>
              <a:t>TCP</a:t>
            </a:r>
            <a:r>
              <a:rPr dirty="0" spc="-585"/>
              <a:t> </a:t>
            </a:r>
            <a:r>
              <a:rPr dirty="0" spc="-180"/>
              <a:t>Server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6700" y="2209800"/>
            <a:ext cx="9079230" cy="1021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urier New"/>
                <a:cs typeface="Courier New"/>
              </a:rPr>
              <a:t>protoinfo </a:t>
            </a:r>
            <a:r>
              <a:rPr dirty="0" sz="2200">
                <a:latin typeface="Courier New"/>
                <a:cs typeface="Courier New"/>
              </a:rPr>
              <a:t>= </a:t>
            </a:r>
            <a:r>
              <a:rPr dirty="0" sz="2200" spc="-5">
                <a:latin typeface="Courier New"/>
                <a:cs typeface="Courier New"/>
              </a:rPr>
              <a:t>getprotobyname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(“tcp”);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latin typeface="Courier New"/>
                <a:cs typeface="Courier New"/>
              </a:rPr>
              <a:t>sd </a:t>
            </a:r>
            <a:r>
              <a:rPr dirty="0" sz="2200">
                <a:latin typeface="Courier New"/>
                <a:cs typeface="Courier New"/>
              </a:rPr>
              <a:t>= </a:t>
            </a:r>
            <a:r>
              <a:rPr dirty="0" sz="2200" spc="-5">
                <a:latin typeface="Courier New"/>
                <a:cs typeface="Courier New"/>
              </a:rPr>
              <a:t>socket(PF_INET, SOCK_STREAM,</a:t>
            </a:r>
            <a:r>
              <a:rPr dirty="0" sz="2200" spc="-9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protoinfo-&gt;p_proto);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0211" y="6172200"/>
            <a:ext cx="69596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urier New"/>
                <a:cs typeface="Courier New"/>
              </a:rPr>
              <a:t>(sd,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8442" y="6172200"/>
            <a:ext cx="103187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Courier New"/>
                <a:cs typeface="Courier New"/>
              </a:rPr>
              <a:t>QLEN);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6700" y="6172200"/>
            <a:ext cx="1031240" cy="168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urier New"/>
                <a:cs typeface="Courier New"/>
              </a:rPr>
              <a:t>listen</a:t>
            </a:r>
            <a:endParaRPr sz="2200">
              <a:latin typeface="Courier New"/>
              <a:cs typeface="Courier New"/>
            </a:endParaRPr>
          </a:p>
          <a:p>
            <a:pPr marL="12700" marR="172085">
              <a:lnSpc>
                <a:spcPct val="197000"/>
              </a:lnSpc>
            </a:pPr>
            <a:r>
              <a:rPr dirty="0" sz="2200" spc="-5">
                <a:latin typeface="Courier New"/>
                <a:cs typeface="Courier New"/>
              </a:rPr>
              <a:t>sd2</a:t>
            </a:r>
            <a:r>
              <a:rPr dirty="0" sz="2200" spc="-10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=  </a:t>
            </a:r>
            <a:r>
              <a:rPr dirty="0" sz="2200" spc="-5">
                <a:latin typeface="Courier New"/>
                <a:cs typeface="Courier New"/>
              </a:rPr>
              <a:t>write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2571" y="6832600"/>
            <a:ext cx="4552315" cy="1021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urier New"/>
                <a:cs typeface="Courier New"/>
              </a:rPr>
              <a:t>accept</a:t>
            </a:r>
            <a:r>
              <a:rPr dirty="0" sz="2200" spc="-9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(sd,&amp;addr,&amp;addrlen);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latin typeface="Courier New"/>
                <a:cs typeface="Courier New"/>
              </a:rPr>
              <a:t>(sd2,msg,strlen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(msg));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82523" y="2708480"/>
            <a:ext cx="1019522" cy="708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20161" y="2749369"/>
            <a:ext cx="905510" cy="594995"/>
          </a:xfrm>
          <a:custGeom>
            <a:avLst/>
            <a:gdLst/>
            <a:ahLst/>
            <a:cxnLst/>
            <a:rect l="l" t="t" r="r" b="b"/>
            <a:pathLst>
              <a:path w="905510" h="594995">
                <a:moveTo>
                  <a:pt x="772655" y="87073"/>
                </a:moveTo>
                <a:lnTo>
                  <a:pt x="813162" y="117517"/>
                </a:lnTo>
                <a:lnTo>
                  <a:pt x="846303" y="150466"/>
                </a:lnTo>
                <a:lnTo>
                  <a:pt x="872080" y="185418"/>
                </a:lnTo>
                <a:lnTo>
                  <a:pt x="890492" y="221873"/>
                </a:lnTo>
                <a:lnTo>
                  <a:pt x="901539" y="259330"/>
                </a:lnTo>
                <a:lnTo>
                  <a:pt x="905222" y="297288"/>
                </a:lnTo>
                <a:lnTo>
                  <a:pt x="901539" y="335245"/>
                </a:lnTo>
                <a:lnTo>
                  <a:pt x="890492" y="372702"/>
                </a:lnTo>
                <a:lnTo>
                  <a:pt x="872080" y="409157"/>
                </a:lnTo>
                <a:lnTo>
                  <a:pt x="846303" y="444110"/>
                </a:lnTo>
                <a:lnTo>
                  <a:pt x="813162" y="477058"/>
                </a:lnTo>
                <a:lnTo>
                  <a:pt x="772655" y="507502"/>
                </a:lnTo>
                <a:lnTo>
                  <a:pt x="733178" y="530603"/>
                </a:lnTo>
                <a:lnTo>
                  <a:pt x="690819" y="550150"/>
                </a:lnTo>
                <a:lnTo>
                  <a:pt x="646059" y="566143"/>
                </a:lnTo>
                <a:lnTo>
                  <a:pt x="599378" y="578582"/>
                </a:lnTo>
                <a:lnTo>
                  <a:pt x="551256" y="587468"/>
                </a:lnTo>
                <a:lnTo>
                  <a:pt x="502173" y="592799"/>
                </a:lnTo>
                <a:lnTo>
                  <a:pt x="452611" y="594576"/>
                </a:lnTo>
                <a:lnTo>
                  <a:pt x="403048" y="592799"/>
                </a:lnTo>
                <a:lnTo>
                  <a:pt x="353965" y="587468"/>
                </a:lnTo>
                <a:lnTo>
                  <a:pt x="305843" y="578582"/>
                </a:lnTo>
                <a:lnTo>
                  <a:pt x="259162" y="566143"/>
                </a:lnTo>
                <a:lnTo>
                  <a:pt x="214402" y="550150"/>
                </a:lnTo>
                <a:lnTo>
                  <a:pt x="172043" y="530603"/>
                </a:lnTo>
                <a:lnTo>
                  <a:pt x="132566" y="507502"/>
                </a:lnTo>
                <a:lnTo>
                  <a:pt x="92060" y="477058"/>
                </a:lnTo>
                <a:lnTo>
                  <a:pt x="58918" y="444110"/>
                </a:lnTo>
                <a:lnTo>
                  <a:pt x="33141" y="409157"/>
                </a:lnTo>
                <a:lnTo>
                  <a:pt x="14729" y="372702"/>
                </a:lnTo>
                <a:lnTo>
                  <a:pt x="3682" y="335245"/>
                </a:lnTo>
                <a:lnTo>
                  <a:pt x="0" y="297288"/>
                </a:lnTo>
                <a:lnTo>
                  <a:pt x="3682" y="259330"/>
                </a:lnTo>
                <a:lnTo>
                  <a:pt x="14729" y="221873"/>
                </a:lnTo>
                <a:lnTo>
                  <a:pt x="33141" y="185418"/>
                </a:lnTo>
                <a:lnTo>
                  <a:pt x="58918" y="150466"/>
                </a:lnTo>
                <a:lnTo>
                  <a:pt x="92060" y="117517"/>
                </a:lnTo>
                <a:lnTo>
                  <a:pt x="132566" y="87073"/>
                </a:lnTo>
                <a:lnTo>
                  <a:pt x="172043" y="63972"/>
                </a:lnTo>
                <a:lnTo>
                  <a:pt x="214402" y="44425"/>
                </a:lnTo>
                <a:lnTo>
                  <a:pt x="259162" y="28432"/>
                </a:lnTo>
                <a:lnTo>
                  <a:pt x="305843" y="15993"/>
                </a:lnTo>
                <a:lnTo>
                  <a:pt x="353965" y="7108"/>
                </a:lnTo>
                <a:lnTo>
                  <a:pt x="403048" y="1777"/>
                </a:lnTo>
                <a:lnTo>
                  <a:pt x="452611" y="0"/>
                </a:lnTo>
                <a:lnTo>
                  <a:pt x="502173" y="1777"/>
                </a:lnTo>
                <a:lnTo>
                  <a:pt x="551256" y="7108"/>
                </a:lnTo>
                <a:lnTo>
                  <a:pt x="599378" y="15993"/>
                </a:lnTo>
                <a:lnTo>
                  <a:pt x="646059" y="28432"/>
                </a:lnTo>
                <a:lnTo>
                  <a:pt x="690819" y="44425"/>
                </a:lnTo>
                <a:lnTo>
                  <a:pt x="733178" y="63972"/>
                </a:lnTo>
                <a:lnTo>
                  <a:pt x="772655" y="87073"/>
                </a:lnTo>
                <a:close/>
              </a:path>
            </a:pathLst>
          </a:custGeom>
          <a:ln w="63500">
            <a:solidFill>
              <a:srgbClr val="0090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00831" y="3368647"/>
            <a:ext cx="2855595" cy="3393440"/>
          </a:xfrm>
          <a:custGeom>
            <a:avLst/>
            <a:gdLst/>
            <a:ahLst/>
            <a:cxnLst/>
            <a:rect l="l" t="t" r="r" b="b"/>
            <a:pathLst>
              <a:path w="2855595" h="3393440">
                <a:moveTo>
                  <a:pt x="806933" y="0"/>
                </a:moveTo>
                <a:lnTo>
                  <a:pt x="760509" y="17271"/>
                </a:lnTo>
                <a:lnTo>
                  <a:pt x="715134" y="36641"/>
                </a:lnTo>
                <a:lnTo>
                  <a:pt x="670869" y="58055"/>
                </a:lnTo>
                <a:lnTo>
                  <a:pt x="627777" y="81463"/>
                </a:lnTo>
                <a:lnTo>
                  <a:pt x="585918" y="106810"/>
                </a:lnTo>
                <a:lnTo>
                  <a:pt x="545354" y="134045"/>
                </a:lnTo>
                <a:lnTo>
                  <a:pt x="506148" y="163114"/>
                </a:lnTo>
                <a:lnTo>
                  <a:pt x="468360" y="193964"/>
                </a:lnTo>
                <a:lnTo>
                  <a:pt x="432052" y="226544"/>
                </a:lnTo>
                <a:lnTo>
                  <a:pt x="397285" y="260800"/>
                </a:lnTo>
                <a:lnTo>
                  <a:pt x="364122" y="296679"/>
                </a:lnTo>
                <a:lnTo>
                  <a:pt x="332624" y="334130"/>
                </a:lnTo>
                <a:lnTo>
                  <a:pt x="302853" y="373098"/>
                </a:lnTo>
                <a:lnTo>
                  <a:pt x="274869" y="413532"/>
                </a:lnTo>
                <a:lnTo>
                  <a:pt x="248735" y="455378"/>
                </a:lnTo>
                <a:lnTo>
                  <a:pt x="224513" y="498584"/>
                </a:lnTo>
                <a:lnTo>
                  <a:pt x="202130" y="543283"/>
                </a:lnTo>
                <a:lnTo>
                  <a:pt x="181930" y="588596"/>
                </a:lnTo>
                <a:lnTo>
                  <a:pt x="163783" y="634489"/>
                </a:lnTo>
                <a:lnTo>
                  <a:pt x="147560" y="680926"/>
                </a:lnTo>
                <a:lnTo>
                  <a:pt x="133132" y="727870"/>
                </a:lnTo>
                <a:lnTo>
                  <a:pt x="120369" y="775285"/>
                </a:lnTo>
                <a:lnTo>
                  <a:pt x="109142" y="823138"/>
                </a:lnTo>
                <a:lnTo>
                  <a:pt x="99322" y="871390"/>
                </a:lnTo>
                <a:lnTo>
                  <a:pt x="90778" y="920007"/>
                </a:lnTo>
                <a:lnTo>
                  <a:pt x="83383" y="968953"/>
                </a:lnTo>
                <a:lnTo>
                  <a:pt x="77007" y="1018192"/>
                </a:lnTo>
                <a:lnTo>
                  <a:pt x="71519" y="1067688"/>
                </a:lnTo>
                <a:lnTo>
                  <a:pt x="66792" y="1117405"/>
                </a:lnTo>
                <a:lnTo>
                  <a:pt x="62695" y="1167309"/>
                </a:lnTo>
                <a:lnTo>
                  <a:pt x="59100" y="1217362"/>
                </a:lnTo>
                <a:lnTo>
                  <a:pt x="55876" y="1267530"/>
                </a:lnTo>
                <a:lnTo>
                  <a:pt x="52895" y="1317775"/>
                </a:lnTo>
                <a:lnTo>
                  <a:pt x="50027" y="1368064"/>
                </a:lnTo>
                <a:lnTo>
                  <a:pt x="47143" y="1418359"/>
                </a:lnTo>
                <a:lnTo>
                  <a:pt x="44114" y="1468626"/>
                </a:lnTo>
                <a:lnTo>
                  <a:pt x="40810" y="1518827"/>
                </a:lnTo>
                <a:lnTo>
                  <a:pt x="37102" y="1568929"/>
                </a:lnTo>
                <a:lnTo>
                  <a:pt x="32860" y="1618894"/>
                </a:lnTo>
                <a:lnTo>
                  <a:pt x="27956" y="1668687"/>
                </a:lnTo>
                <a:lnTo>
                  <a:pt x="22727" y="1719041"/>
                </a:lnTo>
                <a:lnTo>
                  <a:pt x="17767" y="1769764"/>
                </a:lnTo>
                <a:lnTo>
                  <a:pt x="13191" y="1820729"/>
                </a:lnTo>
                <a:lnTo>
                  <a:pt x="9112" y="1871806"/>
                </a:lnTo>
                <a:lnTo>
                  <a:pt x="5647" y="1922869"/>
                </a:lnTo>
                <a:lnTo>
                  <a:pt x="2910" y="1973789"/>
                </a:lnTo>
                <a:lnTo>
                  <a:pt x="1016" y="2024438"/>
                </a:lnTo>
                <a:lnTo>
                  <a:pt x="80" y="2074688"/>
                </a:lnTo>
                <a:lnTo>
                  <a:pt x="217" y="2124411"/>
                </a:lnTo>
                <a:lnTo>
                  <a:pt x="1541" y="2173478"/>
                </a:lnTo>
                <a:lnTo>
                  <a:pt x="4167" y="2221763"/>
                </a:lnTo>
                <a:lnTo>
                  <a:pt x="8211" y="2269136"/>
                </a:lnTo>
                <a:lnTo>
                  <a:pt x="13787" y="2315471"/>
                </a:lnTo>
                <a:lnTo>
                  <a:pt x="21009" y="2360638"/>
                </a:lnTo>
                <a:lnTo>
                  <a:pt x="29994" y="2404509"/>
                </a:lnTo>
                <a:lnTo>
                  <a:pt x="40855" y="2446958"/>
                </a:lnTo>
                <a:lnTo>
                  <a:pt x="53708" y="2487855"/>
                </a:lnTo>
                <a:lnTo>
                  <a:pt x="68667" y="2527072"/>
                </a:lnTo>
                <a:lnTo>
                  <a:pt x="85848" y="2564483"/>
                </a:lnTo>
                <a:lnTo>
                  <a:pt x="105365" y="2599957"/>
                </a:lnTo>
                <a:lnTo>
                  <a:pt x="127333" y="2633369"/>
                </a:lnTo>
                <a:lnTo>
                  <a:pt x="151866" y="2664588"/>
                </a:lnTo>
                <a:lnTo>
                  <a:pt x="179081" y="2693488"/>
                </a:lnTo>
                <a:lnTo>
                  <a:pt x="209091" y="2719941"/>
                </a:lnTo>
                <a:lnTo>
                  <a:pt x="242011" y="2743818"/>
                </a:lnTo>
                <a:lnTo>
                  <a:pt x="277957" y="2764991"/>
                </a:lnTo>
                <a:lnTo>
                  <a:pt x="317043" y="2783332"/>
                </a:lnTo>
                <a:lnTo>
                  <a:pt x="359384" y="2798714"/>
                </a:lnTo>
                <a:lnTo>
                  <a:pt x="406306" y="2810466"/>
                </a:lnTo>
                <a:lnTo>
                  <a:pt x="453822" y="2817041"/>
                </a:lnTo>
                <a:lnTo>
                  <a:pt x="501817" y="2819433"/>
                </a:lnTo>
                <a:lnTo>
                  <a:pt x="550175" y="2818634"/>
                </a:lnTo>
                <a:lnTo>
                  <a:pt x="598780" y="2815638"/>
                </a:lnTo>
                <a:lnTo>
                  <a:pt x="647516" y="2811437"/>
                </a:lnTo>
                <a:lnTo>
                  <a:pt x="696269" y="2807025"/>
                </a:lnTo>
                <a:lnTo>
                  <a:pt x="744922" y="2803394"/>
                </a:lnTo>
                <a:lnTo>
                  <a:pt x="795976" y="2801288"/>
                </a:lnTo>
                <a:lnTo>
                  <a:pt x="847086" y="2800888"/>
                </a:lnTo>
                <a:lnTo>
                  <a:pt x="898236" y="2801896"/>
                </a:lnTo>
                <a:lnTo>
                  <a:pt x="949409" y="2804016"/>
                </a:lnTo>
                <a:lnTo>
                  <a:pt x="1000590" y="2806952"/>
                </a:lnTo>
                <a:lnTo>
                  <a:pt x="1051762" y="2810407"/>
                </a:lnTo>
                <a:lnTo>
                  <a:pt x="1102908" y="2814086"/>
                </a:lnTo>
                <a:lnTo>
                  <a:pt x="1154013" y="2817692"/>
                </a:lnTo>
                <a:lnTo>
                  <a:pt x="1205060" y="2820929"/>
                </a:lnTo>
                <a:lnTo>
                  <a:pt x="1256033" y="2823500"/>
                </a:lnTo>
                <a:lnTo>
                  <a:pt x="1306915" y="2825110"/>
                </a:lnTo>
                <a:lnTo>
                  <a:pt x="1357690" y="2825461"/>
                </a:lnTo>
                <a:lnTo>
                  <a:pt x="1408343" y="2824258"/>
                </a:lnTo>
                <a:lnTo>
                  <a:pt x="1458856" y="2821204"/>
                </a:lnTo>
                <a:lnTo>
                  <a:pt x="1509214" y="2816003"/>
                </a:lnTo>
                <a:lnTo>
                  <a:pt x="1559399" y="2808358"/>
                </a:lnTo>
                <a:lnTo>
                  <a:pt x="1609397" y="2797975"/>
                </a:lnTo>
                <a:lnTo>
                  <a:pt x="1655512" y="2786440"/>
                </a:lnTo>
                <a:lnTo>
                  <a:pt x="1702115" y="2774254"/>
                </a:lnTo>
                <a:lnTo>
                  <a:pt x="1748836" y="2762440"/>
                </a:lnTo>
                <a:lnTo>
                  <a:pt x="1795304" y="2752021"/>
                </a:lnTo>
                <a:lnTo>
                  <a:pt x="1841148" y="2744022"/>
                </a:lnTo>
                <a:lnTo>
                  <a:pt x="1885998" y="2739466"/>
                </a:lnTo>
                <a:lnTo>
                  <a:pt x="1929483" y="2739378"/>
                </a:lnTo>
                <a:lnTo>
                  <a:pt x="1971232" y="2744782"/>
                </a:lnTo>
                <a:lnTo>
                  <a:pt x="2010876" y="2756701"/>
                </a:lnTo>
                <a:lnTo>
                  <a:pt x="2048043" y="2776159"/>
                </a:lnTo>
                <a:lnTo>
                  <a:pt x="2082363" y="2804180"/>
                </a:lnTo>
                <a:lnTo>
                  <a:pt x="2109005" y="2836705"/>
                </a:lnTo>
                <a:lnTo>
                  <a:pt x="2128365" y="2872692"/>
                </a:lnTo>
                <a:lnTo>
                  <a:pt x="2141715" y="2911525"/>
                </a:lnTo>
                <a:lnTo>
                  <a:pt x="2150331" y="2952586"/>
                </a:lnTo>
                <a:lnTo>
                  <a:pt x="2155488" y="2995259"/>
                </a:lnTo>
                <a:lnTo>
                  <a:pt x="2158460" y="3038928"/>
                </a:lnTo>
                <a:lnTo>
                  <a:pt x="2160521" y="3082977"/>
                </a:lnTo>
                <a:lnTo>
                  <a:pt x="2162947" y="3126790"/>
                </a:lnTo>
                <a:lnTo>
                  <a:pt x="2167011" y="3169749"/>
                </a:lnTo>
                <a:lnTo>
                  <a:pt x="2173988" y="3211239"/>
                </a:lnTo>
                <a:lnTo>
                  <a:pt x="2185154" y="3250643"/>
                </a:lnTo>
                <a:lnTo>
                  <a:pt x="2201781" y="3287346"/>
                </a:lnTo>
                <a:lnTo>
                  <a:pt x="2225146" y="3320729"/>
                </a:lnTo>
                <a:lnTo>
                  <a:pt x="2256523" y="3350178"/>
                </a:lnTo>
                <a:lnTo>
                  <a:pt x="2293560" y="3373144"/>
                </a:lnTo>
                <a:lnTo>
                  <a:pt x="2331382" y="3387036"/>
                </a:lnTo>
                <a:lnTo>
                  <a:pt x="2369925" y="3393039"/>
                </a:lnTo>
                <a:lnTo>
                  <a:pt x="2409124" y="3392338"/>
                </a:lnTo>
                <a:lnTo>
                  <a:pt x="2448916" y="3386117"/>
                </a:lnTo>
                <a:lnTo>
                  <a:pt x="2489235" y="3375560"/>
                </a:lnTo>
                <a:lnTo>
                  <a:pt x="2530017" y="3361853"/>
                </a:lnTo>
                <a:lnTo>
                  <a:pt x="2571198" y="3346178"/>
                </a:lnTo>
                <a:lnTo>
                  <a:pt x="2612713" y="3329722"/>
                </a:lnTo>
                <a:lnTo>
                  <a:pt x="2654498" y="3313669"/>
                </a:lnTo>
                <a:lnTo>
                  <a:pt x="2696488" y="3299202"/>
                </a:lnTo>
                <a:lnTo>
                  <a:pt x="2738619" y="3287508"/>
                </a:lnTo>
                <a:lnTo>
                  <a:pt x="2780826" y="3279769"/>
                </a:lnTo>
                <a:lnTo>
                  <a:pt x="2823046" y="3277171"/>
                </a:lnTo>
                <a:lnTo>
                  <a:pt x="2855112" y="3297863"/>
                </a:lnTo>
              </a:path>
            </a:pathLst>
          </a:custGeom>
          <a:ln w="76200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41215" y="6517801"/>
            <a:ext cx="339090" cy="293370"/>
          </a:xfrm>
          <a:custGeom>
            <a:avLst/>
            <a:gdLst/>
            <a:ahLst/>
            <a:cxnLst/>
            <a:rect l="l" t="t" r="r" b="b"/>
            <a:pathLst>
              <a:path w="339089" h="293370">
                <a:moveTo>
                  <a:pt x="165267" y="0"/>
                </a:moveTo>
                <a:lnTo>
                  <a:pt x="0" y="256104"/>
                </a:lnTo>
                <a:lnTo>
                  <a:pt x="338739" y="293319"/>
                </a:lnTo>
                <a:lnTo>
                  <a:pt x="165267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27284" y="6670097"/>
            <a:ext cx="891540" cy="736600"/>
          </a:xfrm>
          <a:custGeom>
            <a:avLst/>
            <a:gdLst/>
            <a:ahLst/>
            <a:cxnLst/>
            <a:rect l="l" t="t" r="r" b="b"/>
            <a:pathLst>
              <a:path w="891539" h="736600">
                <a:moveTo>
                  <a:pt x="761041" y="107872"/>
                </a:moveTo>
                <a:lnTo>
                  <a:pt x="798165" y="142569"/>
                </a:lnTo>
                <a:lnTo>
                  <a:pt x="829102" y="179950"/>
                </a:lnTo>
                <a:lnTo>
                  <a:pt x="853851" y="219527"/>
                </a:lnTo>
                <a:lnTo>
                  <a:pt x="872413" y="260813"/>
                </a:lnTo>
                <a:lnTo>
                  <a:pt x="884788" y="303320"/>
                </a:lnTo>
                <a:lnTo>
                  <a:pt x="890975" y="346558"/>
                </a:lnTo>
                <a:lnTo>
                  <a:pt x="890975" y="390041"/>
                </a:lnTo>
                <a:lnTo>
                  <a:pt x="884788" y="433279"/>
                </a:lnTo>
                <a:lnTo>
                  <a:pt x="872413" y="475785"/>
                </a:lnTo>
                <a:lnTo>
                  <a:pt x="853851" y="517071"/>
                </a:lnTo>
                <a:lnTo>
                  <a:pt x="829102" y="556649"/>
                </a:lnTo>
                <a:lnTo>
                  <a:pt x="798165" y="594030"/>
                </a:lnTo>
                <a:lnTo>
                  <a:pt x="761041" y="628727"/>
                </a:lnTo>
                <a:lnTo>
                  <a:pt x="722118" y="657346"/>
                </a:lnTo>
                <a:lnTo>
                  <a:pt x="680354" y="681562"/>
                </a:lnTo>
                <a:lnTo>
                  <a:pt x="636221" y="701376"/>
                </a:lnTo>
                <a:lnTo>
                  <a:pt x="590195" y="716786"/>
                </a:lnTo>
                <a:lnTo>
                  <a:pt x="542748" y="727794"/>
                </a:lnTo>
                <a:lnTo>
                  <a:pt x="494354" y="734398"/>
                </a:lnTo>
                <a:lnTo>
                  <a:pt x="445487" y="736600"/>
                </a:lnTo>
                <a:lnTo>
                  <a:pt x="396620" y="734398"/>
                </a:lnTo>
                <a:lnTo>
                  <a:pt x="348226" y="727794"/>
                </a:lnTo>
                <a:lnTo>
                  <a:pt x="300779" y="716786"/>
                </a:lnTo>
                <a:lnTo>
                  <a:pt x="254753" y="701376"/>
                </a:lnTo>
                <a:lnTo>
                  <a:pt x="210621" y="681562"/>
                </a:lnTo>
                <a:lnTo>
                  <a:pt x="168856" y="657346"/>
                </a:lnTo>
                <a:lnTo>
                  <a:pt x="129933" y="628727"/>
                </a:lnTo>
                <a:lnTo>
                  <a:pt x="92809" y="594030"/>
                </a:lnTo>
                <a:lnTo>
                  <a:pt x="61873" y="556649"/>
                </a:lnTo>
                <a:lnTo>
                  <a:pt x="37123" y="517071"/>
                </a:lnTo>
                <a:lnTo>
                  <a:pt x="18561" y="475785"/>
                </a:lnTo>
                <a:lnTo>
                  <a:pt x="6187" y="433279"/>
                </a:lnTo>
                <a:lnTo>
                  <a:pt x="0" y="390041"/>
                </a:lnTo>
                <a:lnTo>
                  <a:pt x="0" y="346558"/>
                </a:lnTo>
                <a:lnTo>
                  <a:pt x="6187" y="303320"/>
                </a:lnTo>
                <a:lnTo>
                  <a:pt x="18561" y="260813"/>
                </a:lnTo>
                <a:lnTo>
                  <a:pt x="37123" y="219527"/>
                </a:lnTo>
                <a:lnTo>
                  <a:pt x="61873" y="179950"/>
                </a:lnTo>
                <a:lnTo>
                  <a:pt x="92809" y="142569"/>
                </a:lnTo>
                <a:lnTo>
                  <a:pt x="129933" y="107872"/>
                </a:lnTo>
                <a:lnTo>
                  <a:pt x="168856" y="79253"/>
                </a:lnTo>
                <a:lnTo>
                  <a:pt x="210621" y="55037"/>
                </a:lnTo>
                <a:lnTo>
                  <a:pt x="254753" y="35223"/>
                </a:lnTo>
                <a:lnTo>
                  <a:pt x="300779" y="19813"/>
                </a:lnTo>
                <a:lnTo>
                  <a:pt x="348226" y="8805"/>
                </a:lnTo>
                <a:lnTo>
                  <a:pt x="396620" y="2201"/>
                </a:lnTo>
                <a:lnTo>
                  <a:pt x="445487" y="0"/>
                </a:lnTo>
                <a:lnTo>
                  <a:pt x="494354" y="2201"/>
                </a:lnTo>
                <a:lnTo>
                  <a:pt x="542748" y="8805"/>
                </a:lnTo>
                <a:lnTo>
                  <a:pt x="590195" y="19813"/>
                </a:lnTo>
                <a:lnTo>
                  <a:pt x="636221" y="35223"/>
                </a:lnTo>
                <a:lnTo>
                  <a:pt x="680354" y="55037"/>
                </a:lnTo>
                <a:lnTo>
                  <a:pt x="722118" y="79253"/>
                </a:lnTo>
                <a:lnTo>
                  <a:pt x="761041" y="107872"/>
                </a:lnTo>
              </a:path>
            </a:pathLst>
          </a:custGeom>
          <a:ln w="76200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92859" y="7286769"/>
            <a:ext cx="842644" cy="71120"/>
          </a:xfrm>
          <a:custGeom>
            <a:avLst/>
            <a:gdLst/>
            <a:ahLst/>
            <a:cxnLst/>
            <a:rect l="l" t="t" r="r" b="b"/>
            <a:pathLst>
              <a:path w="842644" h="71120">
                <a:moveTo>
                  <a:pt x="0" y="70800"/>
                </a:moveTo>
                <a:lnTo>
                  <a:pt x="48594" y="66107"/>
                </a:lnTo>
                <a:lnTo>
                  <a:pt x="97162" y="61166"/>
                </a:lnTo>
                <a:lnTo>
                  <a:pt x="145704" y="55978"/>
                </a:lnTo>
                <a:lnTo>
                  <a:pt x="194219" y="50541"/>
                </a:lnTo>
                <a:lnTo>
                  <a:pt x="242705" y="44857"/>
                </a:lnTo>
                <a:lnTo>
                  <a:pt x="291161" y="38925"/>
                </a:lnTo>
                <a:lnTo>
                  <a:pt x="339587" y="32745"/>
                </a:lnTo>
                <a:lnTo>
                  <a:pt x="387981" y="26318"/>
                </a:lnTo>
                <a:lnTo>
                  <a:pt x="436343" y="19644"/>
                </a:lnTo>
                <a:lnTo>
                  <a:pt x="484343" y="12970"/>
                </a:lnTo>
                <a:lnTo>
                  <a:pt x="532566" y="6933"/>
                </a:lnTo>
                <a:lnTo>
                  <a:pt x="580820" y="2341"/>
                </a:lnTo>
                <a:lnTo>
                  <a:pt x="628911" y="0"/>
                </a:lnTo>
                <a:lnTo>
                  <a:pt x="676647" y="716"/>
                </a:lnTo>
                <a:lnTo>
                  <a:pt x="723833" y="5296"/>
                </a:lnTo>
                <a:lnTo>
                  <a:pt x="770278" y="14546"/>
                </a:lnTo>
                <a:lnTo>
                  <a:pt x="815787" y="29273"/>
                </a:lnTo>
                <a:lnTo>
                  <a:pt x="842110" y="56823"/>
                </a:lnTo>
              </a:path>
            </a:pathLst>
          </a:custGeom>
          <a:ln w="76200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698460" y="7210763"/>
            <a:ext cx="321310" cy="325755"/>
          </a:xfrm>
          <a:custGeom>
            <a:avLst/>
            <a:gdLst/>
            <a:ahLst/>
            <a:cxnLst/>
            <a:rect l="l" t="t" r="r" b="b"/>
            <a:pathLst>
              <a:path w="321310" h="325754">
                <a:moveTo>
                  <a:pt x="220378" y="0"/>
                </a:moveTo>
                <a:lnTo>
                  <a:pt x="0" y="210562"/>
                </a:lnTo>
                <a:lnTo>
                  <a:pt x="320751" y="325659"/>
                </a:lnTo>
                <a:lnTo>
                  <a:pt x="22037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52487" y="2139889"/>
            <a:ext cx="1916430" cy="594360"/>
          </a:xfrm>
          <a:custGeom>
            <a:avLst/>
            <a:gdLst/>
            <a:ahLst/>
            <a:cxnLst/>
            <a:rect l="l" t="t" r="r" b="b"/>
            <a:pathLst>
              <a:path w="1916429" h="594360">
                <a:moveTo>
                  <a:pt x="1636288" y="86954"/>
                </a:moveTo>
                <a:lnTo>
                  <a:pt x="1692308" y="105863"/>
                </a:lnTo>
                <a:lnTo>
                  <a:pt x="1742103" y="125846"/>
                </a:lnTo>
                <a:lnTo>
                  <a:pt x="1785674" y="146775"/>
                </a:lnTo>
                <a:lnTo>
                  <a:pt x="1823020" y="168524"/>
                </a:lnTo>
                <a:lnTo>
                  <a:pt x="1854142" y="190967"/>
                </a:lnTo>
                <a:lnTo>
                  <a:pt x="1897713" y="237431"/>
                </a:lnTo>
                <a:lnTo>
                  <a:pt x="1916386" y="285158"/>
                </a:lnTo>
                <a:lnTo>
                  <a:pt x="1916386" y="309178"/>
                </a:lnTo>
                <a:lnTo>
                  <a:pt x="1897713" y="356905"/>
                </a:lnTo>
                <a:lnTo>
                  <a:pt x="1854142" y="403369"/>
                </a:lnTo>
                <a:lnTo>
                  <a:pt x="1823020" y="425812"/>
                </a:lnTo>
                <a:lnTo>
                  <a:pt x="1785674" y="447561"/>
                </a:lnTo>
                <a:lnTo>
                  <a:pt x="1742103" y="468490"/>
                </a:lnTo>
                <a:lnTo>
                  <a:pt x="1692308" y="488473"/>
                </a:lnTo>
                <a:lnTo>
                  <a:pt x="1636288" y="507382"/>
                </a:lnTo>
                <a:lnTo>
                  <a:pt x="1593743" y="519805"/>
                </a:lnTo>
                <a:lnTo>
                  <a:pt x="1549425" y="531271"/>
                </a:lnTo>
                <a:lnTo>
                  <a:pt x="1503475" y="541782"/>
                </a:lnTo>
                <a:lnTo>
                  <a:pt x="1456035" y="551337"/>
                </a:lnTo>
                <a:lnTo>
                  <a:pt x="1407248" y="559937"/>
                </a:lnTo>
                <a:lnTo>
                  <a:pt x="1357256" y="567582"/>
                </a:lnTo>
                <a:lnTo>
                  <a:pt x="1306199" y="574270"/>
                </a:lnTo>
                <a:lnTo>
                  <a:pt x="1254220" y="580004"/>
                </a:lnTo>
                <a:lnTo>
                  <a:pt x="1201461" y="584781"/>
                </a:lnTo>
                <a:lnTo>
                  <a:pt x="1148063" y="588603"/>
                </a:lnTo>
                <a:lnTo>
                  <a:pt x="1094169" y="591470"/>
                </a:lnTo>
                <a:lnTo>
                  <a:pt x="1039921" y="593381"/>
                </a:lnTo>
                <a:lnTo>
                  <a:pt x="985459" y="594337"/>
                </a:lnTo>
                <a:lnTo>
                  <a:pt x="930927" y="594337"/>
                </a:lnTo>
                <a:lnTo>
                  <a:pt x="876465" y="593381"/>
                </a:lnTo>
                <a:lnTo>
                  <a:pt x="822217" y="591470"/>
                </a:lnTo>
                <a:lnTo>
                  <a:pt x="768323" y="588603"/>
                </a:lnTo>
                <a:lnTo>
                  <a:pt x="714925" y="584781"/>
                </a:lnTo>
                <a:lnTo>
                  <a:pt x="662166" y="580004"/>
                </a:lnTo>
                <a:lnTo>
                  <a:pt x="610187" y="574270"/>
                </a:lnTo>
                <a:lnTo>
                  <a:pt x="559130" y="567582"/>
                </a:lnTo>
                <a:lnTo>
                  <a:pt x="509138" y="559937"/>
                </a:lnTo>
                <a:lnTo>
                  <a:pt x="460351" y="551337"/>
                </a:lnTo>
                <a:lnTo>
                  <a:pt x="412911" y="541782"/>
                </a:lnTo>
                <a:lnTo>
                  <a:pt x="366961" y="531271"/>
                </a:lnTo>
                <a:lnTo>
                  <a:pt x="322643" y="519805"/>
                </a:lnTo>
                <a:lnTo>
                  <a:pt x="280098" y="507382"/>
                </a:lnTo>
                <a:lnTo>
                  <a:pt x="224078" y="488473"/>
                </a:lnTo>
                <a:lnTo>
                  <a:pt x="174283" y="468490"/>
                </a:lnTo>
                <a:lnTo>
                  <a:pt x="130712" y="447561"/>
                </a:lnTo>
                <a:lnTo>
                  <a:pt x="93366" y="425812"/>
                </a:lnTo>
                <a:lnTo>
                  <a:pt x="62244" y="403369"/>
                </a:lnTo>
                <a:lnTo>
                  <a:pt x="18673" y="356905"/>
                </a:lnTo>
                <a:lnTo>
                  <a:pt x="0" y="309178"/>
                </a:lnTo>
                <a:lnTo>
                  <a:pt x="0" y="285158"/>
                </a:lnTo>
                <a:lnTo>
                  <a:pt x="6224" y="261200"/>
                </a:lnTo>
                <a:lnTo>
                  <a:pt x="37346" y="213979"/>
                </a:lnTo>
                <a:lnTo>
                  <a:pt x="93366" y="168524"/>
                </a:lnTo>
                <a:lnTo>
                  <a:pt x="130712" y="146775"/>
                </a:lnTo>
                <a:lnTo>
                  <a:pt x="174283" y="125846"/>
                </a:lnTo>
                <a:lnTo>
                  <a:pt x="224078" y="105863"/>
                </a:lnTo>
                <a:lnTo>
                  <a:pt x="280098" y="86954"/>
                </a:lnTo>
                <a:lnTo>
                  <a:pt x="322643" y="74532"/>
                </a:lnTo>
                <a:lnTo>
                  <a:pt x="366961" y="63065"/>
                </a:lnTo>
                <a:lnTo>
                  <a:pt x="412911" y="52554"/>
                </a:lnTo>
                <a:lnTo>
                  <a:pt x="460351" y="42999"/>
                </a:lnTo>
                <a:lnTo>
                  <a:pt x="509138" y="34399"/>
                </a:lnTo>
                <a:lnTo>
                  <a:pt x="559130" y="26755"/>
                </a:lnTo>
                <a:lnTo>
                  <a:pt x="610187" y="20066"/>
                </a:lnTo>
                <a:lnTo>
                  <a:pt x="662166" y="14333"/>
                </a:lnTo>
                <a:lnTo>
                  <a:pt x="714925" y="9555"/>
                </a:lnTo>
                <a:lnTo>
                  <a:pt x="768323" y="5733"/>
                </a:lnTo>
                <a:lnTo>
                  <a:pt x="822217" y="2866"/>
                </a:lnTo>
                <a:lnTo>
                  <a:pt x="876465" y="955"/>
                </a:lnTo>
                <a:lnTo>
                  <a:pt x="930927" y="0"/>
                </a:lnTo>
                <a:lnTo>
                  <a:pt x="985459" y="0"/>
                </a:lnTo>
                <a:lnTo>
                  <a:pt x="1039921" y="955"/>
                </a:lnTo>
                <a:lnTo>
                  <a:pt x="1094169" y="2866"/>
                </a:lnTo>
                <a:lnTo>
                  <a:pt x="1148063" y="5733"/>
                </a:lnTo>
                <a:lnTo>
                  <a:pt x="1201461" y="9555"/>
                </a:lnTo>
                <a:lnTo>
                  <a:pt x="1254220" y="14333"/>
                </a:lnTo>
                <a:lnTo>
                  <a:pt x="1306199" y="20066"/>
                </a:lnTo>
                <a:lnTo>
                  <a:pt x="1357256" y="26755"/>
                </a:lnTo>
                <a:lnTo>
                  <a:pt x="1407248" y="34399"/>
                </a:lnTo>
                <a:lnTo>
                  <a:pt x="1456035" y="42999"/>
                </a:lnTo>
                <a:lnTo>
                  <a:pt x="1503475" y="52554"/>
                </a:lnTo>
                <a:lnTo>
                  <a:pt x="1549425" y="63065"/>
                </a:lnTo>
                <a:lnTo>
                  <a:pt x="1593743" y="74532"/>
                </a:lnTo>
                <a:lnTo>
                  <a:pt x="1636288" y="86954"/>
                </a:lnTo>
                <a:close/>
              </a:path>
            </a:pathLst>
          </a:custGeom>
          <a:ln w="63499">
            <a:solidFill>
              <a:srgbClr val="00F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80556" y="2471247"/>
            <a:ext cx="5642610" cy="428625"/>
          </a:xfrm>
          <a:custGeom>
            <a:avLst/>
            <a:gdLst/>
            <a:ahLst/>
            <a:cxnLst/>
            <a:rect l="l" t="t" r="r" b="b"/>
            <a:pathLst>
              <a:path w="5642609" h="428625">
                <a:moveTo>
                  <a:pt x="0" y="140819"/>
                </a:moveTo>
                <a:lnTo>
                  <a:pt x="48792" y="155242"/>
                </a:lnTo>
                <a:lnTo>
                  <a:pt x="97674" y="169303"/>
                </a:lnTo>
                <a:lnTo>
                  <a:pt x="146644" y="183004"/>
                </a:lnTo>
                <a:lnTo>
                  <a:pt x="195699" y="196341"/>
                </a:lnTo>
                <a:lnTo>
                  <a:pt x="244838" y="209316"/>
                </a:lnTo>
                <a:lnTo>
                  <a:pt x="294058" y="221926"/>
                </a:lnTo>
                <a:lnTo>
                  <a:pt x="343359" y="234171"/>
                </a:lnTo>
                <a:lnTo>
                  <a:pt x="392739" y="246050"/>
                </a:lnTo>
                <a:lnTo>
                  <a:pt x="442194" y="257563"/>
                </a:lnTo>
                <a:lnTo>
                  <a:pt x="491725" y="268708"/>
                </a:lnTo>
                <a:lnTo>
                  <a:pt x="541328" y="279485"/>
                </a:lnTo>
                <a:lnTo>
                  <a:pt x="591002" y="289893"/>
                </a:lnTo>
                <a:lnTo>
                  <a:pt x="640745" y="299930"/>
                </a:lnTo>
                <a:lnTo>
                  <a:pt x="690555" y="309597"/>
                </a:lnTo>
                <a:lnTo>
                  <a:pt x="740431" y="318892"/>
                </a:lnTo>
                <a:lnTo>
                  <a:pt x="790371" y="327814"/>
                </a:lnTo>
                <a:lnTo>
                  <a:pt x="840372" y="336362"/>
                </a:lnTo>
                <a:lnTo>
                  <a:pt x="890434" y="344537"/>
                </a:lnTo>
                <a:lnTo>
                  <a:pt x="940553" y="352336"/>
                </a:lnTo>
                <a:lnTo>
                  <a:pt x="990729" y="359759"/>
                </a:lnTo>
                <a:lnTo>
                  <a:pt x="1040959" y="366805"/>
                </a:lnTo>
                <a:lnTo>
                  <a:pt x="1091242" y="373473"/>
                </a:lnTo>
                <a:lnTo>
                  <a:pt x="1141576" y="379763"/>
                </a:lnTo>
                <a:lnTo>
                  <a:pt x="1191958" y="385674"/>
                </a:lnTo>
                <a:lnTo>
                  <a:pt x="1242388" y="391204"/>
                </a:lnTo>
                <a:lnTo>
                  <a:pt x="1292863" y="396353"/>
                </a:lnTo>
                <a:lnTo>
                  <a:pt x="1343382" y="401120"/>
                </a:lnTo>
                <a:lnTo>
                  <a:pt x="1393942" y="405504"/>
                </a:lnTo>
                <a:lnTo>
                  <a:pt x="1444542" y="409505"/>
                </a:lnTo>
                <a:lnTo>
                  <a:pt x="1495180" y="413121"/>
                </a:lnTo>
                <a:lnTo>
                  <a:pt x="1545854" y="416351"/>
                </a:lnTo>
                <a:lnTo>
                  <a:pt x="1596563" y="419195"/>
                </a:lnTo>
                <a:lnTo>
                  <a:pt x="1647304" y="421653"/>
                </a:lnTo>
                <a:lnTo>
                  <a:pt x="1698076" y="423722"/>
                </a:lnTo>
                <a:lnTo>
                  <a:pt x="1748876" y="425402"/>
                </a:lnTo>
                <a:lnTo>
                  <a:pt x="1799704" y="426693"/>
                </a:lnTo>
                <a:lnTo>
                  <a:pt x="1850556" y="427594"/>
                </a:lnTo>
                <a:lnTo>
                  <a:pt x="1901432" y="428103"/>
                </a:lnTo>
                <a:lnTo>
                  <a:pt x="1951687" y="428213"/>
                </a:lnTo>
                <a:lnTo>
                  <a:pt x="2001918" y="427937"/>
                </a:lnTo>
                <a:lnTo>
                  <a:pt x="2052127" y="427294"/>
                </a:lnTo>
                <a:lnTo>
                  <a:pt x="2102315" y="426300"/>
                </a:lnTo>
                <a:lnTo>
                  <a:pt x="2152483" y="424973"/>
                </a:lnTo>
                <a:lnTo>
                  <a:pt x="2202632" y="423332"/>
                </a:lnTo>
                <a:lnTo>
                  <a:pt x="2252763" y="421393"/>
                </a:lnTo>
                <a:lnTo>
                  <a:pt x="2302879" y="419176"/>
                </a:lnTo>
                <a:lnTo>
                  <a:pt x="2352978" y="416697"/>
                </a:lnTo>
                <a:lnTo>
                  <a:pt x="2403064" y="413975"/>
                </a:lnTo>
                <a:lnTo>
                  <a:pt x="2453137" y="411027"/>
                </a:lnTo>
                <a:lnTo>
                  <a:pt x="2503197" y="407871"/>
                </a:lnTo>
                <a:lnTo>
                  <a:pt x="2553247" y="404525"/>
                </a:lnTo>
                <a:lnTo>
                  <a:pt x="2603288" y="401007"/>
                </a:lnTo>
                <a:lnTo>
                  <a:pt x="2653320" y="397334"/>
                </a:lnTo>
                <a:lnTo>
                  <a:pt x="2703345" y="393524"/>
                </a:lnTo>
                <a:lnTo>
                  <a:pt x="2753364" y="389596"/>
                </a:lnTo>
                <a:lnTo>
                  <a:pt x="2803378" y="385566"/>
                </a:lnTo>
                <a:lnTo>
                  <a:pt x="2853388" y="381453"/>
                </a:lnTo>
                <a:lnTo>
                  <a:pt x="2903396" y="377274"/>
                </a:lnTo>
                <a:lnTo>
                  <a:pt x="2953402" y="373048"/>
                </a:lnTo>
                <a:lnTo>
                  <a:pt x="3003408" y="368791"/>
                </a:lnTo>
                <a:lnTo>
                  <a:pt x="3053414" y="364523"/>
                </a:lnTo>
                <a:lnTo>
                  <a:pt x="3103423" y="360260"/>
                </a:lnTo>
                <a:lnTo>
                  <a:pt x="3153435" y="356020"/>
                </a:lnTo>
                <a:lnTo>
                  <a:pt x="3203451" y="351822"/>
                </a:lnTo>
                <a:lnTo>
                  <a:pt x="3253473" y="347683"/>
                </a:lnTo>
                <a:lnTo>
                  <a:pt x="3303501" y="343621"/>
                </a:lnTo>
                <a:lnTo>
                  <a:pt x="3353537" y="339653"/>
                </a:lnTo>
                <a:lnTo>
                  <a:pt x="3403582" y="335798"/>
                </a:lnTo>
                <a:lnTo>
                  <a:pt x="3453637" y="332073"/>
                </a:lnTo>
                <a:lnTo>
                  <a:pt x="3503703" y="328496"/>
                </a:lnTo>
                <a:lnTo>
                  <a:pt x="3553782" y="325085"/>
                </a:lnTo>
                <a:lnTo>
                  <a:pt x="3603874" y="321857"/>
                </a:lnTo>
                <a:lnTo>
                  <a:pt x="3653981" y="318831"/>
                </a:lnTo>
                <a:lnTo>
                  <a:pt x="3704104" y="316024"/>
                </a:lnTo>
                <a:lnTo>
                  <a:pt x="3754244" y="313454"/>
                </a:lnTo>
                <a:lnTo>
                  <a:pt x="3804402" y="311139"/>
                </a:lnTo>
                <a:lnTo>
                  <a:pt x="3854579" y="309097"/>
                </a:lnTo>
                <a:lnTo>
                  <a:pt x="3904777" y="307345"/>
                </a:lnTo>
                <a:lnTo>
                  <a:pt x="3954997" y="305901"/>
                </a:lnTo>
                <a:lnTo>
                  <a:pt x="4005239" y="304783"/>
                </a:lnTo>
                <a:lnTo>
                  <a:pt x="4057227" y="303982"/>
                </a:lnTo>
                <a:lnTo>
                  <a:pt x="4109334" y="303262"/>
                </a:lnTo>
                <a:lnTo>
                  <a:pt x="4161453" y="302210"/>
                </a:lnTo>
                <a:lnTo>
                  <a:pt x="4213473" y="300412"/>
                </a:lnTo>
                <a:lnTo>
                  <a:pt x="4265284" y="297454"/>
                </a:lnTo>
                <a:lnTo>
                  <a:pt x="4316778" y="292922"/>
                </a:lnTo>
                <a:lnTo>
                  <a:pt x="4367844" y="286403"/>
                </a:lnTo>
                <a:lnTo>
                  <a:pt x="4418374" y="277484"/>
                </a:lnTo>
                <a:lnTo>
                  <a:pt x="4468256" y="265749"/>
                </a:lnTo>
                <a:lnTo>
                  <a:pt x="4517383" y="250787"/>
                </a:lnTo>
                <a:lnTo>
                  <a:pt x="4565644" y="232182"/>
                </a:lnTo>
                <a:lnTo>
                  <a:pt x="4611012" y="210763"/>
                </a:lnTo>
                <a:lnTo>
                  <a:pt x="4655196" y="186992"/>
                </a:lnTo>
                <a:lnTo>
                  <a:pt x="4698780" y="162024"/>
                </a:lnTo>
                <a:lnTo>
                  <a:pt x="4742346" y="137014"/>
                </a:lnTo>
                <a:lnTo>
                  <a:pt x="4786475" y="113118"/>
                </a:lnTo>
                <a:lnTo>
                  <a:pt x="4831750" y="91491"/>
                </a:lnTo>
                <a:lnTo>
                  <a:pt x="4876386" y="73810"/>
                </a:lnTo>
                <a:lnTo>
                  <a:pt x="4921938" y="59025"/>
                </a:lnTo>
                <a:lnTo>
                  <a:pt x="4968243" y="46712"/>
                </a:lnTo>
                <a:lnTo>
                  <a:pt x="5015136" y="36451"/>
                </a:lnTo>
                <a:lnTo>
                  <a:pt x="5062455" y="27818"/>
                </a:lnTo>
                <a:lnTo>
                  <a:pt x="5110034" y="20390"/>
                </a:lnTo>
                <a:lnTo>
                  <a:pt x="5157711" y="13747"/>
                </a:lnTo>
                <a:lnTo>
                  <a:pt x="5211697" y="6991"/>
                </a:lnTo>
                <a:lnTo>
                  <a:pt x="5265894" y="1987"/>
                </a:lnTo>
                <a:lnTo>
                  <a:pt x="5319977" y="0"/>
                </a:lnTo>
                <a:lnTo>
                  <a:pt x="5373619" y="2294"/>
                </a:lnTo>
                <a:lnTo>
                  <a:pt x="5426492" y="10134"/>
                </a:lnTo>
                <a:lnTo>
                  <a:pt x="5478272" y="24786"/>
                </a:lnTo>
                <a:lnTo>
                  <a:pt x="5521736" y="43582"/>
                </a:lnTo>
                <a:lnTo>
                  <a:pt x="5561794" y="67088"/>
                </a:lnTo>
                <a:lnTo>
                  <a:pt x="5598205" y="94873"/>
                </a:lnTo>
                <a:lnTo>
                  <a:pt x="5630731" y="126503"/>
                </a:lnTo>
                <a:lnTo>
                  <a:pt x="5642383" y="169460"/>
                </a:lnTo>
              </a:path>
            </a:pathLst>
          </a:custGeom>
          <a:ln w="88900">
            <a:solidFill>
              <a:srgbClr val="00F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542156" y="2551926"/>
            <a:ext cx="338455" cy="384175"/>
          </a:xfrm>
          <a:custGeom>
            <a:avLst/>
            <a:gdLst/>
            <a:ahLst/>
            <a:cxnLst/>
            <a:rect l="l" t="t" r="r" b="b"/>
            <a:pathLst>
              <a:path w="338454" h="384175">
                <a:moveTo>
                  <a:pt x="338294" y="0"/>
                </a:moveTo>
                <a:lnTo>
                  <a:pt x="0" y="91763"/>
                </a:lnTo>
                <a:lnTo>
                  <a:pt x="260911" y="384176"/>
                </a:lnTo>
                <a:lnTo>
                  <a:pt x="338294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14">
                <a:latin typeface="Tahoma"/>
                <a:cs typeface="Tahoma"/>
              </a:rPr>
              <a:t>8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Example </a:t>
            </a:r>
            <a:r>
              <a:rPr dirty="0" spc="260"/>
              <a:t>TCP</a:t>
            </a:r>
            <a:r>
              <a:rPr dirty="0" spc="-585"/>
              <a:t> </a:t>
            </a:r>
            <a:r>
              <a:rPr dirty="0" spc="-180"/>
              <a:t>Server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6700" y="2209800"/>
            <a:ext cx="9079230" cy="1021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urier New"/>
                <a:cs typeface="Courier New"/>
              </a:rPr>
              <a:t>protoinfo </a:t>
            </a:r>
            <a:r>
              <a:rPr dirty="0" sz="2200">
                <a:latin typeface="Courier New"/>
                <a:cs typeface="Courier New"/>
              </a:rPr>
              <a:t>= </a:t>
            </a:r>
            <a:r>
              <a:rPr dirty="0" sz="2200" spc="-5">
                <a:latin typeface="Courier New"/>
                <a:cs typeface="Courier New"/>
              </a:rPr>
              <a:t>getprotobyname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(“tcp”);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latin typeface="Courier New"/>
                <a:cs typeface="Courier New"/>
              </a:rPr>
              <a:t>sd </a:t>
            </a:r>
            <a:r>
              <a:rPr dirty="0" sz="2200">
                <a:latin typeface="Courier New"/>
                <a:cs typeface="Courier New"/>
              </a:rPr>
              <a:t>= </a:t>
            </a:r>
            <a:r>
              <a:rPr dirty="0" sz="2200" spc="-5">
                <a:latin typeface="Courier New"/>
                <a:cs typeface="Courier New"/>
              </a:rPr>
              <a:t>socket(PF_INET, SOCK_STREAM,</a:t>
            </a:r>
            <a:r>
              <a:rPr dirty="0" sz="2200" spc="-9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protoinfo-&gt;p_proto);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6700" y="5511800"/>
            <a:ext cx="8072755" cy="1021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urier New"/>
                <a:cs typeface="Courier New"/>
              </a:rPr>
              <a:t>bind (sd, (struct sockaddr *)&amp;sin,</a:t>
            </a:r>
            <a:r>
              <a:rPr dirty="0" sz="2200" spc="-8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sizeof(sin));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latin typeface="Courier New"/>
                <a:cs typeface="Courier New"/>
              </a:rPr>
              <a:t>listen (sd,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QLEN);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700" y="6832600"/>
            <a:ext cx="5558790" cy="1021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urier New"/>
                <a:cs typeface="Courier New"/>
              </a:rPr>
              <a:t>sd2 </a:t>
            </a:r>
            <a:r>
              <a:rPr dirty="0" sz="2200">
                <a:latin typeface="Courier New"/>
                <a:cs typeface="Courier New"/>
              </a:rPr>
              <a:t>= </a:t>
            </a:r>
            <a:r>
              <a:rPr dirty="0" sz="2200" spc="-5">
                <a:latin typeface="Courier New"/>
                <a:cs typeface="Courier New"/>
              </a:rPr>
              <a:t>accept</a:t>
            </a:r>
            <a:r>
              <a:rPr dirty="0" sz="2200" spc="-10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(sd,&amp;addr,&amp;addrlen);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latin typeface="Courier New"/>
                <a:cs typeface="Courier New"/>
              </a:rPr>
              <a:t>write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2571" y="7493000"/>
            <a:ext cx="3881754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urier New"/>
                <a:cs typeface="Courier New"/>
              </a:rPr>
              <a:t>(sd2,msg,strlen</a:t>
            </a:r>
            <a:r>
              <a:rPr dirty="0" sz="2200" spc="-9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(msg));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82523" y="2708480"/>
            <a:ext cx="1019522" cy="708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20161" y="2749369"/>
            <a:ext cx="905510" cy="594995"/>
          </a:xfrm>
          <a:custGeom>
            <a:avLst/>
            <a:gdLst/>
            <a:ahLst/>
            <a:cxnLst/>
            <a:rect l="l" t="t" r="r" b="b"/>
            <a:pathLst>
              <a:path w="905510" h="594995">
                <a:moveTo>
                  <a:pt x="772655" y="87073"/>
                </a:moveTo>
                <a:lnTo>
                  <a:pt x="813162" y="117517"/>
                </a:lnTo>
                <a:lnTo>
                  <a:pt x="846303" y="150466"/>
                </a:lnTo>
                <a:lnTo>
                  <a:pt x="872080" y="185418"/>
                </a:lnTo>
                <a:lnTo>
                  <a:pt x="890492" y="221873"/>
                </a:lnTo>
                <a:lnTo>
                  <a:pt x="901539" y="259330"/>
                </a:lnTo>
                <a:lnTo>
                  <a:pt x="905222" y="297288"/>
                </a:lnTo>
                <a:lnTo>
                  <a:pt x="901539" y="335245"/>
                </a:lnTo>
                <a:lnTo>
                  <a:pt x="890492" y="372702"/>
                </a:lnTo>
                <a:lnTo>
                  <a:pt x="872080" y="409157"/>
                </a:lnTo>
                <a:lnTo>
                  <a:pt x="846303" y="444110"/>
                </a:lnTo>
                <a:lnTo>
                  <a:pt x="813162" y="477058"/>
                </a:lnTo>
                <a:lnTo>
                  <a:pt x="772655" y="507502"/>
                </a:lnTo>
                <a:lnTo>
                  <a:pt x="733178" y="530603"/>
                </a:lnTo>
                <a:lnTo>
                  <a:pt x="690819" y="550150"/>
                </a:lnTo>
                <a:lnTo>
                  <a:pt x="646059" y="566143"/>
                </a:lnTo>
                <a:lnTo>
                  <a:pt x="599378" y="578582"/>
                </a:lnTo>
                <a:lnTo>
                  <a:pt x="551256" y="587468"/>
                </a:lnTo>
                <a:lnTo>
                  <a:pt x="502173" y="592799"/>
                </a:lnTo>
                <a:lnTo>
                  <a:pt x="452611" y="594576"/>
                </a:lnTo>
                <a:lnTo>
                  <a:pt x="403048" y="592799"/>
                </a:lnTo>
                <a:lnTo>
                  <a:pt x="353965" y="587468"/>
                </a:lnTo>
                <a:lnTo>
                  <a:pt x="305843" y="578582"/>
                </a:lnTo>
                <a:lnTo>
                  <a:pt x="259162" y="566143"/>
                </a:lnTo>
                <a:lnTo>
                  <a:pt x="214402" y="550150"/>
                </a:lnTo>
                <a:lnTo>
                  <a:pt x="172043" y="530603"/>
                </a:lnTo>
                <a:lnTo>
                  <a:pt x="132566" y="507502"/>
                </a:lnTo>
                <a:lnTo>
                  <a:pt x="92060" y="477058"/>
                </a:lnTo>
                <a:lnTo>
                  <a:pt x="58918" y="444110"/>
                </a:lnTo>
                <a:lnTo>
                  <a:pt x="33141" y="409157"/>
                </a:lnTo>
                <a:lnTo>
                  <a:pt x="14729" y="372702"/>
                </a:lnTo>
                <a:lnTo>
                  <a:pt x="3682" y="335245"/>
                </a:lnTo>
                <a:lnTo>
                  <a:pt x="0" y="297288"/>
                </a:lnTo>
                <a:lnTo>
                  <a:pt x="3682" y="259330"/>
                </a:lnTo>
                <a:lnTo>
                  <a:pt x="14729" y="221873"/>
                </a:lnTo>
                <a:lnTo>
                  <a:pt x="33141" y="185418"/>
                </a:lnTo>
                <a:lnTo>
                  <a:pt x="58918" y="150466"/>
                </a:lnTo>
                <a:lnTo>
                  <a:pt x="92060" y="117517"/>
                </a:lnTo>
                <a:lnTo>
                  <a:pt x="132566" y="87073"/>
                </a:lnTo>
                <a:lnTo>
                  <a:pt x="172043" y="63972"/>
                </a:lnTo>
                <a:lnTo>
                  <a:pt x="214402" y="44425"/>
                </a:lnTo>
                <a:lnTo>
                  <a:pt x="259162" y="28432"/>
                </a:lnTo>
                <a:lnTo>
                  <a:pt x="305843" y="15993"/>
                </a:lnTo>
                <a:lnTo>
                  <a:pt x="353965" y="7108"/>
                </a:lnTo>
                <a:lnTo>
                  <a:pt x="403048" y="1777"/>
                </a:lnTo>
                <a:lnTo>
                  <a:pt x="452611" y="0"/>
                </a:lnTo>
                <a:lnTo>
                  <a:pt x="502173" y="1777"/>
                </a:lnTo>
                <a:lnTo>
                  <a:pt x="551256" y="7108"/>
                </a:lnTo>
                <a:lnTo>
                  <a:pt x="599378" y="15993"/>
                </a:lnTo>
                <a:lnTo>
                  <a:pt x="646059" y="28432"/>
                </a:lnTo>
                <a:lnTo>
                  <a:pt x="690819" y="44425"/>
                </a:lnTo>
                <a:lnTo>
                  <a:pt x="733178" y="63972"/>
                </a:lnTo>
                <a:lnTo>
                  <a:pt x="772655" y="87073"/>
                </a:lnTo>
                <a:close/>
              </a:path>
            </a:pathLst>
          </a:custGeom>
          <a:ln w="63500">
            <a:solidFill>
              <a:srgbClr val="0090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00831" y="3368647"/>
            <a:ext cx="2855595" cy="3393440"/>
          </a:xfrm>
          <a:custGeom>
            <a:avLst/>
            <a:gdLst/>
            <a:ahLst/>
            <a:cxnLst/>
            <a:rect l="l" t="t" r="r" b="b"/>
            <a:pathLst>
              <a:path w="2855595" h="3393440">
                <a:moveTo>
                  <a:pt x="806933" y="0"/>
                </a:moveTo>
                <a:lnTo>
                  <a:pt x="760509" y="17271"/>
                </a:lnTo>
                <a:lnTo>
                  <a:pt x="715134" y="36641"/>
                </a:lnTo>
                <a:lnTo>
                  <a:pt x="670869" y="58055"/>
                </a:lnTo>
                <a:lnTo>
                  <a:pt x="627777" y="81463"/>
                </a:lnTo>
                <a:lnTo>
                  <a:pt x="585918" y="106810"/>
                </a:lnTo>
                <a:lnTo>
                  <a:pt x="545354" y="134045"/>
                </a:lnTo>
                <a:lnTo>
                  <a:pt x="506148" y="163114"/>
                </a:lnTo>
                <a:lnTo>
                  <a:pt x="468360" y="193964"/>
                </a:lnTo>
                <a:lnTo>
                  <a:pt x="432052" y="226544"/>
                </a:lnTo>
                <a:lnTo>
                  <a:pt x="397285" y="260800"/>
                </a:lnTo>
                <a:lnTo>
                  <a:pt x="364122" y="296679"/>
                </a:lnTo>
                <a:lnTo>
                  <a:pt x="332624" y="334130"/>
                </a:lnTo>
                <a:lnTo>
                  <a:pt x="302853" y="373098"/>
                </a:lnTo>
                <a:lnTo>
                  <a:pt x="274869" y="413532"/>
                </a:lnTo>
                <a:lnTo>
                  <a:pt x="248735" y="455378"/>
                </a:lnTo>
                <a:lnTo>
                  <a:pt x="224513" y="498584"/>
                </a:lnTo>
                <a:lnTo>
                  <a:pt x="202130" y="543283"/>
                </a:lnTo>
                <a:lnTo>
                  <a:pt x="181930" y="588596"/>
                </a:lnTo>
                <a:lnTo>
                  <a:pt x="163783" y="634489"/>
                </a:lnTo>
                <a:lnTo>
                  <a:pt x="147560" y="680926"/>
                </a:lnTo>
                <a:lnTo>
                  <a:pt x="133132" y="727870"/>
                </a:lnTo>
                <a:lnTo>
                  <a:pt x="120369" y="775285"/>
                </a:lnTo>
                <a:lnTo>
                  <a:pt x="109142" y="823138"/>
                </a:lnTo>
                <a:lnTo>
                  <a:pt x="99322" y="871390"/>
                </a:lnTo>
                <a:lnTo>
                  <a:pt x="90778" y="920007"/>
                </a:lnTo>
                <a:lnTo>
                  <a:pt x="83383" y="968953"/>
                </a:lnTo>
                <a:lnTo>
                  <a:pt x="77007" y="1018192"/>
                </a:lnTo>
                <a:lnTo>
                  <a:pt x="71519" y="1067688"/>
                </a:lnTo>
                <a:lnTo>
                  <a:pt x="66792" y="1117405"/>
                </a:lnTo>
                <a:lnTo>
                  <a:pt x="62695" y="1167309"/>
                </a:lnTo>
                <a:lnTo>
                  <a:pt x="59100" y="1217362"/>
                </a:lnTo>
                <a:lnTo>
                  <a:pt x="55876" y="1267530"/>
                </a:lnTo>
                <a:lnTo>
                  <a:pt x="52895" y="1317775"/>
                </a:lnTo>
                <a:lnTo>
                  <a:pt x="50027" y="1368064"/>
                </a:lnTo>
                <a:lnTo>
                  <a:pt x="47143" y="1418359"/>
                </a:lnTo>
                <a:lnTo>
                  <a:pt x="44114" y="1468626"/>
                </a:lnTo>
                <a:lnTo>
                  <a:pt x="40810" y="1518827"/>
                </a:lnTo>
                <a:lnTo>
                  <a:pt x="37102" y="1568929"/>
                </a:lnTo>
                <a:lnTo>
                  <a:pt x="32860" y="1618894"/>
                </a:lnTo>
                <a:lnTo>
                  <a:pt x="27956" y="1668687"/>
                </a:lnTo>
                <a:lnTo>
                  <a:pt x="22727" y="1719041"/>
                </a:lnTo>
                <a:lnTo>
                  <a:pt x="17767" y="1769764"/>
                </a:lnTo>
                <a:lnTo>
                  <a:pt x="13191" y="1820729"/>
                </a:lnTo>
                <a:lnTo>
                  <a:pt x="9112" y="1871806"/>
                </a:lnTo>
                <a:lnTo>
                  <a:pt x="5647" y="1922869"/>
                </a:lnTo>
                <a:lnTo>
                  <a:pt x="2910" y="1973789"/>
                </a:lnTo>
                <a:lnTo>
                  <a:pt x="1016" y="2024438"/>
                </a:lnTo>
                <a:lnTo>
                  <a:pt x="80" y="2074688"/>
                </a:lnTo>
                <a:lnTo>
                  <a:pt x="217" y="2124411"/>
                </a:lnTo>
                <a:lnTo>
                  <a:pt x="1541" y="2173478"/>
                </a:lnTo>
                <a:lnTo>
                  <a:pt x="4167" y="2221763"/>
                </a:lnTo>
                <a:lnTo>
                  <a:pt x="8211" y="2269136"/>
                </a:lnTo>
                <a:lnTo>
                  <a:pt x="13787" y="2315471"/>
                </a:lnTo>
                <a:lnTo>
                  <a:pt x="21009" y="2360638"/>
                </a:lnTo>
                <a:lnTo>
                  <a:pt x="29994" y="2404509"/>
                </a:lnTo>
                <a:lnTo>
                  <a:pt x="40855" y="2446958"/>
                </a:lnTo>
                <a:lnTo>
                  <a:pt x="53708" y="2487855"/>
                </a:lnTo>
                <a:lnTo>
                  <a:pt x="68667" y="2527072"/>
                </a:lnTo>
                <a:lnTo>
                  <a:pt x="85848" y="2564483"/>
                </a:lnTo>
                <a:lnTo>
                  <a:pt x="105365" y="2599957"/>
                </a:lnTo>
                <a:lnTo>
                  <a:pt x="127333" y="2633369"/>
                </a:lnTo>
                <a:lnTo>
                  <a:pt x="151866" y="2664588"/>
                </a:lnTo>
                <a:lnTo>
                  <a:pt x="179081" y="2693488"/>
                </a:lnTo>
                <a:lnTo>
                  <a:pt x="209091" y="2719941"/>
                </a:lnTo>
                <a:lnTo>
                  <a:pt x="242011" y="2743818"/>
                </a:lnTo>
                <a:lnTo>
                  <a:pt x="277957" y="2764991"/>
                </a:lnTo>
                <a:lnTo>
                  <a:pt x="317043" y="2783332"/>
                </a:lnTo>
                <a:lnTo>
                  <a:pt x="359384" y="2798714"/>
                </a:lnTo>
                <a:lnTo>
                  <a:pt x="406306" y="2810466"/>
                </a:lnTo>
                <a:lnTo>
                  <a:pt x="453822" y="2817041"/>
                </a:lnTo>
                <a:lnTo>
                  <a:pt x="501817" y="2819433"/>
                </a:lnTo>
                <a:lnTo>
                  <a:pt x="550175" y="2818634"/>
                </a:lnTo>
                <a:lnTo>
                  <a:pt x="598780" y="2815638"/>
                </a:lnTo>
                <a:lnTo>
                  <a:pt x="647516" y="2811437"/>
                </a:lnTo>
                <a:lnTo>
                  <a:pt x="696269" y="2807025"/>
                </a:lnTo>
                <a:lnTo>
                  <a:pt x="744922" y="2803394"/>
                </a:lnTo>
                <a:lnTo>
                  <a:pt x="795976" y="2801288"/>
                </a:lnTo>
                <a:lnTo>
                  <a:pt x="847086" y="2800888"/>
                </a:lnTo>
                <a:lnTo>
                  <a:pt x="898236" y="2801896"/>
                </a:lnTo>
                <a:lnTo>
                  <a:pt x="949409" y="2804016"/>
                </a:lnTo>
                <a:lnTo>
                  <a:pt x="1000590" y="2806952"/>
                </a:lnTo>
                <a:lnTo>
                  <a:pt x="1051762" y="2810407"/>
                </a:lnTo>
                <a:lnTo>
                  <a:pt x="1102908" y="2814086"/>
                </a:lnTo>
                <a:lnTo>
                  <a:pt x="1154013" y="2817692"/>
                </a:lnTo>
                <a:lnTo>
                  <a:pt x="1205060" y="2820929"/>
                </a:lnTo>
                <a:lnTo>
                  <a:pt x="1256033" y="2823500"/>
                </a:lnTo>
                <a:lnTo>
                  <a:pt x="1306915" y="2825110"/>
                </a:lnTo>
                <a:lnTo>
                  <a:pt x="1357690" y="2825461"/>
                </a:lnTo>
                <a:lnTo>
                  <a:pt x="1408343" y="2824258"/>
                </a:lnTo>
                <a:lnTo>
                  <a:pt x="1458856" y="2821204"/>
                </a:lnTo>
                <a:lnTo>
                  <a:pt x="1509214" y="2816003"/>
                </a:lnTo>
                <a:lnTo>
                  <a:pt x="1559399" y="2808358"/>
                </a:lnTo>
                <a:lnTo>
                  <a:pt x="1609397" y="2797975"/>
                </a:lnTo>
                <a:lnTo>
                  <a:pt x="1655512" y="2786440"/>
                </a:lnTo>
                <a:lnTo>
                  <a:pt x="1702115" y="2774254"/>
                </a:lnTo>
                <a:lnTo>
                  <a:pt x="1748836" y="2762440"/>
                </a:lnTo>
                <a:lnTo>
                  <a:pt x="1795304" y="2752021"/>
                </a:lnTo>
                <a:lnTo>
                  <a:pt x="1841148" y="2744022"/>
                </a:lnTo>
                <a:lnTo>
                  <a:pt x="1885998" y="2739466"/>
                </a:lnTo>
                <a:lnTo>
                  <a:pt x="1929483" y="2739378"/>
                </a:lnTo>
                <a:lnTo>
                  <a:pt x="1971232" y="2744782"/>
                </a:lnTo>
                <a:lnTo>
                  <a:pt x="2010876" y="2756701"/>
                </a:lnTo>
                <a:lnTo>
                  <a:pt x="2048043" y="2776159"/>
                </a:lnTo>
                <a:lnTo>
                  <a:pt x="2082363" y="2804180"/>
                </a:lnTo>
                <a:lnTo>
                  <a:pt x="2109005" y="2836705"/>
                </a:lnTo>
                <a:lnTo>
                  <a:pt x="2128365" y="2872692"/>
                </a:lnTo>
                <a:lnTo>
                  <a:pt x="2141715" y="2911525"/>
                </a:lnTo>
                <a:lnTo>
                  <a:pt x="2150331" y="2952586"/>
                </a:lnTo>
                <a:lnTo>
                  <a:pt x="2155488" y="2995259"/>
                </a:lnTo>
                <a:lnTo>
                  <a:pt x="2158460" y="3038928"/>
                </a:lnTo>
                <a:lnTo>
                  <a:pt x="2160521" y="3082977"/>
                </a:lnTo>
                <a:lnTo>
                  <a:pt x="2162947" y="3126790"/>
                </a:lnTo>
                <a:lnTo>
                  <a:pt x="2167011" y="3169749"/>
                </a:lnTo>
                <a:lnTo>
                  <a:pt x="2173988" y="3211239"/>
                </a:lnTo>
                <a:lnTo>
                  <a:pt x="2185154" y="3250643"/>
                </a:lnTo>
                <a:lnTo>
                  <a:pt x="2201781" y="3287346"/>
                </a:lnTo>
                <a:lnTo>
                  <a:pt x="2225146" y="3320729"/>
                </a:lnTo>
                <a:lnTo>
                  <a:pt x="2256523" y="3350178"/>
                </a:lnTo>
                <a:lnTo>
                  <a:pt x="2293560" y="3373144"/>
                </a:lnTo>
                <a:lnTo>
                  <a:pt x="2331382" y="3387036"/>
                </a:lnTo>
                <a:lnTo>
                  <a:pt x="2369925" y="3393039"/>
                </a:lnTo>
                <a:lnTo>
                  <a:pt x="2409124" y="3392338"/>
                </a:lnTo>
                <a:lnTo>
                  <a:pt x="2448916" y="3386117"/>
                </a:lnTo>
                <a:lnTo>
                  <a:pt x="2489235" y="3375560"/>
                </a:lnTo>
                <a:lnTo>
                  <a:pt x="2530017" y="3361853"/>
                </a:lnTo>
                <a:lnTo>
                  <a:pt x="2571198" y="3346178"/>
                </a:lnTo>
                <a:lnTo>
                  <a:pt x="2612713" y="3329722"/>
                </a:lnTo>
                <a:lnTo>
                  <a:pt x="2654498" y="3313669"/>
                </a:lnTo>
                <a:lnTo>
                  <a:pt x="2696488" y="3299202"/>
                </a:lnTo>
                <a:lnTo>
                  <a:pt x="2738619" y="3287508"/>
                </a:lnTo>
                <a:lnTo>
                  <a:pt x="2780826" y="3279769"/>
                </a:lnTo>
                <a:lnTo>
                  <a:pt x="2823046" y="3277171"/>
                </a:lnTo>
                <a:lnTo>
                  <a:pt x="2855112" y="3297863"/>
                </a:lnTo>
              </a:path>
            </a:pathLst>
          </a:custGeom>
          <a:ln w="76200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41215" y="6517801"/>
            <a:ext cx="339090" cy="293370"/>
          </a:xfrm>
          <a:custGeom>
            <a:avLst/>
            <a:gdLst/>
            <a:ahLst/>
            <a:cxnLst/>
            <a:rect l="l" t="t" r="r" b="b"/>
            <a:pathLst>
              <a:path w="339089" h="293370">
                <a:moveTo>
                  <a:pt x="165267" y="0"/>
                </a:moveTo>
                <a:lnTo>
                  <a:pt x="0" y="256104"/>
                </a:lnTo>
                <a:lnTo>
                  <a:pt x="338739" y="293319"/>
                </a:lnTo>
                <a:lnTo>
                  <a:pt x="165267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27284" y="6670097"/>
            <a:ext cx="891540" cy="736600"/>
          </a:xfrm>
          <a:custGeom>
            <a:avLst/>
            <a:gdLst/>
            <a:ahLst/>
            <a:cxnLst/>
            <a:rect l="l" t="t" r="r" b="b"/>
            <a:pathLst>
              <a:path w="891539" h="736600">
                <a:moveTo>
                  <a:pt x="761041" y="107872"/>
                </a:moveTo>
                <a:lnTo>
                  <a:pt x="798165" y="142569"/>
                </a:lnTo>
                <a:lnTo>
                  <a:pt x="829102" y="179950"/>
                </a:lnTo>
                <a:lnTo>
                  <a:pt x="853851" y="219527"/>
                </a:lnTo>
                <a:lnTo>
                  <a:pt x="872413" y="260813"/>
                </a:lnTo>
                <a:lnTo>
                  <a:pt x="884788" y="303320"/>
                </a:lnTo>
                <a:lnTo>
                  <a:pt x="890975" y="346558"/>
                </a:lnTo>
                <a:lnTo>
                  <a:pt x="890975" y="390041"/>
                </a:lnTo>
                <a:lnTo>
                  <a:pt x="884788" y="433279"/>
                </a:lnTo>
                <a:lnTo>
                  <a:pt x="872413" y="475785"/>
                </a:lnTo>
                <a:lnTo>
                  <a:pt x="853851" y="517071"/>
                </a:lnTo>
                <a:lnTo>
                  <a:pt x="829102" y="556649"/>
                </a:lnTo>
                <a:lnTo>
                  <a:pt x="798165" y="594030"/>
                </a:lnTo>
                <a:lnTo>
                  <a:pt x="761041" y="628727"/>
                </a:lnTo>
                <a:lnTo>
                  <a:pt x="722118" y="657346"/>
                </a:lnTo>
                <a:lnTo>
                  <a:pt x="680354" y="681562"/>
                </a:lnTo>
                <a:lnTo>
                  <a:pt x="636221" y="701376"/>
                </a:lnTo>
                <a:lnTo>
                  <a:pt x="590195" y="716786"/>
                </a:lnTo>
                <a:lnTo>
                  <a:pt x="542748" y="727794"/>
                </a:lnTo>
                <a:lnTo>
                  <a:pt x="494354" y="734398"/>
                </a:lnTo>
                <a:lnTo>
                  <a:pt x="445487" y="736600"/>
                </a:lnTo>
                <a:lnTo>
                  <a:pt x="396620" y="734398"/>
                </a:lnTo>
                <a:lnTo>
                  <a:pt x="348226" y="727794"/>
                </a:lnTo>
                <a:lnTo>
                  <a:pt x="300779" y="716786"/>
                </a:lnTo>
                <a:lnTo>
                  <a:pt x="254753" y="701376"/>
                </a:lnTo>
                <a:lnTo>
                  <a:pt x="210621" y="681562"/>
                </a:lnTo>
                <a:lnTo>
                  <a:pt x="168856" y="657346"/>
                </a:lnTo>
                <a:lnTo>
                  <a:pt x="129933" y="628727"/>
                </a:lnTo>
                <a:lnTo>
                  <a:pt x="92809" y="594030"/>
                </a:lnTo>
                <a:lnTo>
                  <a:pt x="61873" y="556649"/>
                </a:lnTo>
                <a:lnTo>
                  <a:pt x="37123" y="517071"/>
                </a:lnTo>
                <a:lnTo>
                  <a:pt x="18561" y="475785"/>
                </a:lnTo>
                <a:lnTo>
                  <a:pt x="6187" y="433279"/>
                </a:lnTo>
                <a:lnTo>
                  <a:pt x="0" y="390041"/>
                </a:lnTo>
                <a:lnTo>
                  <a:pt x="0" y="346558"/>
                </a:lnTo>
                <a:lnTo>
                  <a:pt x="6187" y="303320"/>
                </a:lnTo>
                <a:lnTo>
                  <a:pt x="18561" y="260813"/>
                </a:lnTo>
                <a:lnTo>
                  <a:pt x="37123" y="219527"/>
                </a:lnTo>
                <a:lnTo>
                  <a:pt x="61873" y="179950"/>
                </a:lnTo>
                <a:lnTo>
                  <a:pt x="92809" y="142569"/>
                </a:lnTo>
                <a:lnTo>
                  <a:pt x="129933" y="107872"/>
                </a:lnTo>
                <a:lnTo>
                  <a:pt x="168856" y="79253"/>
                </a:lnTo>
                <a:lnTo>
                  <a:pt x="210621" y="55037"/>
                </a:lnTo>
                <a:lnTo>
                  <a:pt x="254753" y="35223"/>
                </a:lnTo>
                <a:lnTo>
                  <a:pt x="300779" y="19813"/>
                </a:lnTo>
                <a:lnTo>
                  <a:pt x="348226" y="8805"/>
                </a:lnTo>
                <a:lnTo>
                  <a:pt x="396620" y="2201"/>
                </a:lnTo>
                <a:lnTo>
                  <a:pt x="445487" y="0"/>
                </a:lnTo>
                <a:lnTo>
                  <a:pt x="494354" y="2201"/>
                </a:lnTo>
                <a:lnTo>
                  <a:pt x="542748" y="8805"/>
                </a:lnTo>
                <a:lnTo>
                  <a:pt x="590195" y="19813"/>
                </a:lnTo>
                <a:lnTo>
                  <a:pt x="636221" y="35223"/>
                </a:lnTo>
                <a:lnTo>
                  <a:pt x="680354" y="55037"/>
                </a:lnTo>
                <a:lnTo>
                  <a:pt x="722118" y="79253"/>
                </a:lnTo>
                <a:lnTo>
                  <a:pt x="761041" y="107872"/>
                </a:lnTo>
              </a:path>
            </a:pathLst>
          </a:custGeom>
          <a:ln w="76200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92859" y="7286769"/>
            <a:ext cx="842644" cy="71120"/>
          </a:xfrm>
          <a:custGeom>
            <a:avLst/>
            <a:gdLst/>
            <a:ahLst/>
            <a:cxnLst/>
            <a:rect l="l" t="t" r="r" b="b"/>
            <a:pathLst>
              <a:path w="842644" h="71120">
                <a:moveTo>
                  <a:pt x="0" y="70800"/>
                </a:moveTo>
                <a:lnTo>
                  <a:pt x="48594" y="66107"/>
                </a:lnTo>
                <a:lnTo>
                  <a:pt x="97162" y="61166"/>
                </a:lnTo>
                <a:lnTo>
                  <a:pt x="145704" y="55978"/>
                </a:lnTo>
                <a:lnTo>
                  <a:pt x="194219" y="50541"/>
                </a:lnTo>
                <a:lnTo>
                  <a:pt x="242705" y="44857"/>
                </a:lnTo>
                <a:lnTo>
                  <a:pt x="291161" y="38925"/>
                </a:lnTo>
                <a:lnTo>
                  <a:pt x="339587" y="32745"/>
                </a:lnTo>
                <a:lnTo>
                  <a:pt x="387981" y="26318"/>
                </a:lnTo>
                <a:lnTo>
                  <a:pt x="436343" y="19644"/>
                </a:lnTo>
                <a:lnTo>
                  <a:pt x="484343" y="12970"/>
                </a:lnTo>
                <a:lnTo>
                  <a:pt x="532566" y="6933"/>
                </a:lnTo>
                <a:lnTo>
                  <a:pt x="580820" y="2341"/>
                </a:lnTo>
                <a:lnTo>
                  <a:pt x="628911" y="0"/>
                </a:lnTo>
                <a:lnTo>
                  <a:pt x="676647" y="716"/>
                </a:lnTo>
                <a:lnTo>
                  <a:pt x="723833" y="5296"/>
                </a:lnTo>
                <a:lnTo>
                  <a:pt x="770278" y="14546"/>
                </a:lnTo>
                <a:lnTo>
                  <a:pt x="815787" y="29273"/>
                </a:lnTo>
                <a:lnTo>
                  <a:pt x="842110" y="56823"/>
                </a:lnTo>
              </a:path>
            </a:pathLst>
          </a:custGeom>
          <a:ln w="76200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98460" y="7210763"/>
            <a:ext cx="321310" cy="325755"/>
          </a:xfrm>
          <a:custGeom>
            <a:avLst/>
            <a:gdLst/>
            <a:ahLst/>
            <a:cxnLst/>
            <a:rect l="l" t="t" r="r" b="b"/>
            <a:pathLst>
              <a:path w="321310" h="325754">
                <a:moveTo>
                  <a:pt x="220378" y="0"/>
                </a:moveTo>
                <a:lnTo>
                  <a:pt x="0" y="210562"/>
                </a:lnTo>
                <a:lnTo>
                  <a:pt x="320751" y="325659"/>
                </a:lnTo>
                <a:lnTo>
                  <a:pt x="22037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52487" y="2139889"/>
            <a:ext cx="1916430" cy="594360"/>
          </a:xfrm>
          <a:custGeom>
            <a:avLst/>
            <a:gdLst/>
            <a:ahLst/>
            <a:cxnLst/>
            <a:rect l="l" t="t" r="r" b="b"/>
            <a:pathLst>
              <a:path w="1916429" h="594360">
                <a:moveTo>
                  <a:pt x="1636288" y="86954"/>
                </a:moveTo>
                <a:lnTo>
                  <a:pt x="1692308" y="105863"/>
                </a:lnTo>
                <a:lnTo>
                  <a:pt x="1742103" y="125846"/>
                </a:lnTo>
                <a:lnTo>
                  <a:pt x="1785674" y="146775"/>
                </a:lnTo>
                <a:lnTo>
                  <a:pt x="1823020" y="168524"/>
                </a:lnTo>
                <a:lnTo>
                  <a:pt x="1854142" y="190967"/>
                </a:lnTo>
                <a:lnTo>
                  <a:pt x="1897713" y="237431"/>
                </a:lnTo>
                <a:lnTo>
                  <a:pt x="1916386" y="285158"/>
                </a:lnTo>
                <a:lnTo>
                  <a:pt x="1916386" y="309178"/>
                </a:lnTo>
                <a:lnTo>
                  <a:pt x="1897713" y="356905"/>
                </a:lnTo>
                <a:lnTo>
                  <a:pt x="1854142" y="403369"/>
                </a:lnTo>
                <a:lnTo>
                  <a:pt x="1823020" y="425812"/>
                </a:lnTo>
                <a:lnTo>
                  <a:pt x="1785674" y="447561"/>
                </a:lnTo>
                <a:lnTo>
                  <a:pt x="1742103" y="468490"/>
                </a:lnTo>
                <a:lnTo>
                  <a:pt x="1692308" y="488473"/>
                </a:lnTo>
                <a:lnTo>
                  <a:pt x="1636288" y="507382"/>
                </a:lnTo>
                <a:lnTo>
                  <a:pt x="1593743" y="519805"/>
                </a:lnTo>
                <a:lnTo>
                  <a:pt x="1549425" y="531271"/>
                </a:lnTo>
                <a:lnTo>
                  <a:pt x="1503475" y="541782"/>
                </a:lnTo>
                <a:lnTo>
                  <a:pt x="1456035" y="551337"/>
                </a:lnTo>
                <a:lnTo>
                  <a:pt x="1407248" y="559937"/>
                </a:lnTo>
                <a:lnTo>
                  <a:pt x="1357256" y="567582"/>
                </a:lnTo>
                <a:lnTo>
                  <a:pt x="1306199" y="574270"/>
                </a:lnTo>
                <a:lnTo>
                  <a:pt x="1254220" y="580004"/>
                </a:lnTo>
                <a:lnTo>
                  <a:pt x="1201461" y="584781"/>
                </a:lnTo>
                <a:lnTo>
                  <a:pt x="1148063" y="588603"/>
                </a:lnTo>
                <a:lnTo>
                  <a:pt x="1094169" y="591470"/>
                </a:lnTo>
                <a:lnTo>
                  <a:pt x="1039921" y="593381"/>
                </a:lnTo>
                <a:lnTo>
                  <a:pt x="985459" y="594337"/>
                </a:lnTo>
                <a:lnTo>
                  <a:pt x="930927" y="594337"/>
                </a:lnTo>
                <a:lnTo>
                  <a:pt x="876465" y="593381"/>
                </a:lnTo>
                <a:lnTo>
                  <a:pt x="822217" y="591470"/>
                </a:lnTo>
                <a:lnTo>
                  <a:pt x="768323" y="588603"/>
                </a:lnTo>
                <a:lnTo>
                  <a:pt x="714925" y="584781"/>
                </a:lnTo>
                <a:lnTo>
                  <a:pt x="662166" y="580004"/>
                </a:lnTo>
                <a:lnTo>
                  <a:pt x="610187" y="574270"/>
                </a:lnTo>
                <a:lnTo>
                  <a:pt x="559130" y="567582"/>
                </a:lnTo>
                <a:lnTo>
                  <a:pt x="509138" y="559937"/>
                </a:lnTo>
                <a:lnTo>
                  <a:pt x="460351" y="551337"/>
                </a:lnTo>
                <a:lnTo>
                  <a:pt x="412911" y="541782"/>
                </a:lnTo>
                <a:lnTo>
                  <a:pt x="366961" y="531271"/>
                </a:lnTo>
                <a:lnTo>
                  <a:pt x="322643" y="519805"/>
                </a:lnTo>
                <a:lnTo>
                  <a:pt x="280098" y="507382"/>
                </a:lnTo>
                <a:lnTo>
                  <a:pt x="224078" y="488473"/>
                </a:lnTo>
                <a:lnTo>
                  <a:pt x="174283" y="468490"/>
                </a:lnTo>
                <a:lnTo>
                  <a:pt x="130712" y="447561"/>
                </a:lnTo>
                <a:lnTo>
                  <a:pt x="93366" y="425812"/>
                </a:lnTo>
                <a:lnTo>
                  <a:pt x="62244" y="403369"/>
                </a:lnTo>
                <a:lnTo>
                  <a:pt x="18673" y="356905"/>
                </a:lnTo>
                <a:lnTo>
                  <a:pt x="0" y="309178"/>
                </a:lnTo>
                <a:lnTo>
                  <a:pt x="0" y="285158"/>
                </a:lnTo>
                <a:lnTo>
                  <a:pt x="6224" y="261200"/>
                </a:lnTo>
                <a:lnTo>
                  <a:pt x="37346" y="213979"/>
                </a:lnTo>
                <a:lnTo>
                  <a:pt x="93366" y="168524"/>
                </a:lnTo>
                <a:lnTo>
                  <a:pt x="130712" y="146775"/>
                </a:lnTo>
                <a:lnTo>
                  <a:pt x="174283" y="125846"/>
                </a:lnTo>
                <a:lnTo>
                  <a:pt x="224078" y="105863"/>
                </a:lnTo>
                <a:lnTo>
                  <a:pt x="280098" y="86954"/>
                </a:lnTo>
                <a:lnTo>
                  <a:pt x="322643" y="74532"/>
                </a:lnTo>
                <a:lnTo>
                  <a:pt x="366961" y="63065"/>
                </a:lnTo>
                <a:lnTo>
                  <a:pt x="412911" y="52554"/>
                </a:lnTo>
                <a:lnTo>
                  <a:pt x="460351" y="42999"/>
                </a:lnTo>
                <a:lnTo>
                  <a:pt x="509138" y="34399"/>
                </a:lnTo>
                <a:lnTo>
                  <a:pt x="559130" y="26755"/>
                </a:lnTo>
                <a:lnTo>
                  <a:pt x="610187" y="20066"/>
                </a:lnTo>
                <a:lnTo>
                  <a:pt x="662166" y="14333"/>
                </a:lnTo>
                <a:lnTo>
                  <a:pt x="714925" y="9555"/>
                </a:lnTo>
                <a:lnTo>
                  <a:pt x="768323" y="5733"/>
                </a:lnTo>
                <a:lnTo>
                  <a:pt x="822217" y="2866"/>
                </a:lnTo>
                <a:lnTo>
                  <a:pt x="876465" y="955"/>
                </a:lnTo>
                <a:lnTo>
                  <a:pt x="930927" y="0"/>
                </a:lnTo>
                <a:lnTo>
                  <a:pt x="985459" y="0"/>
                </a:lnTo>
                <a:lnTo>
                  <a:pt x="1039921" y="955"/>
                </a:lnTo>
                <a:lnTo>
                  <a:pt x="1094169" y="2866"/>
                </a:lnTo>
                <a:lnTo>
                  <a:pt x="1148063" y="5733"/>
                </a:lnTo>
                <a:lnTo>
                  <a:pt x="1201461" y="9555"/>
                </a:lnTo>
                <a:lnTo>
                  <a:pt x="1254220" y="14333"/>
                </a:lnTo>
                <a:lnTo>
                  <a:pt x="1306199" y="20066"/>
                </a:lnTo>
                <a:lnTo>
                  <a:pt x="1357256" y="26755"/>
                </a:lnTo>
                <a:lnTo>
                  <a:pt x="1407248" y="34399"/>
                </a:lnTo>
                <a:lnTo>
                  <a:pt x="1456035" y="42999"/>
                </a:lnTo>
                <a:lnTo>
                  <a:pt x="1503475" y="52554"/>
                </a:lnTo>
                <a:lnTo>
                  <a:pt x="1549425" y="63065"/>
                </a:lnTo>
                <a:lnTo>
                  <a:pt x="1593743" y="74532"/>
                </a:lnTo>
                <a:lnTo>
                  <a:pt x="1636288" y="86954"/>
                </a:lnTo>
                <a:close/>
              </a:path>
            </a:pathLst>
          </a:custGeom>
          <a:ln w="63499">
            <a:solidFill>
              <a:srgbClr val="00F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80556" y="2471247"/>
            <a:ext cx="5642610" cy="428625"/>
          </a:xfrm>
          <a:custGeom>
            <a:avLst/>
            <a:gdLst/>
            <a:ahLst/>
            <a:cxnLst/>
            <a:rect l="l" t="t" r="r" b="b"/>
            <a:pathLst>
              <a:path w="5642609" h="428625">
                <a:moveTo>
                  <a:pt x="0" y="140819"/>
                </a:moveTo>
                <a:lnTo>
                  <a:pt x="48792" y="155242"/>
                </a:lnTo>
                <a:lnTo>
                  <a:pt x="97674" y="169303"/>
                </a:lnTo>
                <a:lnTo>
                  <a:pt x="146644" y="183004"/>
                </a:lnTo>
                <a:lnTo>
                  <a:pt x="195699" y="196341"/>
                </a:lnTo>
                <a:lnTo>
                  <a:pt x="244838" y="209316"/>
                </a:lnTo>
                <a:lnTo>
                  <a:pt x="294058" y="221926"/>
                </a:lnTo>
                <a:lnTo>
                  <a:pt x="343359" y="234171"/>
                </a:lnTo>
                <a:lnTo>
                  <a:pt x="392739" y="246050"/>
                </a:lnTo>
                <a:lnTo>
                  <a:pt x="442194" y="257563"/>
                </a:lnTo>
                <a:lnTo>
                  <a:pt x="491725" y="268708"/>
                </a:lnTo>
                <a:lnTo>
                  <a:pt x="541328" y="279485"/>
                </a:lnTo>
                <a:lnTo>
                  <a:pt x="591002" y="289893"/>
                </a:lnTo>
                <a:lnTo>
                  <a:pt x="640745" y="299930"/>
                </a:lnTo>
                <a:lnTo>
                  <a:pt x="690555" y="309597"/>
                </a:lnTo>
                <a:lnTo>
                  <a:pt x="740431" y="318892"/>
                </a:lnTo>
                <a:lnTo>
                  <a:pt x="790371" y="327814"/>
                </a:lnTo>
                <a:lnTo>
                  <a:pt x="840372" y="336362"/>
                </a:lnTo>
                <a:lnTo>
                  <a:pt x="890434" y="344537"/>
                </a:lnTo>
                <a:lnTo>
                  <a:pt x="940553" y="352336"/>
                </a:lnTo>
                <a:lnTo>
                  <a:pt x="990729" y="359759"/>
                </a:lnTo>
                <a:lnTo>
                  <a:pt x="1040959" y="366805"/>
                </a:lnTo>
                <a:lnTo>
                  <a:pt x="1091242" y="373473"/>
                </a:lnTo>
                <a:lnTo>
                  <a:pt x="1141576" y="379763"/>
                </a:lnTo>
                <a:lnTo>
                  <a:pt x="1191958" y="385674"/>
                </a:lnTo>
                <a:lnTo>
                  <a:pt x="1242388" y="391204"/>
                </a:lnTo>
                <a:lnTo>
                  <a:pt x="1292863" y="396353"/>
                </a:lnTo>
                <a:lnTo>
                  <a:pt x="1343382" y="401120"/>
                </a:lnTo>
                <a:lnTo>
                  <a:pt x="1393942" y="405504"/>
                </a:lnTo>
                <a:lnTo>
                  <a:pt x="1444542" y="409505"/>
                </a:lnTo>
                <a:lnTo>
                  <a:pt x="1495180" y="413121"/>
                </a:lnTo>
                <a:lnTo>
                  <a:pt x="1545854" y="416351"/>
                </a:lnTo>
                <a:lnTo>
                  <a:pt x="1596563" y="419195"/>
                </a:lnTo>
                <a:lnTo>
                  <a:pt x="1647304" y="421653"/>
                </a:lnTo>
                <a:lnTo>
                  <a:pt x="1698076" y="423722"/>
                </a:lnTo>
                <a:lnTo>
                  <a:pt x="1748876" y="425402"/>
                </a:lnTo>
                <a:lnTo>
                  <a:pt x="1799704" y="426693"/>
                </a:lnTo>
                <a:lnTo>
                  <a:pt x="1850556" y="427594"/>
                </a:lnTo>
                <a:lnTo>
                  <a:pt x="1901432" y="428103"/>
                </a:lnTo>
                <a:lnTo>
                  <a:pt x="1951687" y="428213"/>
                </a:lnTo>
                <a:lnTo>
                  <a:pt x="2001918" y="427937"/>
                </a:lnTo>
                <a:lnTo>
                  <a:pt x="2052127" y="427294"/>
                </a:lnTo>
                <a:lnTo>
                  <a:pt x="2102315" y="426300"/>
                </a:lnTo>
                <a:lnTo>
                  <a:pt x="2152483" y="424973"/>
                </a:lnTo>
                <a:lnTo>
                  <a:pt x="2202632" y="423332"/>
                </a:lnTo>
                <a:lnTo>
                  <a:pt x="2252763" y="421393"/>
                </a:lnTo>
                <a:lnTo>
                  <a:pt x="2302879" y="419176"/>
                </a:lnTo>
                <a:lnTo>
                  <a:pt x="2352978" y="416697"/>
                </a:lnTo>
                <a:lnTo>
                  <a:pt x="2403064" y="413975"/>
                </a:lnTo>
                <a:lnTo>
                  <a:pt x="2453137" y="411027"/>
                </a:lnTo>
                <a:lnTo>
                  <a:pt x="2503197" y="407871"/>
                </a:lnTo>
                <a:lnTo>
                  <a:pt x="2553247" y="404525"/>
                </a:lnTo>
                <a:lnTo>
                  <a:pt x="2603288" y="401007"/>
                </a:lnTo>
                <a:lnTo>
                  <a:pt x="2653320" y="397334"/>
                </a:lnTo>
                <a:lnTo>
                  <a:pt x="2703345" y="393524"/>
                </a:lnTo>
                <a:lnTo>
                  <a:pt x="2753364" y="389596"/>
                </a:lnTo>
                <a:lnTo>
                  <a:pt x="2803378" y="385566"/>
                </a:lnTo>
                <a:lnTo>
                  <a:pt x="2853388" y="381453"/>
                </a:lnTo>
                <a:lnTo>
                  <a:pt x="2903396" y="377274"/>
                </a:lnTo>
                <a:lnTo>
                  <a:pt x="2953402" y="373048"/>
                </a:lnTo>
                <a:lnTo>
                  <a:pt x="3003408" y="368791"/>
                </a:lnTo>
                <a:lnTo>
                  <a:pt x="3053414" y="364523"/>
                </a:lnTo>
                <a:lnTo>
                  <a:pt x="3103423" y="360260"/>
                </a:lnTo>
                <a:lnTo>
                  <a:pt x="3153435" y="356020"/>
                </a:lnTo>
                <a:lnTo>
                  <a:pt x="3203451" y="351822"/>
                </a:lnTo>
                <a:lnTo>
                  <a:pt x="3253473" y="347683"/>
                </a:lnTo>
                <a:lnTo>
                  <a:pt x="3303501" y="343621"/>
                </a:lnTo>
                <a:lnTo>
                  <a:pt x="3353537" y="339653"/>
                </a:lnTo>
                <a:lnTo>
                  <a:pt x="3403582" y="335798"/>
                </a:lnTo>
                <a:lnTo>
                  <a:pt x="3453637" y="332073"/>
                </a:lnTo>
                <a:lnTo>
                  <a:pt x="3503703" y="328496"/>
                </a:lnTo>
                <a:lnTo>
                  <a:pt x="3553782" y="325085"/>
                </a:lnTo>
                <a:lnTo>
                  <a:pt x="3603874" y="321857"/>
                </a:lnTo>
                <a:lnTo>
                  <a:pt x="3653981" y="318831"/>
                </a:lnTo>
                <a:lnTo>
                  <a:pt x="3704104" y="316024"/>
                </a:lnTo>
                <a:lnTo>
                  <a:pt x="3754244" y="313454"/>
                </a:lnTo>
                <a:lnTo>
                  <a:pt x="3804402" y="311139"/>
                </a:lnTo>
                <a:lnTo>
                  <a:pt x="3854579" y="309097"/>
                </a:lnTo>
                <a:lnTo>
                  <a:pt x="3904777" y="307345"/>
                </a:lnTo>
                <a:lnTo>
                  <a:pt x="3954997" y="305901"/>
                </a:lnTo>
                <a:lnTo>
                  <a:pt x="4005239" y="304783"/>
                </a:lnTo>
                <a:lnTo>
                  <a:pt x="4057227" y="303982"/>
                </a:lnTo>
                <a:lnTo>
                  <a:pt x="4109334" y="303262"/>
                </a:lnTo>
                <a:lnTo>
                  <a:pt x="4161453" y="302210"/>
                </a:lnTo>
                <a:lnTo>
                  <a:pt x="4213473" y="300412"/>
                </a:lnTo>
                <a:lnTo>
                  <a:pt x="4265284" y="297454"/>
                </a:lnTo>
                <a:lnTo>
                  <a:pt x="4316778" y="292922"/>
                </a:lnTo>
                <a:lnTo>
                  <a:pt x="4367844" y="286403"/>
                </a:lnTo>
                <a:lnTo>
                  <a:pt x="4418374" y="277484"/>
                </a:lnTo>
                <a:lnTo>
                  <a:pt x="4468256" y="265749"/>
                </a:lnTo>
                <a:lnTo>
                  <a:pt x="4517383" y="250787"/>
                </a:lnTo>
                <a:lnTo>
                  <a:pt x="4565644" y="232182"/>
                </a:lnTo>
                <a:lnTo>
                  <a:pt x="4611012" y="210763"/>
                </a:lnTo>
                <a:lnTo>
                  <a:pt x="4655196" y="186992"/>
                </a:lnTo>
                <a:lnTo>
                  <a:pt x="4698780" y="162024"/>
                </a:lnTo>
                <a:lnTo>
                  <a:pt x="4742346" y="137014"/>
                </a:lnTo>
                <a:lnTo>
                  <a:pt x="4786475" y="113118"/>
                </a:lnTo>
                <a:lnTo>
                  <a:pt x="4831750" y="91491"/>
                </a:lnTo>
                <a:lnTo>
                  <a:pt x="4876386" y="73810"/>
                </a:lnTo>
                <a:lnTo>
                  <a:pt x="4921938" y="59025"/>
                </a:lnTo>
                <a:lnTo>
                  <a:pt x="4968243" y="46712"/>
                </a:lnTo>
                <a:lnTo>
                  <a:pt x="5015136" y="36451"/>
                </a:lnTo>
                <a:lnTo>
                  <a:pt x="5062455" y="27818"/>
                </a:lnTo>
                <a:lnTo>
                  <a:pt x="5110034" y="20390"/>
                </a:lnTo>
                <a:lnTo>
                  <a:pt x="5157711" y="13747"/>
                </a:lnTo>
                <a:lnTo>
                  <a:pt x="5211697" y="6991"/>
                </a:lnTo>
                <a:lnTo>
                  <a:pt x="5265894" y="1987"/>
                </a:lnTo>
                <a:lnTo>
                  <a:pt x="5319977" y="0"/>
                </a:lnTo>
                <a:lnTo>
                  <a:pt x="5373619" y="2294"/>
                </a:lnTo>
                <a:lnTo>
                  <a:pt x="5426492" y="10134"/>
                </a:lnTo>
                <a:lnTo>
                  <a:pt x="5478272" y="24786"/>
                </a:lnTo>
                <a:lnTo>
                  <a:pt x="5521736" y="43582"/>
                </a:lnTo>
                <a:lnTo>
                  <a:pt x="5561794" y="67088"/>
                </a:lnTo>
                <a:lnTo>
                  <a:pt x="5598205" y="94873"/>
                </a:lnTo>
                <a:lnTo>
                  <a:pt x="5630731" y="126503"/>
                </a:lnTo>
                <a:lnTo>
                  <a:pt x="5642383" y="169460"/>
                </a:lnTo>
              </a:path>
            </a:pathLst>
          </a:custGeom>
          <a:ln w="88900">
            <a:solidFill>
              <a:srgbClr val="00F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542156" y="2551926"/>
            <a:ext cx="338455" cy="384175"/>
          </a:xfrm>
          <a:custGeom>
            <a:avLst/>
            <a:gdLst/>
            <a:ahLst/>
            <a:cxnLst/>
            <a:rect l="l" t="t" r="r" b="b"/>
            <a:pathLst>
              <a:path w="338454" h="384175">
                <a:moveTo>
                  <a:pt x="338294" y="0"/>
                </a:moveTo>
                <a:lnTo>
                  <a:pt x="0" y="91763"/>
                </a:lnTo>
                <a:lnTo>
                  <a:pt x="260911" y="384176"/>
                </a:lnTo>
                <a:lnTo>
                  <a:pt x="338294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404600" y="8965803"/>
            <a:ext cx="203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785"/>
              </a:lnSpc>
            </a:pPr>
            <a:r>
              <a:rPr dirty="0" sz="2400" spc="-114">
                <a:latin typeface="Tahoma"/>
                <a:cs typeface="Tahoma"/>
              </a:rPr>
              <a:t>9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Example </a:t>
            </a:r>
            <a:r>
              <a:rPr dirty="0" spc="260"/>
              <a:t>TCP</a:t>
            </a:r>
            <a:r>
              <a:rPr dirty="0" spc="-585"/>
              <a:t> </a:t>
            </a:r>
            <a:r>
              <a:rPr dirty="0" spc="-180"/>
              <a:t>Server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6700" y="2209800"/>
            <a:ext cx="9079230" cy="1021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urier New"/>
                <a:cs typeface="Courier New"/>
              </a:rPr>
              <a:t>protoinfo </a:t>
            </a:r>
            <a:r>
              <a:rPr dirty="0" sz="2200">
                <a:latin typeface="Courier New"/>
                <a:cs typeface="Courier New"/>
              </a:rPr>
              <a:t>= </a:t>
            </a:r>
            <a:r>
              <a:rPr dirty="0" sz="2200" spc="-5">
                <a:latin typeface="Courier New"/>
                <a:cs typeface="Courier New"/>
              </a:rPr>
              <a:t>getprotobyname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(“tcp”);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latin typeface="Courier New"/>
                <a:cs typeface="Courier New"/>
              </a:rPr>
              <a:t>sd </a:t>
            </a:r>
            <a:r>
              <a:rPr dirty="0" sz="2200">
                <a:latin typeface="Courier New"/>
                <a:cs typeface="Courier New"/>
              </a:rPr>
              <a:t>= </a:t>
            </a:r>
            <a:r>
              <a:rPr dirty="0" sz="2200" spc="-5">
                <a:latin typeface="Courier New"/>
                <a:cs typeface="Courier New"/>
              </a:rPr>
              <a:t>socket(PF_INET, SOCK_STREAM,</a:t>
            </a:r>
            <a:r>
              <a:rPr dirty="0" sz="2200" spc="-9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protoinfo-&gt;p_proto);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6700" y="5511800"/>
            <a:ext cx="8072755" cy="1021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urier New"/>
                <a:cs typeface="Courier New"/>
              </a:rPr>
              <a:t>bind (sd, (struct sockaddr *)&amp;sin,</a:t>
            </a:r>
            <a:r>
              <a:rPr dirty="0" sz="2200" spc="-8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sizeof(sin));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latin typeface="Courier New"/>
                <a:cs typeface="Courier New"/>
              </a:rPr>
              <a:t>listen (sd,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QLEN);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700" y="6832600"/>
            <a:ext cx="5558790" cy="1021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urier New"/>
                <a:cs typeface="Courier New"/>
              </a:rPr>
              <a:t>sd2 </a:t>
            </a:r>
            <a:r>
              <a:rPr dirty="0" sz="2200">
                <a:latin typeface="Courier New"/>
                <a:cs typeface="Courier New"/>
              </a:rPr>
              <a:t>= </a:t>
            </a:r>
            <a:r>
              <a:rPr dirty="0" sz="2200" spc="-5">
                <a:latin typeface="Courier New"/>
                <a:cs typeface="Courier New"/>
              </a:rPr>
              <a:t>accept</a:t>
            </a:r>
            <a:r>
              <a:rPr dirty="0" sz="2200" spc="-10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(sd,&amp;addr,&amp;addrlen);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latin typeface="Courier New"/>
                <a:cs typeface="Courier New"/>
              </a:rPr>
              <a:t>write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2571" y="7493000"/>
            <a:ext cx="3881754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urier New"/>
                <a:cs typeface="Courier New"/>
              </a:rPr>
              <a:t>(sd2,msg,strlen</a:t>
            </a:r>
            <a:r>
              <a:rPr dirty="0" sz="2200" spc="-9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(msg));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82523" y="2708480"/>
            <a:ext cx="1019522" cy="708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20161" y="2749369"/>
            <a:ext cx="905510" cy="594995"/>
          </a:xfrm>
          <a:custGeom>
            <a:avLst/>
            <a:gdLst/>
            <a:ahLst/>
            <a:cxnLst/>
            <a:rect l="l" t="t" r="r" b="b"/>
            <a:pathLst>
              <a:path w="905510" h="594995">
                <a:moveTo>
                  <a:pt x="772655" y="87073"/>
                </a:moveTo>
                <a:lnTo>
                  <a:pt x="813162" y="117517"/>
                </a:lnTo>
                <a:lnTo>
                  <a:pt x="846303" y="150466"/>
                </a:lnTo>
                <a:lnTo>
                  <a:pt x="872080" y="185418"/>
                </a:lnTo>
                <a:lnTo>
                  <a:pt x="890492" y="221873"/>
                </a:lnTo>
                <a:lnTo>
                  <a:pt x="901539" y="259330"/>
                </a:lnTo>
                <a:lnTo>
                  <a:pt x="905222" y="297288"/>
                </a:lnTo>
                <a:lnTo>
                  <a:pt x="901539" y="335245"/>
                </a:lnTo>
                <a:lnTo>
                  <a:pt x="890492" y="372702"/>
                </a:lnTo>
                <a:lnTo>
                  <a:pt x="872080" y="409157"/>
                </a:lnTo>
                <a:lnTo>
                  <a:pt x="846303" y="444110"/>
                </a:lnTo>
                <a:lnTo>
                  <a:pt x="813162" y="477058"/>
                </a:lnTo>
                <a:lnTo>
                  <a:pt x="772655" y="507502"/>
                </a:lnTo>
                <a:lnTo>
                  <a:pt x="733178" y="530603"/>
                </a:lnTo>
                <a:lnTo>
                  <a:pt x="690819" y="550150"/>
                </a:lnTo>
                <a:lnTo>
                  <a:pt x="646059" y="566143"/>
                </a:lnTo>
                <a:lnTo>
                  <a:pt x="599378" y="578582"/>
                </a:lnTo>
                <a:lnTo>
                  <a:pt x="551256" y="587468"/>
                </a:lnTo>
                <a:lnTo>
                  <a:pt x="502173" y="592799"/>
                </a:lnTo>
                <a:lnTo>
                  <a:pt x="452611" y="594576"/>
                </a:lnTo>
                <a:lnTo>
                  <a:pt x="403048" y="592799"/>
                </a:lnTo>
                <a:lnTo>
                  <a:pt x="353965" y="587468"/>
                </a:lnTo>
                <a:lnTo>
                  <a:pt x="305843" y="578582"/>
                </a:lnTo>
                <a:lnTo>
                  <a:pt x="259162" y="566143"/>
                </a:lnTo>
                <a:lnTo>
                  <a:pt x="214402" y="550150"/>
                </a:lnTo>
                <a:lnTo>
                  <a:pt x="172043" y="530603"/>
                </a:lnTo>
                <a:lnTo>
                  <a:pt x="132566" y="507502"/>
                </a:lnTo>
                <a:lnTo>
                  <a:pt x="92060" y="477058"/>
                </a:lnTo>
                <a:lnTo>
                  <a:pt x="58918" y="444110"/>
                </a:lnTo>
                <a:lnTo>
                  <a:pt x="33141" y="409157"/>
                </a:lnTo>
                <a:lnTo>
                  <a:pt x="14729" y="372702"/>
                </a:lnTo>
                <a:lnTo>
                  <a:pt x="3682" y="335245"/>
                </a:lnTo>
                <a:lnTo>
                  <a:pt x="0" y="297288"/>
                </a:lnTo>
                <a:lnTo>
                  <a:pt x="3682" y="259330"/>
                </a:lnTo>
                <a:lnTo>
                  <a:pt x="14729" y="221873"/>
                </a:lnTo>
                <a:lnTo>
                  <a:pt x="33141" y="185418"/>
                </a:lnTo>
                <a:lnTo>
                  <a:pt x="58918" y="150466"/>
                </a:lnTo>
                <a:lnTo>
                  <a:pt x="92060" y="117517"/>
                </a:lnTo>
                <a:lnTo>
                  <a:pt x="132566" y="87073"/>
                </a:lnTo>
                <a:lnTo>
                  <a:pt x="172043" y="63972"/>
                </a:lnTo>
                <a:lnTo>
                  <a:pt x="214402" y="44425"/>
                </a:lnTo>
                <a:lnTo>
                  <a:pt x="259162" y="28432"/>
                </a:lnTo>
                <a:lnTo>
                  <a:pt x="305843" y="15993"/>
                </a:lnTo>
                <a:lnTo>
                  <a:pt x="353965" y="7108"/>
                </a:lnTo>
                <a:lnTo>
                  <a:pt x="403048" y="1777"/>
                </a:lnTo>
                <a:lnTo>
                  <a:pt x="452611" y="0"/>
                </a:lnTo>
                <a:lnTo>
                  <a:pt x="502173" y="1777"/>
                </a:lnTo>
                <a:lnTo>
                  <a:pt x="551256" y="7108"/>
                </a:lnTo>
                <a:lnTo>
                  <a:pt x="599378" y="15993"/>
                </a:lnTo>
                <a:lnTo>
                  <a:pt x="646059" y="28432"/>
                </a:lnTo>
                <a:lnTo>
                  <a:pt x="690819" y="44425"/>
                </a:lnTo>
                <a:lnTo>
                  <a:pt x="733178" y="63972"/>
                </a:lnTo>
                <a:lnTo>
                  <a:pt x="772655" y="87073"/>
                </a:lnTo>
                <a:close/>
              </a:path>
            </a:pathLst>
          </a:custGeom>
          <a:ln w="63500">
            <a:solidFill>
              <a:srgbClr val="0090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71635" y="3368647"/>
            <a:ext cx="2784475" cy="3378200"/>
          </a:xfrm>
          <a:custGeom>
            <a:avLst/>
            <a:gdLst/>
            <a:ahLst/>
            <a:cxnLst/>
            <a:rect l="l" t="t" r="r" b="b"/>
            <a:pathLst>
              <a:path w="2784475" h="3378200">
                <a:moveTo>
                  <a:pt x="736050" y="0"/>
                </a:moveTo>
                <a:lnTo>
                  <a:pt x="690243" y="18280"/>
                </a:lnTo>
                <a:lnTo>
                  <a:pt x="645441" y="38492"/>
                </a:lnTo>
                <a:lnTo>
                  <a:pt x="601697" y="60589"/>
                </a:lnTo>
                <a:lnTo>
                  <a:pt x="559064" y="84526"/>
                </a:lnTo>
                <a:lnTo>
                  <a:pt x="517596" y="110256"/>
                </a:lnTo>
                <a:lnTo>
                  <a:pt x="477347" y="137734"/>
                </a:lnTo>
                <a:lnTo>
                  <a:pt x="438370" y="166914"/>
                </a:lnTo>
                <a:lnTo>
                  <a:pt x="400718" y="197751"/>
                </a:lnTo>
                <a:lnTo>
                  <a:pt x="364445" y="230198"/>
                </a:lnTo>
                <a:lnTo>
                  <a:pt x="329604" y="264211"/>
                </a:lnTo>
                <a:lnTo>
                  <a:pt x="296249" y="299742"/>
                </a:lnTo>
                <a:lnTo>
                  <a:pt x="264433" y="336747"/>
                </a:lnTo>
                <a:lnTo>
                  <a:pt x="234209" y="375179"/>
                </a:lnTo>
                <a:lnTo>
                  <a:pt x="205632" y="414993"/>
                </a:lnTo>
                <a:lnTo>
                  <a:pt x="178754" y="456143"/>
                </a:lnTo>
                <a:lnTo>
                  <a:pt x="153629" y="498584"/>
                </a:lnTo>
                <a:lnTo>
                  <a:pt x="130463" y="541874"/>
                </a:lnTo>
                <a:lnTo>
                  <a:pt x="109265" y="585830"/>
                </a:lnTo>
                <a:lnTo>
                  <a:pt x="90014" y="630405"/>
                </a:lnTo>
                <a:lnTo>
                  <a:pt x="72689" y="675550"/>
                </a:lnTo>
                <a:lnTo>
                  <a:pt x="57269" y="721215"/>
                </a:lnTo>
                <a:lnTo>
                  <a:pt x="43734" y="767352"/>
                </a:lnTo>
                <a:lnTo>
                  <a:pt x="32063" y="813912"/>
                </a:lnTo>
                <a:lnTo>
                  <a:pt x="22234" y="860847"/>
                </a:lnTo>
                <a:lnTo>
                  <a:pt x="14227" y="908106"/>
                </a:lnTo>
                <a:lnTo>
                  <a:pt x="8021" y="955643"/>
                </a:lnTo>
                <a:lnTo>
                  <a:pt x="3595" y="1003407"/>
                </a:lnTo>
                <a:lnTo>
                  <a:pt x="929" y="1051350"/>
                </a:lnTo>
                <a:lnTo>
                  <a:pt x="1" y="1099423"/>
                </a:lnTo>
                <a:lnTo>
                  <a:pt x="790" y="1147578"/>
                </a:lnTo>
                <a:lnTo>
                  <a:pt x="3276" y="1195765"/>
                </a:lnTo>
                <a:lnTo>
                  <a:pt x="7438" y="1243936"/>
                </a:lnTo>
                <a:lnTo>
                  <a:pt x="13255" y="1292042"/>
                </a:lnTo>
                <a:lnTo>
                  <a:pt x="20706" y="1340034"/>
                </a:lnTo>
                <a:lnTo>
                  <a:pt x="29770" y="1387863"/>
                </a:lnTo>
                <a:lnTo>
                  <a:pt x="40426" y="1435480"/>
                </a:lnTo>
                <a:lnTo>
                  <a:pt x="52654" y="1482838"/>
                </a:lnTo>
                <a:lnTo>
                  <a:pt x="66433" y="1529886"/>
                </a:lnTo>
                <a:lnTo>
                  <a:pt x="81741" y="1576576"/>
                </a:lnTo>
                <a:lnTo>
                  <a:pt x="98558" y="1622859"/>
                </a:lnTo>
                <a:lnTo>
                  <a:pt x="116863" y="1668687"/>
                </a:lnTo>
                <a:lnTo>
                  <a:pt x="137058" y="1714442"/>
                </a:lnTo>
                <a:lnTo>
                  <a:pt x="159087" y="1759327"/>
                </a:lnTo>
                <a:lnTo>
                  <a:pt x="182910" y="1803135"/>
                </a:lnTo>
                <a:lnTo>
                  <a:pt x="208488" y="1845657"/>
                </a:lnTo>
                <a:lnTo>
                  <a:pt x="235785" y="1886686"/>
                </a:lnTo>
                <a:lnTo>
                  <a:pt x="264761" y="1926015"/>
                </a:lnTo>
                <a:lnTo>
                  <a:pt x="295378" y="1963434"/>
                </a:lnTo>
                <a:lnTo>
                  <a:pt x="327597" y="1998737"/>
                </a:lnTo>
                <a:lnTo>
                  <a:pt x="361381" y="2031716"/>
                </a:lnTo>
                <a:lnTo>
                  <a:pt x="396691" y="2062163"/>
                </a:lnTo>
                <a:lnTo>
                  <a:pt x="433488" y="2089870"/>
                </a:lnTo>
                <a:lnTo>
                  <a:pt x="471735" y="2114630"/>
                </a:lnTo>
                <a:lnTo>
                  <a:pt x="511393" y="2136234"/>
                </a:lnTo>
                <a:lnTo>
                  <a:pt x="552423" y="2154475"/>
                </a:lnTo>
                <a:lnTo>
                  <a:pt x="594788" y="2169146"/>
                </a:lnTo>
                <a:lnTo>
                  <a:pt x="638448" y="2180038"/>
                </a:lnTo>
                <a:lnTo>
                  <a:pt x="683366" y="2186943"/>
                </a:lnTo>
                <a:lnTo>
                  <a:pt x="729503" y="2189655"/>
                </a:lnTo>
                <a:lnTo>
                  <a:pt x="776821" y="2187964"/>
                </a:lnTo>
                <a:lnTo>
                  <a:pt x="826710" y="2181223"/>
                </a:lnTo>
                <a:lnTo>
                  <a:pt x="875999" y="2170809"/>
                </a:lnTo>
                <a:lnTo>
                  <a:pt x="925075" y="2158955"/>
                </a:lnTo>
                <a:lnTo>
                  <a:pt x="974322" y="2147893"/>
                </a:lnTo>
                <a:lnTo>
                  <a:pt x="1023547" y="2139536"/>
                </a:lnTo>
                <a:lnTo>
                  <a:pt x="1073069" y="2134091"/>
                </a:lnTo>
                <a:lnTo>
                  <a:pt x="1122774" y="2131486"/>
                </a:lnTo>
                <a:lnTo>
                  <a:pt x="1172549" y="2131651"/>
                </a:lnTo>
                <a:lnTo>
                  <a:pt x="1222281" y="2134515"/>
                </a:lnTo>
                <a:lnTo>
                  <a:pt x="1271857" y="2140007"/>
                </a:lnTo>
                <a:lnTo>
                  <a:pt x="1321164" y="2148057"/>
                </a:lnTo>
                <a:lnTo>
                  <a:pt x="1370296" y="2158657"/>
                </a:lnTo>
                <a:lnTo>
                  <a:pt x="1418580" y="2171667"/>
                </a:lnTo>
                <a:lnTo>
                  <a:pt x="1465893" y="2187032"/>
                </a:lnTo>
                <a:lnTo>
                  <a:pt x="1512113" y="2204697"/>
                </a:lnTo>
                <a:lnTo>
                  <a:pt x="1557117" y="2224608"/>
                </a:lnTo>
                <a:lnTo>
                  <a:pt x="1600781" y="2246711"/>
                </a:lnTo>
                <a:lnTo>
                  <a:pt x="1642984" y="2270951"/>
                </a:lnTo>
                <a:lnTo>
                  <a:pt x="1683601" y="2297273"/>
                </a:lnTo>
                <a:lnTo>
                  <a:pt x="1722511" y="2325623"/>
                </a:lnTo>
                <a:lnTo>
                  <a:pt x="1759589" y="2355947"/>
                </a:lnTo>
                <a:lnTo>
                  <a:pt x="1794715" y="2388190"/>
                </a:lnTo>
                <a:lnTo>
                  <a:pt x="1827763" y="2422298"/>
                </a:lnTo>
                <a:lnTo>
                  <a:pt x="1858612" y="2458215"/>
                </a:lnTo>
                <a:lnTo>
                  <a:pt x="1887139" y="2495888"/>
                </a:lnTo>
                <a:lnTo>
                  <a:pt x="1913220" y="2535263"/>
                </a:lnTo>
                <a:lnTo>
                  <a:pt x="1936734" y="2576284"/>
                </a:lnTo>
                <a:lnTo>
                  <a:pt x="1957556" y="2618897"/>
                </a:lnTo>
                <a:lnTo>
                  <a:pt x="1975565" y="2663047"/>
                </a:lnTo>
                <a:lnTo>
                  <a:pt x="1990637" y="2708681"/>
                </a:lnTo>
                <a:lnTo>
                  <a:pt x="2002649" y="2755743"/>
                </a:lnTo>
                <a:lnTo>
                  <a:pt x="2011479" y="2804180"/>
                </a:lnTo>
                <a:lnTo>
                  <a:pt x="2017288" y="2851971"/>
                </a:lnTo>
                <a:lnTo>
                  <a:pt x="2021432" y="2900726"/>
                </a:lnTo>
                <a:lnTo>
                  <a:pt x="2024709" y="2949918"/>
                </a:lnTo>
                <a:lnTo>
                  <a:pt x="2027918" y="2999021"/>
                </a:lnTo>
                <a:lnTo>
                  <a:pt x="2031859" y="3047509"/>
                </a:lnTo>
                <a:lnTo>
                  <a:pt x="2037332" y="3094857"/>
                </a:lnTo>
                <a:lnTo>
                  <a:pt x="2045134" y="3140539"/>
                </a:lnTo>
                <a:lnTo>
                  <a:pt x="2056066" y="3184028"/>
                </a:lnTo>
                <a:lnTo>
                  <a:pt x="2070927" y="3224799"/>
                </a:lnTo>
                <a:lnTo>
                  <a:pt x="2090515" y="3262325"/>
                </a:lnTo>
                <a:lnTo>
                  <a:pt x="2115630" y="3296081"/>
                </a:lnTo>
                <a:lnTo>
                  <a:pt x="2147072" y="3325541"/>
                </a:lnTo>
                <a:lnTo>
                  <a:pt x="2185639" y="3350178"/>
                </a:lnTo>
                <a:lnTo>
                  <a:pt x="2227782" y="3367397"/>
                </a:lnTo>
                <a:lnTo>
                  <a:pt x="2270184" y="3376190"/>
                </a:lnTo>
                <a:lnTo>
                  <a:pt x="2312839" y="3377817"/>
                </a:lnTo>
                <a:lnTo>
                  <a:pt x="2355743" y="3373539"/>
                </a:lnTo>
                <a:lnTo>
                  <a:pt x="2398890" y="3364614"/>
                </a:lnTo>
                <a:lnTo>
                  <a:pt x="2442275" y="3352303"/>
                </a:lnTo>
                <a:lnTo>
                  <a:pt x="2485892" y="3337865"/>
                </a:lnTo>
                <a:lnTo>
                  <a:pt x="2529737" y="3322561"/>
                </a:lnTo>
                <a:lnTo>
                  <a:pt x="2573804" y="3307650"/>
                </a:lnTo>
                <a:lnTo>
                  <a:pt x="2618087" y="3294392"/>
                </a:lnTo>
                <a:lnTo>
                  <a:pt x="2662583" y="3284046"/>
                </a:lnTo>
                <a:lnTo>
                  <a:pt x="2707284" y="3277873"/>
                </a:lnTo>
                <a:lnTo>
                  <a:pt x="2752187" y="3277132"/>
                </a:lnTo>
                <a:lnTo>
                  <a:pt x="2784251" y="3297830"/>
                </a:lnTo>
              </a:path>
            </a:pathLst>
          </a:custGeom>
          <a:ln w="76200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41221" y="6517774"/>
            <a:ext cx="339090" cy="293370"/>
          </a:xfrm>
          <a:custGeom>
            <a:avLst/>
            <a:gdLst/>
            <a:ahLst/>
            <a:cxnLst/>
            <a:rect l="l" t="t" r="r" b="b"/>
            <a:pathLst>
              <a:path w="339089" h="293370">
                <a:moveTo>
                  <a:pt x="165305" y="0"/>
                </a:moveTo>
                <a:lnTo>
                  <a:pt x="0" y="256078"/>
                </a:lnTo>
                <a:lnTo>
                  <a:pt x="338733" y="293345"/>
                </a:lnTo>
                <a:lnTo>
                  <a:pt x="165305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27284" y="6670097"/>
            <a:ext cx="891540" cy="736600"/>
          </a:xfrm>
          <a:custGeom>
            <a:avLst/>
            <a:gdLst/>
            <a:ahLst/>
            <a:cxnLst/>
            <a:rect l="l" t="t" r="r" b="b"/>
            <a:pathLst>
              <a:path w="891539" h="736600">
                <a:moveTo>
                  <a:pt x="761041" y="107872"/>
                </a:moveTo>
                <a:lnTo>
                  <a:pt x="798165" y="142569"/>
                </a:lnTo>
                <a:lnTo>
                  <a:pt x="829102" y="179950"/>
                </a:lnTo>
                <a:lnTo>
                  <a:pt x="853851" y="219527"/>
                </a:lnTo>
                <a:lnTo>
                  <a:pt x="872413" y="260813"/>
                </a:lnTo>
                <a:lnTo>
                  <a:pt x="884788" y="303320"/>
                </a:lnTo>
                <a:lnTo>
                  <a:pt x="890975" y="346558"/>
                </a:lnTo>
                <a:lnTo>
                  <a:pt x="890975" y="390041"/>
                </a:lnTo>
                <a:lnTo>
                  <a:pt x="884788" y="433279"/>
                </a:lnTo>
                <a:lnTo>
                  <a:pt x="872413" y="475785"/>
                </a:lnTo>
                <a:lnTo>
                  <a:pt x="853851" y="517071"/>
                </a:lnTo>
                <a:lnTo>
                  <a:pt x="829102" y="556649"/>
                </a:lnTo>
                <a:lnTo>
                  <a:pt x="798165" y="594030"/>
                </a:lnTo>
                <a:lnTo>
                  <a:pt x="761041" y="628727"/>
                </a:lnTo>
                <a:lnTo>
                  <a:pt x="722118" y="657346"/>
                </a:lnTo>
                <a:lnTo>
                  <a:pt x="680354" y="681562"/>
                </a:lnTo>
                <a:lnTo>
                  <a:pt x="636221" y="701376"/>
                </a:lnTo>
                <a:lnTo>
                  <a:pt x="590195" y="716786"/>
                </a:lnTo>
                <a:lnTo>
                  <a:pt x="542748" y="727794"/>
                </a:lnTo>
                <a:lnTo>
                  <a:pt x="494354" y="734398"/>
                </a:lnTo>
                <a:lnTo>
                  <a:pt x="445487" y="736600"/>
                </a:lnTo>
                <a:lnTo>
                  <a:pt x="396620" y="734398"/>
                </a:lnTo>
                <a:lnTo>
                  <a:pt x="348226" y="727794"/>
                </a:lnTo>
                <a:lnTo>
                  <a:pt x="300779" y="716786"/>
                </a:lnTo>
                <a:lnTo>
                  <a:pt x="254753" y="701376"/>
                </a:lnTo>
                <a:lnTo>
                  <a:pt x="210621" y="681562"/>
                </a:lnTo>
                <a:lnTo>
                  <a:pt x="168856" y="657346"/>
                </a:lnTo>
                <a:lnTo>
                  <a:pt x="129933" y="628727"/>
                </a:lnTo>
                <a:lnTo>
                  <a:pt x="92809" y="594030"/>
                </a:lnTo>
                <a:lnTo>
                  <a:pt x="61873" y="556649"/>
                </a:lnTo>
                <a:lnTo>
                  <a:pt x="37123" y="517071"/>
                </a:lnTo>
                <a:lnTo>
                  <a:pt x="18561" y="475785"/>
                </a:lnTo>
                <a:lnTo>
                  <a:pt x="6187" y="433279"/>
                </a:lnTo>
                <a:lnTo>
                  <a:pt x="0" y="390041"/>
                </a:lnTo>
                <a:lnTo>
                  <a:pt x="0" y="346558"/>
                </a:lnTo>
                <a:lnTo>
                  <a:pt x="6187" y="303320"/>
                </a:lnTo>
                <a:lnTo>
                  <a:pt x="18561" y="260813"/>
                </a:lnTo>
                <a:lnTo>
                  <a:pt x="37123" y="219527"/>
                </a:lnTo>
                <a:lnTo>
                  <a:pt x="61873" y="179950"/>
                </a:lnTo>
                <a:lnTo>
                  <a:pt x="92809" y="142569"/>
                </a:lnTo>
                <a:lnTo>
                  <a:pt x="129933" y="107872"/>
                </a:lnTo>
                <a:lnTo>
                  <a:pt x="168856" y="79253"/>
                </a:lnTo>
                <a:lnTo>
                  <a:pt x="210621" y="55037"/>
                </a:lnTo>
                <a:lnTo>
                  <a:pt x="254753" y="35223"/>
                </a:lnTo>
                <a:lnTo>
                  <a:pt x="300779" y="19813"/>
                </a:lnTo>
                <a:lnTo>
                  <a:pt x="348226" y="8805"/>
                </a:lnTo>
                <a:lnTo>
                  <a:pt x="396620" y="2201"/>
                </a:lnTo>
                <a:lnTo>
                  <a:pt x="445487" y="0"/>
                </a:lnTo>
                <a:lnTo>
                  <a:pt x="494354" y="2201"/>
                </a:lnTo>
                <a:lnTo>
                  <a:pt x="542748" y="8805"/>
                </a:lnTo>
                <a:lnTo>
                  <a:pt x="590195" y="19813"/>
                </a:lnTo>
                <a:lnTo>
                  <a:pt x="636221" y="35223"/>
                </a:lnTo>
                <a:lnTo>
                  <a:pt x="680354" y="55037"/>
                </a:lnTo>
                <a:lnTo>
                  <a:pt x="722118" y="79253"/>
                </a:lnTo>
                <a:lnTo>
                  <a:pt x="761041" y="107872"/>
                </a:lnTo>
              </a:path>
            </a:pathLst>
          </a:custGeom>
          <a:ln w="76200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92859" y="7286769"/>
            <a:ext cx="842644" cy="71120"/>
          </a:xfrm>
          <a:custGeom>
            <a:avLst/>
            <a:gdLst/>
            <a:ahLst/>
            <a:cxnLst/>
            <a:rect l="l" t="t" r="r" b="b"/>
            <a:pathLst>
              <a:path w="842644" h="71120">
                <a:moveTo>
                  <a:pt x="0" y="70800"/>
                </a:moveTo>
                <a:lnTo>
                  <a:pt x="48594" y="66107"/>
                </a:lnTo>
                <a:lnTo>
                  <a:pt x="97162" y="61166"/>
                </a:lnTo>
                <a:lnTo>
                  <a:pt x="145704" y="55978"/>
                </a:lnTo>
                <a:lnTo>
                  <a:pt x="194219" y="50541"/>
                </a:lnTo>
                <a:lnTo>
                  <a:pt x="242705" y="44857"/>
                </a:lnTo>
                <a:lnTo>
                  <a:pt x="291161" y="38925"/>
                </a:lnTo>
                <a:lnTo>
                  <a:pt x="339587" y="32745"/>
                </a:lnTo>
                <a:lnTo>
                  <a:pt x="387981" y="26318"/>
                </a:lnTo>
                <a:lnTo>
                  <a:pt x="436343" y="19644"/>
                </a:lnTo>
                <a:lnTo>
                  <a:pt x="484343" y="12970"/>
                </a:lnTo>
                <a:lnTo>
                  <a:pt x="532566" y="6933"/>
                </a:lnTo>
                <a:lnTo>
                  <a:pt x="580820" y="2341"/>
                </a:lnTo>
                <a:lnTo>
                  <a:pt x="628911" y="0"/>
                </a:lnTo>
                <a:lnTo>
                  <a:pt x="676647" y="716"/>
                </a:lnTo>
                <a:lnTo>
                  <a:pt x="723833" y="5296"/>
                </a:lnTo>
                <a:lnTo>
                  <a:pt x="770278" y="14546"/>
                </a:lnTo>
                <a:lnTo>
                  <a:pt x="815787" y="29273"/>
                </a:lnTo>
                <a:lnTo>
                  <a:pt x="842110" y="56823"/>
                </a:lnTo>
              </a:path>
            </a:pathLst>
          </a:custGeom>
          <a:ln w="76200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98460" y="7210763"/>
            <a:ext cx="321310" cy="325755"/>
          </a:xfrm>
          <a:custGeom>
            <a:avLst/>
            <a:gdLst/>
            <a:ahLst/>
            <a:cxnLst/>
            <a:rect l="l" t="t" r="r" b="b"/>
            <a:pathLst>
              <a:path w="321310" h="325754">
                <a:moveTo>
                  <a:pt x="220378" y="0"/>
                </a:moveTo>
                <a:lnTo>
                  <a:pt x="0" y="210562"/>
                </a:lnTo>
                <a:lnTo>
                  <a:pt x="320751" y="325659"/>
                </a:lnTo>
                <a:lnTo>
                  <a:pt x="22037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52487" y="2139889"/>
            <a:ext cx="1916430" cy="594360"/>
          </a:xfrm>
          <a:custGeom>
            <a:avLst/>
            <a:gdLst/>
            <a:ahLst/>
            <a:cxnLst/>
            <a:rect l="l" t="t" r="r" b="b"/>
            <a:pathLst>
              <a:path w="1916429" h="594360">
                <a:moveTo>
                  <a:pt x="1636288" y="86954"/>
                </a:moveTo>
                <a:lnTo>
                  <a:pt x="1692308" y="105863"/>
                </a:lnTo>
                <a:lnTo>
                  <a:pt x="1742103" y="125846"/>
                </a:lnTo>
                <a:lnTo>
                  <a:pt x="1785674" y="146775"/>
                </a:lnTo>
                <a:lnTo>
                  <a:pt x="1823020" y="168524"/>
                </a:lnTo>
                <a:lnTo>
                  <a:pt x="1854142" y="190967"/>
                </a:lnTo>
                <a:lnTo>
                  <a:pt x="1897713" y="237431"/>
                </a:lnTo>
                <a:lnTo>
                  <a:pt x="1916386" y="285158"/>
                </a:lnTo>
                <a:lnTo>
                  <a:pt x="1916386" y="309178"/>
                </a:lnTo>
                <a:lnTo>
                  <a:pt x="1897713" y="356905"/>
                </a:lnTo>
                <a:lnTo>
                  <a:pt x="1854142" y="403369"/>
                </a:lnTo>
                <a:lnTo>
                  <a:pt x="1823020" y="425812"/>
                </a:lnTo>
                <a:lnTo>
                  <a:pt x="1785674" y="447561"/>
                </a:lnTo>
                <a:lnTo>
                  <a:pt x="1742103" y="468490"/>
                </a:lnTo>
                <a:lnTo>
                  <a:pt x="1692308" y="488473"/>
                </a:lnTo>
                <a:lnTo>
                  <a:pt x="1636288" y="507382"/>
                </a:lnTo>
                <a:lnTo>
                  <a:pt x="1593743" y="519805"/>
                </a:lnTo>
                <a:lnTo>
                  <a:pt x="1549425" y="531271"/>
                </a:lnTo>
                <a:lnTo>
                  <a:pt x="1503475" y="541782"/>
                </a:lnTo>
                <a:lnTo>
                  <a:pt x="1456035" y="551337"/>
                </a:lnTo>
                <a:lnTo>
                  <a:pt x="1407248" y="559937"/>
                </a:lnTo>
                <a:lnTo>
                  <a:pt x="1357256" y="567582"/>
                </a:lnTo>
                <a:lnTo>
                  <a:pt x="1306199" y="574270"/>
                </a:lnTo>
                <a:lnTo>
                  <a:pt x="1254220" y="580004"/>
                </a:lnTo>
                <a:lnTo>
                  <a:pt x="1201461" y="584781"/>
                </a:lnTo>
                <a:lnTo>
                  <a:pt x="1148063" y="588603"/>
                </a:lnTo>
                <a:lnTo>
                  <a:pt x="1094169" y="591470"/>
                </a:lnTo>
                <a:lnTo>
                  <a:pt x="1039921" y="593381"/>
                </a:lnTo>
                <a:lnTo>
                  <a:pt x="985459" y="594337"/>
                </a:lnTo>
                <a:lnTo>
                  <a:pt x="930927" y="594337"/>
                </a:lnTo>
                <a:lnTo>
                  <a:pt x="876465" y="593381"/>
                </a:lnTo>
                <a:lnTo>
                  <a:pt x="822217" y="591470"/>
                </a:lnTo>
                <a:lnTo>
                  <a:pt x="768323" y="588603"/>
                </a:lnTo>
                <a:lnTo>
                  <a:pt x="714925" y="584781"/>
                </a:lnTo>
                <a:lnTo>
                  <a:pt x="662166" y="580004"/>
                </a:lnTo>
                <a:lnTo>
                  <a:pt x="610187" y="574270"/>
                </a:lnTo>
                <a:lnTo>
                  <a:pt x="559130" y="567582"/>
                </a:lnTo>
                <a:lnTo>
                  <a:pt x="509138" y="559937"/>
                </a:lnTo>
                <a:lnTo>
                  <a:pt x="460351" y="551337"/>
                </a:lnTo>
                <a:lnTo>
                  <a:pt x="412911" y="541782"/>
                </a:lnTo>
                <a:lnTo>
                  <a:pt x="366961" y="531271"/>
                </a:lnTo>
                <a:lnTo>
                  <a:pt x="322643" y="519805"/>
                </a:lnTo>
                <a:lnTo>
                  <a:pt x="280098" y="507382"/>
                </a:lnTo>
                <a:lnTo>
                  <a:pt x="224078" y="488473"/>
                </a:lnTo>
                <a:lnTo>
                  <a:pt x="174283" y="468490"/>
                </a:lnTo>
                <a:lnTo>
                  <a:pt x="130712" y="447561"/>
                </a:lnTo>
                <a:lnTo>
                  <a:pt x="93366" y="425812"/>
                </a:lnTo>
                <a:lnTo>
                  <a:pt x="62244" y="403369"/>
                </a:lnTo>
                <a:lnTo>
                  <a:pt x="18673" y="356905"/>
                </a:lnTo>
                <a:lnTo>
                  <a:pt x="0" y="309178"/>
                </a:lnTo>
                <a:lnTo>
                  <a:pt x="0" y="285158"/>
                </a:lnTo>
                <a:lnTo>
                  <a:pt x="6224" y="261200"/>
                </a:lnTo>
                <a:lnTo>
                  <a:pt x="37346" y="213979"/>
                </a:lnTo>
                <a:lnTo>
                  <a:pt x="93366" y="168524"/>
                </a:lnTo>
                <a:lnTo>
                  <a:pt x="130712" y="146775"/>
                </a:lnTo>
                <a:lnTo>
                  <a:pt x="174283" y="125846"/>
                </a:lnTo>
                <a:lnTo>
                  <a:pt x="224078" y="105863"/>
                </a:lnTo>
                <a:lnTo>
                  <a:pt x="280098" y="86954"/>
                </a:lnTo>
                <a:lnTo>
                  <a:pt x="322643" y="74532"/>
                </a:lnTo>
                <a:lnTo>
                  <a:pt x="366961" y="63065"/>
                </a:lnTo>
                <a:lnTo>
                  <a:pt x="412911" y="52554"/>
                </a:lnTo>
                <a:lnTo>
                  <a:pt x="460351" y="42999"/>
                </a:lnTo>
                <a:lnTo>
                  <a:pt x="509138" y="34399"/>
                </a:lnTo>
                <a:lnTo>
                  <a:pt x="559130" y="26755"/>
                </a:lnTo>
                <a:lnTo>
                  <a:pt x="610187" y="20066"/>
                </a:lnTo>
                <a:lnTo>
                  <a:pt x="662166" y="14333"/>
                </a:lnTo>
                <a:lnTo>
                  <a:pt x="714925" y="9555"/>
                </a:lnTo>
                <a:lnTo>
                  <a:pt x="768323" y="5733"/>
                </a:lnTo>
                <a:lnTo>
                  <a:pt x="822217" y="2866"/>
                </a:lnTo>
                <a:lnTo>
                  <a:pt x="876465" y="955"/>
                </a:lnTo>
                <a:lnTo>
                  <a:pt x="930927" y="0"/>
                </a:lnTo>
                <a:lnTo>
                  <a:pt x="985459" y="0"/>
                </a:lnTo>
                <a:lnTo>
                  <a:pt x="1039921" y="955"/>
                </a:lnTo>
                <a:lnTo>
                  <a:pt x="1094169" y="2866"/>
                </a:lnTo>
                <a:lnTo>
                  <a:pt x="1148063" y="5733"/>
                </a:lnTo>
                <a:lnTo>
                  <a:pt x="1201461" y="9555"/>
                </a:lnTo>
                <a:lnTo>
                  <a:pt x="1254220" y="14333"/>
                </a:lnTo>
                <a:lnTo>
                  <a:pt x="1306199" y="20066"/>
                </a:lnTo>
                <a:lnTo>
                  <a:pt x="1357256" y="26755"/>
                </a:lnTo>
                <a:lnTo>
                  <a:pt x="1407248" y="34399"/>
                </a:lnTo>
                <a:lnTo>
                  <a:pt x="1456035" y="42999"/>
                </a:lnTo>
                <a:lnTo>
                  <a:pt x="1503475" y="52554"/>
                </a:lnTo>
                <a:lnTo>
                  <a:pt x="1549425" y="63065"/>
                </a:lnTo>
                <a:lnTo>
                  <a:pt x="1593743" y="74532"/>
                </a:lnTo>
                <a:lnTo>
                  <a:pt x="1636288" y="86954"/>
                </a:lnTo>
                <a:close/>
              </a:path>
            </a:pathLst>
          </a:custGeom>
          <a:ln w="63499">
            <a:solidFill>
              <a:srgbClr val="00F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80556" y="2471247"/>
            <a:ext cx="5642610" cy="428625"/>
          </a:xfrm>
          <a:custGeom>
            <a:avLst/>
            <a:gdLst/>
            <a:ahLst/>
            <a:cxnLst/>
            <a:rect l="l" t="t" r="r" b="b"/>
            <a:pathLst>
              <a:path w="5642609" h="428625">
                <a:moveTo>
                  <a:pt x="0" y="140819"/>
                </a:moveTo>
                <a:lnTo>
                  <a:pt x="48792" y="155242"/>
                </a:lnTo>
                <a:lnTo>
                  <a:pt x="97674" y="169303"/>
                </a:lnTo>
                <a:lnTo>
                  <a:pt x="146644" y="183004"/>
                </a:lnTo>
                <a:lnTo>
                  <a:pt x="195699" y="196341"/>
                </a:lnTo>
                <a:lnTo>
                  <a:pt x="244838" y="209316"/>
                </a:lnTo>
                <a:lnTo>
                  <a:pt x="294058" y="221926"/>
                </a:lnTo>
                <a:lnTo>
                  <a:pt x="343359" y="234171"/>
                </a:lnTo>
                <a:lnTo>
                  <a:pt x="392739" y="246050"/>
                </a:lnTo>
                <a:lnTo>
                  <a:pt x="442194" y="257563"/>
                </a:lnTo>
                <a:lnTo>
                  <a:pt x="491725" y="268708"/>
                </a:lnTo>
                <a:lnTo>
                  <a:pt x="541328" y="279485"/>
                </a:lnTo>
                <a:lnTo>
                  <a:pt x="591002" y="289893"/>
                </a:lnTo>
                <a:lnTo>
                  <a:pt x="640745" y="299930"/>
                </a:lnTo>
                <a:lnTo>
                  <a:pt x="690555" y="309597"/>
                </a:lnTo>
                <a:lnTo>
                  <a:pt x="740431" y="318892"/>
                </a:lnTo>
                <a:lnTo>
                  <a:pt x="790371" y="327814"/>
                </a:lnTo>
                <a:lnTo>
                  <a:pt x="840372" y="336362"/>
                </a:lnTo>
                <a:lnTo>
                  <a:pt x="890434" y="344537"/>
                </a:lnTo>
                <a:lnTo>
                  <a:pt x="940553" y="352336"/>
                </a:lnTo>
                <a:lnTo>
                  <a:pt x="990729" y="359759"/>
                </a:lnTo>
                <a:lnTo>
                  <a:pt x="1040959" y="366805"/>
                </a:lnTo>
                <a:lnTo>
                  <a:pt x="1091242" y="373473"/>
                </a:lnTo>
                <a:lnTo>
                  <a:pt x="1141576" y="379763"/>
                </a:lnTo>
                <a:lnTo>
                  <a:pt x="1191958" y="385674"/>
                </a:lnTo>
                <a:lnTo>
                  <a:pt x="1242388" y="391204"/>
                </a:lnTo>
                <a:lnTo>
                  <a:pt x="1292863" y="396353"/>
                </a:lnTo>
                <a:lnTo>
                  <a:pt x="1343382" y="401120"/>
                </a:lnTo>
                <a:lnTo>
                  <a:pt x="1393942" y="405504"/>
                </a:lnTo>
                <a:lnTo>
                  <a:pt x="1444542" y="409505"/>
                </a:lnTo>
                <a:lnTo>
                  <a:pt x="1495180" y="413121"/>
                </a:lnTo>
                <a:lnTo>
                  <a:pt x="1545854" y="416351"/>
                </a:lnTo>
                <a:lnTo>
                  <a:pt x="1596563" y="419195"/>
                </a:lnTo>
                <a:lnTo>
                  <a:pt x="1647304" y="421653"/>
                </a:lnTo>
                <a:lnTo>
                  <a:pt x="1698076" y="423722"/>
                </a:lnTo>
                <a:lnTo>
                  <a:pt x="1748876" y="425402"/>
                </a:lnTo>
                <a:lnTo>
                  <a:pt x="1799704" y="426693"/>
                </a:lnTo>
                <a:lnTo>
                  <a:pt x="1850556" y="427594"/>
                </a:lnTo>
                <a:lnTo>
                  <a:pt x="1901432" y="428103"/>
                </a:lnTo>
                <a:lnTo>
                  <a:pt x="1951687" y="428213"/>
                </a:lnTo>
                <a:lnTo>
                  <a:pt x="2001918" y="427937"/>
                </a:lnTo>
                <a:lnTo>
                  <a:pt x="2052127" y="427294"/>
                </a:lnTo>
                <a:lnTo>
                  <a:pt x="2102315" y="426300"/>
                </a:lnTo>
                <a:lnTo>
                  <a:pt x="2152483" y="424973"/>
                </a:lnTo>
                <a:lnTo>
                  <a:pt x="2202632" y="423332"/>
                </a:lnTo>
                <a:lnTo>
                  <a:pt x="2252763" y="421393"/>
                </a:lnTo>
                <a:lnTo>
                  <a:pt x="2302879" y="419176"/>
                </a:lnTo>
                <a:lnTo>
                  <a:pt x="2352978" y="416697"/>
                </a:lnTo>
                <a:lnTo>
                  <a:pt x="2403064" y="413975"/>
                </a:lnTo>
                <a:lnTo>
                  <a:pt x="2453137" y="411027"/>
                </a:lnTo>
                <a:lnTo>
                  <a:pt x="2503197" y="407871"/>
                </a:lnTo>
                <a:lnTo>
                  <a:pt x="2553247" y="404525"/>
                </a:lnTo>
                <a:lnTo>
                  <a:pt x="2603288" y="401007"/>
                </a:lnTo>
                <a:lnTo>
                  <a:pt x="2653320" y="397334"/>
                </a:lnTo>
                <a:lnTo>
                  <a:pt x="2703345" y="393524"/>
                </a:lnTo>
                <a:lnTo>
                  <a:pt x="2753364" y="389596"/>
                </a:lnTo>
                <a:lnTo>
                  <a:pt x="2803378" y="385566"/>
                </a:lnTo>
                <a:lnTo>
                  <a:pt x="2853388" y="381453"/>
                </a:lnTo>
                <a:lnTo>
                  <a:pt x="2903396" y="377274"/>
                </a:lnTo>
                <a:lnTo>
                  <a:pt x="2953402" y="373048"/>
                </a:lnTo>
                <a:lnTo>
                  <a:pt x="3003408" y="368791"/>
                </a:lnTo>
                <a:lnTo>
                  <a:pt x="3053414" y="364523"/>
                </a:lnTo>
                <a:lnTo>
                  <a:pt x="3103423" y="360260"/>
                </a:lnTo>
                <a:lnTo>
                  <a:pt x="3153435" y="356020"/>
                </a:lnTo>
                <a:lnTo>
                  <a:pt x="3203451" y="351822"/>
                </a:lnTo>
                <a:lnTo>
                  <a:pt x="3253473" y="347683"/>
                </a:lnTo>
                <a:lnTo>
                  <a:pt x="3303501" y="343621"/>
                </a:lnTo>
                <a:lnTo>
                  <a:pt x="3353537" y="339653"/>
                </a:lnTo>
                <a:lnTo>
                  <a:pt x="3403582" y="335798"/>
                </a:lnTo>
                <a:lnTo>
                  <a:pt x="3453637" y="332073"/>
                </a:lnTo>
                <a:lnTo>
                  <a:pt x="3503703" y="328496"/>
                </a:lnTo>
                <a:lnTo>
                  <a:pt x="3553782" y="325085"/>
                </a:lnTo>
                <a:lnTo>
                  <a:pt x="3603874" y="321857"/>
                </a:lnTo>
                <a:lnTo>
                  <a:pt x="3653981" y="318831"/>
                </a:lnTo>
                <a:lnTo>
                  <a:pt x="3704104" y="316024"/>
                </a:lnTo>
                <a:lnTo>
                  <a:pt x="3754244" y="313454"/>
                </a:lnTo>
                <a:lnTo>
                  <a:pt x="3804402" y="311139"/>
                </a:lnTo>
                <a:lnTo>
                  <a:pt x="3854579" y="309097"/>
                </a:lnTo>
                <a:lnTo>
                  <a:pt x="3904777" y="307345"/>
                </a:lnTo>
                <a:lnTo>
                  <a:pt x="3954997" y="305901"/>
                </a:lnTo>
                <a:lnTo>
                  <a:pt x="4005239" y="304783"/>
                </a:lnTo>
                <a:lnTo>
                  <a:pt x="4057227" y="303982"/>
                </a:lnTo>
                <a:lnTo>
                  <a:pt x="4109334" y="303262"/>
                </a:lnTo>
                <a:lnTo>
                  <a:pt x="4161453" y="302210"/>
                </a:lnTo>
                <a:lnTo>
                  <a:pt x="4213473" y="300412"/>
                </a:lnTo>
                <a:lnTo>
                  <a:pt x="4265284" y="297454"/>
                </a:lnTo>
                <a:lnTo>
                  <a:pt x="4316778" y="292922"/>
                </a:lnTo>
                <a:lnTo>
                  <a:pt x="4367844" y="286403"/>
                </a:lnTo>
                <a:lnTo>
                  <a:pt x="4418374" y="277484"/>
                </a:lnTo>
                <a:lnTo>
                  <a:pt x="4468256" y="265749"/>
                </a:lnTo>
                <a:lnTo>
                  <a:pt x="4517383" y="250787"/>
                </a:lnTo>
                <a:lnTo>
                  <a:pt x="4565644" y="232182"/>
                </a:lnTo>
                <a:lnTo>
                  <a:pt x="4611012" y="210763"/>
                </a:lnTo>
                <a:lnTo>
                  <a:pt x="4655196" y="186992"/>
                </a:lnTo>
                <a:lnTo>
                  <a:pt x="4698780" y="162024"/>
                </a:lnTo>
                <a:lnTo>
                  <a:pt x="4742346" y="137014"/>
                </a:lnTo>
                <a:lnTo>
                  <a:pt x="4786475" y="113118"/>
                </a:lnTo>
                <a:lnTo>
                  <a:pt x="4831750" y="91491"/>
                </a:lnTo>
                <a:lnTo>
                  <a:pt x="4876386" y="73810"/>
                </a:lnTo>
                <a:lnTo>
                  <a:pt x="4921938" y="59025"/>
                </a:lnTo>
                <a:lnTo>
                  <a:pt x="4968243" y="46712"/>
                </a:lnTo>
                <a:lnTo>
                  <a:pt x="5015136" y="36451"/>
                </a:lnTo>
                <a:lnTo>
                  <a:pt x="5062455" y="27818"/>
                </a:lnTo>
                <a:lnTo>
                  <a:pt x="5110034" y="20390"/>
                </a:lnTo>
                <a:lnTo>
                  <a:pt x="5157711" y="13747"/>
                </a:lnTo>
                <a:lnTo>
                  <a:pt x="5211697" y="6991"/>
                </a:lnTo>
                <a:lnTo>
                  <a:pt x="5265894" y="1987"/>
                </a:lnTo>
                <a:lnTo>
                  <a:pt x="5319977" y="0"/>
                </a:lnTo>
                <a:lnTo>
                  <a:pt x="5373619" y="2294"/>
                </a:lnTo>
                <a:lnTo>
                  <a:pt x="5426492" y="10134"/>
                </a:lnTo>
                <a:lnTo>
                  <a:pt x="5478272" y="24786"/>
                </a:lnTo>
                <a:lnTo>
                  <a:pt x="5521736" y="43582"/>
                </a:lnTo>
                <a:lnTo>
                  <a:pt x="5561794" y="67088"/>
                </a:lnTo>
                <a:lnTo>
                  <a:pt x="5598205" y="94873"/>
                </a:lnTo>
                <a:lnTo>
                  <a:pt x="5630731" y="126503"/>
                </a:lnTo>
                <a:lnTo>
                  <a:pt x="5642383" y="169460"/>
                </a:lnTo>
              </a:path>
            </a:pathLst>
          </a:custGeom>
          <a:ln w="88900">
            <a:solidFill>
              <a:srgbClr val="00F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542156" y="2551926"/>
            <a:ext cx="338455" cy="384175"/>
          </a:xfrm>
          <a:custGeom>
            <a:avLst/>
            <a:gdLst/>
            <a:ahLst/>
            <a:cxnLst/>
            <a:rect l="l" t="t" r="r" b="b"/>
            <a:pathLst>
              <a:path w="338454" h="384175">
                <a:moveTo>
                  <a:pt x="338294" y="0"/>
                </a:moveTo>
                <a:lnTo>
                  <a:pt x="0" y="91763"/>
                </a:lnTo>
                <a:lnTo>
                  <a:pt x="260911" y="384176"/>
                </a:lnTo>
                <a:lnTo>
                  <a:pt x="338294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14">
                <a:latin typeface="Tahoma"/>
                <a:cs typeface="Tahoma"/>
              </a:rPr>
              <a:t>10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Example </a:t>
            </a:r>
            <a:r>
              <a:rPr dirty="0" spc="260"/>
              <a:t>TCP</a:t>
            </a:r>
            <a:r>
              <a:rPr dirty="0" spc="-585"/>
              <a:t> </a:t>
            </a:r>
            <a:r>
              <a:rPr dirty="0" spc="-180"/>
              <a:t>Server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6700" y="2209800"/>
            <a:ext cx="9079230" cy="1021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urier New"/>
                <a:cs typeface="Courier New"/>
              </a:rPr>
              <a:t>protoinfo </a:t>
            </a:r>
            <a:r>
              <a:rPr dirty="0" sz="2200">
                <a:latin typeface="Courier New"/>
                <a:cs typeface="Courier New"/>
              </a:rPr>
              <a:t>= </a:t>
            </a:r>
            <a:r>
              <a:rPr dirty="0" sz="2200" spc="-5">
                <a:latin typeface="Courier New"/>
                <a:cs typeface="Courier New"/>
              </a:rPr>
              <a:t>getprotobyname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(“tcp”);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latin typeface="Courier New"/>
                <a:cs typeface="Courier New"/>
              </a:rPr>
              <a:t>sd </a:t>
            </a:r>
            <a:r>
              <a:rPr dirty="0" sz="2200">
                <a:latin typeface="Courier New"/>
                <a:cs typeface="Courier New"/>
              </a:rPr>
              <a:t>= </a:t>
            </a:r>
            <a:r>
              <a:rPr dirty="0" sz="2200" spc="-5">
                <a:latin typeface="Courier New"/>
                <a:cs typeface="Courier New"/>
              </a:rPr>
              <a:t>socket(PF_INET, SOCK_STREAM,</a:t>
            </a:r>
            <a:r>
              <a:rPr dirty="0" sz="2200" spc="-9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protoinfo-&gt;p_proto);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6700" y="5511800"/>
            <a:ext cx="8072755" cy="1021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urier New"/>
                <a:cs typeface="Courier New"/>
              </a:rPr>
              <a:t>bind (sd, (struct sockaddr *)&amp;sin,</a:t>
            </a:r>
            <a:r>
              <a:rPr dirty="0" sz="2200" spc="-8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sizeof(sin));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latin typeface="Courier New"/>
                <a:cs typeface="Courier New"/>
              </a:rPr>
              <a:t>listen (sd,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QLEN);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700" y="6832600"/>
            <a:ext cx="5558790" cy="1021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urier New"/>
                <a:cs typeface="Courier New"/>
              </a:rPr>
              <a:t>sd2 </a:t>
            </a:r>
            <a:r>
              <a:rPr dirty="0" sz="2200">
                <a:latin typeface="Courier New"/>
                <a:cs typeface="Courier New"/>
              </a:rPr>
              <a:t>= </a:t>
            </a:r>
            <a:r>
              <a:rPr dirty="0" sz="2200" spc="-5">
                <a:latin typeface="Courier New"/>
                <a:cs typeface="Courier New"/>
              </a:rPr>
              <a:t>accept</a:t>
            </a:r>
            <a:r>
              <a:rPr dirty="0" sz="2200" spc="-10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(sd,&amp;addr,&amp;addrlen);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latin typeface="Courier New"/>
                <a:cs typeface="Courier New"/>
              </a:rPr>
              <a:t>write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2571" y="7493000"/>
            <a:ext cx="3881754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urier New"/>
                <a:cs typeface="Courier New"/>
              </a:rPr>
              <a:t>(sd2,msg,strlen</a:t>
            </a:r>
            <a:r>
              <a:rPr dirty="0" sz="2200" spc="-9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(msg));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82523" y="2708480"/>
            <a:ext cx="1019522" cy="708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20161" y="2749369"/>
            <a:ext cx="905510" cy="594995"/>
          </a:xfrm>
          <a:custGeom>
            <a:avLst/>
            <a:gdLst/>
            <a:ahLst/>
            <a:cxnLst/>
            <a:rect l="l" t="t" r="r" b="b"/>
            <a:pathLst>
              <a:path w="905510" h="594995">
                <a:moveTo>
                  <a:pt x="772655" y="87073"/>
                </a:moveTo>
                <a:lnTo>
                  <a:pt x="813162" y="117517"/>
                </a:lnTo>
                <a:lnTo>
                  <a:pt x="846303" y="150466"/>
                </a:lnTo>
                <a:lnTo>
                  <a:pt x="872080" y="185418"/>
                </a:lnTo>
                <a:lnTo>
                  <a:pt x="890492" y="221873"/>
                </a:lnTo>
                <a:lnTo>
                  <a:pt x="901539" y="259330"/>
                </a:lnTo>
                <a:lnTo>
                  <a:pt x="905222" y="297288"/>
                </a:lnTo>
                <a:lnTo>
                  <a:pt x="901539" y="335245"/>
                </a:lnTo>
                <a:lnTo>
                  <a:pt x="890492" y="372702"/>
                </a:lnTo>
                <a:lnTo>
                  <a:pt x="872080" y="409157"/>
                </a:lnTo>
                <a:lnTo>
                  <a:pt x="846303" y="444110"/>
                </a:lnTo>
                <a:lnTo>
                  <a:pt x="813162" y="477058"/>
                </a:lnTo>
                <a:lnTo>
                  <a:pt x="772655" y="507502"/>
                </a:lnTo>
                <a:lnTo>
                  <a:pt x="733178" y="530603"/>
                </a:lnTo>
                <a:lnTo>
                  <a:pt x="690819" y="550150"/>
                </a:lnTo>
                <a:lnTo>
                  <a:pt x="646059" y="566143"/>
                </a:lnTo>
                <a:lnTo>
                  <a:pt x="599378" y="578582"/>
                </a:lnTo>
                <a:lnTo>
                  <a:pt x="551256" y="587468"/>
                </a:lnTo>
                <a:lnTo>
                  <a:pt x="502173" y="592799"/>
                </a:lnTo>
                <a:lnTo>
                  <a:pt x="452611" y="594576"/>
                </a:lnTo>
                <a:lnTo>
                  <a:pt x="403048" y="592799"/>
                </a:lnTo>
                <a:lnTo>
                  <a:pt x="353965" y="587468"/>
                </a:lnTo>
                <a:lnTo>
                  <a:pt x="305843" y="578582"/>
                </a:lnTo>
                <a:lnTo>
                  <a:pt x="259162" y="566143"/>
                </a:lnTo>
                <a:lnTo>
                  <a:pt x="214402" y="550150"/>
                </a:lnTo>
                <a:lnTo>
                  <a:pt x="172043" y="530603"/>
                </a:lnTo>
                <a:lnTo>
                  <a:pt x="132566" y="507502"/>
                </a:lnTo>
                <a:lnTo>
                  <a:pt x="92060" y="477058"/>
                </a:lnTo>
                <a:lnTo>
                  <a:pt x="58918" y="444110"/>
                </a:lnTo>
                <a:lnTo>
                  <a:pt x="33141" y="409157"/>
                </a:lnTo>
                <a:lnTo>
                  <a:pt x="14729" y="372702"/>
                </a:lnTo>
                <a:lnTo>
                  <a:pt x="3682" y="335245"/>
                </a:lnTo>
                <a:lnTo>
                  <a:pt x="0" y="297288"/>
                </a:lnTo>
                <a:lnTo>
                  <a:pt x="3682" y="259330"/>
                </a:lnTo>
                <a:lnTo>
                  <a:pt x="14729" y="221873"/>
                </a:lnTo>
                <a:lnTo>
                  <a:pt x="33141" y="185418"/>
                </a:lnTo>
                <a:lnTo>
                  <a:pt x="58918" y="150466"/>
                </a:lnTo>
                <a:lnTo>
                  <a:pt x="92060" y="117517"/>
                </a:lnTo>
                <a:lnTo>
                  <a:pt x="132566" y="87073"/>
                </a:lnTo>
                <a:lnTo>
                  <a:pt x="172043" y="63972"/>
                </a:lnTo>
                <a:lnTo>
                  <a:pt x="214402" y="44425"/>
                </a:lnTo>
                <a:lnTo>
                  <a:pt x="259162" y="28432"/>
                </a:lnTo>
                <a:lnTo>
                  <a:pt x="305843" y="15993"/>
                </a:lnTo>
                <a:lnTo>
                  <a:pt x="353965" y="7108"/>
                </a:lnTo>
                <a:lnTo>
                  <a:pt x="403048" y="1777"/>
                </a:lnTo>
                <a:lnTo>
                  <a:pt x="452611" y="0"/>
                </a:lnTo>
                <a:lnTo>
                  <a:pt x="502173" y="1777"/>
                </a:lnTo>
                <a:lnTo>
                  <a:pt x="551256" y="7108"/>
                </a:lnTo>
                <a:lnTo>
                  <a:pt x="599378" y="15993"/>
                </a:lnTo>
                <a:lnTo>
                  <a:pt x="646059" y="28432"/>
                </a:lnTo>
                <a:lnTo>
                  <a:pt x="690819" y="44425"/>
                </a:lnTo>
                <a:lnTo>
                  <a:pt x="733178" y="63972"/>
                </a:lnTo>
                <a:lnTo>
                  <a:pt x="772655" y="87073"/>
                </a:lnTo>
                <a:close/>
              </a:path>
            </a:pathLst>
          </a:custGeom>
          <a:ln w="63500">
            <a:solidFill>
              <a:srgbClr val="0090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71635" y="3368647"/>
            <a:ext cx="2784475" cy="3378200"/>
          </a:xfrm>
          <a:custGeom>
            <a:avLst/>
            <a:gdLst/>
            <a:ahLst/>
            <a:cxnLst/>
            <a:rect l="l" t="t" r="r" b="b"/>
            <a:pathLst>
              <a:path w="2784475" h="3378200">
                <a:moveTo>
                  <a:pt x="736050" y="0"/>
                </a:moveTo>
                <a:lnTo>
                  <a:pt x="690243" y="18280"/>
                </a:lnTo>
                <a:lnTo>
                  <a:pt x="645441" y="38492"/>
                </a:lnTo>
                <a:lnTo>
                  <a:pt x="601697" y="60589"/>
                </a:lnTo>
                <a:lnTo>
                  <a:pt x="559064" y="84526"/>
                </a:lnTo>
                <a:lnTo>
                  <a:pt x="517596" y="110256"/>
                </a:lnTo>
                <a:lnTo>
                  <a:pt x="477347" y="137734"/>
                </a:lnTo>
                <a:lnTo>
                  <a:pt x="438370" y="166914"/>
                </a:lnTo>
                <a:lnTo>
                  <a:pt x="400718" y="197751"/>
                </a:lnTo>
                <a:lnTo>
                  <a:pt x="364445" y="230198"/>
                </a:lnTo>
                <a:lnTo>
                  <a:pt x="329604" y="264211"/>
                </a:lnTo>
                <a:lnTo>
                  <a:pt x="296249" y="299742"/>
                </a:lnTo>
                <a:lnTo>
                  <a:pt x="264433" y="336747"/>
                </a:lnTo>
                <a:lnTo>
                  <a:pt x="234209" y="375179"/>
                </a:lnTo>
                <a:lnTo>
                  <a:pt x="205632" y="414993"/>
                </a:lnTo>
                <a:lnTo>
                  <a:pt x="178754" y="456143"/>
                </a:lnTo>
                <a:lnTo>
                  <a:pt x="153629" y="498584"/>
                </a:lnTo>
                <a:lnTo>
                  <a:pt x="130463" y="541874"/>
                </a:lnTo>
                <a:lnTo>
                  <a:pt x="109265" y="585830"/>
                </a:lnTo>
                <a:lnTo>
                  <a:pt x="90014" y="630405"/>
                </a:lnTo>
                <a:lnTo>
                  <a:pt x="72689" y="675550"/>
                </a:lnTo>
                <a:lnTo>
                  <a:pt x="57269" y="721215"/>
                </a:lnTo>
                <a:lnTo>
                  <a:pt x="43734" y="767352"/>
                </a:lnTo>
                <a:lnTo>
                  <a:pt x="32063" y="813912"/>
                </a:lnTo>
                <a:lnTo>
                  <a:pt x="22234" y="860847"/>
                </a:lnTo>
                <a:lnTo>
                  <a:pt x="14227" y="908106"/>
                </a:lnTo>
                <a:lnTo>
                  <a:pt x="8021" y="955643"/>
                </a:lnTo>
                <a:lnTo>
                  <a:pt x="3595" y="1003407"/>
                </a:lnTo>
                <a:lnTo>
                  <a:pt x="929" y="1051350"/>
                </a:lnTo>
                <a:lnTo>
                  <a:pt x="1" y="1099423"/>
                </a:lnTo>
                <a:lnTo>
                  <a:pt x="790" y="1147578"/>
                </a:lnTo>
                <a:lnTo>
                  <a:pt x="3276" y="1195765"/>
                </a:lnTo>
                <a:lnTo>
                  <a:pt x="7438" y="1243936"/>
                </a:lnTo>
                <a:lnTo>
                  <a:pt x="13255" y="1292042"/>
                </a:lnTo>
                <a:lnTo>
                  <a:pt x="20706" y="1340034"/>
                </a:lnTo>
                <a:lnTo>
                  <a:pt x="29770" y="1387863"/>
                </a:lnTo>
                <a:lnTo>
                  <a:pt x="40426" y="1435480"/>
                </a:lnTo>
                <a:lnTo>
                  <a:pt x="52654" y="1482838"/>
                </a:lnTo>
                <a:lnTo>
                  <a:pt x="66433" y="1529886"/>
                </a:lnTo>
                <a:lnTo>
                  <a:pt x="81741" y="1576576"/>
                </a:lnTo>
                <a:lnTo>
                  <a:pt x="98558" y="1622859"/>
                </a:lnTo>
                <a:lnTo>
                  <a:pt x="116863" y="1668687"/>
                </a:lnTo>
                <a:lnTo>
                  <a:pt x="137058" y="1714442"/>
                </a:lnTo>
                <a:lnTo>
                  <a:pt x="159087" y="1759327"/>
                </a:lnTo>
                <a:lnTo>
                  <a:pt x="182910" y="1803135"/>
                </a:lnTo>
                <a:lnTo>
                  <a:pt x="208488" y="1845657"/>
                </a:lnTo>
                <a:lnTo>
                  <a:pt x="235785" y="1886686"/>
                </a:lnTo>
                <a:lnTo>
                  <a:pt x="264761" y="1926015"/>
                </a:lnTo>
                <a:lnTo>
                  <a:pt x="295378" y="1963434"/>
                </a:lnTo>
                <a:lnTo>
                  <a:pt x="327597" y="1998737"/>
                </a:lnTo>
                <a:lnTo>
                  <a:pt x="361381" y="2031716"/>
                </a:lnTo>
                <a:lnTo>
                  <a:pt x="396691" y="2062163"/>
                </a:lnTo>
                <a:lnTo>
                  <a:pt x="433488" y="2089870"/>
                </a:lnTo>
                <a:lnTo>
                  <a:pt x="471735" y="2114630"/>
                </a:lnTo>
                <a:lnTo>
                  <a:pt x="511393" y="2136234"/>
                </a:lnTo>
                <a:lnTo>
                  <a:pt x="552423" y="2154475"/>
                </a:lnTo>
                <a:lnTo>
                  <a:pt x="594788" y="2169146"/>
                </a:lnTo>
                <a:lnTo>
                  <a:pt x="638448" y="2180038"/>
                </a:lnTo>
                <a:lnTo>
                  <a:pt x="683366" y="2186943"/>
                </a:lnTo>
                <a:lnTo>
                  <a:pt x="729503" y="2189655"/>
                </a:lnTo>
                <a:lnTo>
                  <a:pt x="776821" y="2187964"/>
                </a:lnTo>
                <a:lnTo>
                  <a:pt x="826710" y="2181223"/>
                </a:lnTo>
                <a:lnTo>
                  <a:pt x="875999" y="2170809"/>
                </a:lnTo>
                <a:lnTo>
                  <a:pt x="925075" y="2158955"/>
                </a:lnTo>
                <a:lnTo>
                  <a:pt x="974322" y="2147893"/>
                </a:lnTo>
                <a:lnTo>
                  <a:pt x="1023547" y="2139536"/>
                </a:lnTo>
                <a:lnTo>
                  <a:pt x="1073069" y="2134091"/>
                </a:lnTo>
                <a:lnTo>
                  <a:pt x="1122774" y="2131486"/>
                </a:lnTo>
                <a:lnTo>
                  <a:pt x="1172549" y="2131651"/>
                </a:lnTo>
                <a:lnTo>
                  <a:pt x="1222281" y="2134515"/>
                </a:lnTo>
                <a:lnTo>
                  <a:pt x="1271857" y="2140007"/>
                </a:lnTo>
                <a:lnTo>
                  <a:pt x="1321164" y="2148057"/>
                </a:lnTo>
                <a:lnTo>
                  <a:pt x="1370296" y="2158657"/>
                </a:lnTo>
                <a:lnTo>
                  <a:pt x="1418580" y="2171667"/>
                </a:lnTo>
                <a:lnTo>
                  <a:pt x="1465893" y="2187032"/>
                </a:lnTo>
                <a:lnTo>
                  <a:pt x="1512113" y="2204697"/>
                </a:lnTo>
                <a:lnTo>
                  <a:pt x="1557117" y="2224608"/>
                </a:lnTo>
                <a:lnTo>
                  <a:pt x="1600781" y="2246711"/>
                </a:lnTo>
                <a:lnTo>
                  <a:pt x="1642984" y="2270951"/>
                </a:lnTo>
                <a:lnTo>
                  <a:pt x="1683601" y="2297273"/>
                </a:lnTo>
                <a:lnTo>
                  <a:pt x="1722511" y="2325623"/>
                </a:lnTo>
                <a:lnTo>
                  <a:pt x="1759589" y="2355947"/>
                </a:lnTo>
                <a:lnTo>
                  <a:pt x="1794715" y="2388190"/>
                </a:lnTo>
                <a:lnTo>
                  <a:pt x="1827763" y="2422298"/>
                </a:lnTo>
                <a:lnTo>
                  <a:pt x="1858612" y="2458215"/>
                </a:lnTo>
                <a:lnTo>
                  <a:pt x="1887139" y="2495888"/>
                </a:lnTo>
                <a:lnTo>
                  <a:pt x="1913220" y="2535263"/>
                </a:lnTo>
                <a:lnTo>
                  <a:pt x="1936734" y="2576284"/>
                </a:lnTo>
                <a:lnTo>
                  <a:pt x="1957556" y="2618897"/>
                </a:lnTo>
                <a:lnTo>
                  <a:pt x="1975565" y="2663047"/>
                </a:lnTo>
                <a:lnTo>
                  <a:pt x="1990637" y="2708681"/>
                </a:lnTo>
                <a:lnTo>
                  <a:pt x="2002649" y="2755743"/>
                </a:lnTo>
                <a:lnTo>
                  <a:pt x="2011479" y="2804180"/>
                </a:lnTo>
                <a:lnTo>
                  <a:pt x="2017288" y="2851971"/>
                </a:lnTo>
                <a:lnTo>
                  <a:pt x="2021432" y="2900726"/>
                </a:lnTo>
                <a:lnTo>
                  <a:pt x="2024709" y="2949918"/>
                </a:lnTo>
                <a:lnTo>
                  <a:pt x="2027918" y="2999021"/>
                </a:lnTo>
                <a:lnTo>
                  <a:pt x="2031859" y="3047509"/>
                </a:lnTo>
                <a:lnTo>
                  <a:pt x="2037332" y="3094857"/>
                </a:lnTo>
                <a:lnTo>
                  <a:pt x="2045134" y="3140539"/>
                </a:lnTo>
                <a:lnTo>
                  <a:pt x="2056066" y="3184028"/>
                </a:lnTo>
                <a:lnTo>
                  <a:pt x="2070927" y="3224799"/>
                </a:lnTo>
                <a:lnTo>
                  <a:pt x="2090515" y="3262325"/>
                </a:lnTo>
                <a:lnTo>
                  <a:pt x="2115630" y="3296081"/>
                </a:lnTo>
                <a:lnTo>
                  <a:pt x="2147072" y="3325541"/>
                </a:lnTo>
                <a:lnTo>
                  <a:pt x="2185639" y="3350178"/>
                </a:lnTo>
                <a:lnTo>
                  <a:pt x="2227782" y="3367397"/>
                </a:lnTo>
                <a:lnTo>
                  <a:pt x="2270184" y="3376190"/>
                </a:lnTo>
                <a:lnTo>
                  <a:pt x="2312839" y="3377817"/>
                </a:lnTo>
                <a:lnTo>
                  <a:pt x="2355743" y="3373539"/>
                </a:lnTo>
                <a:lnTo>
                  <a:pt x="2398890" y="3364614"/>
                </a:lnTo>
                <a:lnTo>
                  <a:pt x="2442275" y="3352303"/>
                </a:lnTo>
                <a:lnTo>
                  <a:pt x="2485892" y="3337865"/>
                </a:lnTo>
                <a:lnTo>
                  <a:pt x="2529737" y="3322561"/>
                </a:lnTo>
                <a:lnTo>
                  <a:pt x="2573804" y="3307650"/>
                </a:lnTo>
                <a:lnTo>
                  <a:pt x="2618087" y="3294392"/>
                </a:lnTo>
                <a:lnTo>
                  <a:pt x="2662583" y="3284046"/>
                </a:lnTo>
                <a:lnTo>
                  <a:pt x="2707284" y="3277873"/>
                </a:lnTo>
                <a:lnTo>
                  <a:pt x="2752187" y="3277132"/>
                </a:lnTo>
                <a:lnTo>
                  <a:pt x="2784251" y="3297830"/>
                </a:lnTo>
              </a:path>
            </a:pathLst>
          </a:custGeom>
          <a:ln w="76200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41221" y="6517774"/>
            <a:ext cx="339090" cy="293370"/>
          </a:xfrm>
          <a:custGeom>
            <a:avLst/>
            <a:gdLst/>
            <a:ahLst/>
            <a:cxnLst/>
            <a:rect l="l" t="t" r="r" b="b"/>
            <a:pathLst>
              <a:path w="339089" h="293370">
                <a:moveTo>
                  <a:pt x="165305" y="0"/>
                </a:moveTo>
                <a:lnTo>
                  <a:pt x="0" y="256078"/>
                </a:lnTo>
                <a:lnTo>
                  <a:pt x="338733" y="293345"/>
                </a:lnTo>
                <a:lnTo>
                  <a:pt x="165305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27284" y="6670097"/>
            <a:ext cx="891540" cy="736600"/>
          </a:xfrm>
          <a:custGeom>
            <a:avLst/>
            <a:gdLst/>
            <a:ahLst/>
            <a:cxnLst/>
            <a:rect l="l" t="t" r="r" b="b"/>
            <a:pathLst>
              <a:path w="891539" h="736600">
                <a:moveTo>
                  <a:pt x="761041" y="107872"/>
                </a:moveTo>
                <a:lnTo>
                  <a:pt x="798165" y="142569"/>
                </a:lnTo>
                <a:lnTo>
                  <a:pt x="829102" y="179950"/>
                </a:lnTo>
                <a:lnTo>
                  <a:pt x="853851" y="219527"/>
                </a:lnTo>
                <a:lnTo>
                  <a:pt x="872413" y="260813"/>
                </a:lnTo>
                <a:lnTo>
                  <a:pt x="884788" y="303320"/>
                </a:lnTo>
                <a:lnTo>
                  <a:pt x="890975" y="346558"/>
                </a:lnTo>
                <a:lnTo>
                  <a:pt x="890975" y="390041"/>
                </a:lnTo>
                <a:lnTo>
                  <a:pt x="884788" y="433279"/>
                </a:lnTo>
                <a:lnTo>
                  <a:pt x="872413" y="475785"/>
                </a:lnTo>
                <a:lnTo>
                  <a:pt x="853851" y="517071"/>
                </a:lnTo>
                <a:lnTo>
                  <a:pt x="829102" y="556649"/>
                </a:lnTo>
                <a:lnTo>
                  <a:pt x="798165" y="594030"/>
                </a:lnTo>
                <a:lnTo>
                  <a:pt x="761041" y="628727"/>
                </a:lnTo>
                <a:lnTo>
                  <a:pt x="722118" y="657346"/>
                </a:lnTo>
                <a:lnTo>
                  <a:pt x="680354" y="681562"/>
                </a:lnTo>
                <a:lnTo>
                  <a:pt x="636221" y="701376"/>
                </a:lnTo>
                <a:lnTo>
                  <a:pt x="590195" y="716786"/>
                </a:lnTo>
                <a:lnTo>
                  <a:pt x="542748" y="727794"/>
                </a:lnTo>
                <a:lnTo>
                  <a:pt x="494354" y="734398"/>
                </a:lnTo>
                <a:lnTo>
                  <a:pt x="445487" y="736600"/>
                </a:lnTo>
                <a:lnTo>
                  <a:pt x="396620" y="734398"/>
                </a:lnTo>
                <a:lnTo>
                  <a:pt x="348226" y="727794"/>
                </a:lnTo>
                <a:lnTo>
                  <a:pt x="300779" y="716786"/>
                </a:lnTo>
                <a:lnTo>
                  <a:pt x="254753" y="701376"/>
                </a:lnTo>
                <a:lnTo>
                  <a:pt x="210621" y="681562"/>
                </a:lnTo>
                <a:lnTo>
                  <a:pt x="168856" y="657346"/>
                </a:lnTo>
                <a:lnTo>
                  <a:pt x="129933" y="628727"/>
                </a:lnTo>
                <a:lnTo>
                  <a:pt x="92809" y="594030"/>
                </a:lnTo>
                <a:lnTo>
                  <a:pt x="61873" y="556649"/>
                </a:lnTo>
                <a:lnTo>
                  <a:pt x="37123" y="517071"/>
                </a:lnTo>
                <a:lnTo>
                  <a:pt x="18561" y="475785"/>
                </a:lnTo>
                <a:lnTo>
                  <a:pt x="6187" y="433279"/>
                </a:lnTo>
                <a:lnTo>
                  <a:pt x="0" y="390041"/>
                </a:lnTo>
                <a:lnTo>
                  <a:pt x="0" y="346558"/>
                </a:lnTo>
                <a:lnTo>
                  <a:pt x="6187" y="303320"/>
                </a:lnTo>
                <a:lnTo>
                  <a:pt x="18561" y="260813"/>
                </a:lnTo>
                <a:lnTo>
                  <a:pt x="37123" y="219527"/>
                </a:lnTo>
                <a:lnTo>
                  <a:pt x="61873" y="179950"/>
                </a:lnTo>
                <a:lnTo>
                  <a:pt x="92809" y="142569"/>
                </a:lnTo>
                <a:lnTo>
                  <a:pt x="129933" y="107872"/>
                </a:lnTo>
                <a:lnTo>
                  <a:pt x="168856" y="79253"/>
                </a:lnTo>
                <a:lnTo>
                  <a:pt x="210621" y="55037"/>
                </a:lnTo>
                <a:lnTo>
                  <a:pt x="254753" y="35223"/>
                </a:lnTo>
                <a:lnTo>
                  <a:pt x="300779" y="19813"/>
                </a:lnTo>
                <a:lnTo>
                  <a:pt x="348226" y="8805"/>
                </a:lnTo>
                <a:lnTo>
                  <a:pt x="396620" y="2201"/>
                </a:lnTo>
                <a:lnTo>
                  <a:pt x="445487" y="0"/>
                </a:lnTo>
                <a:lnTo>
                  <a:pt x="494354" y="2201"/>
                </a:lnTo>
                <a:lnTo>
                  <a:pt x="542748" y="8805"/>
                </a:lnTo>
                <a:lnTo>
                  <a:pt x="590195" y="19813"/>
                </a:lnTo>
                <a:lnTo>
                  <a:pt x="636221" y="35223"/>
                </a:lnTo>
                <a:lnTo>
                  <a:pt x="680354" y="55037"/>
                </a:lnTo>
                <a:lnTo>
                  <a:pt x="722118" y="79253"/>
                </a:lnTo>
                <a:lnTo>
                  <a:pt x="761041" y="107872"/>
                </a:lnTo>
              </a:path>
            </a:pathLst>
          </a:custGeom>
          <a:ln w="76200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92859" y="7286769"/>
            <a:ext cx="842644" cy="71120"/>
          </a:xfrm>
          <a:custGeom>
            <a:avLst/>
            <a:gdLst/>
            <a:ahLst/>
            <a:cxnLst/>
            <a:rect l="l" t="t" r="r" b="b"/>
            <a:pathLst>
              <a:path w="842644" h="71120">
                <a:moveTo>
                  <a:pt x="0" y="70800"/>
                </a:moveTo>
                <a:lnTo>
                  <a:pt x="48594" y="66107"/>
                </a:lnTo>
                <a:lnTo>
                  <a:pt x="97162" y="61166"/>
                </a:lnTo>
                <a:lnTo>
                  <a:pt x="145704" y="55978"/>
                </a:lnTo>
                <a:lnTo>
                  <a:pt x="194219" y="50541"/>
                </a:lnTo>
                <a:lnTo>
                  <a:pt x="242705" y="44857"/>
                </a:lnTo>
                <a:lnTo>
                  <a:pt x="291161" y="38925"/>
                </a:lnTo>
                <a:lnTo>
                  <a:pt x="339587" y="32745"/>
                </a:lnTo>
                <a:lnTo>
                  <a:pt x="387981" y="26318"/>
                </a:lnTo>
                <a:lnTo>
                  <a:pt x="436343" y="19644"/>
                </a:lnTo>
                <a:lnTo>
                  <a:pt x="484343" y="12970"/>
                </a:lnTo>
                <a:lnTo>
                  <a:pt x="532566" y="6933"/>
                </a:lnTo>
                <a:lnTo>
                  <a:pt x="580820" y="2341"/>
                </a:lnTo>
                <a:lnTo>
                  <a:pt x="628911" y="0"/>
                </a:lnTo>
                <a:lnTo>
                  <a:pt x="676647" y="716"/>
                </a:lnTo>
                <a:lnTo>
                  <a:pt x="723833" y="5296"/>
                </a:lnTo>
                <a:lnTo>
                  <a:pt x="770278" y="14546"/>
                </a:lnTo>
                <a:lnTo>
                  <a:pt x="815787" y="29273"/>
                </a:lnTo>
                <a:lnTo>
                  <a:pt x="842110" y="56823"/>
                </a:lnTo>
              </a:path>
            </a:pathLst>
          </a:custGeom>
          <a:ln w="76200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98460" y="7210763"/>
            <a:ext cx="321310" cy="325755"/>
          </a:xfrm>
          <a:custGeom>
            <a:avLst/>
            <a:gdLst/>
            <a:ahLst/>
            <a:cxnLst/>
            <a:rect l="l" t="t" r="r" b="b"/>
            <a:pathLst>
              <a:path w="321310" h="325754">
                <a:moveTo>
                  <a:pt x="220378" y="0"/>
                </a:moveTo>
                <a:lnTo>
                  <a:pt x="0" y="210562"/>
                </a:lnTo>
                <a:lnTo>
                  <a:pt x="320751" y="325659"/>
                </a:lnTo>
                <a:lnTo>
                  <a:pt x="22037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52487" y="2139889"/>
            <a:ext cx="1916430" cy="594360"/>
          </a:xfrm>
          <a:custGeom>
            <a:avLst/>
            <a:gdLst/>
            <a:ahLst/>
            <a:cxnLst/>
            <a:rect l="l" t="t" r="r" b="b"/>
            <a:pathLst>
              <a:path w="1916429" h="594360">
                <a:moveTo>
                  <a:pt x="1636288" y="86954"/>
                </a:moveTo>
                <a:lnTo>
                  <a:pt x="1692308" y="105863"/>
                </a:lnTo>
                <a:lnTo>
                  <a:pt x="1742103" y="125846"/>
                </a:lnTo>
                <a:lnTo>
                  <a:pt x="1785674" y="146775"/>
                </a:lnTo>
                <a:lnTo>
                  <a:pt x="1823020" y="168524"/>
                </a:lnTo>
                <a:lnTo>
                  <a:pt x="1854142" y="190967"/>
                </a:lnTo>
                <a:lnTo>
                  <a:pt x="1897713" y="237431"/>
                </a:lnTo>
                <a:lnTo>
                  <a:pt x="1916386" y="285158"/>
                </a:lnTo>
                <a:lnTo>
                  <a:pt x="1916386" y="309178"/>
                </a:lnTo>
                <a:lnTo>
                  <a:pt x="1897713" y="356905"/>
                </a:lnTo>
                <a:lnTo>
                  <a:pt x="1854142" y="403369"/>
                </a:lnTo>
                <a:lnTo>
                  <a:pt x="1823020" y="425812"/>
                </a:lnTo>
                <a:lnTo>
                  <a:pt x="1785674" y="447561"/>
                </a:lnTo>
                <a:lnTo>
                  <a:pt x="1742103" y="468490"/>
                </a:lnTo>
                <a:lnTo>
                  <a:pt x="1692308" y="488473"/>
                </a:lnTo>
                <a:lnTo>
                  <a:pt x="1636288" y="507382"/>
                </a:lnTo>
                <a:lnTo>
                  <a:pt x="1593743" y="519805"/>
                </a:lnTo>
                <a:lnTo>
                  <a:pt x="1549425" y="531271"/>
                </a:lnTo>
                <a:lnTo>
                  <a:pt x="1503475" y="541782"/>
                </a:lnTo>
                <a:lnTo>
                  <a:pt x="1456035" y="551337"/>
                </a:lnTo>
                <a:lnTo>
                  <a:pt x="1407248" y="559937"/>
                </a:lnTo>
                <a:lnTo>
                  <a:pt x="1357256" y="567582"/>
                </a:lnTo>
                <a:lnTo>
                  <a:pt x="1306199" y="574270"/>
                </a:lnTo>
                <a:lnTo>
                  <a:pt x="1254220" y="580004"/>
                </a:lnTo>
                <a:lnTo>
                  <a:pt x="1201461" y="584781"/>
                </a:lnTo>
                <a:lnTo>
                  <a:pt x="1148063" y="588603"/>
                </a:lnTo>
                <a:lnTo>
                  <a:pt x="1094169" y="591470"/>
                </a:lnTo>
                <a:lnTo>
                  <a:pt x="1039921" y="593381"/>
                </a:lnTo>
                <a:lnTo>
                  <a:pt x="985459" y="594337"/>
                </a:lnTo>
                <a:lnTo>
                  <a:pt x="930927" y="594337"/>
                </a:lnTo>
                <a:lnTo>
                  <a:pt x="876465" y="593381"/>
                </a:lnTo>
                <a:lnTo>
                  <a:pt x="822217" y="591470"/>
                </a:lnTo>
                <a:lnTo>
                  <a:pt x="768323" y="588603"/>
                </a:lnTo>
                <a:lnTo>
                  <a:pt x="714925" y="584781"/>
                </a:lnTo>
                <a:lnTo>
                  <a:pt x="662166" y="580004"/>
                </a:lnTo>
                <a:lnTo>
                  <a:pt x="610187" y="574270"/>
                </a:lnTo>
                <a:lnTo>
                  <a:pt x="559130" y="567582"/>
                </a:lnTo>
                <a:lnTo>
                  <a:pt x="509138" y="559937"/>
                </a:lnTo>
                <a:lnTo>
                  <a:pt x="460351" y="551337"/>
                </a:lnTo>
                <a:lnTo>
                  <a:pt x="412911" y="541782"/>
                </a:lnTo>
                <a:lnTo>
                  <a:pt x="366961" y="531271"/>
                </a:lnTo>
                <a:lnTo>
                  <a:pt x="322643" y="519805"/>
                </a:lnTo>
                <a:lnTo>
                  <a:pt x="280098" y="507382"/>
                </a:lnTo>
                <a:lnTo>
                  <a:pt x="224078" y="488473"/>
                </a:lnTo>
                <a:lnTo>
                  <a:pt x="174283" y="468490"/>
                </a:lnTo>
                <a:lnTo>
                  <a:pt x="130712" y="447561"/>
                </a:lnTo>
                <a:lnTo>
                  <a:pt x="93366" y="425812"/>
                </a:lnTo>
                <a:lnTo>
                  <a:pt x="62244" y="403369"/>
                </a:lnTo>
                <a:lnTo>
                  <a:pt x="18673" y="356905"/>
                </a:lnTo>
                <a:lnTo>
                  <a:pt x="0" y="309178"/>
                </a:lnTo>
                <a:lnTo>
                  <a:pt x="0" y="285158"/>
                </a:lnTo>
                <a:lnTo>
                  <a:pt x="6224" y="261200"/>
                </a:lnTo>
                <a:lnTo>
                  <a:pt x="37346" y="213979"/>
                </a:lnTo>
                <a:lnTo>
                  <a:pt x="93366" y="168524"/>
                </a:lnTo>
                <a:lnTo>
                  <a:pt x="130712" y="146775"/>
                </a:lnTo>
                <a:lnTo>
                  <a:pt x="174283" y="125846"/>
                </a:lnTo>
                <a:lnTo>
                  <a:pt x="224078" y="105863"/>
                </a:lnTo>
                <a:lnTo>
                  <a:pt x="280098" y="86954"/>
                </a:lnTo>
                <a:lnTo>
                  <a:pt x="322643" y="74532"/>
                </a:lnTo>
                <a:lnTo>
                  <a:pt x="366961" y="63065"/>
                </a:lnTo>
                <a:lnTo>
                  <a:pt x="412911" y="52554"/>
                </a:lnTo>
                <a:lnTo>
                  <a:pt x="460351" y="42999"/>
                </a:lnTo>
                <a:lnTo>
                  <a:pt x="509138" y="34399"/>
                </a:lnTo>
                <a:lnTo>
                  <a:pt x="559130" y="26755"/>
                </a:lnTo>
                <a:lnTo>
                  <a:pt x="610187" y="20066"/>
                </a:lnTo>
                <a:lnTo>
                  <a:pt x="662166" y="14333"/>
                </a:lnTo>
                <a:lnTo>
                  <a:pt x="714925" y="9555"/>
                </a:lnTo>
                <a:lnTo>
                  <a:pt x="768323" y="5733"/>
                </a:lnTo>
                <a:lnTo>
                  <a:pt x="822217" y="2866"/>
                </a:lnTo>
                <a:lnTo>
                  <a:pt x="876465" y="955"/>
                </a:lnTo>
                <a:lnTo>
                  <a:pt x="930927" y="0"/>
                </a:lnTo>
                <a:lnTo>
                  <a:pt x="985459" y="0"/>
                </a:lnTo>
                <a:lnTo>
                  <a:pt x="1039921" y="955"/>
                </a:lnTo>
                <a:lnTo>
                  <a:pt x="1094169" y="2866"/>
                </a:lnTo>
                <a:lnTo>
                  <a:pt x="1148063" y="5733"/>
                </a:lnTo>
                <a:lnTo>
                  <a:pt x="1201461" y="9555"/>
                </a:lnTo>
                <a:lnTo>
                  <a:pt x="1254220" y="14333"/>
                </a:lnTo>
                <a:lnTo>
                  <a:pt x="1306199" y="20066"/>
                </a:lnTo>
                <a:lnTo>
                  <a:pt x="1357256" y="26755"/>
                </a:lnTo>
                <a:lnTo>
                  <a:pt x="1407248" y="34399"/>
                </a:lnTo>
                <a:lnTo>
                  <a:pt x="1456035" y="42999"/>
                </a:lnTo>
                <a:lnTo>
                  <a:pt x="1503475" y="52554"/>
                </a:lnTo>
                <a:lnTo>
                  <a:pt x="1549425" y="63065"/>
                </a:lnTo>
                <a:lnTo>
                  <a:pt x="1593743" y="74532"/>
                </a:lnTo>
                <a:lnTo>
                  <a:pt x="1636288" y="86954"/>
                </a:lnTo>
                <a:close/>
              </a:path>
            </a:pathLst>
          </a:custGeom>
          <a:ln w="63499">
            <a:solidFill>
              <a:srgbClr val="00F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80556" y="2471247"/>
            <a:ext cx="5642610" cy="428625"/>
          </a:xfrm>
          <a:custGeom>
            <a:avLst/>
            <a:gdLst/>
            <a:ahLst/>
            <a:cxnLst/>
            <a:rect l="l" t="t" r="r" b="b"/>
            <a:pathLst>
              <a:path w="5642609" h="428625">
                <a:moveTo>
                  <a:pt x="0" y="140819"/>
                </a:moveTo>
                <a:lnTo>
                  <a:pt x="48792" y="155242"/>
                </a:lnTo>
                <a:lnTo>
                  <a:pt x="97674" y="169303"/>
                </a:lnTo>
                <a:lnTo>
                  <a:pt x="146644" y="183004"/>
                </a:lnTo>
                <a:lnTo>
                  <a:pt x="195699" y="196341"/>
                </a:lnTo>
                <a:lnTo>
                  <a:pt x="244838" y="209316"/>
                </a:lnTo>
                <a:lnTo>
                  <a:pt x="294058" y="221926"/>
                </a:lnTo>
                <a:lnTo>
                  <a:pt x="343359" y="234171"/>
                </a:lnTo>
                <a:lnTo>
                  <a:pt x="392739" y="246050"/>
                </a:lnTo>
                <a:lnTo>
                  <a:pt x="442194" y="257563"/>
                </a:lnTo>
                <a:lnTo>
                  <a:pt x="491725" y="268708"/>
                </a:lnTo>
                <a:lnTo>
                  <a:pt x="541328" y="279485"/>
                </a:lnTo>
                <a:lnTo>
                  <a:pt x="591002" y="289893"/>
                </a:lnTo>
                <a:lnTo>
                  <a:pt x="640745" y="299930"/>
                </a:lnTo>
                <a:lnTo>
                  <a:pt x="690555" y="309597"/>
                </a:lnTo>
                <a:lnTo>
                  <a:pt x="740431" y="318892"/>
                </a:lnTo>
                <a:lnTo>
                  <a:pt x="790371" y="327814"/>
                </a:lnTo>
                <a:lnTo>
                  <a:pt x="840372" y="336362"/>
                </a:lnTo>
                <a:lnTo>
                  <a:pt x="890434" y="344537"/>
                </a:lnTo>
                <a:lnTo>
                  <a:pt x="940553" y="352336"/>
                </a:lnTo>
                <a:lnTo>
                  <a:pt x="990729" y="359759"/>
                </a:lnTo>
                <a:lnTo>
                  <a:pt x="1040959" y="366805"/>
                </a:lnTo>
                <a:lnTo>
                  <a:pt x="1091242" y="373473"/>
                </a:lnTo>
                <a:lnTo>
                  <a:pt x="1141576" y="379763"/>
                </a:lnTo>
                <a:lnTo>
                  <a:pt x="1191958" y="385674"/>
                </a:lnTo>
                <a:lnTo>
                  <a:pt x="1242388" y="391204"/>
                </a:lnTo>
                <a:lnTo>
                  <a:pt x="1292863" y="396353"/>
                </a:lnTo>
                <a:lnTo>
                  <a:pt x="1343382" y="401120"/>
                </a:lnTo>
                <a:lnTo>
                  <a:pt x="1393942" y="405504"/>
                </a:lnTo>
                <a:lnTo>
                  <a:pt x="1444542" y="409505"/>
                </a:lnTo>
                <a:lnTo>
                  <a:pt x="1495180" y="413121"/>
                </a:lnTo>
                <a:lnTo>
                  <a:pt x="1545854" y="416351"/>
                </a:lnTo>
                <a:lnTo>
                  <a:pt x="1596563" y="419195"/>
                </a:lnTo>
                <a:lnTo>
                  <a:pt x="1647304" y="421653"/>
                </a:lnTo>
                <a:lnTo>
                  <a:pt x="1698076" y="423722"/>
                </a:lnTo>
                <a:lnTo>
                  <a:pt x="1748876" y="425402"/>
                </a:lnTo>
                <a:lnTo>
                  <a:pt x="1799704" y="426693"/>
                </a:lnTo>
                <a:lnTo>
                  <a:pt x="1850556" y="427594"/>
                </a:lnTo>
                <a:lnTo>
                  <a:pt x="1901432" y="428103"/>
                </a:lnTo>
                <a:lnTo>
                  <a:pt x="1951687" y="428213"/>
                </a:lnTo>
                <a:lnTo>
                  <a:pt x="2001918" y="427937"/>
                </a:lnTo>
                <a:lnTo>
                  <a:pt x="2052127" y="427294"/>
                </a:lnTo>
                <a:lnTo>
                  <a:pt x="2102315" y="426300"/>
                </a:lnTo>
                <a:lnTo>
                  <a:pt x="2152483" y="424973"/>
                </a:lnTo>
                <a:lnTo>
                  <a:pt x="2202632" y="423332"/>
                </a:lnTo>
                <a:lnTo>
                  <a:pt x="2252763" y="421393"/>
                </a:lnTo>
                <a:lnTo>
                  <a:pt x="2302879" y="419176"/>
                </a:lnTo>
                <a:lnTo>
                  <a:pt x="2352978" y="416697"/>
                </a:lnTo>
                <a:lnTo>
                  <a:pt x="2403064" y="413975"/>
                </a:lnTo>
                <a:lnTo>
                  <a:pt x="2453137" y="411027"/>
                </a:lnTo>
                <a:lnTo>
                  <a:pt x="2503197" y="407871"/>
                </a:lnTo>
                <a:lnTo>
                  <a:pt x="2553247" y="404525"/>
                </a:lnTo>
                <a:lnTo>
                  <a:pt x="2603288" y="401007"/>
                </a:lnTo>
                <a:lnTo>
                  <a:pt x="2653320" y="397334"/>
                </a:lnTo>
                <a:lnTo>
                  <a:pt x="2703345" y="393524"/>
                </a:lnTo>
                <a:lnTo>
                  <a:pt x="2753364" y="389596"/>
                </a:lnTo>
                <a:lnTo>
                  <a:pt x="2803378" y="385566"/>
                </a:lnTo>
                <a:lnTo>
                  <a:pt x="2853388" y="381453"/>
                </a:lnTo>
                <a:lnTo>
                  <a:pt x="2903396" y="377274"/>
                </a:lnTo>
                <a:lnTo>
                  <a:pt x="2953402" y="373048"/>
                </a:lnTo>
                <a:lnTo>
                  <a:pt x="3003408" y="368791"/>
                </a:lnTo>
                <a:lnTo>
                  <a:pt x="3053414" y="364523"/>
                </a:lnTo>
                <a:lnTo>
                  <a:pt x="3103423" y="360260"/>
                </a:lnTo>
                <a:lnTo>
                  <a:pt x="3153435" y="356020"/>
                </a:lnTo>
                <a:lnTo>
                  <a:pt x="3203451" y="351822"/>
                </a:lnTo>
                <a:lnTo>
                  <a:pt x="3253473" y="347683"/>
                </a:lnTo>
                <a:lnTo>
                  <a:pt x="3303501" y="343621"/>
                </a:lnTo>
                <a:lnTo>
                  <a:pt x="3353537" y="339653"/>
                </a:lnTo>
                <a:lnTo>
                  <a:pt x="3403582" y="335798"/>
                </a:lnTo>
                <a:lnTo>
                  <a:pt x="3453637" y="332073"/>
                </a:lnTo>
                <a:lnTo>
                  <a:pt x="3503703" y="328496"/>
                </a:lnTo>
                <a:lnTo>
                  <a:pt x="3553782" y="325085"/>
                </a:lnTo>
                <a:lnTo>
                  <a:pt x="3603874" y="321857"/>
                </a:lnTo>
                <a:lnTo>
                  <a:pt x="3653981" y="318831"/>
                </a:lnTo>
                <a:lnTo>
                  <a:pt x="3704104" y="316024"/>
                </a:lnTo>
                <a:lnTo>
                  <a:pt x="3754244" y="313454"/>
                </a:lnTo>
                <a:lnTo>
                  <a:pt x="3804402" y="311139"/>
                </a:lnTo>
                <a:lnTo>
                  <a:pt x="3854579" y="309097"/>
                </a:lnTo>
                <a:lnTo>
                  <a:pt x="3904777" y="307345"/>
                </a:lnTo>
                <a:lnTo>
                  <a:pt x="3954997" y="305901"/>
                </a:lnTo>
                <a:lnTo>
                  <a:pt x="4005239" y="304783"/>
                </a:lnTo>
                <a:lnTo>
                  <a:pt x="4057227" y="303982"/>
                </a:lnTo>
                <a:lnTo>
                  <a:pt x="4109334" y="303262"/>
                </a:lnTo>
                <a:lnTo>
                  <a:pt x="4161453" y="302210"/>
                </a:lnTo>
                <a:lnTo>
                  <a:pt x="4213473" y="300412"/>
                </a:lnTo>
                <a:lnTo>
                  <a:pt x="4265284" y="297454"/>
                </a:lnTo>
                <a:lnTo>
                  <a:pt x="4316778" y="292922"/>
                </a:lnTo>
                <a:lnTo>
                  <a:pt x="4367844" y="286403"/>
                </a:lnTo>
                <a:lnTo>
                  <a:pt x="4418374" y="277484"/>
                </a:lnTo>
                <a:lnTo>
                  <a:pt x="4468256" y="265749"/>
                </a:lnTo>
                <a:lnTo>
                  <a:pt x="4517383" y="250787"/>
                </a:lnTo>
                <a:lnTo>
                  <a:pt x="4565644" y="232182"/>
                </a:lnTo>
                <a:lnTo>
                  <a:pt x="4611012" y="210763"/>
                </a:lnTo>
                <a:lnTo>
                  <a:pt x="4655196" y="186992"/>
                </a:lnTo>
                <a:lnTo>
                  <a:pt x="4698780" y="162024"/>
                </a:lnTo>
                <a:lnTo>
                  <a:pt x="4742346" y="137014"/>
                </a:lnTo>
                <a:lnTo>
                  <a:pt x="4786475" y="113118"/>
                </a:lnTo>
                <a:lnTo>
                  <a:pt x="4831750" y="91491"/>
                </a:lnTo>
                <a:lnTo>
                  <a:pt x="4876386" y="73810"/>
                </a:lnTo>
                <a:lnTo>
                  <a:pt x="4921938" y="59025"/>
                </a:lnTo>
                <a:lnTo>
                  <a:pt x="4968243" y="46712"/>
                </a:lnTo>
                <a:lnTo>
                  <a:pt x="5015136" y="36451"/>
                </a:lnTo>
                <a:lnTo>
                  <a:pt x="5062455" y="27818"/>
                </a:lnTo>
                <a:lnTo>
                  <a:pt x="5110034" y="20390"/>
                </a:lnTo>
                <a:lnTo>
                  <a:pt x="5157711" y="13747"/>
                </a:lnTo>
                <a:lnTo>
                  <a:pt x="5211697" y="6991"/>
                </a:lnTo>
                <a:lnTo>
                  <a:pt x="5265894" y="1987"/>
                </a:lnTo>
                <a:lnTo>
                  <a:pt x="5319977" y="0"/>
                </a:lnTo>
                <a:lnTo>
                  <a:pt x="5373619" y="2294"/>
                </a:lnTo>
                <a:lnTo>
                  <a:pt x="5426492" y="10134"/>
                </a:lnTo>
                <a:lnTo>
                  <a:pt x="5478272" y="24786"/>
                </a:lnTo>
                <a:lnTo>
                  <a:pt x="5521736" y="43582"/>
                </a:lnTo>
                <a:lnTo>
                  <a:pt x="5561794" y="67088"/>
                </a:lnTo>
                <a:lnTo>
                  <a:pt x="5598205" y="94873"/>
                </a:lnTo>
                <a:lnTo>
                  <a:pt x="5630731" y="126503"/>
                </a:lnTo>
                <a:lnTo>
                  <a:pt x="5642383" y="169460"/>
                </a:lnTo>
              </a:path>
            </a:pathLst>
          </a:custGeom>
          <a:ln w="88900">
            <a:solidFill>
              <a:srgbClr val="00F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542156" y="2551926"/>
            <a:ext cx="338455" cy="384175"/>
          </a:xfrm>
          <a:custGeom>
            <a:avLst/>
            <a:gdLst/>
            <a:ahLst/>
            <a:cxnLst/>
            <a:rect l="l" t="t" r="r" b="b"/>
            <a:pathLst>
              <a:path w="338454" h="384175">
                <a:moveTo>
                  <a:pt x="338294" y="0"/>
                </a:moveTo>
                <a:lnTo>
                  <a:pt x="0" y="91763"/>
                </a:lnTo>
                <a:lnTo>
                  <a:pt x="260911" y="384176"/>
                </a:lnTo>
                <a:lnTo>
                  <a:pt x="338294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335057" y="5411047"/>
            <a:ext cx="2970530" cy="736600"/>
          </a:xfrm>
          <a:custGeom>
            <a:avLst/>
            <a:gdLst/>
            <a:ahLst/>
            <a:cxnLst/>
            <a:rect l="l" t="t" r="r" b="b"/>
            <a:pathLst>
              <a:path w="2970529" h="736600">
                <a:moveTo>
                  <a:pt x="2535307" y="107872"/>
                </a:moveTo>
                <a:lnTo>
                  <a:pt x="2595229" y="123616"/>
                </a:lnTo>
                <a:lnTo>
                  <a:pt x="2650712" y="139995"/>
                </a:lnTo>
                <a:lnTo>
                  <a:pt x="2701757" y="156961"/>
                </a:lnTo>
                <a:lnTo>
                  <a:pt x="2748363" y="174464"/>
                </a:lnTo>
                <a:lnTo>
                  <a:pt x="2790530" y="192455"/>
                </a:lnTo>
                <a:lnTo>
                  <a:pt x="2828259" y="210886"/>
                </a:lnTo>
                <a:lnTo>
                  <a:pt x="2861549" y="229708"/>
                </a:lnTo>
                <a:lnTo>
                  <a:pt x="2914813" y="268328"/>
                </a:lnTo>
                <a:lnTo>
                  <a:pt x="2950322" y="307926"/>
                </a:lnTo>
                <a:lnTo>
                  <a:pt x="2968077" y="348110"/>
                </a:lnTo>
                <a:lnTo>
                  <a:pt x="2970296" y="368299"/>
                </a:lnTo>
                <a:lnTo>
                  <a:pt x="2968077" y="388489"/>
                </a:lnTo>
                <a:lnTo>
                  <a:pt x="2950322" y="428673"/>
                </a:lnTo>
                <a:lnTo>
                  <a:pt x="2914813" y="468270"/>
                </a:lnTo>
                <a:lnTo>
                  <a:pt x="2861549" y="506891"/>
                </a:lnTo>
                <a:lnTo>
                  <a:pt x="2828259" y="525713"/>
                </a:lnTo>
                <a:lnTo>
                  <a:pt x="2790530" y="544144"/>
                </a:lnTo>
                <a:lnTo>
                  <a:pt x="2748363" y="562135"/>
                </a:lnTo>
                <a:lnTo>
                  <a:pt x="2701757" y="579638"/>
                </a:lnTo>
                <a:lnTo>
                  <a:pt x="2650712" y="596603"/>
                </a:lnTo>
                <a:lnTo>
                  <a:pt x="2595229" y="612983"/>
                </a:lnTo>
                <a:lnTo>
                  <a:pt x="2535307" y="628727"/>
                </a:lnTo>
                <a:lnTo>
                  <a:pt x="2493276" y="638756"/>
                </a:lnTo>
                <a:lnTo>
                  <a:pt x="2450078" y="648295"/>
                </a:lnTo>
                <a:lnTo>
                  <a:pt x="2405771" y="657346"/>
                </a:lnTo>
                <a:lnTo>
                  <a:pt x="2360413" y="665907"/>
                </a:lnTo>
                <a:lnTo>
                  <a:pt x="2314063" y="673979"/>
                </a:lnTo>
                <a:lnTo>
                  <a:pt x="2266779" y="681562"/>
                </a:lnTo>
                <a:lnTo>
                  <a:pt x="2218620" y="688656"/>
                </a:lnTo>
                <a:lnTo>
                  <a:pt x="2169644" y="695261"/>
                </a:lnTo>
                <a:lnTo>
                  <a:pt x="2119908" y="701376"/>
                </a:lnTo>
                <a:lnTo>
                  <a:pt x="2069473" y="707002"/>
                </a:lnTo>
                <a:lnTo>
                  <a:pt x="2018395" y="712139"/>
                </a:lnTo>
                <a:lnTo>
                  <a:pt x="1966734" y="716786"/>
                </a:lnTo>
                <a:lnTo>
                  <a:pt x="1914547" y="720945"/>
                </a:lnTo>
                <a:lnTo>
                  <a:pt x="1861894" y="724614"/>
                </a:lnTo>
                <a:lnTo>
                  <a:pt x="1808832" y="727794"/>
                </a:lnTo>
                <a:lnTo>
                  <a:pt x="1755419" y="730484"/>
                </a:lnTo>
                <a:lnTo>
                  <a:pt x="1701715" y="732686"/>
                </a:lnTo>
                <a:lnTo>
                  <a:pt x="1647778" y="734398"/>
                </a:lnTo>
                <a:lnTo>
                  <a:pt x="1593665" y="735621"/>
                </a:lnTo>
                <a:lnTo>
                  <a:pt x="1539436" y="736355"/>
                </a:lnTo>
                <a:lnTo>
                  <a:pt x="1485148" y="736600"/>
                </a:lnTo>
                <a:lnTo>
                  <a:pt x="1430860" y="736355"/>
                </a:lnTo>
                <a:lnTo>
                  <a:pt x="1376631" y="735621"/>
                </a:lnTo>
                <a:lnTo>
                  <a:pt x="1322518" y="734398"/>
                </a:lnTo>
                <a:lnTo>
                  <a:pt x="1268580" y="732686"/>
                </a:lnTo>
                <a:lnTo>
                  <a:pt x="1214876" y="730484"/>
                </a:lnTo>
                <a:lnTo>
                  <a:pt x="1161464" y="727794"/>
                </a:lnTo>
                <a:lnTo>
                  <a:pt x="1108402" y="724614"/>
                </a:lnTo>
                <a:lnTo>
                  <a:pt x="1055748" y="720945"/>
                </a:lnTo>
                <a:lnTo>
                  <a:pt x="1003562" y="716786"/>
                </a:lnTo>
                <a:lnTo>
                  <a:pt x="951900" y="712139"/>
                </a:lnTo>
                <a:lnTo>
                  <a:pt x="900823" y="707002"/>
                </a:lnTo>
                <a:lnTo>
                  <a:pt x="850387" y="701376"/>
                </a:lnTo>
                <a:lnTo>
                  <a:pt x="800652" y="695261"/>
                </a:lnTo>
                <a:lnTo>
                  <a:pt x="751676" y="688656"/>
                </a:lnTo>
                <a:lnTo>
                  <a:pt x="703517" y="681562"/>
                </a:lnTo>
                <a:lnTo>
                  <a:pt x="656233" y="673979"/>
                </a:lnTo>
                <a:lnTo>
                  <a:pt x="609883" y="665907"/>
                </a:lnTo>
                <a:lnTo>
                  <a:pt x="564525" y="657346"/>
                </a:lnTo>
                <a:lnTo>
                  <a:pt x="520218" y="648295"/>
                </a:lnTo>
                <a:lnTo>
                  <a:pt x="477020" y="638756"/>
                </a:lnTo>
                <a:lnTo>
                  <a:pt x="434989" y="628727"/>
                </a:lnTo>
                <a:lnTo>
                  <a:pt x="375067" y="612983"/>
                </a:lnTo>
                <a:lnTo>
                  <a:pt x="319584" y="596603"/>
                </a:lnTo>
                <a:lnTo>
                  <a:pt x="268539" y="579638"/>
                </a:lnTo>
                <a:lnTo>
                  <a:pt x="221933" y="562135"/>
                </a:lnTo>
                <a:lnTo>
                  <a:pt x="179766" y="544144"/>
                </a:lnTo>
                <a:lnTo>
                  <a:pt x="142037" y="525713"/>
                </a:lnTo>
                <a:lnTo>
                  <a:pt x="108747" y="506891"/>
                </a:lnTo>
                <a:lnTo>
                  <a:pt x="55483" y="468270"/>
                </a:lnTo>
                <a:lnTo>
                  <a:pt x="19974" y="428673"/>
                </a:lnTo>
                <a:lnTo>
                  <a:pt x="2219" y="388489"/>
                </a:lnTo>
                <a:lnTo>
                  <a:pt x="0" y="368299"/>
                </a:lnTo>
                <a:lnTo>
                  <a:pt x="2219" y="348110"/>
                </a:lnTo>
                <a:lnTo>
                  <a:pt x="19974" y="307926"/>
                </a:lnTo>
                <a:lnTo>
                  <a:pt x="55483" y="268328"/>
                </a:lnTo>
                <a:lnTo>
                  <a:pt x="108747" y="229708"/>
                </a:lnTo>
                <a:lnTo>
                  <a:pt x="142037" y="210886"/>
                </a:lnTo>
                <a:lnTo>
                  <a:pt x="179766" y="192455"/>
                </a:lnTo>
                <a:lnTo>
                  <a:pt x="221933" y="174464"/>
                </a:lnTo>
                <a:lnTo>
                  <a:pt x="268539" y="156961"/>
                </a:lnTo>
                <a:lnTo>
                  <a:pt x="319584" y="139995"/>
                </a:lnTo>
                <a:lnTo>
                  <a:pt x="375067" y="123616"/>
                </a:lnTo>
                <a:lnTo>
                  <a:pt x="434989" y="107872"/>
                </a:lnTo>
                <a:lnTo>
                  <a:pt x="477020" y="97843"/>
                </a:lnTo>
                <a:lnTo>
                  <a:pt x="520218" y="88303"/>
                </a:lnTo>
                <a:lnTo>
                  <a:pt x="564525" y="79253"/>
                </a:lnTo>
                <a:lnTo>
                  <a:pt x="609883" y="70691"/>
                </a:lnTo>
                <a:lnTo>
                  <a:pt x="656233" y="62619"/>
                </a:lnTo>
                <a:lnTo>
                  <a:pt x="703517" y="55037"/>
                </a:lnTo>
                <a:lnTo>
                  <a:pt x="751676" y="47943"/>
                </a:lnTo>
                <a:lnTo>
                  <a:pt x="800652" y="41338"/>
                </a:lnTo>
                <a:lnTo>
                  <a:pt x="850387" y="35223"/>
                </a:lnTo>
                <a:lnTo>
                  <a:pt x="900823" y="29597"/>
                </a:lnTo>
                <a:lnTo>
                  <a:pt x="951900" y="24460"/>
                </a:lnTo>
                <a:lnTo>
                  <a:pt x="1003562" y="19813"/>
                </a:lnTo>
                <a:lnTo>
                  <a:pt x="1055748" y="15654"/>
                </a:lnTo>
                <a:lnTo>
                  <a:pt x="1108402" y="11985"/>
                </a:lnTo>
                <a:lnTo>
                  <a:pt x="1161464" y="8805"/>
                </a:lnTo>
                <a:lnTo>
                  <a:pt x="1214876" y="6115"/>
                </a:lnTo>
                <a:lnTo>
                  <a:pt x="1268580" y="3913"/>
                </a:lnTo>
                <a:lnTo>
                  <a:pt x="1322518" y="2201"/>
                </a:lnTo>
                <a:lnTo>
                  <a:pt x="1376631" y="978"/>
                </a:lnTo>
                <a:lnTo>
                  <a:pt x="1430860" y="244"/>
                </a:lnTo>
                <a:lnTo>
                  <a:pt x="1485148" y="0"/>
                </a:lnTo>
                <a:lnTo>
                  <a:pt x="1539436" y="244"/>
                </a:lnTo>
                <a:lnTo>
                  <a:pt x="1593665" y="978"/>
                </a:lnTo>
                <a:lnTo>
                  <a:pt x="1647778" y="2201"/>
                </a:lnTo>
                <a:lnTo>
                  <a:pt x="1701715" y="3913"/>
                </a:lnTo>
                <a:lnTo>
                  <a:pt x="1755419" y="6115"/>
                </a:lnTo>
                <a:lnTo>
                  <a:pt x="1808832" y="8805"/>
                </a:lnTo>
                <a:lnTo>
                  <a:pt x="1861894" y="11985"/>
                </a:lnTo>
                <a:lnTo>
                  <a:pt x="1914547" y="15654"/>
                </a:lnTo>
                <a:lnTo>
                  <a:pt x="1966734" y="19813"/>
                </a:lnTo>
                <a:lnTo>
                  <a:pt x="2018395" y="24460"/>
                </a:lnTo>
                <a:lnTo>
                  <a:pt x="2069473" y="29597"/>
                </a:lnTo>
                <a:lnTo>
                  <a:pt x="2119908" y="35223"/>
                </a:lnTo>
                <a:lnTo>
                  <a:pt x="2169644" y="41338"/>
                </a:lnTo>
                <a:lnTo>
                  <a:pt x="2218620" y="47943"/>
                </a:lnTo>
                <a:lnTo>
                  <a:pt x="2266779" y="55037"/>
                </a:lnTo>
                <a:lnTo>
                  <a:pt x="2314063" y="62619"/>
                </a:lnTo>
                <a:lnTo>
                  <a:pt x="2360413" y="70691"/>
                </a:lnTo>
                <a:lnTo>
                  <a:pt x="2405771" y="79253"/>
                </a:lnTo>
                <a:lnTo>
                  <a:pt x="2450078" y="88303"/>
                </a:lnTo>
                <a:lnTo>
                  <a:pt x="2493276" y="97843"/>
                </a:lnTo>
                <a:lnTo>
                  <a:pt x="2535307" y="107872"/>
                </a:lnTo>
              </a:path>
            </a:pathLst>
          </a:custGeom>
          <a:ln w="762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14">
                <a:latin typeface="Tahoma"/>
                <a:cs typeface="Tahoma"/>
              </a:rPr>
              <a:t>10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Example </a:t>
            </a:r>
            <a:r>
              <a:rPr dirty="0" spc="260"/>
              <a:t>TCP</a:t>
            </a:r>
            <a:r>
              <a:rPr dirty="0" spc="-585"/>
              <a:t> </a:t>
            </a:r>
            <a:r>
              <a:rPr dirty="0" spc="-180"/>
              <a:t>Server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6700" y="2209800"/>
            <a:ext cx="9413875" cy="5643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urier New"/>
                <a:cs typeface="Courier New"/>
              </a:rPr>
              <a:t>protoinfo </a:t>
            </a:r>
            <a:r>
              <a:rPr dirty="0" sz="2200">
                <a:latin typeface="Courier New"/>
                <a:cs typeface="Courier New"/>
              </a:rPr>
              <a:t>= </a:t>
            </a:r>
            <a:r>
              <a:rPr dirty="0" sz="2200" spc="-5">
                <a:latin typeface="Courier New"/>
                <a:cs typeface="Courier New"/>
              </a:rPr>
              <a:t>getprotobyname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(“tcp”);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latin typeface="Courier New"/>
                <a:cs typeface="Courier New"/>
              </a:rPr>
              <a:t>sd </a:t>
            </a:r>
            <a:r>
              <a:rPr dirty="0" sz="2200">
                <a:latin typeface="Courier New"/>
                <a:cs typeface="Courier New"/>
              </a:rPr>
              <a:t>= </a:t>
            </a:r>
            <a:r>
              <a:rPr dirty="0" sz="2200" spc="-5">
                <a:latin typeface="Courier New"/>
                <a:cs typeface="Courier New"/>
              </a:rPr>
              <a:t>socket(PF_INET, SOCK_STREAM,</a:t>
            </a:r>
            <a:r>
              <a:rPr dirty="0" sz="2200" spc="-6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protoinfo-&gt;p_proto);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620"/>
              </a:lnSpc>
            </a:pPr>
            <a:r>
              <a:rPr dirty="0" sz="2200" spc="-5">
                <a:latin typeface="Courier New"/>
                <a:cs typeface="Courier New"/>
              </a:rPr>
              <a:t>/* setup endpoint info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*/</a:t>
            </a:r>
            <a:endParaRPr sz="2200">
              <a:latin typeface="Courier New"/>
              <a:cs typeface="Courier New"/>
            </a:endParaRPr>
          </a:p>
          <a:p>
            <a:pPr marL="12700" marR="2854960">
              <a:lnSpc>
                <a:spcPts val="2600"/>
              </a:lnSpc>
              <a:spcBef>
                <a:spcPts val="100"/>
              </a:spcBef>
            </a:pPr>
            <a:r>
              <a:rPr dirty="0" sz="2200" spc="-5">
                <a:latin typeface="Courier New"/>
                <a:cs typeface="Courier New"/>
              </a:rPr>
              <a:t>memset ((char *)&amp;sin,0x0,sizeof </a:t>
            </a:r>
            <a:r>
              <a:rPr dirty="0" sz="2200">
                <a:latin typeface="Courier New"/>
                <a:cs typeface="Courier New"/>
              </a:rPr>
              <a:t>(sin));  </a:t>
            </a:r>
            <a:r>
              <a:rPr dirty="0" sz="2200" spc="-5">
                <a:latin typeface="Courier New"/>
                <a:cs typeface="Courier New"/>
              </a:rPr>
              <a:t>sin.sin_family </a:t>
            </a:r>
            <a:r>
              <a:rPr dirty="0" sz="2200">
                <a:latin typeface="Courier New"/>
                <a:cs typeface="Courier New"/>
              </a:rPr>
              <a:t>= AF_INET;  </a:t>
            </a:r>
            <a:r>
              <a:rPr dirty="0" sz="2200" spc="-5">
                <a:latin typeface="Courier New"/>
                <a:cs typeface="Courier New"/>
              </a:rPr>
              <a:t>sin.sin_addr.s_addr </a:t>
            </a:r>
            <a:r>
              <a:rPr dirty="0" sz="2200">
                <a:latin typeface="Courier New"/>
                <a:cs typeface="Courier New"/>
              </a:rPr>
              <a:t>=</a:t>
            </a:r>
            <a:r>
              <a:rPr dirty="0" sz="2200" spc="-3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INADDR_ANY;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20"/>
              </a:lnSpc>
            </a:pPr>
            <a:r>
              <a:rPr dirty="0" u="dbl" sz="2200" spc="-5">
                <a:uFill>
                  <a:solidFill>
                    <a:srgbClr val="A9A9A9"/>
                  </a:solidFill>
                </a:uFill>
                <a:latin typeface="Courier New"/>
                <a:cs typeface="Courier New"/>
              </a:rPr>
              <a:t>s</a:t>
            </a:r>
            <a:r>
              <a:rPr dirty="0" sz="2200" spc="-5">
                <a:latin typeface="Courier New"/>
                <a:cs typeface="Courier New"/>
              </a:rPr>
              <a:t>in.sin_port </a:t>
            </a:r>
            <a:r>
              <a:rPr dirty="0" sz="2200">
                <a:latin typeface="Courier New"/>
                <a:cs typeface="Courier New"/>
              </a:rPr>
              <a:t>= </a:t>
            </a:r>
            <a:r>
              <a:rPr dirty="0" sz="2200" spc="-5">
                <a:latin typeface="Courier New"/>
                <a:cs typeface="Courier New"/>
              </a:rPr>
              <a:t>htons ((u_short) atoi (argv</a:t>
            </a:r>
            <a:r>
              <a:rPr dirty="0" sz="2200" spc="-8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[PORT_POS]));</a:t>
            </a:r>
            <a:endParaRPr sz="2200">
              <a:latin typeface="Courier New"/>
              <a:cs typeface="Courier New"/>
            </a:endParaRPr>
          </a:p>
          <a:p>
            <a:pPr marL="12700" marR="1346200">
              <a:lnSpc>
                <a:spcPct val="197000"/>
              </a:lnSpc>
            </a:pPr>
            <a:r>
              <a:rPr dirty="0" sz="2200" spc="-5">
                <a:latin typeface="Courier New"/>
                <a:cs typeface="Courier New"/>
              </a:rPr>
              <a:t>bind (sd, (struct sockaddr *)&amp;sin, </a:t>
            </a:r>
            <a:r>
              <a:rPr dirty="0" sz="2200">
                <a:latin typeface="Courier New"/>
                <a:cs typeface="Courier New"/>
              </a:rPr>
              <a:t>sizeof(sin));  </a:t>
            </a:r>
            <a:r>
              <a:rPr dirty="0" sz="2200" spc="-5">
                <a:latin typeface="Courier New"/>
                <a:cs typeface="Courier New"/>
              </a:rPr>
              <a:t>listen (sd,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QLEN);</a:t>
            </a:r>
            <a:endParaRPr sz="2200">
              <a:latin typeface="Courier New"/>
              <a:cs typeface="Courier New"/>
            </a:endParaRPr>
          </a:p>
          <a:p>
            <a:pPr marL="12700" marR="3860165">
              <a:lnSpc>
                <a:spcPct val="197000"/>
              </a:lnSpc>
            </a:pPr>
            <a:r>
              <a:rPr dirty="0" sz="2200" spc="-5">
                <a:latin typeface="Courier New"/>
                <a:cs typeface="Courier New"/>
              </a:rPr>
              <a:t>sd2 </a:t>
            </a:r>
            <a:r>
              <a:rPr dirty="0" sz="2200">
                <a:latin typeface="Courier New"/>
                <a:cs typeface="Courier New"/>
              </a:rPr>
              <a:t>= </a:t>
            </a:r>
            <a:r>
              <a:rPr dirty="0" sz="2200" spc="-5">
                <a:latin typeface="Courier New"/>
                <a:cs typeface="Courier New"/>
              </a:rPr>
              <a:t>accept</a:t>
            </a:r>
            <a:r>
              <a:rPr dirty="0" sz="2200" spc="-10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(sd,&amp;addr,&amp;addrlen);  </a:t>
            </a:r>
            <a:r>
              <a:rPr dirty="0" sz="2200" spc="-5">
                <a:latin typeface="Courier New"/>
                <a:cs typeface="Courier New"/>
              </a:rPr>
              <a:t>write (sd2,msg,strlen</a:t>
            </a:r>
            <a:r>
              <a:rPr dirty="0" sz="2200" spc="-3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(msg));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2523" y="2708480"/>
            <a:ext cx="1019522" cy="708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20161" y="2749369"/>
            <a:ext cx="905510" cy="594995"/>
          </a:xfrm>
          <a:custGeom>
            <a:avLst/>
            <a:gdLst/>
            <a:ahLst/>
            <a:cxnLst/>
            <a:rect l="l" t="t" r="r" b="b"/>
            <a:pathLst>
              <a:path w="905510" h="594995">
                <a:moveTo>
                  <a:pt x="772655" y="87073"/>
                </a:moveTo>
                <a:lnTo>
                  <a:pt x="813162" y="117517"/>
                </a:lnTo>
                <a:lnTo>
                  <a:pt x="846303" y="150466"/>
                </a:lnTo>
                <a:lnTo>
                  <a:pt x="872080" y="185418"/>
                </a:lnTo>
                <a:lnTo>
                  <a:pt x="890492" y="221873"/>
                </a:lnTo>
                <a:lnTo>
                  <a:pt x="901539" y="259330"/>
                </a:lnTo>
                <a:lnTo>
                  <a:pt x="905222" y="297288"/>
                </a:lnTo>
                <a:lnTo>
                  <a:pt x="901539" y="335245"/>
                </a:lnTo>
                <a:lnTo>
                  <a:pt x="890492" y="372702"/>
                </a:lnTo>
                <a:lnTo>
                  <a:pt x="872080" y="409157"/>
                </a:lnTo>
                <a:lnTo>
                  <a:pt x="846303" y="444110"/>
                </a:lnTo>
                <a:lnTo>
                  <a:pt x="813162" y="477058"/>
                </a:lnTo>
                <a:lnTo>
                  <a:pt x="772655" y="507502"/>
                </a:lnTo>
                <a:lnTo>
                  <a:pt x="733178" y="530603"/>
                </a:lnTo>
                <a:lnTo>
                  <a:pt x="690819" y="550150"/>
                </a:lnTo>
                <a:lnTo>
                  <a:pt x="646059" y="566143"/>
                </a:lnTo>
                <a:lnTo>
                  <a:pt x="599378" y="578582"/>
                </a:lnTo>
                <a:lnTo>
                  <a:pt x="551256" y="587468"/>
                </a:lnTo>
                <a:lnTo>
                  <a:pt x="502173" y="592799"/>
                </a:lnTo>
                <a:lnTo>
                  <a:pt x="452611" y="594576"/>
                </a:lnTo>
                <a:lnTo>
                  <a:pt x="403048" y="592799"/>
                </a:lnTo>
                <a:lnTo>
                  <a:pt x="353965" y="587468"/>
                </a:lnTo>
                <a:lnTo>
                  <a:pt x="305843" y="578582"/>
                </a:lnTo>
                <a:lnTo>
                  <a:pt x="259162" y="566143"/>
                </a:lnTo>
                <a:lnTo>
                  <a:pt x="214402" y="550150"/>
                </a:lnTo>
                <a:lnTo>
                  <a:pt x="172043" y="530603"/>
                </a:lnTo>
                <a:lnTo>
                  <a:pt x="132566" y="507502"/>
                </a:lnTo>
                <a:lnTo>
                  <a:pt x="92060" y="477058"/>
                </a:lnTo>
                <a:lnTo>
                  <a:pt x="58918" y="444110"/>
                </a:lnTo>
                <a:lnTo>
                  <a:pt x="33141" y="409157"/>
                </a:lnTo>
                <a:lnTo>
                  <a:pt x="14729" y="372702"/>
                </a:lnTo>
                <a:lnTo>
                  <a:pt x="3682" y="335245"/>
                </a:lnTo>
                <a:lnTo>
                  <a:pt x="0" y="297288"/>
                </a:lnTo>
                <a:lnTo>
                  <a:pt x="3682" y="259330"/>
                </a:lnTo>
                <a:lnTo>
                  <a:pt x="14729" y="221873"/>
                </a:lnTo>
                <a:lnTo>
                  <a:pt x="33141" y="185418"/>
                </a:lnTo>
                <a:lnTo>
                  <a:pt x="58918" y="150466"/>
                </a:lnTo>
                <a:lnTo>
                  <a:pt x="92060" y="117517"/>
                </a:lnTo>
                <a:lnTo>
                  <a:pt x="132566" y="87073"/>
                </a:lnTo>
                <a:lnTo>
                  <a:pt x="172043" y="63972"/>
                </a:lnTo>
                <a:lnTo>
                  <a:pt x="214402" y="44425"/>
                </a:lnTo>
                <a:lnTo>
                  <a:pt x="259162" y="28432"/>
                </a:lnTo>
                <a:lnTo>
                  <a:pt x="305843" y="15993"/>
                </a:lnTo>
                <a:lnTo>
                  <a:pt x="353965" y="7108"/>
                </a:lnTo>
                <a:lnTo>
                  <a:pt x="403048" y="1777"/>
                </a:lnTo>
                <a:lnTo>
                  <a:pt x="452611" y="0"/>
                </a:lnTo>
                <a:lnTo>
                  <a:pt x="502173" y="1777"/>
                </a:lnTo>
                <a:lnTo>
                  <a:pt x="551256" y="7108"/>
                </a:lnTo>
                <a:lnTo>
                  <a:pt x="599378" y="15993"/>
                </a:lnTo>
                <a:lnTo>
                  <a:pt x="646059" y="28432"/>
                </a:lnTo>
                <a:lnTo>
                  <a:pt x="690819" y="44425"/>
                </a:lnTo>
                <a:lnTo>
                  <a:pt x="733178" y="63972"/>
                </a:lnTo>
                <a:lnTo>
                  <a:pt x="772655" y="87073"/>
                </a:lnTo>
                <a:close/>
              </a:path>
            </a:pathLst>
          </a:custGeom>
          <a:ln w="63500">
            <a:solidFill>
              <a:srgbClr val="0090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71635" y="3368647"/>
            <a:ext cx="2784475" cy="3378200"/>
          </a:xfrm>
          <a:custGeom>
            <a:avLst/>
            <a:gdLst/>
            <a:ahLst/>
            <a:cxnLst/>
            <a:rect l="l" t="t" r="r" b="b"/>
            <a:pathLst>
              <a:path w="2784475" h="3378200">
                <a:moveTo>
                  <a:pt x="736050" y="0"/>
                </a:moveTo>
                <a:lnTo>
                  <a:pt x="690243" y="18280"/>
                </a:lnTo>
                <a:lnTo>
                  <a:pt x="645441" y="38492"/>
                </a:lnTo>
                <a:lnTo>
                  <a:pt x="601697" y="60589"/>
                </a:lnTo>
                <a:lnTo>
                  <a:pt x="559064" y="84526"/>
                </a:lnTo>
                <a:lnTo>
                  <a:pt x="517596" y="110256"/>
                </a:lnTo>
                <a:lnTo>
                  <a:pt x="477347" y="137734"/>
                </a:lnTo>
                <a:lnTo>
                  <a:pt x="438370" y="166914"/>
                </a:lnTo>
                <a:lnTo>
                  <a:pt x="400718" y="197751"/>
                </a:lnTo>
                <a:lnTo>
                  <a:pt x="364445" y="230198"/>
                </a:lnTo>
                <a:lnTo>
                  <a:pt x="329604" y="264211"/>
                </a:lnTo>
                <a:lnTo>
                  <a:pt x="296249" y="299742"/>
                </a:lnTo>
                <a:lnTo>
                  <a:pt x="264433" y="336747"/>
                </a:lnTo>
                <a:lnTo>
                  <a:pt x="234209" y="375179"/>
                </a:lnTo>
                <a:lnTo>
                  <a:pt x="205632" y="414993"/>
                </a:lnTo>
                <a:lnTo>
                  <a:pt x="178754" y="456143"/>
                </a:lnTo>
                <a:lnTo>
                  <a:pt x="153629" y="498584"/>
                </a:lnTo>
                <a:lnTo>
                  <a:pt x="130463" y="541874"/>
                </a:lnTo>
                <a:lnTo>
                  <a:pt x="109265" y="585830"/>
                </a:lnTo>
                <a:lnTo>
                  <a:pt x="90014" y="630405"/>
                </a:lnTo>
                <a:lnTo>
                  <a:pt x="72689" y="675550"/>
                </a:lnTo>
                <a:lnTo>
                  <a:pt x="57269" y="721215"/>
                </a:lnTo>
                <a:lnTo>
                  <a:pt x="43734" y="767352"/>
                </a:lnTo>
                <a:lnTo>
                  <a:pt x="32063" y="813912"/>
                </a:lnTo>
                <a:lnTo>
                  <a:pt x="22234" y="860847"/>
                </a:lnTo>
                <a:lnTo>
                  <a:pt x="14227" y="908106"/>
                </a:lnTo>
                <a:lnTo>
                  <a:pt x="8021" y="955643"/>
                </a:lnTo>
                <a:lnTo>
                  <a:pt x="3595" y="1003407"/>
                </a:lnTo>
                <a:lnTo>
                  <a:pt x="929" y="1051350"/>
                </a:lnTo>
                <a:lnTo>
                  <a:pt x="1" y="1099423"/>
                </a:lnTo>
                <a:lnTo>
                  <a:pt x="790" y="1147578"/>
                </a:lnTo>
                <a:lnTo>
                  <a:pt x="3276" y="1195765"/>
                </a:lnTo>
                <a:lnTo>
                  <a:pt x="7438" y="1243936"/>
                </a:lnTo>
                <a:lnTo>
                  <a:pt x="13255" y="1292042"/>
                </a:lnTo>
                <a:lnTo>
                  <a:pt x="20706" y="1340034"/>
                </a:lnTo>
                <a:lnTo>
                  <a:pt x="29770" y="1387863"/>
                </a:lnTo>
                <a:lnTo>
                  <a:pt x="40426" y="1435480"/>
                </a:lnTo>
                <a:lnTo>
                  <a:pt x="52654" y="1482838"/>
                </a:lnTo>
                <a:lnTo>
                  <a:pt x="66433" y="1529886"/>
                </a:lnTo>
                <a:lnTo>
                  <a:pt x="81741" y="1576576"/>
                </a:lnTo>
                <a:lnTo>
                  <a:pt x="98558" y="1622859"/>
                </a:lnTo>
                <a:lnTo>
                  <a:pt x="116863" y="1668687"/>
                </a:lnTo>
                <a:lnTo>
                  <a:pt x="137058" y="1714442"/>
                </a:lnTo>
                <a:lnTo>
                  <a:pt x="159087" y="1759327"/>
                </a:lnTo>
                <a:lnTo>
                  <a:pt x="182910" y="1803135"/>
                </a:lnTo>
                <a:lnTo>
                  <a:pt x="208488" y="1845657"/>
                </a:lnTo>
                <a:lnTo>
                  <a:pt x="235785" y="1886686"/>
                </a:lnTo>
                <a:lnTo>
                  <a:pt x="264761" y="1926015"/>
                </a:lnTo>
                <a:lnTo>
                  <a:pt x="295378" y="1963434"/>
                </a:lnTo>
                <a:lnTo>
                  <a:pt x="327597" y="1998737"/>
                </a:lnTo>
                <a:lnTo>
                  <a:pt x="361381" y="2031716"/>
                </a:lnTo>
                <a:lnTo>
                  <a:pt x="396691" y="2062163"/>
                </a:lnTo>
                <a:lnTo>
                  <a:pt x="433488" y="2089870"/>
                </a:lnTo>
                <a:lnTo>
                  <a:pt x="471735" y="2114630"/>
                </a:lnTo>
                <a:lnTo>
                  <a:pt x="511393" y="2136234"/>
                </a:lnTo>
                <a:lnTo>
                  <a:pt x="552423" y="2154475"/>
                </a:lnTo>
                <a:lnTo>
                  <a:pt x="594788" y="2169146"/>
                </a:lnTo>
                <a:lnTo>
                  <a:pt x="638448" y="2180038"/>
                </a:lnTo>
                <a:lnTo>
                  <a:pt x="683366" y="2186943"/>
                </a:lnTo>
                <a:lnTo>
                  <a:pt x="729503" y="2189655"/>
                </a:lnTo>
                <a:lnTo>
                  <a:pt x="776821" y="2187964"/>
                </a:lnTo>
                <a:lnTo>
                  <a:pt x="826710" y="2181223"/>
                </a:lnTo>
                <a:lnTo>
                  <a:pt x="875999" y="2170809"/>
                </a:lnTo>
                <a:lnTo>
                  <a:pt x="925075" y="2158955"/>
                </a:lnTo>
                <a:lnTo>
                  <a:pt x="974322" y="2147893"/>
                </a:lnTo>
                <a:lnTo>
                  <a:pt x="1023547" y="2139536"/>
                </a:lnTo>
                <a:lnTo>
                  <a:pt x="1073069" y="2134091"/>
                </a:lnTo>
                <a:lnTo>
                  <a:pt x="1122774" y="2131486"/>
                </a:lnTo>
                <a:lnTo>
                  <a:pt x="1172549" y="2131651"/>
                </a:lnTo>
                <a:lnTo>
                  <a:pt x="1222281" y="2134515"/>
                </a:lnTo>
                <a:lnTo>
                  <a:pt x="1271857" y="2140007"/>
                </a:lnTo>
                <a:lnTo>
                  <a:pt x="1321164" y="2148057"/>
                </a:lnTo>
                <a:lnTo>
                  <a:pt x="1370296" y="2158657"/>
                </a:lnTo>
                <a:lnTo>
                  <a:pt x="1418580" y="2171667"/>
                </a:lnTo>
                <a:lnTo>
                  <a:pt x="1465893" y="2187032"/>
                </a:lnTo>
                <a:lnTo>
                  <a:pt x="1512113" y="2204697"/>
                </a:lnTo>
                <a:lnTo>
                  <a:pt x="1557117" y="2224608"/>
                </a:lnTo>
                <a:lnTo>
                  <a:pt x="1600781" y="2246711"/>
                </a:lnTo>
                <a:lnTo>
                  <a:pt x="1642984" y="2270951"/>
                </a:lnTo>
                <a:lnTo>
                  <a:pt x="1683601" y="2297273"/>
                </a:lnTo>
                <a:lnTo>
                  <a:pt x="1722511" y="2325623"/>
                </a:lnTo>
                <a:lnTo>
                  <a:pt x="1759589" y="2355947"/>
                </a:lnTo>
                <a:lnTo>
                  <a:pt x="1794715" y="2388190"/>
                </a:lnTo>
                <a:lnTo>
                  <a:pt x="1827763" y="2422298"/>
                </a:lnTo>
                <a:lnTo>
                  <a:pt x="1858612" y="2458215"/>
                </a:lnTo>
                <a:lnTo>
                  <a:pt x="1887139" y="2495888"/>
                </a:lnTo>
                <a:lnTo>
                  <a:pt x="1913220" y="2535263"/>
                </a:lnTo>
                <a:lnTo>
                  <a:pt x="1936734" y="2576284"/>
                </a:lnTo>
                <a:lnTo>
                  <a:pt x="1957556" y="2618897"/>
                </a:lnTo>
                <a:lnTo>
                  <a:pt x="1975565" y="2663047"/>
                </a:lnTo>
                <a:lnTo>
                  <a:pt x="1990637" y="2708681"/>
                </a:lnTo>
                <a:lnTo>
                  <a:pt x="2002649" y="2755743"/>
                </a:lnTo>
                <a:lnTo>
                  <a:pt x="2011479" y="2804180"/>
                </a:lnTo>
                <a:lnTo>
                  <a:pt x="2017288" y="2851971"/>
                </a:lnTo>
                <a:lnTo>
                  <a:pt x="2021432" y="2900726"/>
                </a:lnTo>
                <a:lnTo>
                  <a:pt x="2024709" y="2949918"/>
                </a:lnTo>
                <a:lnTo>
                  <a:pt x="2027918" y="2999021"/>
                </a:lnTo>
                <a:lnTo>
                  <a:pt x="2031859" y="3047509"/>
                </a:lnTo>
                <a:lnTo>
                  <a:pt x="2037332" y="3094857"/>
                </a:lnTo>
                <a:lnTo>
                  <a:pt x="2045134" y="3140539"/>
                </a:lnTo>
                <a:lnTo>
                  <a:pt x="2056066" y="3184028"/>
                </a:lnTo>
                <a:lnTo>
                  <a:pt x="2070927" y="3224799"/>
                </a:lnTo>
                <a:lnTo>
                  <a:pt x="2090515" y="3262325"/>
                </a:lnTo>
                <a:lnTo>
                  <a:pt x="2115630" y="3296081"/>
                </a:lnTo>
                <a:lnTo>
                  <a:pt x="2147072" y="3325541"/>
                </a:lnTo>
                <a:lnTo>
                  <a:pt x="2185639" y="3350178"/>
                </a:lnTo>
                <a:lnTo>
                  <a:pt x="2227782" y="3367397"/>
                </a:lnTo>
                <a:lnTo>
                  <a:pt x="2270184" y="3376190"/>
                </a:lnTo>
                <a:lnTo>
                  <a:pt x="2312839" y="3377817"/>
                </a:lnTo>
                <a:lnTo>
                  <a:pt x="2355743" y="3373539"/>
                </a:lnTo>
                <a:lnTo>
                  <a:pt x="2398890" y="3364614"/>
                </a:lnTo>
                <a:lnTo>
                  <a:pt x="2442275" y="3352303"/>
                </a:lnTo>
                <a:lnTo>
                  <a:pt x="2485892" y="3337865"/>
                </a:lnTo>
                <a:lnTo>
                  <a:pt x="2529737" y="3322561"/>
                </a:lnTo>
                <a:lnTo>
                  <a:pt x="2573804" y="3307650"/>
                </a:lnTo>
                <a:lnTo>
                  <a:pt x="2618087" y="3294392"/>
                </a:lnTo>
                <a:lnTo>
                  <a:pt x="2662583" y="3284046"/>
                </a:lnTo>
                <a:lnTo>
                  <a:pt x="2707284" y="3277873"/>
                </a:lnTo>
                <a:lnTo>
                  <a:pt x="2752187" y="3277132"/>
                </a:lnTo>
                <a:lnTo>
                  <a:pt x="2784251" y="3297830"/>
                </a:lnTo>
              </a:path>
            </a:pathLst>
          </a:custGeom>
          <a:ln w="76200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41221" y="6517774"/>
            <a:ext cx="339090" cy="293370"/>
          </a:xfrm>
          <a:custGeom>
            <a:avLst/>
            <a:gdLst/>
            <a:ahLst/>
            <a:cxnLst/>
            <a:rect l="l" t="t" r="r" b="b"/>
            <a:pathLst>
              <a:path w="339089" h="293370">
                <a:moveTo>
                  <a:pt x="165305" y="0"/>
                </a:moveTo>
                <a:lnTo>
                  <a:pt x="0" y="256078"/>
                </a:lnTo>
                <a:lnTo>
                  <a:pt x="338733" y="293345"/>
                </a:lnTo>
                <a:lnTo>
                  <a:pt x="165305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27284" y="6670097"/>
            <a:ext cx="891540" cy="736600"/>
          </a:xfrm>
          <a:custGeom>
            <a:avLst/>
            <a:gdLst/>
            <a:ahLst/>
            <a:cxnLst/>
            <a:rect l="l" t="t" r="r" b="b"/>
            <a:pathLst>
              <a:path w="891539" h="736600">
                <a:moveTo>
                  <a:pt x="761041" y="107872"/>
                </a:moveTo>
                <a:lnTo>
                  <a:pt x="798165" y="142569"/>
                </a:lnTo>
                <a:lnTo>
                  <a:pt x="829102" y="179950"/>
                </a:lnTo>
                <a:lnTo>
                  <a:pt x="853851" y="219527"/>
                </a:lnTo>
                <a:lnTo>
                  <a:pt x="872413" y="260813"/>
                </a:lnTo>
                <a:lnTo>
                  <a:pt x="884788" y="303320"/>
                </a:lnTo>
                <a:lnTo>
                  <a:pt x="890975" y="346558"/>
                </a:lnTo>
                <a:lnTo>
                  <a:pt x="890975" y="390041"/>
                </a:lnTo>
                <a:lnTo>
                  <a:pt x="884788" y="433279"/>
                </a:lnTo>
                <a:lnTo>
                  <a:pt x="872413" y="475785"/>
                </a:lnTo>
                <a:lnTo>
                  <a:pt x="853851" y="517071"/>
                </a:lnTo>
                <a:lnTo>
                  <a:pt x="829102" y="556649"/>
                </a:lnTo>
                <a:lnTo>
                  <a:pt x="798165" y="594030"/>
                </a:lnTo>
                <a:lnTo>
                  <a:pt x="761041" y="628727"/>
                </a:lnTo>
                <a:lnTo>
                  <a:pt x="722118" y="657346"/>
                </a:lnTo>
                <a:lnTo>
                  <a:pt x="680354" y="681562"/>
                </a:lnTo>
                <a:lnTo>
                  <a:pt x="636221" y="701376"/>
                </a:lnTo>
                <a:lnTo>
                  <a:pt x="590195" y="716786"/>
                </a:lnTo>
                <a:lnTo>
                  <a:pt x="542748" y="727794"/>
                </a:lnTo>
                <a:lnTo>
                  <a:pt x="494354" y="734398"/>
                </a:lnTo>
                <a:lnTo>
                  <a:pt x="445487" y="736600"/>
                </a:lnTo>
                <a:lnTo>
                  <a:pt x="396620" y="734398"/>
                </a:lnTo>
                <a:lnTo>
                  <a:pt x="348226" y="727794"/>
                </a:lnTo>
                <a:lnTo>
                  <a:pt x="300779" y="716786"/>
                </a:lnTo>
                <a:lnTo>
                  <a:pt x="254753" y="701376"/>
                </a:lnTo>
                <a:lnTo>
                  <a:pt x="210621" y="681562"/>
                </a:lnTo>
                <a:lnTo>
                  <a:pt x="168856" y="657346"/>
                </a:lnTo>
                <a:lnTo>
                  <a:pt x="129933" y="628727"/>
                </a:lnTo>
                <a:lnTo>
                  <a:pt x="92809" y="594030"/>
                </a:lnTo>
                <a:lnTo>
                  <a:pt x="61873" y="556649"/>
                </a:lnTo>
                <a:lnTo>
                  <a:pt x="37123" y="517071"/>
                </a:lnTo>
                <a:lnTo>
                  <a:pt x="18561" y="475785"/>
                </a:lnTo>
                <a:lnTo>
                  <a:pt x="6187" y="433279"/>
                </a:lnTo>
                <a:lnTo>
                  <a:pt x="0" y="390041"/>
                </a:lnTo>
                <a:lnTo>
                  <a:pt x="0" y="346558"/>
                </a:lnTo>
                <a:lnTo>
                  <a:pt x="6187" y="303320"/>
                </a:lnTo>
                <a:lnTo>
                  <a:pt x="18561" y="260813"/>
                </a:lnTo>
                <a:lnTo>
                  <a:pt x="37123" y="219527"/>
                </a:lnTo>
                <a:lnTo>
                  <a:pt x="61873" y="179950"/>
                </a:lnTo>
                <a:lnTo>
                  <a:pt x="92809" y="142569"/>
                </a:lnTo>
                <a:lnTo>
                  <a:pt x="129933" y="107872"/>
                </a:lnTo>
                <a:lnTo>
                  <a:pt x="168856" y="79253"/>
                </a:lnTo>
                <a:lnTo>
                  <a:pt x="210621" y="55037"/>
                </a:lnTo>
                <a:lnTo>
                  <a:pt x="254753" y="35223"/>
                </a:lnTo>
                <a:lnTo>
                  <a:pt x="300779" y="19813"/>
                </a:lnTo>
                <a:lnTo>
                  <a:pt x="348226" y="8805"/>
                </a:lnTo>
                <a:lnTo>
                  <a:pt x="396620" y="2201"/>
                </a:lnTo>
                <a:lnTo>
                  <a:pt x="445487" y="0"/>
                </a:lnTo>
                <a:lnTo>
                  <a:pt x="494354" y="2201"/>
                </a:lnTo>
                <a:lnTo>
                  <a:pt x="542748" y="8805"/>
                </a:lnTo>
                <a:lnTo>
                  <a:pt x="590195" y="19813"/>
                </a:lnTo>
                <a:lnTo>
                  <a:pt x="636221" y="35223"/>
                </a:lnTo>
                <a:lnTo>
                  <a:pt x="680354" y="55037"/>
                </a:lnTo>
                <a:lnTo>
                  <a:pt x="722118" y="79253"/>
                </a:lnTo>
                <a:lnTo>
                  <a:pt x="761041" y="107872"/>
                </a:lnTo>
              </a:path>
            </a:pathLst>
          </a:custGeom>
          <a:ln w="76200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92859" y="7286769"/>
            <a:ext cx="842644" cy="71120"/>
          </a:xfrm>
          <a:custGeom>
            <a:avLst/>
            <a:gdLst/>
            <a:ahLst/>
            <a:cxnLst/>
            <a:rect l="l" t="t" r="r" b="b"/>
            <a:pathLst>
              <a:path w="842644" h="71120">
                <a:moveTo>
                  <a:pt x="0" y="70800"/>
                </a:moveTo>
                <a:lnTo>
                  <a:pt x="48594" y="66107"/>
                </a:lnTo>
                <a:lnTo>
                  <a:pt x="97162" y="61166"/>
                </a:lnTo>
                <a:lnTo>
                  <a:pt x="145704" y="55978"/>
                </a:lnTo>
                <a:lnTo>
                  <a:pt x="194219" y="50541"/>
                </a:lnTo>
                <a:lnTo>
                  <a:pt x="242705" y="44857"/>
                </a:lnTo>
                <a:lnTo>
                  <a:pt x="291161" y="38925"/>
                </a:lnTo>
                <a:lnTo>
                  <a:pt x="339587" y="32745"/>
                </a:lnTo>
                <a:lnTo>
                  <a:pt x="387981" y="26318"/>
                </a:lnTo>
                <a:lnTo>
                  <a:pt x="436343" y="19644"/>
                </a:lnTo>
                <a:lnTo>
                  <a:pt x="484343" y="12970"/>
                </a:lnTo>
                <a:lnTo>
                  <a:pt x="532566" y="6933"/>
                </a:lnTo>
                <a:lnTo>
                  <a:pt x="580820" y="2341"/>
                </a:lnTo>
                <a:lnTo>
                  <a:pt x="628911" y="0"/>
                </a:lnTo>
                <a:lnTo>
                  <a:pt x="676647" y="716"/>
                </a:lnTo>
                <a:lnTo>
                  <a:pt x="723833" y="5296"/>
                </a:lnTo>
                <a:lnTo>
                  <a:pt x="770278" y="14546"/>
                </a:lnTo>
                <a:lnTo>
                  <a:pt x="815787" y="29273"/>
                </a:lnTo>
                <a:lnTo>
                  <a:pt x="842110" y="56823"/>
                </a:lnTo>
              </a:path>
            </a:pathLst>
          </a:custGeom>
          <a:ln w="76200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98460" y="7210763"/>
            <a:ext cx="321310" cy="325755"/>
          </a:xfrm>
          <a:custGeom>
            <a:avLst/>
            <a:gdLst/>
            <a:ahLst/>
            <a:cxnLst/>
            <a:rect l="l" t="t" r="r" b="b"/>
            <a:pathLst>
              <a:path w="321310" h="325754">
                <a:moveTo>
                  <a:pt x="220378" y="0"/>
                </a:moveTo>
                <a:lnTo>
                  <a:pt x="0" y="210562"/>
                </a:lnTo>
                <a:lnTo>
                  <a:pt x="320751" y="325659"/>
                </a:lnTo>
                <a:lnTo>
                  <a:pt x="22037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52487" y="2139889"/>
            <a:ext cx="1916430" cy="594360"/>
          </a:xfrm>
          <a:custGeom>
            <a:avLst/>
            <a:gdLst/>
            <a:ahLst/>
            <a:cxnLst/>
            <a:rect l="l" t="t" r="r" b="b"/>
            <a:pathLst>
              <a:path w="1916429" h="594360">
                <a:moveTo>
                  <a:pt x="1636288" y="86954"/>
                </a:moveTo>
                <a:lnTo>
                  <a:pt x="1692308" y="105863"/>
                </a:lnTo>
                <a:lnTo>
                  <a:pt x="1742103" y="125846"/>
                </a:lnTo>
                <a:lnTo>
                  <a:pt x="1785674" y="146775"/>
                </a:lnTo>
                <a:lnTo>
                  <a:pt x="1823020" y="168524"/>
                </a:lnTo>
                <a:lnTo>
                  <a:pt x="1854142" y="190967"/>
                </a:lnTo>
                <a:lnTo>
                  <a:pt x="1897713" y="237431"/>
                </a:lnTo>
                <a:lnTo>
                  <a:pt x="1916386" y="285158"/>
                </a:lnTo>
                <a:lnTo>
                  <a:pt x="1916386" y="309178"/>
                </a:lnTo>
                <a:lnTo>
                  <a:pt x="1897713" y="356905"/>
                </a:lnTo>
                <a:lnTo>
                  <a:pt x="1854142" y="403369"/>
                </a:lnTo>
                <a:lnTo>
                  <a:pt x="1823020" y="425812"/>
                </a:lnTo>
                <a:lnTo>
                  <a:pt x="1785674" y="447561"/>
                </a:lnTo>
                <a:lnTo>
                  <a:pt x="1742103" y="468490"/>
                </a:lnTo>
                <a:lnTo>
                  <a:pt x="1692308" y="488473"/>
                </a:lnTo>
                <a:lnTo>
                  <a:pt x="1636288" y="507382"/>
                </a:lnTo>
                <a:lnTo>
                  <a:pt x="1593743" y="519805"/>
                </a:lnTo>
                <a:lnTo>
                  <a:pt x="1549425" y="531271"/>
                </a:lnTo>
                <a:lnTo>
                  <a:pt x="1503475" y="541782"/>
                </a:lnTo>
                <a:lnTo>
                  <a:pt x="1456035" y="551337"/>
                </a:lnTo>
                <a:lnTo>
                  <a:pt x="1407248" y="559937"/>
                </a:lnTo>
                <a:lnTo>
                  <a:pt x="1357256" y="567582"/>
                </a:lnTo>
                <a:lnTo>
                  <a:pt x="1306199" y="574270"/>
                </a:lnTo>
                <a:lnTo>
                  <a:pt x="1254220" y="580004"/>
                </a:lnTo>
                <a:lnTo>
                  <a:pt x="1201461" y="584781"/>
                </a:lnTo>
                <a:lnTo>
                  <a:pt x="1148063" y="588603"/>
                </a:lnTo>
                <a:lnTo>
                  <a:pt x="1094169" y="591470"/>
                </a:lnTo>
                <a:lnTo>
                  <a:pt x="1039921" y="593381"/>
                </a:lnTo>
                <a:lnTo>
                  <a:pt x="985459" y="594337"/>
                </a:lnTo>
                <a:lnTo>
                  <a:pt x="930927" y="594337"/>
                </a:lnTo>
                <a:lnTo>
                  <a:pt x="876465" y="593381"/>
                </a:lnTo>
                <a:lnTo>
                  <a:pt x="822217" y="591470"/>
                </a:lnTo>
                <a:lnTo>
                  <a:pt x="768323" y="588603"/>
                </a:lnTo>
                <a:lnTo>
                  <a:pt x="714925" y="584781"/>
                </a:lnTo>
                <a:lnTo>
                  <a:pt x="662166" y="580004"/>
                </a:lnTo>
                <a:lnTo>
                  <a:pt x="610187" y="574270"/>
                </a:lnTo>
                <a:lnTo>
                  <a:pt x="559130" y="567582"/>
                </a:lnTo>
                <a:lnTo>
                  <a:pt x="509138" y="559937"/>
                </a:lnTo>
                <a:lnTo>
                  <a:pt x="460351" y="551337"/>
                </a:lnTo>
                <a:lnTo>
                  <a:pt x="412911" y="541782"/>
                </a:lnTo>
                <a:lnTo>
                  <a:pt x="366961" y="531271"/>
                </a:lnTo>
                <a:lnTo>
                  <a:pt x="322643" y="519805"/>
                </a:lnTo>
                <a:lnTo>
                  <a:pt x="280098" y="507382"/>
                </a:lnTo>
                <a:lnTo>
                  <a:pt x="224078" y="488473"/>
                </a:lnTo>
                <a:lnTo>
                  <a:pt x="174283" y="468490"/>
                </a:lnTo>
                <a:lnTo>
                  <a:pt x="130712" y="447561"/>
                </a:lnTo>
                <a:lnTo>
                  <a:pt x="93366" y="425812"/>
                </a:lnTo>
                <a:lnTo>
                  <a:pt x="62244" y="403369"/>
                </a:lnTo>
                <a:lnTo>
                  <a:pt x="18673" y="356905"/>
                </a:lnTo>
                <a:lnTo>
                  <a:pt x="0" y="309178"/>
                </a:lnTo>
                <a:lnTo>
                  <a:pt x="0" y="285158"/>
                </a:lnTo>
                <a:lnTo>
                  <a:pt x="6224" y="261200"/>
                </a:lnTo>
                <a:lnTo>
                  <a:pt x="37346" y="213979"/>
                </a:lnTo>
                <a:lnTo>
                  <a:pt x="93366" y="168524"/>
                </a:lnTo>
                <a:lnTo>
                  <a:pt x="130712" y="146775"/>
                </a:lnTo>
                <a:lnTo>
                  <a:pt x="174283" y="125846"/>
                </a:lnTo>
                <a:lnTo>
                  <a:pt x="224078" y="105863"/>
                </a:lnTo>
                <a:lnTo>
                  <a:pt x="280098" y="86954"/>
                </a:lnTo>
                <a:lnTo>
                  <a:pt x="322643" y="74532"/>
                </a:lnTo>
                <a:lnTo>
                  <a:pt x="366961" y="63065"/>
                </a:lnTo>
                <a:lnTo>
                  <a:pt x="412911" y="52554"/>
                </a:lnTo>
                <a:lnTo>
                  <a:pt x="460351" y="42999"/>
                </a:lnTo>
                <a:lnTo>
                  <a:pt x="509138" y="34399"/>
                </a:lnTo>
                <a:lnTo>
                  <a:pt x="559130" y="26755"/>
                </a:lnTo>
                <a:lnTo>
                  <a:pt x="610187" y="20066"/>
                </a:lnTo>
                <a:lnTo>
                  <a:pt x="662166" y="14333"/>
                </a:lnTo>
                <a:lnTo>
                  <a:pt x="714925" y="9555"/>
                </a:lnTo>
                <a:lnTo>
                  <a:pt x="768323" y="5733"/>
                </a:lnTo>
                <a:lnTo>
                  <a:pt x="822217" y="2866"/>
                </a:lnTo>
                <a:lnTo>
                  <a:pt x="876465" y="955"/>
                </a:lnTo>
                <a:lnTo>
                  <a:pt x="930927" y="0"/>
                </a:lnTo>
                <a:lnTo>
                  <a:pt x="985459" y="0"/>
                </a:lnTo>
                <a:lnTo>
                  <a:pt x="1039921" y="955"/>
                </a:lnTo>
                <a:lnTo>
                  <a:pt x="1094169" y="2866"/>
                </a:lnTo>
                <a:lnTo>
                  <a:pt x="1148063" y="5733"/>
                </a:lnTo>
                <a:lnTo>
                  <a:pt x="1201461" y="9555"/>
                </a:lnTo>
                <a:lnTo>
                  <a:pt x="1254220" y="14333"/>
                </a:lnTo>
                <a:lnTo>
                  <a:pt x="1306199" y="20066"/>
                </a:lnTo>
                <a:lnTo>
                  <a:pt x="1357256" y="26755"/>
                </a:lnTo>
                <a:lnTo>
                  <a:pt x="1407248" y="34399"/>
                </a:lnTo>
                <a:lnTo>
                  <a:pt x="1456035" y="42999"/>
                </a:lnTo>
                <a:lnTo>
                  <a:pt x="1503475" y="52554"/>
                </a:lnTo>
                <a:lnTo>
                  <a:pt x="1549425" y="63065"/>
                </a:lnTo>
                <a:lnTo>
                  <a:pt x="1593743" y="74532"/>
                </a:lnTo>
                <a:lnTo>
                  <a:pt x="1636288" y="86954"/>
                </a:lnTo>
                <a:close/>
              </a:path>
            </a:pathLst>
          </a:custGeom>
          <a:ln w="63499">
            <a:solidFill>
              <a:srgbClr val="00F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80556" y="2471247"/>
            <a:ext cx="5642610" cy="428625"/>
          </a:xfrm>
          <a:custGeom>
            <a:avLst/>
            <a:gdLst/>
            <a:ahLst/>
            <a:cxnLst/>
            <a:rect l="l" t="t" r="r" b="b"/>
            <a:pathLst>
              <a:path w="5642609" h="428625">
                <a:moveTo>
                  <a:pt x="0" y="140819"/>
                </a:moveTo>
                <a:lnTo>
                  <a:pt x="48792" y="155242"/>
                </a:lnTo>
                <a:lnTo>
                  <a:pt x="97674" y="169303"/>
                </a:lnTo>
                <a:lnTo>
                  <a:pt x="146644" y="183004"/>
                </a:lnTo>
                <a:lnTo>
                  <a:pt x="195699" y="196341"/>
                </a:lnTo>
                <a:lnTo>
                  <a:pt x="244838" y="209316"/>
                </a:lnTo>
                <a:lnTo>
                  <a:pt x="294058" y="221926"/>
                </a:lnTo>
                <a:lnTo>
                  <a:pt x="343359" y="234171"/>
                </a:lnTo>
                <a:lnTo>
                  <a:pt x="392739" y="246050"/>
                </a:lnTo>
                <a:lnTo>
                  <a:pt x="442194" y="257563"/>
                </a:lnTo>
                <a:lnTo>
                  <a:pt x="491725" y="268708"/>
                </a:lnTo>
                <a:lnTo>
                  <a:pt x="541328" y="279485"/>
                </a:lnTo>
                <a:lnTo>
                  <a:pt x="591002" y="289893"/>
                </a:lnTo>
                <a:lnTo>
                  <a:pt x="640745" y="299930"/>
                </a:lnTo>
                <a:lnTo>
                  <a:pt x="690555" y="309597"/>
                </a:lnTo>
                <a:lnTo>
                  <a:pt x="740431" y="318892"/>
                </a:lnTo>
                <a:lnTo>
                  <a:pt x="790371" y="327814"/>
                </a:lnTo>
                <a:lnTo>
                  <a:pt x="840372" y="336362"/>
                </a:lnTo>
                <a:lnTo>
                  <a:pt x="890434" y="344537"/>
                </a:lnTo>
                <a:lnTo>
                  <a:pt x="940553" y="352336"/>
                </a:lnTo>
                <a:lnTo>
                  <a:pt x="990729" y="359759"/>
                </a:lnTo>
                <a:lnTo>
                  <a:pt x="1040959" y="366805"/>
                </a:lnTo>
                <a:lnTo>
                  <a:pt x="1091242" y="373473"/>
                </a:lnTo>
                <a:lnTo>
                  <a:pt x="1141576" y="379763"/>
                </a:lnTo>
                <a:lnTo>
                  <a:pt x="1191958" y="385674"/>
                </a:lnTo>
                <a:lnTo>
                  <a:pt x="1242388" y="391204"/>
                </a:lnTo>
                <a:lnTo>
                  <a:pt x="1292863" y="396353"/>
                </a:lnTo>
                <a:lnTo>
                  <a:pt x="1343382" y="401120"/>
                </a:lnTo>
                <a:lnTo>
                  <a:pt x="1393942" y="405504"/>
                </a:lnTo>
                <a:lnTo>
                  <a:pt x="1444542" y="409505"/>
                </a:lnTo>
                <a:lnTo>
                  <a:pt x="1495180" y="413121"/>
                </a:lnTo>
                <a:lnTo>
                  <a:pt x="1545854" y="416351"/>
                </a:lnTo>
                <a:lnTo>
                  <a:pt x="1596563" y="419195"/>
                </a:lnTo>
                <a:lnTo>
                  <a:pt x="1647304" y="421653"/>
                </a:lnTo>
                <a:lnTo>
                  <a:pt x="1698076" y="423722"/>
                </a:lnTo>
                <a:lnTo>
                  <a:pt x="1748876" y="425402"/>
                </a:lnTo>
                <a:lnTo>
                  <a:pt x="1799704" y="426693"/>
                </a:lnTo>
                <a:lnTo>
                  <a:pt x="1850556" y="427594"/>
                </a:lnTo>
                <a:lnTo>
                  <a:pt x="1901432" y="428103"/>
                </a:lnTo>
                <a:lnTo>
                  <a:pt x="1951687" y="428213"/>
                </a:lnTo>
                <a:lnTo>
                  <a:pt x="2001918" y="427937"/>
                </a:lnTo>
                <a:lnTo>
                  <a:pt x="2052127" y="427294"/>
                </a:lnTo>
                <a:lnTo>
                  <a:pt x="2102315" y="426300"/>
                </a:lnTo>
                <a:lnTo>
                  <a:pt x="2152483" y="424973"/>
                </a:lnTo>
                <a:lnTo>
                  <a:pt x="2202632" y="423332"/>
                </a:lnTo>
                <a:lnTo>
                  <a:pt x="2252763" y="421393"/>
                </a:lnTo>
                <a:lnTo>
                  <a:pt x="2302879" y="419176"/>
                </a:lnTo>
                <a:lnTo>
                  <a:pt x="2352978" y="416697"/>
                </a:lnTo>
                <a:lnTo>
                  <a:pt x="2403064" y="413975"/>
                </a:lnTo>
                <a:lnTo>
                  <a:pt x="2453137" y="411027"/>
                </a:lnTo>
                <a:lnTo>
                  <a:pt x="2503197" y="407871"/>
                </a:lnTo>
                <a:lnTo>
                  <a:pt x="2553247" y="404525"/>
                </a:lnTo>
                <a:lnTo>
                  <a:pt x="2603288" y="401007"/>
                </a:lnTo>
                <a:lnTo>
                  <a:pt x="2653320" y="397334"/>
                </a:lnTo>
                <a:lnTo>
                  <a:pt x="2703345" y="393524"/>
                </a:lnTo>
                <a:lnTo>
                  <a:pt x="2753364" y="389596"/>
                </a:lnTo>
                <a:lnTo>
                  <a:pt x="2803378" y="385566"/>
                </a:lnTo>
                <a:lnTo>
                  <a:pt x="2853388" y="381453"/>
                </a:lnTo>
                <a:lnTo>
                  <a:pt x="2903396" y="377274"/>
                </a:lnTo>
                <a:lnTo>
                  <a:pt x="2953402" y="373048"/>
                </a:lnTo>
                <a:lnTo>
                  <a:pt x="3003408" y="368791"/>
                </a:lnTo>
                <a:lnTo>
                  <a:pt x="3053414" y="364523"/>
                </a:lnTo>
                <a:lnTo>
                  <a:pt x="3103423" y="360260"/>
                </a:lnTo>
                <a:lnTo>
                  <a:pt x="3153435" y="356020"/>
                </a:lnTo>
                <a:lnTo>
                  <a:pt x="3203451" y="351822"/>
                </a:lnTo>
                <a:lnTo>
                  <a:pt x="3253473" y="347683"/>
                </a:lnTo>
                <a:lnTo>
                  <a:pt x="3303501" y="343621"/>
                </a:lnTo>
                <a:lnTo>
                  <a:pt x="3353537" y="339653"/>
                </a:lnTo>
                <a:lnTo>
                  <a:pt x="3403582" y="335798"/>
                </a:lnTo>
                <a:lnTo>
                  <a:pt x="3453637" y="332073"/>
                </a:lnTo>
                <a:lnTo>
                  <a:pt x="3503703" y="328496"/>
                </a:lnTo>
                <a:lnTo>
                  <a:pt x="3553782" y="325085"/>
                </a:lnTo>
                <a:lnTo>
                  <a:pt x="3603874" y="321857"/>
                </a:lnTo>
                <a:lnTo>
                  <a:pt x="3653981" y="318831"/>
                </a:lnTo>
                <a:lnTo>
                  <a:pt x="3704104" y="316024"/>
                </a:lnTo>
                <a:lnTo>
                  <a:pt x="3754244" y="313454"/>
                </a:lnTo>
                <a:lnTo>
                  <a:pt x="3804402" y="311139"/>
                </a:lnTo>
                <a:lnTo>
                  <a:pt x="3854579" y="309097"/>
                </a:lnTo>
                <a:lnTo>
                  <a:pt x="3904777" y="307345"/>
                </a:lnTo>
                <a:lnTo>
                  <a:pt x="3954997" y="305901"/>
                </a:lnTo>
                <a:lnTo>
                  <a:pt x="4005239" y="304783"/>
                </a:lnTo>
                <a:lnTo>
                  <a:pt x="4057227" y="303982"/>
                </a:lnTo>
                <a:lnTo>
                  <a:pt x="4109334" y="303262"/>
                </a:lnTo>
                <a:lnTo>
                  <a:pt x="4161453" y="302210"/>
                </a:lnTo>
                <a:lnTo>
                  <a:pt x="4213473" y="300412"/>
                </a:lnTo>
                <a:lnTo>
                  <a:pt x="4265284" y="297454"/>
                </a:lnTo>
                <a:lnTo>
                  <a:pt x="4316778" y="292922"/>
                </a:lnTo>
                <a:lnTo>
                  <a:pt x="4367844" y="286403"/>
                </a:lnTo>
                <a:lnTo>
                  <a:pt x="4418374" y="277484"/>
                </a:lnTo>
                <a:lnTo>
                  <a:pt x="4468256" y="265749"/>
                </a:lnTo>
                <a:lnTo>
                  <a:pt x="4517383" y="250787"/>
                </a:lnTo>
                <a:lnTo>
                  <a:pt x="4565644" y="232182"/>
                </a:lnTo>
                <a:lnTo>
                  <a:pt x="4611012" y="210763"/>
                </a:lnTo>
                <a:lnTo>
                  <a:pt x="4655196" y="186992"/>
                </a:lnTo>
                <a:lnTo>
                  <a:pt x="4698780" y="162024"/>
                </a:lnTo>
                <a:lnTo>
                  <a:pt x="4742346" y="137014"/>
                </a:lnTo>
                <a:lnTo>
                  <a:pt x="4786475" y="113118"/>
                </a:lnTo>
                <a:lnTo>
                  <a:pt x="4831750" y="91491"/>
                </a:lnTo>
                <a:lnTo>
                  <a:pt x="4876386" y="73810"/>
                </a:lnTo>
                <a:lnTo>
                  <a:pt x="4921938" y="59025"/>
                </a:lnTo>
                <a:lnTo>
                  <a:pt x="4968243" y="46712"/>
                </a:lnTo>
                <a:lnTo>
                  <a:pt x="5015136" y="36451"/>
                </a:lnTo>
                <a:lnTo>
                  <a:pt x="5062455" y="27818"/>
                </a:lnTo>
                <a:lnTo>
                  <a:pt x="5110034" y="20390"/>
                </a:lnTo>
                <a:lnTo>
                  <a:pt x="5157711" y="13747"/>
                </a:lnTo>
                <a:lnTo>
                  <a:pt x="5211697" y="6991"/>
                </a:lnTo>
                <a:lnTo>
                  <a:pt x="5265894" y="1987"/>
                </a:lnTo>
                <a:lnTo>
                  <a:pt x="5319977" y="0"/>
                </a:lnTo>
                <a:lnTo>
                  <a:pt x="5373619" y="2294"/>
                </a:lnTo>
                <a:lnTo>
                  <a:pt x="5426492" y="10134"/>
                </a:lnTo>
                <a:lnTo>
                  <a:pt x="5478272" y="24786"/>
                </a:lnTo>
                <a:lnTo>
                  <a:pt x="5521736" y="43582"/>
                </a:lnTo>
                <a:lnTo>
                  <a:pt x="5561794" y="67088"/>
                </a:lnTo>
                <a:lnTo>
                  <a:pt x="5598205" y="94873"/>
                </a:lnTo>
                <a:lnTo>
                  <a:pt x="5630731" y="126503"/>
                </a:lnTo>
                <a:lnTo>
                  <a:pt x="5642383" y="169460"/>
                </a:lnTo>
              </a:path>
            </a:pathLst>
          </a:custGeom>
          <a:ln w="88900">
            <a:solidFill>
              <a:srgbClr val="00F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542156" y="2551926"/>
            <a:ext cx="338455" cy="384175"/>
          </a:xfrm>
          <a:custGeom>
            <a:avLst/>
            <a:gdLst/>
            <a:ahLst/>
            <a:cxnLst/>
            <a:rect l="l" t="t" r="r" b="b"/>
            <a:pathLst>
              <a:path w="338454" h="384175">
                <a:moveTo>
                  <a:pt x="338294" y="0"/>
                </a:moveTo>
                <a:lnTo>
                  <a:pt x="0" y="91763"/>
                </a:lnTo>
                <a:lnTo>
                  <a:pt x="260911" y="384176"/>
                </a:lnTo>
                <a:lnTo>
                  <a:pt x="338294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978860" y="4664786"/>
            <a:ext cx="4451985" cy="1948180"/>
          </a:xfrm>
          <a:custGeom>
            <a:avLst/>
            <a:gdLst/>
            <a:ahLst/>
            <a:cxnLst/>
            <a:rect l="l" t="t" r="r" b="b"/>
            <a:pathLst>
              <a:path w="4451984" h="1948179">
                <a:moveTo>
                  <a:pt x="4059300" y="0"/>
                </a:moveTo>
                <a:lnTo>
                  <a:pt x="4106027" y="16489"/>
                </a:lnTo>
                <a:lnTo>
                  <a:pt x="4150511" y="36784"/>
                </a:lnTo>
                <a:lnTo>
                  <a:pt x="4192590" y="60662"/>
                </a:lnTo>
                <a:lnTo>
                  <a:pt x="4232106" y="87900"/>
                </a:lnTo>
                <a:lnTo>
                  <a:pt x="4268898" y="118276"/>
                </a:lnTo>
                <a:lnTo>
                  <a:pt x="4302807" y="151570"/>
                </a:lnTo>
                <a:lnTo>
                  <a:pt x="4333673" y="187557"/>
                </a:lnTo>
                <a:lnTo>
                  <a:pt x="4361336" y="226017"/>
                </a:lnTo>
                <a:lnTo>
                  <a:pt x="4385636" y="266727"/>
                </a:lnTo>
                <a:lnTo>
                  <a:pt x="4406414" y="309464"/>
                </a:lnTo>
                <a:lnTo>
                  <a:pt x="4423510" y="354008"/>
                </a:lnTo>
                <a:lnTo>
                  <a:pt x="4436764" y="400135"/>
                </a:lnTo>
                <a:lnTo>
                  <a:pt x="4446016" y="447624"/>
                </a:lnTo>
                <a:lnTo>
                  <a:pt x="4451107" y="496253"/>
                </a:lnTo>
                <a:lnTo>
                  <a:pt x="4451877" y="545798"/>
                </a:lnTo>
                <a:lnTo>
                  <a:pt x="4448743" y="593243"/>
                </a:lnTo>
                <a:lnTo>
                  <a:pt x="4442217" y="639133"/>
                </a:lnTo>
                <a:lnTo>
                  <a:pt x="4432430" y="683491"/>
                </a:lnTo>
                <a:lnTo>
                  <a:pt x="4419514" y="726342"/>
                </a:lnTo>
                <a:lnTo>
                  <a:pt x="4403599" y="767712"/>
                </a:lnTo>
                <a:lnTo>
                  <a:pt x="4384817" y="807624"/>
                </a:lnTo>
                <a:lnTo>
                  <a:pt x="4363298" y="846102"/>
                </a:lnTo>
                <a:lnTo>
                  <a:pt x="4339174" y="883172"/>
                </a:lnTo>
                <a:lnTo>
                  <a:pt x="4312576" y="918857"/>
                </a:lnTo>
                <a:lnTo>
                  <a:pt x="4283635" y="953182"/>
                </a:lnTo>
                <a:lnTo>
                  <a:pt x="4252482" y="986172"/>
                </a:lnTo>
                <a:lnTo>
                  <a:pt x="4219248" y="1017851"/>
                </a:lnTo>
                <a:lnTo>
                  <a:pt x="4184064" y="1048243"/>
                </a:lnTo>
                <a:lnTo>
                  <a:pt x="4147061" y="1077373"/>
                </a:lnTo>
                <a:lnTo>
                  <a:pt x="4108370" y="1105266"/>
                </a:lnTo>
                <a:lnTo>
                  <a:pt x="4068123" y="1131945"/>
                </a:lnTo>
                <a:lnTo>
                  <a:pt x="4026450" y="1157436"/>
                </a:lnTo>
                <a:lnTo>
                  <a:pt x="3983483" y="1181763"/>
                </a:lnTo>
                <a:lnTo>
                  <a:pt x="3939353" y="1204949"/>
                </a:lnTo>
                <a:lnTo>
                  <a:pt x="3894190" y="1227021"/>
                </a:lnTo>
                <a:lnTo>
                  <a:pt x="3848126" y="1248001"/>
                </a:lnTo>
                <a:lnTo>
                  <a:pt x="3801292" y="1267915"/>
                </a:lnTo>
                <a:lnTo>
                  <a:pt x="3753818" y="1286787"/>
                </a:lnTo>
                <a:lnTo>
                  <a:pt x="3705837" y="1304642"/>
                </a:lnTo>
                <a:lnTo>
                  <a:pt x="3657479" y="1321503"/>
                </a:lnTo>
                <a:lnTo>
                  <a:pt x="3608875" y="1337396"/>
                </a:lnTo>
                <a:lnTo>
                  <a:pt x="3560157" y="1352345"/>
                </a:lnTo>
                <a:lnTo>
                  <a:pt x="3512052" y="1366459"/>
                </a:lnTo>
                <a:lnTo>
                  <a:pt x="3463862" y="1380245"/>
                </a:lnTo>
                <a:lnTo>
                  <a:pt x="3415591" y="1393722"/>
                </a:lnTo>
                <a:lnTo>
                  <a:pt x="3367245" y="1406910"/>
                </a:lnTo>
                <a:lnTo>
                  <a:pt x="3318829" y="1419829"/>
                </a:lnTo>
                <a:lnTo>
                  <a:pt x="3270347" y="1432499"/>
                </a:lnTo>
                <a:lnTo>
                  <a:pt x="3221805" y="1444939"/>
                </a:lnTo>
                <a:lnTo>
                  <a:pt x="3173208" y="1457170"/>
                </a:lnTo>
                <a:lnTo>
                  <a:pt x="3124562" y="1469211"/>
                </a:lnTo>
                <a:lnTo>
                  <a:pt x="3075870" y="1481082"/>
                </a:lnTo>
                <a:lnTo>
                  <a:pt x="3027140" y="1492803"/>
                </a:lnTo>
                <a:lnTo>
                  <a:pt x="2978374" y="1504393"/>
                </a:lnTo>
                <a:lnTo>
                  <a:pt x="2929580" y="1515873"/>
                </a:lnTo>
                <a:lnTo>
                  <a:pt x="2880761" y="1527262"/>
                </a:lnTo>
                <a:lnTo>
                  <a:pt x="2831923" y="1538580"/>
                </a:lnTo>
                <a:lnTo>
                  <a:pt x="2783072" y="1549847"/>
                </a:lnTo>
                <a:lnTo>
                  <a:pt x="2734211" y="1561083"/>
                </a:lnTo>
                <a:lnTo>
                  <a:pt x="2685347" y="1572308"/>
                </a:lnTo>
                <a:lnTo>
                  <a:pt x="2636484" y="1583540"/>
                </a:lnTo>
                <a:lnTo>
                  <a:pt x="2587628" y="1594801"/>
                </a:lnTo>
                <a:lnTo>
                  <a:pt x="2538783" y="1606110"/>
                </a:lnTo>
                <a:lnTo>
                  <a:pt x="2489956" y="1617487"/>
                </a:lnTo>
                <a:lnTo>
                  <a:pt x="2441150" y="1628951"/>
                </a:lnTo>
                <a:lnTo>
                  <a:pt x="2392371" y="1640522"/>
                </a:lnTo>
                <a:lnTo>
                  <a:pt x="2343625" y="1652221"/>
                </a:lnTo>
                <a:lnTo>
                  <a:pt x="2294916" y="1664067"/>
                </a:lnTo>
                <a:lnTo>
                  <a:pt x="2246249" y="1676080"/>
                </a:lnTo>
                <a:lnTo>
                  <a:pt x="2197630" y="1688279"/>
                </a:lnTo>
                <a:lnTo>
                  <a:pt x="2149064" y="1700685"/>
                </a:lnTo>
                <a:lnTo>
                  <a:pt x="2100555" y="1713317"/>
                </a:lnTo>
                <a:lnTo>
                  <a:pt x="2052110" y="1726195"/>
                </a:lnTo>
                <a:lnTo>
                  <a:pt x="2003733" y="1739339"/>
                </a:lnTo>
                <a:lnTo>
                  <a:pt x="1956239" y="1752421"/>
                </a:lnTo>
                <a:lnTo>
                  <a:pt x="1908536" y="1765584"/>
                </a:lnTo>
                <a:lnTo>
                  <a:pt x="1860649" y="1778765"/>
                </a:lnTo>
                <a:lnTo>
                  <a:pt x="1812600" y="1791900"/>
                </a:lnTo>
                <a:lnTo>
                  <a:pt x="1764414" y="1804924"/>
                </a:lnTo>
                <a:lnTo>
                  <a:pt x="1716115" y="1817774"/>
                </a:lnTo>
                <a:lnTo>
                  <a:pt x="1667727" y="1830386"/>
                </a:lnTo>
                <a:lnTo>
                  <a:pt x="1619274" y="1842696"/>
                </a:lnTo>
                <a:lnTo>
                  <a:pt x="1570780" y="1854640"/>
                </a:lnTo>
                <a:lnTo>
                  <a:pt x="1522268" y="1866153"/>
                </a:lnTo>
                <a:lnTo>
                  <a:pt x="1473764" y="1877173"/>
                </a:lnTo>
                <a:lnTo>
                  <a:pt x="1425290" y="1887635"/>
                </a:lnTo>
                <a:lnTo>
                  <a:pt x="1376871" y="1897476"/>
                </a:lnTo>
                <a:lnTo>
                  <a:pt x="1328531" y="1906630"/>
                </a:lnTo>
                <a:lnTo>
                  <a:pt x="1280294" y="1915035"/>
                </a:lnTo>
                <a:lnTo>
                  <a:pt x="1232183" y="1922627"/>
                </a:lnTo>
                <a:lnTo>
                  <a:pt x="1184224" y="1929341"/>
                </a:lnTo>
                <a:lnTo>
                  <a:pt x="1136439" y="1935113"/>
                </a:lnTo>
                <a:lnTo>
                  <a:pt x="1088853" y="1939880"/>
                </a:lnTo>
                <a:lnTo>
                  <a:pt x="1041490" y="1943578"/>
                </a:lnTo>
                <a:lnTo>
                  <a:pt x="994373" y="1946142"/>
                </a:lnTo>
                <a:lnTo>
                  <a:pt x="947527" y="1947509"/>
                </a:lnTo>
                <a:lnTo>
                  <a:pt x="900976" y="1947615"/>
                </a:lnTo>
                <a:lnTo>
                  <a:pt x="854744" y="1946396"/>
                </a:lnTo>
                <a:lnTo>
                  <a:pt x="808855" y="1943788"/>
                </a:lnTo>
                <a:lnTo>
                  <a:pt x="763332" y="1939728"/>
                </a:lnTo>
                <a:lnTo>
                  <a:pt x="718200" y="1934150"/>
                </a:lnTo>
                <a:lnTo>
                  <a:pt x="673482" y="1926991"/>
                </a:lnTo>
                <a:lnTo>
                  <a:pt x="629204" y="1918188"/>
                </a:lnTo>
                <a:lnTo>
                  <a:pt x="585388" y="1907676"/>
                </a:lnTo>
                <a:lnTo>
                  <a:pt x="542059" y="1895391"/>
                </a:lnTo>
                <a:lnTo>
                  <a:pt x="499240" y="1881270"/>
                </a:lnTo>
                <a:lnTo>
                  <a:pt x="456956" y="1865248"/>
                </a:lnTo>
                <a:lnTo>
                  <a:pt x="415231" y="1847262"/>
                </a:lnTo>
                <a:lnTo>
                  <a:pt x="374089" y="1827247"/>
                </a:lnTo>
                <a:lnTo>
                  <a:pt x="333553" y="1805140"/>
                </a:lnTo>
                <a:lnTo>
                  <a:pt x="293647" y="1780877"/>
                </a:lnTo>
                <a:lnTo>
                  <a:pt x="254397" y="1754393"/>
                </a:lnTo>
                <a:lnTo>
                  <a:pt x="215825" y="1725626"/>
                </a:lnTo>
                <a:lnTo>
                  <a:pt x="176845" y="1693250"/>
                </a:lnTo>
                <a:lnTo>
                  <a:pt x="139946" y="1658831"/>
                </a:lnTo>
                <a:lnTo>
                  <a:pt x="105194" y="1622475"/>
                </a:lnTo>
                <a:lnTo>
                  <a:pt x="72655" y="1584286"/>
                </a:lnTo>
                <a:lnTo>
                  <a:pt x="42395" y="1544368"/>
                </a:lnTo>
                <a:lnTo>
                  <a:pt x="14478" y="1502826"/>
                </a:lnTo>
                <a:lnTo>
                  <a:pt x="0" y="1467498"/>
                </a:lnTo>
              </a:path>
            </a:pathLst>
          </a:custGeom>
          <a:ln w="76200">
            <a:solidFill>
              <a:srgbClr val="A9A9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852292" y="5885506"/>
            <a:ext cx="282575" cy="340360"/>
          </a:xfrm>
          <a:custGeom>
            <a:avLst/>
            <a:gdLst/>
            <a:ahLst/>
            <a:cxnLst/>
            <a:rect l="l" t="t" r="r" b="b"/>
            <a:pathLst>
              <a:path w="282575" h="340360">
                <a:moveTo>
                  <a:pt x="25429" y="0"/>
                </a:moveTo>
                <a:lnTo>
                  <a:pt x="0" y="339826"/>
                </a:lnTo>
                <a:lnTo>
                  <a:pt x="282032" y="224240"/>
                </a:lnTo>
                <a:lnTo>
                  <a:pt x="25429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442653" y="3439702"/>
            <a:ext cx="9641188" cy="1931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785"/>
              </a:lnSpc>
            </a:pPr>
            <a:r>
              <a:rPr dirty="0" spc="-114"/>
              <a:t>11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Example </a:t>
            </a:r>
            <a:r>
              <a:rPr dirty="0" spc="260"/>
              <a:t>TCP</a:t>
            </a:r>
            <a:r>
              <a:rPr dirty="0" spc="-585"/>
              <a:t> </a:t>
            </a:r>
            <a:r>
              <a:rPr dirty="0" spc="-180"/>
              <a:t>Server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protoinfo </a:t>
            </a:r>
            <a:r>
              <a:rPr dirty="0"/>
              <a:t>= </a:t>
            </a:r>
            <a:r>
              <a:rPr dirty="0" spc="-5"/>
              <a:t>getprotobyname</a:t>
            </a:r>
            <a:r>
              <a:rPr dirty="0" spc="-25"/>
              <a:t> </a:t>
            </a:r>
            <a:r>
              <a:rPr dirty="0"/>
              <a:t>(“tcp”);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</a:p>
          <a:p>
            <a:pPr marL="12700">
              <a:lnSpc>
                <a:spcPct val="100000"/>
              </a:lnSpc>
            </a:pPr>
            <a:r>
              <a:rPr dirty="0" spc="-5"/>
              <a:t>sd </a:t>
            </a:r>
            <a:r>
              <a:rPr dirty="0"/>
              <a:t>= </a:t>
            </a:r>
            <a:r>
              <a:rPr dirty="0" spc="-5"/>
              <a:t>socket(PF_INET, SOCK_STREAM,</a:t>
            </a:r>
            <a:r>
              <a:rPr dirty="0" spc="-65"/>
              <a:t> </a:t>
            </a:r>
            <a:r>
              <a:rPr dirty="0"/>
              <a:t>protoinfo-&gt;p_proto);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</a:p>
          <a:p>
            <a:pPr marL="12700">
              <a:lnSpc>
                <a:spcPts val="2620"/>
              </a:lnSpc>
            </a:pPr>
            <a:r>
              <a:rPr dirty="0" spc="-5"/>
              <a:t>/* setup endpoint info</a:t>
            </a:r>
            <a:r>
              <a:rPr dirty="0" spc="-15"/>
              <a:t> </a:t>
            </a:r>
            <a:r>
              <a:rPr dirty="0"/>
              <a:t>*/</a:t>
            </a:r>
          </a:p>
          <a:p>
            <a:pPr marL="12700" marR="2854960">
              <a:lnSpc>
                <a:spcPts val="2600"/>
              </a:lnSpc>
              <a:spcBef>
                <a:spcPts val="100"/>
              </a:spcBef>
            </a:pPr>
            <a:r>
              <a:rPr dirty="0" spc="-5"/>
              <a:t>memset ((char *)&amp;sin,0x0,sizeof </a:t>
            </a:r>
            <a:r>
              <a:rPr dirty="0"/>
              <a:t>(sin));  </a:t>
            </a:r>
            <a:r>
              <a:rPr dirty="0" spc="-5"/>
              <a:t>sin.sin_family </a:t>
            </a:r>
            <a:r>
              <a:rPr dirty="0"/>
              <a:t>= AF_INET;  </a:t>
            </a:r>
            <a:r>
              <a:rPr dirty="0" spc="-5"/>
              <a:t>sin.sin_addr.s_addr </a:t>
            </a:r>
            <a:r>
              <a:rPr dirty="0"/>
              <a:t>=</a:t>
            </a:r>
            <a:r>
              <a:rPr dirty="0" spc="-30"/>
              <a:t> </a:t>
            </a:r>
            <a:r>
              <a:rPr dirty="0"/>
              <a:t>INADDR_ANY;</a:t>
            </a:r>
          </a:p>
          <a:p>
            <a:pPr marL="12700">
              <a:lnSpc>
                <a:spcPts val="2520"/>
              </a:lnSpc>
            </a:pPr>
            <a:r>
              <a:rPr dirty="0" u="dbl" spc="-5">
                <a:uFill>
                  <a:solidFill>
                    <a:srgbClr val="A9A9A9"/>
                  </a:solidFill>
                </a:uFill>
              </a:rPr>
              <a:t>s</a:t>
            </a:r>
            <a:r>
              <a:rPr dirty="0" spc="-5"/>
              <a:t>in.sin_port </a:t>
            </a:r>
            <a:r>
              <a:rPr dirty="0"/>
              <a:t>= </a:t>
            </a:r>
            <a:r>
              <a:rPr dirty="0" spc="-5"/>
              <a:t>htons ((u_short) atoi (argv</a:t>
            </a:r>
            <a:r>
              <a:rPr dirty="0" spc="-85"/>
              <a:t> </a:t>
            </a:r>
            <a:r>
              <a:rPr dirty="0"/>
              <a:t>[PORT_POS]));</a:t>
            </a:r>
          </a:p>
          <a:p>
            <a:pPr marL="12700" marR="1346200">
              <a:lnSpc>
                <a:spcPct val="197000"/>
              </a:lnSpc>
            </a:pPr>
            <a:r>
              <a:rPr dirty="0" spc="-5"/>
              <a:t>bind (sd, (struct sockaddr *)&amp;sin, </a:t>
            </a:r>
            <a:r>
              <a:rPr dirty="0"/>
              <a:t>sizeof(sin));  </a:t>
            </a:r>
            <a:r>
              <a:rPr dirty="0" spc="-5"/>
              <a:t>listen (sd,</a:t>
            </a:r>
            <a:r>
              <a:rPr dirty="0" spc="-15"/>
              <a:t> </a:t>
            </a:r>
            <a:r>
              <a:rPr dirty="0"/>
              <a:t>QLEN);</a:t>
            </a:r>
          </a:p>
          <a:p>
            <a:pPr marL="12700" marR="3860165">
              <a:lnSpc>
                <a:spcPct val="197000"/>
              </a:lnSpc>
            </a:pPr>
            <a:r>
              <a:rPr dirty="0" spc="-5"/>
              <a:t>sd2 </a:t>
            </a:r>
            <a:r>
              <a:rPr dirty="0"/>
              <a:t>= </a:t>
            </a:r>
            <a:r>
              <a:rPr dirty="0" spc="-5"/>
              <a:t>accept</a:t>
            </a:r>
            <a:r>
              <a:rPr dirty="0" spc="-100"/>
              <a:t> </a:t>
            </a:r>
            <a:r>
              <a:rPr dirty="0"/>
              <a:t>(sd,&amp;addr,&amp;addrlen);  </a:t>
            </a:r>
            <a:r>
              <a:rPr dirty="0" spc="-5"/>
              <a:t>write (sd2,msg,strlen</a:t>
            </a:r>
            <a:r>
              <a:rPr dirty="0" spc="-35"/>
              <a:t> </a:t>
            </a:r>
            <a:r>
              <a:rPr dirty="0"/>
              <a:t>(msg));</a:t>
            </a:r>
          </a:p>
        </p:txBody>
      </p:sp>
      <p:sp>
        <p:nvSpPr>
          <p:cNvPr id="4" name="object 4"/>
          <p:cNvSpPr/>
          <p:nvPr/>
        </p:nvSpPr>
        <p:spPr>
          <a:xfrm>
            <a:off x="1282523" y="2708480"/>
            <a:ext cx="1019522" cy="708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20161" y="2749369"/>
            <a:ext cx="905510" cy="594995"/>
          </a:xfrm>
          <a:custGeom>
            <a:avLst/>
            <a:gdLst/>
            <a:ahLst/>
            <a:cxnLst/>
            <a:rect l="l" t="t" r="r" b="b"/>
            <a:pathLst>
              <a:path w="905510" h="594995">
                <a:moveTo>
                  <a:pt x="772655" y="87073"/>
                </a:moveTo>
                <a:lnTo>
                  <a:pt x="813162" y="117517"/>
                </a:lnTo>
                <a:lnTo>
                  <a:pt x="846303" y="150466"/>
                </a:lnTo>
                <a:lnTo>
                  <a:pt x="872080" y="185418"/>
                </a:lnTo>
                <a:lnTo>
                  <a:pt x="890492" y="221873"/>
                </a:lnTo>
                <a:lnTo>
                  <a:pt x="901539" y="259330"/>
                </a:lnTo>
                <a:lnTo>
                  <a:pt x="905222" y="297288"/>
                </a:lnTo>
                <a:lnTo>
                  <a:pt x="901539" y="335245"/>
                </a:lnTo>
                <a:lnTo>
                  <a:pt x="890492" y="372702"/>
                </a:lnTo>
                <a:lnTo>
                  <a:pt x="872080" y="409157"/>
                </a:lnTo>
                <a:lnTo>
                  <a:pt x="846303" y="444110"/>
                </a:lnTo>
                <a:lnTo>
                  <a:pt x="813162" y="477058"/>
                </a:lnTo>
                <a:lnTo>
                  <a:pt x="772655" y="507502"/>
                </a:lnTo>
                <a:lnTo>
                  <a:pt x="733178" y="530603"/>
                </a:lnTo>
                <a:lnTo>
                  <a:pt x="690819" y="550150"/>
                </a:lnTo>
                <a:lnTo>
                  <a:pt x="646059" y="566143"/>
                </a:lnTo>
                <a:lnTo>
                  <a:pt x="599378" y="578582"/>
                </a:lnTo>
                <a:lnTo>
                  <a:pt x="551256" y="587468"/>
                </a:lnTo>
                <a:lnTo>
                  <a:pt x="502173" y="592799"/>
                </a:lnTo>
                <a:lnTo>
                  <a:pt x="452611" y="594576"/>
                </a:lnTo>
                <a:lnTo>
                  <a:pt x="403048" y="592799"/>
                </a:lnTo>
                <a:lnTo>
                  <a:pt x="353965" y="587468"/>
                </a:lnTo>
                <a:lnTo>
                  <a:pt x="305843" y="578582"/>
                </a:lnTo>
                <a:lnTo>
                  <a:pt x="259162" y="566143"/>
                </a:lnTo>
                <a:lnTo>
                  <a:pt x="214402" y="550150"/>
                </a:lnTo>
                <a:lnTo>
                  <a:pt x="172043" y="530603"/>
                </a:lnTo>
                <a:lnTo>
                  <a:pt x="132566" y="507502"/>
                </a:lnTo>
                <a:lnTo>
                  <a:pt x="92060" y="477058"/>
                </a:lnTo>
                <a:lnTo>
                  <a:pt x="58918" y="444110"/>
                </a:lnTo>
                <a:lnTo>
                  <a:pt x="33141" y="409157"/>
                </a:lnTo>
                <a:lnTo>
                  <a:pt x="14729" y="372702"/>
                </a:lnTo>
                <a:lnTo>
                  <a:pt x="3682" y="335245"/>
                </a:lnTo>
                <a:lnTo>
                  <a:pt x="0" y="297288"/>
                </a:lnTo>
                <a:lnTo>
                  <a:pt x="3682" y="259330"/>
                </a:lnTo>
                <a:lnTo>
                  <a:pt x="14729" y="221873"/>
                </a:lnTo>
                <a:lnTo>
                  <a:pt x="33141" y="185418"/>
                </a:lnTo>
                <a:lnTo>
                  <a:pt x="58918" y="150466"/>
                </a:lnTo>
                <a:lnTo>
                  <a:pt x="92060" y="117517"/>
                </a:lnTo>
                <a:lnTo>
                  <a:pt x="132566" y="87073"/>
                </a:lnTo>
                <a:lnTo>
                  <a:pt x="172043" y="63972"/>
                </a:lnTo>
                <a:lnTo>
                  <a:pt x="214402" y="44425"/>
                </a:lnTo>
                <a:lnTo>
                  <a:pt x="259162" y="28432"/>
                </a:lnTo>
                <a:lnTo>
                  <a:pt x="305843" y="15993"/>
                </a:lnTo>
                <a:lnTo>
                  <a:pt x="353965" y="7108"/>
                </a:lnTo>
                <a:lnTo>
                  <a:pt x="403048" y="1777"/>
                </a:lnTo>
                <a:lnTo>
                  <a:pt x="452611" y="0"/>
                </a:lnTo>
                <a:lnTo>
                  <a:pt x="502173" y="1777"/>
                </a:lnTo>
                <a:lnTo>
                  <a:pt x="551256" y="7108"/>
                </a:lnTo>
                <a:lnTo>
                  <a:pt x="599378" y="15993"/>
                </a:lnTo>
                <a:lnTo>
                  <a:pt x="646059" y="28432"/>
                </a:lnTo>
                <a:lnTo>
                  <a:pt x="690819" y="44425"/>
                </a:lnTo>
                <a:lnTo>
                  <a:pt x="733178" y="63972"/>
                </a:lnTo>
                <a:lnTo>
                  <a:pt x="772655" y="87073"/>
                </a:lnTo>
                <a:close/>
              </a:path>
            </a:pathLst>
          </a:custGeom>
          <a:ln w="63500">
            <a:solidFill>
              <a:srgbClr val="0090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71635" y="3368647"/>
            <a:ext cx="2784475" cy="3378200"/>
          </a:xfrm>
          <a:custGeom>
            <a:avLst/>
            <a:gdLst/>
            <a:ahLst/>
            <a:cxnLst/>
            <a:rect l="l" t="t" r="r" b="b"/>
            <a:pathLst>
              <a:path w="2784475" h="3378200">
                <a:moveTo>
                  <a:pt x="736050" y="0"/>
                </a:moveTo>
                <a:lnTo>
                  <a:pt x="690243" y="18280"/>
                </a:lnTo>
                <a:lnTo>
                  <a:pt x="645441" y="38492"/>
                </a:lnTo>
                <a:lnTo>
                  <a:pt x="601697" y="60589"/>
                </a:lnTo>
                <a:lnTo>
                  <a:pt x="559064" y="84526"/>
                </a:lnTo>
                <a:lnTo>
                  <a:pt x="517596" y="110256"/>
                </a:lnTo>
                <a:lnTo>
                  <a:pt x="477347" y="137734"/>
                </a:lnTo>
                <a:lnTo>
                  <a:pt x="438370" y="166914"/>
                </a:lnTo>
                <a:lnTo>
                  <a:pt x="400718" y="197751"/>
                </a:lnTo>
                <a:lnTo>
                  <a:pt x="364445" y="230198"/>
                </a:lnTo>
                <a:lnTo>
                  <a:pt x="329604" y="264211"/>
                </a:lnTo>
                <a:lnTo>
                  <a:pt x="296249" y="299742"/>
                </a:lnTo>
                <a:lnTo>
                  <a:pt x="264433" y="336747"/>
                </a:lnTo>
                <a:lnTo>
                  <a:pt x="234209" y="375179"/>
                </a:lnTo>
                <a:lnTo>
                  <a:pt x="205632" y="414993"/>
                </a:lnTo>
                <a:lnTo>
                  <a:pt x="178754" y="456143"/>
                </a:lnTo>
                <a:lnTo>
                  <a:pt x="153629" y="498584"/>
                </a:lnTo>
                <a:lnTo>
                  <a:pt x="130463" y="541874"/>
                </a:lnTo>
                <a:lnTo>
                  <a:pt x="109265" y="585830"/>
                </a:lnTo>
                <a:lnTo>
                  <a:pt x="90014" y="630405"/>
                </a:lnTo>
                <a:lnTo>
                  <a:pt x="72689" y="675550"/>
                </a:lnTo>
                <a:lnTo>
                  <a:pt x="57269" y="721215"/>
                </a:lnTo>
                <a:lnTo>
                  <a:pt x="43734" y="767352"/>
                </a:lnTo>
                <a:lnTo>
                  <a:pt x="32063" y="813912"/>
                </a:lnTo>
                <a:lnTo>
                  <a:pt x="22234" y="860847"/>
                </a:lnTo>
                <a:lnTo>
                  <a:pt x="14227" y="908106"/>
                </a:lnTo>
                <a:lnTo>
                  <a:pt x="8021" y="955643"/>
                </a:lnTo>
                <a:lnTo>
                  <a:pt x="3595" y="1003407"/>
                </a:lnTo>
                <a:lnTo>
                  <a:pt x="929" y="1051350"/>
                </a:lnTo>
                <a:lnTo>
                  <a:pt x="1" y="1099423"/>
                </a:lnTo>
                <a:lnTo>
                  <a:pt x="790" y="1147578"/>
                </a:lnTo>
                <a:lnTo>
                  <a:pt x="3276" y="1195765"/>
                </a:lnTo>
                <a:lnTo>
                  <a:pt x="7438" y="1243936"/>
                </a:lnTo>
                <a:lnTo>
                  <a:pt x="13255" y="1292042"/>
                </a:lnTo>
                <a:lnTo>
                  <a:pt x="20706" y="1340034"/>
                </a:lnTo>
                <a:lnTo>
                  <a:pt x="29770" y="1387863"/>
                </a:lnTo>
                <a:lnTo>
                  <a:pt x="40426" y="1435480"/>
                </a:lnTo>
                <a:lnTo>
                  <a:pt x="52654" y="1482838"/>
                </a:lnTo>
                <a:lnTo>
                  <a:pt x="66433" y="1529886"/>
                </a:lnTo>
                <a:lnTo>
                  <a:pt x="81741" y="1576576"/>
                </a:lnTo>
                <a:lnTo>
                  <a:pt x="98558" y="1622859"/>
                </a:lnTo>
                <a:lnTo>
                  <a:pt x="116863" y="1668687"/>
                </a:lnTo>
                <a:lnTo>
                  <a:pt x="137058" y="1714442"/>
                </a:lnTo>
                <a:lnTo>
                  <a:pt x="159087" y="1759327"/>
                </a:lnTo>
                <a:lnTo>
                  <a:pt x="182910" y="1803135"/>
                </a:lnTo>
                <a:lnTo>
                  <a:pt x="208488" y="1845657"/>
                </a:lnTo>
                <a:lnTo>
                  <a:pt x="235785" y="1886686"/>
                </a:lnTo>
                <a:lnTo>
                  <a:pt x="264761" y="1926015"/>
                </a:lnTo>
                <a:lnTo>
                  <a:pt x="295378" y="1963434"/>
                </a:lnTo>
                <a:lnTo>
                  <a:pt x="327597" y="1998737"/>
                </a:lnTo>
                <a:lnTo>
                  <a:pt x="361381" y="2031716"/>
                </a:lnTo>
                <a:lnTo>
                  <a:pt x="396691" y="2062163"/>
                </a:lnTo>
                <a:lnTo>
                  <a:pt x="433488" y="2089870"/>
                </a:lnTo>
                <a:lnTo>
                  <a:pt x="471735" y="2114630"/>
                </a:lnTo>
                <a:lnTo>
                  <a:pt x="511393" y="2136234"/>
                </a:lnTo>
                <a:lnTo>
                  <a:pt x="552423" y="2154475"/>
                </a:lnTo>
                <a:lnTo>
                  <a:pt x="594788" y="2169146"/>
                </a:lnTo>
                <a:lnTo>
                  <a:pt x="638448" y="2180038"/>
                </a:lnTo>
                <a:lnTo>
                  <a:pt x="683366" y="2186943"/>
                </a:lnTo>
                <a:lnTo>
                  <a:pt x="729503" y="2189655"/>
                </a:lnTo>
                <a:lnTo>
                  <a:pt x="776821" y="2187964"/>
                </a:lnTo>
                <a:lnTo>
                  <a:pt x="826710" y="2181223"/>
                </a:lnTo>
                <a:lnTo>
                  <a:pt x="875999" y="2170809"/>
                </a:lnTo>
                <a:lnTo>
                  <a:pt x="925075" y="2158955"/>
                </a:lnTo>
                <a:lnTo>
                  <a:pt x="974322" y="2147893"/>
                </a:lnTo>
                <a:lnTo>
                  <a:pt x="1023547" y="2139536"/>
                </a:lnTo>
                <a:lnTo>
                  <a:pt x="1073069" y="2134091"/>
                </a:lnTo>
                <a:lnTo>
                  <a:pt x="1122774" y="2131486"/>
                </a:lnTo>
                <a:lnTo>
                  <a:pt x="1172549" y="2131651"/>
                </a:lnTo>
                <a:lnTo>
                  <a:pt x="1222281" y="2134515"/>
                </a:lnTo>
                <a:lnTo>
                  <a:pt x="1271857" y="2140007"/>
                </a:lnTo>
                <a:lnTo>
                  <a:pt x="1321164" y="2148057"/>
                </a:lnTo>
                <a:lnTo>
                  <a:pt x="1370296" y="2158657"/>
                </a:lnTo>
                <a:lnTo>
                  <a:pt x="1418580" y="2171667"/>
                </a:lnTo>
                <a:lnTo>
                  <a:pt x="1465893" y="2187032"/>
                </a:lnTo>
                <a:lnTo>
                  <a:pt x="1512113" y="2204697"/>
                </a:lnTo>
                <a:lnTo>
                  <a:pt x="1557117" y="2224608"/>
                </a:lnTo>
                <a:lnTo>
                  <a:pt x="1600781" y="2246711"/>
                </a:lnTo>
                <a:lnTo>
                  <a:pt x="1642984" y="2270951"/>
                </a:lnTo>
                <a:lnTo>
                  <a:pt x="1683601" y="2297273"/>
                </a:lnTo>
                <a:lnTo>
                  <a:pt x="1722511" y="2325623"/>
                </a:lnTo>
                <a:lnTo>
                  <a:pt x="1759589" y="2355947"/>
                </a:lnTo>
                <a:lnTo>
                  <a:pt x="1794715" y="2388190"/>
                </a:lnTo>
                <a:lnTo>
                  <a:pt x="1827763" y="2422298"/>
                </a:lnTo>
                <a:lnTo>
                  <a:pt x="1858612" y="2458215"/>
                </a:lnTo>
                <a:lnTo>
                  <a:pt x="1887139" y="2495888"/>
                </a:lnTo>
                <a:lnTo>
                  <a:pt x="1913220" y="2535263"/>
                </a:lnTo>
                <a:lnTo>
                  <a:pt x="1936734" y="2576284"/>
                </a:lnTo>
                <a:lnTo>
                  <a:pt x="1957556" y="2618897"/>
                </a:lnTo>
                <a:lnTo>
                  <a:pt x="1975565" y="2663047"/>
                </a:lnTo>
                <a:lnTo>
                  <a:pt x="1990637" y="2708681"/>
                </a:lnTo>
                <a:lnTo>
                  <a:pt x="2002649" y="2755743"/>
                </a:lnTo>
                <a:lnTo>
                  <a:pt x="2011479" y="2804180"/>
                </a:lnTo>
                <a:lnTo>
                  <a:pt x="2017288" y="2851971"/>
                </a:lnTo>
                <a:lnTo>
                  <a:pt x="2021432" y="2900726"/>
                </a:lnTo>
                <a:lnTo>
                  <a:pt x="2024709" y="2949918"/>
                </a:lnTo>
                <a:lnTo>
                  <a:pt x="2027918" y="2999021"/>
                </a:lnTo>
                <a:lnTo>
                  <a:pt x="2031859" y="3047509"/>
                </a:lnTo>
                <a:lnTo>
                  <a:pt x="2037332" y="3094857"/>
                </a:lnTo>
                <a:lnTo>
                  <a:pt x="2045134" y="3140539"/>
                </a:lnTo>
                <a:lnTo>
                  <a:pt x="2056066" y="3184028"/>
                </a:lnTo>
                <a:lnTo>
                  <a:pt x="2070927" y="3224799"/>
                </a:lnTo>
                <a:lnTo>
                  <a:pt x="2090515" y="3262325"/>
                </a:lnTo>
                <a:lnTo>
                  <a:pt x="2115630" y="3296081"/>
                </a:lnTo>
                <a:lnTo>
                  <a:pt x="2147072" y="3325541"/>
                </a:lnTo>
                <a:lnTo>
                  <a:pt x="2185639" y="3350178"/>
                </a:lnTo>
                <a:lnTo>
                  <a:pt x="2227782" y="3367397"/>
                </a:lnTo>
                <a:lnTo>
                  <a:pt x="2270184" y="3376190"/>
                </a:lnTo>
                <a:lnTo>
                  <a:pt x="2312839" y="3377817"/>
                </a:lnTo>
                <a:lnTo>
                  <a:pt x="2355743" y="3373539"/>
                </a:lnTo>
                <a:lnTo>
                  <a:pt x="2398890" y="3364614"/>
                </a:lnTo>
                <a:lnTo>
                  <a:pt x="2442275" y="3352303"/>
                </a:lnTo>
                <a:lnTo>
                  <a:pt x="2485892" y="3337865"/>
                </a:lnTo>
                <a:lnTo>
                  <a:pt x="2529737" y="3322561"/>
                </a:lnTo>
                <a:lnTo>
                  <a:pt x="2573804" y="3307650"/>
                </a:lnTo>
                <a:lnTo>
                  <a:pt x="2618087" y="3294392"/>
                </a:lnTo>
                <a:lnTo>
                  <a:pt x="2662583" y="3284046"/>
                </a:lnTo>
                <a:lnTo>
                  <a:pt x="2707284" y="3277873"/>
                </a:lnTo>
                <a:lnTo>
                  <a:pt x="2752187" y="3277132"/>
                </a:lnTo>
                <a:lnTo>
                  <a:pt x="2784251" y="3297830"/>
                </a:lnTo>
              </a:path>
            </a:pathLst>
          </a:custGeom>
          <a:ln w="76200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41221" y="6517774"/>
            <a:ext cx="339090" cy="293370"/>
          </a:xfrm>
          <a:custGeom>
            <a:avLst/>
            <a:gdLst/>
            <a:ahLst/>
            <a:cxnLst/>
            <a:rect l="l" t="t" r="r" b="b"/>
            <a:pathLst>
              <a:path w="339089" h="293370">
                <a:moveTo>
                  <a:pt x="165305" y="0"/>
                </a:moveTo>
                <a:lnTo>
                  <a:pt x="0" y="256078"/>
                </a:lnTo>
                <a:lnTo>
                  <a:pt x="338733" y="293345"/>
                </a:lnTo>
                <a:lnTo>
                  <a:pt x="165305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27284" y="6670097"/>
            <a:ext cx="891540" cy="736600"/>
          </a:xfrm>
          <a:custGeom>
            <a:avLst/>
            <a:gdLst/>
            <a:ahLst/>
            <a:cxnLst/>
            <a:rect l="l" t="t" r="r" b="b"/>
            <a:pathLst>
              <a:path w="891539" h="736600">
                <a:moveTo>
                  <a:pt x="761041" y="107872"/>
                </a:moveTo>
                <a:lnTo>
                  <a:pt x="798165" y="142569"/>
                </a:lnTo>
                <a:lnTo>
                  <a:pt x="829102" y="179950"/>
                </a:lnTo>
                <a:lnTo>
                  <a:pt x="853851" y="219527"/>
                </a:lnTo>
                <a:lnTo>
                  <a:pt x="872413" y="260813"/>
                </a:lnTo>
                <a:lnTo>
                  <a:pt x="884788" y="303320"/>
                </a:lnTo>
                <a:lnTo>
                  <a:pt x="890975" y="346558"/>
                </a:lnTo>
                <a:lnTo>
                  <a:pt x="890975" y="390041"/>
                </a:lnTo>
                <a:lnTo>
                  <a:pt x="884788" y="433279"/>
                </a:lnTo>
                <a:lnTo>
                  <a:pt x="872413" y="475785"/>
                </a:lnTo>
                <a:lnTo>
                  <a:pt x="853851" y="517071"/>
                </a:lnTo>
                <a:lnTo>
                  <a:pt x="829102" y="556649"/>
                </a:lnTo>
                <a:lnTo>
                  <a:pt x="798165" y="594030"/>
                </a:lnTo>
                <a:lnTo>
                  <a:pt x="761041" y="628727"/>
                </a:lnTo>
                <a:lnTo>
                  <a:pt x="722118" y="657346"/>
                </a:lnTo>
                <a:lnTo>
                  <a:pt x="680354" y="681562"/>
                </a:lnTo>
                <a:lnTo>
                  <a:pt x="636221" y="701376"/>
                </a:lnTo>
                <a:lnTo>
                  <a:pt x="590195" y="716786"/>
                </a:lnTo>
                <a:lnTo>
                  <a:pt x="542748" y="727794"/>
                </a:lnTo>
                <a:lnTo>
                  <a:pt x="494354" y="734398"/>
                </a:lnTo>
                <a:lnTo>
                  <a:pt x="445487" y="736600"/>
                </a:lnTo>
                <a:lnTo>
                  <a:pt x="396620" y="734398"/>
                </a:lnTo>
                <a:lnTo>
                  <a:pt x="348226" y="727794"/>
                </a:lnTo>
                <a:lnTo>
                  <a:pt x="300779" y="716786"/>
                </a:lnTo>
                <a:lnTo>
                  <a:pt x="254753" y="701376"/>
                </a:lnTo>
                <a:lnTo>
                  <a:pt x="210621" y="681562"/>
                </a:lnTo>
                <a:lnTo>
                  <a:pt x="168856" y="657346"/>
                </a:lnTo>
                <a:lnTo>
                  <a:pt x="129933" y="628727"/>
                </a:lnTo>
                <a:lnTo>
                  <a:pt x="92809" y="594030"/>
                </a:lnTo>
                <a:lnTo>
                  <a:pt x="61873" y="556649"/>
                </a:lnTo>
                <a:lnTo>
                  <a:pt x="37123" y="517071"/>
                </a:lnTo>
                <a:lnTo>
                  <a:pt x="18561" y="475785"/>
                </a:lnTo>
                <a:lnTo>
                  <a:pt x="6187" y="433279"/>
                </a:lnTo>
                <a:lnTo>
                  <a:pt x="0" y="390041"/>
                </a:lnTo>
                <a:lnTo>
                  <a:pt x="0" y="346558"/>
                </a:lnTo>
                <a:lnTo>
                  <a:pt x="6187" y="303320"/>
                </a:lnTo>
                <a:lnTo>
                  <a:pt x="18561" y="260813"/>
                </a:lnTo>
                <a:lnTo>
                  <a:pt x="37123" y="219527"/>
                </a:lnTo>
                <a:lnTo>
                  <a:pt x="61873" y="179950"/>
                </a:lnTo>
                <a:lnTo>
                  <a:pt x="92809" y="142569"/>
                </a:lnTo>
                <a:lnTo>
                  <a:pt x="129933" y="107872"/>
                </a:lnTo>
                <a:lnTo>
                  <a:pt x="168856" y="79253"/>
                </a:lnTo>
                <a:lnTo>
                  <a:pt x="210621" y="55037"/>
                </a:lnTo>
                <a:lnTo>
                  <a:pt x="254753" y="35223"/>
                </a:lnTo>
                <a:lnTo>
                  <a:pt x="300779" y="19813"/>
                </a:lnTo>
                <a:lnTo>
                  <a:pt x="348226" y="8805"/>
                </a:lnTo>
                <a:lnTo>
                  <a:pt x="396620" y="2201"/>
                </a:lnTo>
                <a:lnTo>
                  <a:pt x="445487" y="0"/>
                </a:lnTo>
                <a:lnTo>
                  <a:pt x="494354" y="2201"/>
                </a:lnTo>
                <a:lnTo>
                  <a:pt x="542748" y="8805"/>
                </a:lnTo>
                <a:lnTo>
                  <a:pt x="590195" y="19813"/>
                </a:lnTo>
                <a:lnTo>
                  <a:pt x="636221" y="35223"/>
                </a:lnTo>
                <a:lnTo>
                  <a:pt x="680354" y="55037"/>
                </a:lnTo>
                <a:lnTo>
                  <a:pt x="722118" y="79253"/>
                </a:lnTo>
                <a:lnTo>
                  <a:pt x="761041" y="107872"/>
                </a:lnTo>
              </a:path>
            </a:pathLst>
          </a:custGeom>
          <a:ln w="76200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92859" y="7286769"/>
            <a:ext cx="842644" cy="71120"/>
          </a:xfrm>
          <a:custGeom>
            <a:avLst/>
            <a:gdLst/>
            <a:ahLst/>
            <a:cxnLst/>
            <a:rect l="l" t="t" r="r" b="b"/>
            <a:pathLst>
              <a:path w="842644" h="71120">
                <a:moveTo>
                  <a:pt x="0" y="70800"/>
                </a:moveTo>
                <a:lnTo>
                  <a:pt x="48594" y="66107"/>
                </a:lnTo>
                <a:lnTo>
                  <a:pt x="97162" y="61166"/>
                </a:lnTo>
                <a:lnTo>
                  <a:pt x="145704" y="55978"/>
                </a:lnTo>
                <a:lnTo>
                  <a:pt x="194219" y="50541"/>
                </a:lnTo>
                <a:lnTo>
                  <a:pt x="242705" y="44857"/>
                </a:lnTo>
                <a:lnTo>
                  <a:pt x="291161" y="38925"/>
                </a:lnTo>
                <a:lnTo>
                  <a:pt x="339587" y="32745"/>
                </a:lnTo>
                <a:lnTo>
                  <a:pt x="387981" y="26318"/>
                </a:lnTo>
                <a:lnTo>
                  <a:pt x="436343" y="19644"/>
                </a:lnTo>
                <a:lnTo>
                  <a:pt x="484343" y="12970"/>
                </a:lnTo>
                <a:lnTo>
                  <a:pt x="532566" y="6933"/>
                </a:lnTo>
                <a:lnTo>
                  <a:pt x="580820" y="2341"/>
                </a:lnTo>
                <a:lnTo>
                  <a:pt x="628911" y="0"/>
                </a:lnTo>
                <a:lnTo>
                  <a:pt x="676647" y="716"/>
                </a:lnTo>
                <a:lnTo>
                  <a:pt x="723833" y="5296"/>
                </a:lnTo>
                <a:lnTo>
                  <a:pt x="770278" y="14546"/>
                </a:lnTo>
                <a:lnTo>
                  <a:pt x="815787" y="29273"/>
                </a:lnTo>
                <a:lnTo>
                  <a:pt x="842110" y="56823"/>
                </a:lnTo>
              </a:path>
            </a:pathLst>
          </a:custGeom>
          <a:ln w="76200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98460" y="7210763"/>
            <a:ext cx="321310" cy="325755"/>
          </a:xfrm>
          <a:custGeom>
            <a:avLst/>
            <a:gdLst/>
            <a:ahLst/>
            <a:cxnLst/>
            <a:rect l="l" t="t" r="r" b="b"/>
            <a:pathLst>
              <a:path w="321310" h="325754">
                <a:moveTo>
                  <a:pt x="220378" y="0"/>
                </a:moveTo>
                <a:lnTo>
                  <a:pt x="0" y="210562"/>
                </a:lnTo>
                <a:lnTo>
                  <a:pt x="320751" y="325659"/>
                </a:lnTo>
                <a:lnTo>
                  <a:pt x="22037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52487" y="2139889"/>
            <a:ext cx="1916430" cy="594360"/>
          </a:xfrm>
          <a:custGeom>
            <a:avLst/>
            <a:gdLst/>
            <a:ahLst/>
            <a:cxnLst/>
            <a:rect l="l" t="t" r="r" b="b"/>
            <a:pathLst>
              <a:path w="1916429" h="594360">
                <a:moveTo>
                  <a:pt x="1636288" y="86954"/>
                </a:moveTo>
                <a:lnTo>
                  <a:pt x="1692308" y="105863"/>
                </a:lnTo>
                <a:lnTo>
                  <a:pt x="1742103" y="125846"/>
                </a:lnTo>
                <a:lnTo>
                  <a:pt x="1785674" y="146775"/>
                </a:lnTo>
                <a:lnTo>
                  <a:pt x="1823020" y="168524"/>
                </a:lnTo>
                <a:lnTo>
                  <a:pt x="1854142" y="190967"/>
                </a:lnTo>
                <a:lnTo>
                  <a:pt x="1897713" y="237431"/>
                </a:lnTo>
                <a:lnTo>
                  <a:pt x="1916386" y="285158"/>
                </a:lnTo>
                <a:lnTo>
                  <a:pt x="1916386" y="309178"/>
                </a:lnTo>
                <a:lnTo>
                  <a:pt x="1897713" y="356905"/>
                </a:lnTo>
                <a:lnTo>
                  <a:pt x="1854142" y="403369"/>
                </a:lnTo>
                <a:lnTo>
                  <a:pt x="1823020" y="425812"/>
                </a:lnTo>
                <a:lnTo>
                  <a:pt x="1785674" y="447561"/>
                </a:lnTo>
                <a:lnTo>
                  <a:pt x="1742103" y="468490"/>
                </a:lnTo>
                <a:lnTo>
                  <a:pt x="1692308" y="488473"/>
                </a:lnTo>
                <a:lnTo>
                  <a:pt x="1636288" y="507382"/>
                </a:lnTo>
                <a:lnTo>
                  <a:pt x="1593743" y="519805"/>
                </a:lnTo>
                <a:lnTo>
                  <a:pt x="1549425" y="531271"/>
                </a:lnTo>
                <a:lnTo>
                  <a:pt x="1503475" y="541782"/>
                </a:lnTo>
                <a:lnTo>
                  <a:pt x="1456035" y="551337"/>
                </a:lnTo>
                <a:lnTo>
                  <a:pt x="1407248" y="559937"/>
                </a:lnTo>
                <a:lnTo>
                  <a:pt x="1357256" y="567582"/>
                </a:lnTo>
                <a:lnTo>
                  <a:pt x="1306199" y="574270"/>
                </a:lnTo>
                <a:lnTo>
                  <a:pt x="1254220" y="580004"/>
                </a:lnTo>
                <a:lnTo>
                  <a:pt x="1201461" y="584781"/>
                </a:lnTo>
                <a:lnTo>
                  <a:pt x="1148063" y="588603"/>
                </a:lnTo>
                <a:lnTo>
                  <a:pt x="1094169" y="591470"/>
                </a:lnTo>
                <a:lnTo>
                  <a:pt x="1039921" y="593381"/>
                </a:lnTo>
                <a:lnTo>
                  <a:pt x="985459" y="594337"/>
                </a:lnTo>
                <a:lnTo>
                  <a:pt x="930927" y="594337"/>
                </a:lnTo>
                <a:lnTo>
                  <a:pt x="876465" y="593381"/>
                </a:lnTo>
                <a:lnTo>
                  <a:pt x="822217" y="591470"/>
                </a:lnTo>
                <a:lnTo>
                  <a:pt x="768323" y="588603"/>
                </a:lnTo>
                <a:lnTo>
                  <a:pt x="714925" y="584781"/>
                </a:lnTo>
                <a:lnTo>
                  <a:pt x="662166" y="580004"/>
                </a:lnTo>
                <a:lnTo>
                  <a:pt x="610187" y="574270"/>
                </a:lnTo>
                <a:lnTo>
                  <a:pt x="559130" y="567582"/>
                </a:lnTo>
                <a:lnTo>
                  <a:pt x="509138" y="559937"/>
                </a:lnTo>
                <a:lnTo>
                  <a:pt x="460351" y="551337"/>
                </a:lnTo>
                <a:lnTo>
                  <a:pt x="412911" y="541782"/>
                </a:lnTo>
                <a:lnTo>
                  <a:pt x="366961" y="531271"/>
                </a:lnTo>
                <a:lnTo>
                  <a:pt x="322643" y="519805"/>
                </a:lnTo>
                <a:lnTo>
                  <a:pt x="280098" y="507382"/>
                </a:lnTo>
                <a:lnTo>
                  <a:pt x="224078" y="488473"/>
                </a:lnTo>
                <a:lnTo>
                  <a:pt x="174283" y="468490"/>
                </a:lnTo>
                <a:lnTo>
                  <a:pt x="130712" y="447561"/>
                </a:lnTo>
                <a:lnTo>
                  <a:pt x="93366" y="425812"/>
                </a:lnTo>
                <a:lnTo>
                  <a:pt x="62244" y="403369"/>
                </a:lnTo>
                <a:lnTo>
                  <a:pt x="18673" y="356905"/>
                </a:lnTo>
                <a:lnTo>
                  <a:pt x="0" y="309178"/>
                </a:lnTo>
                <a:lnTo>
                  <a:pt x="0" y="285158"/>
                </a:lnTo>
                <a:lnTo>
                  <a:pt x="6224" y="261200"/>
                </a:lnTo>
                <a:lnTo>
                  <a:pt x="37346" y="213979"/>
                </a:lnTo>
                <a:lnTo>
                  <a:pt x="93366" y="168524"/>
                </a:lnTo>
                <a:lnTo>
                  <a:pt x="130712" y="146775"/>
                </a:lnTo>
                <a:lnTo>
                  <a:pt x="174283" y="125846"/>
                </a:lnTo>
                <a:lnTo>
                  <a:pt x="224078" y="105863"/>
                </a:lnTo>
                <a:lnTo>
                  <a:pt x="280098" y="86954"/>
                </a:lnTo>
                <a:lnTo>
                  <a:pt x="322643" y="74532"/>
                </a:lnTo>
                <a:lnTo>
                  <a:pt x="366961" y="63065"/>
                </a:lnTo>
                <a:lnTo>
                  <a:pt x="412911" y="52554"/>
                </a:lnTo>
                <a:lnTo>
                  <a:pt x="460351" y="42999"/>
                </a:lnTo>
                <a:lnTo>
                  <a:pt x="509138" y="34399"/>
                </a:lnTo>
                <a:lnTo>
                  <a:pt x="559130" y="26755"/>
                </a:lnTo>
                <a:lnTo>
                  <a:pt x="610187" y="20066"/>
                </a:lnTo>
                <a:lnTo>
                  <a:pt x="662166" y="14333"/>
                </a:lnTo>
                <a:lnTo>
                  <a:pt x="714925" y="9555"/>
                </a:lnTo>
                <a:lnTo>
                  <a:pt x="768323" y="5733"/>
                </a:lnTo>
                <a:lnTo>
                  <a:pt x="822217" y="2866"/>
                </a:lnTo>
                <a:lnTo>
                  <a:pt x="876465" y="955"/>
                </a:lnTo>
                <a:lnTo>
                  <a:pt x="930927" y="0"/>
                </a:lnTo>
                <a:lnTo>
                  <a:pt x="985459" y="0"/>
                </a:lnTo>
                <a:lnTo>
                  <a:pt x="1039921" y="955"/>
                </a:lnTo>
                <a:lnTo>
                  <a:pt x="1094169" y="2866"/>
                </a:lnTo>
                <a:lnTo>
                  <a:pt x="1148063" y="5733"/>
                </a:lnTo>
                <a:lnTo>
                  <a:pt x="1201461" y="9555"/>
                </a:lnTo>
                <a:lnTo>
                  <a:pt x="1254220" y="14333"/>
                </a:lnTo>
                <a:lnTo>
                  <a:pt x="1306199" y="20066"/>
                </a:lnTo>
                <a:lnTo>
                  <a:pt x="1357256" y="26755"/>
                </a:lnTo>
                <a:lnTo>
                  <a:pt x="1407248" y="34399"/>
                </a:lnTo>
                <a:lnTo>
                  <a:pt x="1456035" y="42999"/>
                </a:lnTo>
                <a:lnTo>
                  <a:pt x="1503475" y="52554"/>
                </a:lnTo>
                <a:lnTo>
                  <a:pt x="1549425" y="63065"/>
                </a:lnTo>
                <a:lnTo>
                  <a:pt x="1593743" y="74532"/>
                </a:lnTo>
                <a:lnTo>
                  <a:pt x="1636288" y="86954"/>
                </a:lnTo>
                <a:close/>
              </a:path>
            </a:pathLst>
          </a:custGeom>
          <a:ln w="63499">
            <a:solidFill>
              <a:srgbClr val="00F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80556" y="2471247"/>
            <a:ext cx="5642610" cy="428625"/>
          </a:xfrm>
          <a:custGeom>
            <a:avLst/>
            <a:gdLst/>
            <a:ahLst/>
            <a:cxnLst/>
            <a:rect l="l" t="t" r="r" b="b"/>
            <a:pathLst>
              <a:path w="5642609" h="428625">
                <a:moveTo>
                  <a:pt x="0" y="140819"/>
                </a:moveTo>
                <a:lnTo>
                  <a:pt x="48792" y="155242"/>
                </a:lnTo>
                <a:lnTo>
                  <a:pt x="97674" y="169303"/>
                </a:lnTo>
                <a:lnTo>
                  <a:pt x="146644" y="183004"/>
                </a:lnTo>
                <a:lnTo>
                  <a:pt x="195699" y="196341"/>
                </a:lnTo>
                <a:lnTo>
                  <a:pt x="244838" y="209316"/>
                </a:lnTo>
                <a:lnTo>
                  <a:pt x="294058" y="221926"/>
                </a:lnTo>
                <a:lnTo>
                  <a:pt x="343359" y="234171"/>
                </a:lnTo>
                <a:lnTo>
                  <a:pt x="392739" y="246050"/>
                </a:lnTo>
                <a:lnTo>
                  <a:pt x="442194" y="257563"/>
                </a:lnTo>
                <a:lnTo>
                  <a:pt x="491725" y="268708"/>
                </a:lnTo>
                <a:lnTo>
                  <a:pt x="541328" y="279485"/>
                </a:lnTo>
                <a:lnTo>
                  <a:pt x="591002" y="289893"/>
                </a:lnTo>
                <a:lnTo>
                  <a:pt x="640745" y="299930"/>
                </a:lnTo>
                <a:lnTo>
                  <a:pt x="690555" y="309597"/>
                </a:lnTo>
                <a:lnTo>
                  <a:pt x="740431" y="318892"/>
                </a:lnTo>
                <a:lnTo>
                  <a:pt x="790371" y="327814"/>
                </a:lnTo>
                <a:lnTo>
                  <a:pt x="840372" y="336362"/>
                </a:lnTo>
                <a:lnTo>
                  <a:pt x="890434" y="344537"/>
                </a:lnTo>
                <a:lnTo>
                  <a:pt x="940553" y="352336"/>
                </a:lnTo>
                <a:lnTo>
                  <a:pt x="990729" y="359759"/>
                </a:lnTo>
                <a:lnTo>
                  <a:pt x="1040959" y="366805"/>
                </a:lnTo>
                <a:lnTo>
                  <a:pt x="1091242" y="373473"/>
                </a:lnTo>
                <a:lnTo>
                  <a:pt x="1141576" y="379763"/>
                </a:lnTo>
                <a:lnTo>
                  <a:pt x="1191958" y="385674"/>
                </a:lnTo>
                <a:lnTo>
                  <a:pt x="1242388" y="391204"/>
                </a:lnTo>
                <a:lnTo>
                  <a:pt x="1292863" y="396353"/>
                </a:lnTo>
                <a:lnTo>
                  <a:pt x="1343382" y="401120"/>
                </a:lnTo>
                <a:lnTo>
                  <a:pt x="1393942" y="405504"/>
                </a:lnTo>
                <a:lnTo>
                  <a:pt x="1444542" y="409505"/>
                </a:lnTo>
                <a:lnTo>
                  <a:pt x="1495180" y="413121"/>
                </a:lnTo>
                <a:lnTo>
                  <a:pt x="1545854" y="416351"/>
                </a:lnTo>
                <a:lnTo>
                  <a:pt x="1596563" y="419195"/>
                </a:lnTo>
                <a:lnTo>
                  <a:pt x="1647304" y="421653"/>
                </a:lnTo>
                <a:lnTo>
                  <a:pt x="1698076" y="423722"/>
                </a:lnTo>
                <a:lnTo>
                  <a:pt x="1748876" y="425402"/>
                </a:lnTo>
                <a:lnTo>
                  <a:pt x="1799704" y="426693"/>
                </a:lnTo>
                <a:lnTo>
                  <a:pt x="1850556" y="427594"/>
                </a:lnTo>
                <a:lnTo>
                  <a:pt x="1901432" y="428103"/>
                </a:lnTo>
                <a:lnTo>
                  <a:pt x="1951687" y="428213"/>
                </a:lnTo>
                <a:lnTo>
                  <a:pt x="2001918" y="427937"/>
                </a:lnTo>
                <a:lnTo>
                  <a:pt x="2052127" y="427294"/>
                </a:lnTo>
                <a:lnTo>
                  <a:pt x="2102315" y="426300"/>
                </a:lnTo>
                <a:lnTo>
                  <a:pt x="2152483" y="424973"/>
                </a:lnTo>
                <a:lnTo>
                  <a:pt x="2202632" y="423332"/>
                </a:lnTo>
                <a:lnTo>
                  <a:pt x="2252763" y="421393"/>
                </a:lnTo>
                <a:lnTo>
                  <a:pt x="2302879" y="419176"/>
                </a:lnTo>
                <a:lnTo>
                  <a:pt x="2352978" y="416697"/>
                </a:lnTo>
                <a:lnTo>
                  <a:pt x="2403064" y="413975"/>
                </a:lnTo>
                <a:lnTo>
                  <a:pt x="2453137" y="411027"/>
                </a:lnTo>
                <a:lnTo>
                  <a:pt x="2503197" y="407871"/>
                </a:lnTo>
                <a:lnTo>
                  <a:pt x="2553247" y="404525"/>
                </a:lnTo>
                <a:lnTo>
                  <a:pt x="2603288" y="401007"/>
                </a:lnTo>
                <a:lnTo>
                  <a:pt x="2653320" y="397334"/>
                </a:lnTo>
                <a:lnTo>
                  <a:pt x="2703345" y="393524"/>
                </a:lnTo>
                <a:lnTo>
                  <a:pt x="2753364" y="389596"/>
                </a:lnTo>
                <a:lnTo>
                  <a:pt x="2803378" y="385566"/>
                </a:lnTo>
                <a:lnTo>
                  <a:pt x="2853388" y="381453"/>
                </a:lnTo>
                <a:lnTo>
                  <a:pt x="2903396" y="377274"/>
                </a:lnTo>
                <a:lnTo>
                  <a:pt x="2953402" y="373048"/>
                </a:lnTo>
                <a:lnTo>
                  <a:pt x="3003408" y="368791"/>
                </a:lnTo>
                <a:lnTo>
                  <a:pt x="3053414" y="364523"/>
                </a:lnTo>
                <a:lnTo>
                  <a:pt x="3103423" y="360260"/>
                </a:lnTo>
                <a:lnTo>
                  <a:pt x="3153435" y="356020"/>
                </a:lnTo>
                <a:lnTo>
                  <a:pt x="3203451" y="351822"/>
                </a:lnTo>
                <a:lnTo>
                  <a:pt x="3253473" y="347683"/>
                </a:lnTo>
                <a:lnTo>
                  <a:pt x="3303501" y="343621"/>
                </a:lnTo>
                <a:lnTo>
                  <a:pt x="3353537" y="339653"/>
                </a:lnTo>
                <a:lnTo>
                  <a:pt x="3403582" y="335798"/>
                </a:lnTo>
                <a:lnTo>
                  <a:pt x="3453637" y="332073"/>
                </a:lnTo>
                <a:lnTo>
                  <a:pt x="3503703" y="328496"/>
                </a:lnTo>
                <a:lnTo>
                  <a:pt x="3553782" y="325085"/>
                </a:lnTo>
                <a:lnTo>
                  <a:pt x="3603874" y="321857"/>
                </a:lnTo>
                <a:lnTo>
                  <a:pt x="3653981" y="318831"/>
                </a:lnTo>
                <a:lnTo>
                  <a:pt x="3704104" y="316024"/>
                </a:lnTo>
                <a:lnTo>
                  <a:pt x="3754244" y="313454"/>
                </a:lnTo>
                <a:lnTo>
                  <a:pt x="3804402" y="311139"/>
                </a:lnTo>
                <a:lnTo>
                  <a:pt x="3854579" y="309097"/>
                </a:lnTo>
                <a:lnTo>
                  <a:pt x="3904777" y="307345"/>
                </a:lnTo>
                <a:lnTo>
                  <a:pt x="3954997" y="305901"/>
                </a:lnTo>
                <a:lnTo>
                  <a:pt x="4005239" y="304783"/>
                </a:lnTo>
                <a:lnTo>
                  <a:pt x="4057227" y="303982"/>
                </a:lnTo>
                <a:lnTo>
                  <a:pt x="4109334" y="303262"/>
                </a:lnTo>
                <a:lnTo>
                  <a:pt x="4161453" y="302210"/>
                </a:lnTo>
                <a:lnTo>
                  <a:pt x="4213473" y="300412"/>
                </a:lnTo>
                <a:lnTo>
                  <a:pt x="4265284" y="297454"/>
                </a:lnTo>
                <a:lnTo>
                  <a:pt x="4316778" y="292922"/>
                </a:lnTo>
                <a:lnTo>
                  <a:pt x="4367844" y="286403"/>
                </a:lnTo>
                <a:lnTo>
                  <a:pt x="4418374" y="277484"/>
                </a:lnTo>
                <a:lnTo>
                  <a:pt x="4468256" y="265749"/>
                </a:lnTo>
                <a:lnTo>
                  <a:pt x="4517383" y="250787"/>
                </a:lnTo>
                <a:lnTo>
                  <a:pt x="4565644" y="232182"/>
                </a:lnTo>
                <a:lnTo>
                  <a:pt x="4611012" y="210763"/>
                </a:lnTo>
                <a:lnTo>
                  <a:pt x="4655196" y="186992"/>
                </a:lnTo>
                <a:lnTo>
                  <a:pt x="4698780" y="162024"/>
                </a:lnTo>
                <a:lnTo>
                  <a:pt x="4742346" y="137014"/>
                </a:lnTo>
                <a:lnTo>
                  <a:pt x="4786475" y="113118"/>
                </a:lnTo>
                <a:lnTo>
                  <a:pt x="4831750" y="91491"/>
                </a:lnTo>
                <a:lnTo>
                  <a:pt x="4876386" y="73810"/>
                </a:lnTo>
                <a:lnTo>
                  <a:pt x="4921938" y="59025"/>
                </a:lnTo>
                <a:lnTo>
                  <a:pt x="4968243" y="46712"/>
                </a:lnTo>
                <a:lnTo>
                  <a:pt x="5015136" y="36451"/>
                </a:lnTo>
                <a:lnTo>
                  <a:pt x="5062455" y="27818"/>
                </a:lnTo>
                <a:lnTo>
                  <a:pt x="5110034" y="20390"/>
                </a:lnTo>
                <a:lnTo>
                  <a:pt x="5157711" y="13747"/>
                </a:lnTo>
                <a:lnTo>
                  <a:pt x="5211697" y="6991"/>
                </a:lnTo>
                <a:lnTo>
                  <a:pt x="5265894" y="1987"/>
                </a:lnTo>
                <a:lnTo>
                  <a:pt x="5319977" y="0"/>
                </a:lnTo>
                <a:lnTo>
                  <a:pt x="5373619" y="2294"/>
                </a:lnTo>
                <a:lnTo>
                  <a:pt x="5426492" y="10134"/>
                </a:lnTo>
                <a:lnTo>
                  <a:pt x="5478272" y="24786"/>
                </a:lnTo>
                <a:lnTo>
                  <a:pt x="5521736" y="43582"/>
                </a:lnTo>
                <a:lnTo>
                  <a:pt x="5561794" y="67088"/>
                </a:lnTo>
                <a:lnTo>
                  <a:pt x="5598205" y="94873"/>
                </a:lnTo>
                <a:lnTo>
                  <a:pt x="5630731" y="126503"/>
                </a:lnTo>
                <a:lnTo>
                  <a:pt x="5642383" y="169460"/>
                </a:lnTo>
              </a:path>
            </a:pathLst>
          </a:custGeom>
          <a:ln w="88900">
            <a:solidFill>
              <a:srgbClr val="00F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542156" y="2551926"/>
            <a:ext cx="338455" cy="384175"/>
          </a:xfrm>
          <a:custGeom>
            <a:avLst/>
            <a:gdLst/>
            <a:ahLst/>
            <a:cxnLst/>
            <a:rect l="l" t="t" r="r" b="b"/>
            <a:pathLst>
              <a:path w="338454" h="384175">
                <a:moveTo>
                  <a:pt x="338294" y="0"/>
                </a:moveTo>
                <a:lnTo>
                  <a:pt x="0" y="91763"/>
                </a:lnTo>
                <a:lnTo>
                  <a:pt x="260911" y="384176"/>
                </a:lnTo>
                <a:lnTo>
                  <a:pt x="338294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978860" y="4664786"/>
            <a:ext cx="4451985" cy="1948180"/>
          </a:xfrm>
          <a:custGeom>
            <a:avLst/>
            <a:gdLst/>
            <a:ahLst/>
            <a:cxnLst/>
            <a:rect l="l" t="t" r="r" b="b"/>
            <a:pathLst>
              <a:path w="4451984" h="1948179">
                <a:moveTo>
                  <a:pt x="4059300" y="0"/>
                </a:moveTo>
                <a:lnTo>
                  <a:pt x="4106027" y="16489"/>
                </a:lnTo>
                <a:lnTo>
                  <a:pt x="4150511" y="36784"/>
                </a:lnTo>
                <a:lnTo>
                  <a:pt x="4192590" y="60662"/>
                </a:lnTo>
                <a:lnTo>
                  <a:pt x="4232106" y="87900"/>
                </a:lnTo>
                <a:lnTo>
                  <a:pt x="4268898" y="118276"/>
                </a:lnTo>
                <a:lnTo>
                  <a:pt x="4302807" y="151570"/>
                </a:lnTo>
                <a:lnTo>
                  <a:pt x="4333673" y="187557"/>
                </a:lnTo>
                <a:lnTo>
                  <a:pt x="4361336" y="226017"/>
                </a:lnTo>
                <a:lnTo>
                  <a:pt x="4385636" y="266727"/>
                </a:lnTo>
                <a:lnTo>
                  <a:pt x="4406414" y="309464"/>
                </a:lnTo>
                <a:lnTo>
                  <a:pt x="4423510" y="354008"/>
                </a:lnTo>
                <a:lnTo>
                  <a:pt x="4436764" y="400135"/>
                </a:lnTo>
                <a:lnTo>
                  <a:pt x="4446016" y="447624"/>
                </a:lnTo>
                <a:lnTo>
                  <a:pt x="4451107" y="496253"/>
                </a:lnTo>
                <a:lnTo>
                  <a:pt x="4451877" y="545798"/>
                </a:lnTo>
                <a:lnTo>
                  <a:pt x="4448743" y="593243"/>
                </a:lnTo>
                <a:lnTo>
                  <a:pt x="4442217" y="639133"/>
                </a:lnTo>
                <a:lnTo>
                  <a:pt x="4432430" y="683491"/>
                </a:lnTo>
                <a:lnTo>
                  <a:pt x="4419514" y="726342"/>
                </a:lnTo>
                <a:lnTo>
                  <a:pt x="4403599" y="767712"/>
                </a:lnTo>
                <a:lnTo>
                  <a:pt x="4384817" y="807624"/>
                </a:lnTo>
                <a:lnTo>
                  <a:pt x="4363298" y="846102"/>
                </a:lnTo>
                <a:lnTo>
                  <a:pt x="4339174" y="883172"/>
                </a:lnTo>
                <a:lnTo>
                  <a:pt x="4312576" y="918857"/>
                </a:lnTo>
                <a:lnTo>
                  <a:pt x="4283635" y="953182"/>
                </a:lnTo>
                <a:lnTo>
                  <a:pt x="4252482" y="986172"/>
                </a:lnTo>
                <a:lnTo>
                  <a:pt x="4219248" y="1017851"/>
                </a:lnTo>
                <a:lnTo>
                  <a:pt x="4184064" y="1048243"/>
                </a:lnTo>
                <a:lnTo>
                  <a:pt x="4147061" y="1077373"/>
                </a:lnTo>
                <a:lnTo>
                  <a:pt x="4108370" y="1105266"/>
                </a:lnTo>
                <a:lnTo>
                  <a:pt x="4068123" y="1131945"/>
                </a:lnTo>
                <a:lnTo>
                  <a:pt x="4026450" y="1157436"/>
                </a:lnTo>
                <a:lnTo>
                  <a:pt x="3983483" y="1181763"/>
                </a:lnTo>
                <a:lnTo>
                  <a:pt x="3939353" y="1204949"/>
                </a:lnTo>
                <a:lnTo>
                  <a:pt x="3894190" y="1227021"/>
                </a:lnTo>
                <a:lnTo>
                  <a:pt x="3848126" y="1248001"/>
                </a:lnTo>
                <a:lnTo>
                  <a:pt x="3801292" y="1267915"/>
                </a:lnTo>
                <a:lnTo>
                  <a:pt x="3753818" y="1286787"/>
                </a:lnTo>
                <a:lnTo>
                  <a:pt x="3705837" y="1304642"/>
                </a:lnTo>
                <a:lnTo>
                  <a:pt x="3657479" y="1321503"/>
                </a:lnTo>
                <a:lnTo>
                  <a:pt x="3608875" y="1337396"/>
                </a:lnTo>
                <a:lnTo>
                  <a:pt x="3560157" y="1352345"/>
                </a:lnTo>
                <a:lnTo>
                  <a:pt x="3512052" y="1366459"/>
                </a:lnTo>
                <a:lnTo>
                  <a:pt x="3463862" y="1380245"/>
                </a:lnTo>
                <a:lnTo>
                  <a:pt x="3415591" y="1393722"/>
                </a:lnTo>
                <a:lnTo>
                  <a:pt x="3367245" y="1406910"/>
                </a:lnTo>
                <a:lnTo>
                  <a:pt x="3318829" y="1419829"/>
                </a:lnTo>
                <a:lnTo>
                  <a:pt x="3270347" y="1432499"/>
                </a:lnTo>
                <a:lnTo>
                  <a:pt x="3221805" y="1444939"/>
                </a:lnTo>
                <a:lnTo>
                  <a:pt x="3173208" y="1457170"/>
                </a:lnTo>
                <a:lnTo>
                  <a:pt x="3124562" y="1469211"/>
                </a:lnTo>
                <a:lnTo>
                  <a:pt x="3075870" y="1481082"/>
                </a:lnTo>
                <a:lnTo>
                  <a:pt x="3027140" y="1492803"/>
                </a:lnTo>
                <a:lnTo>
                  <a:pt x="2978374" y="1504393"/>
                </a:lnTo>
                <a:lnTo>
                  <a:pt x="2929580" y="1515873"/>
                </a:lnTo>
                <a:lnTo>
                  <a:pt x="2880761" y="1527262"/>
                </a:lnTo>
                <a:lnTo>
                  <a:pt x="2831923" y="1538580"/>
                </a:lnTo>
                <a:lnTo>
                  <a:pt x="2783072" y="1549847"/>
                </a:lnTo>
                <a:lnTo>
                  <a:pt x="2734211" y="1561083"/>
                </a:lnTo>
                <a:lnTo>
                  <a:pt x="2685347" y="1572308"/>
                </a:lnTo>
                <a:lnTo>
                  <a:pt x="2636484" y="1583540"/>
                </a:lnTo>
                <a:lnTo>
                  <a:pt x="2587628" y="1594801"/>
                </a:lnTo>
                <a:lnTo>
                  <a:pt x="2538783" y="1606110"/>
                </a:lnTo>
                <a:lnTo>
                  <a:pt x="2489956" y="1617487"/>
                </a:lnTo>
                <a:lnTo>
                  <a:pt x="2441150" y="1628951"/>
                </a:lnTo>
                <a:lnTo>
                  <a:pt x="2392371" y="1640522"/>
                </a:lnTo>
                <a:lnTo>
                  <a:pt x="2343625" y="1652221"/>
                </a:lnTo>
                <a:lnTo>
                  <a:pt x="2294916" y="1664067"/>
                </a:lnTo>
                <a:lnTo>
                  <a:pt x="2246249" y="1676080"/>
                </a:lnTo>
                <a:lnTo>
                  <a:pt x="2197630" y="1688279"/>
                </a:lnTo>
                <a:lnTo>
                  <a:pt x="2149064" y="1700685"/>
                </a:lnTo>
                <a:lnTo>
                  <a:pt x="2100555" y="1713317"/>
                </a:lnTo>
                <a:lnTo>
                  <a:pt x="2052110" y="1726195"/>
                </a:lnTo>
                <a:lnTo>
                  <a:pt x="2003733" y="1739339"/>
                </a:lnTo>
                <a:lnTo>
                  <a:pt x="1956239" y="1752421"/>
                </a:lnTo>
                <a:lnTo>
                  <a:pt x="1908536" y="1765584"/>
                </a:lnTo>
                <a:lnTo>
                  <a:pt x="1860649" y="1778765"/>
                </a:lnTo>
                <a:lnTo>
                  <a:pt x="1812600" y="1791900"/>
                </a:lnTo>
                <a:lnTo>
                  <a:pt x="1764414" y="1804924"/>
                </a:lnTo>
                <a:lnTo>
                  <a:pt x="1716115" y="1817774"/>
                </a:lnTo>
                <a:lnTo>
                  <a:pt x="1667727" y="1830386"/>
                </a:lnTo>
                <a:lnTo>
                  <a:pt x="1619274" y="1842696"/>
                </a:lnTo>
                <a:lnTo>
                  <a:pt x="1570780" y="1854640"/>
                </a:lnTo>
                <a:lnTo>
                  <a:pt x="1522268" y="1866153"/>
                </a:lnTo>
                <a:lnTo>
                  <a:pt x="1473764" y="1877173"/>
                </a:lnTo>
                <a:lnTo>
                  <a:pt x="1425290" y="1887635"/>
                </a:lnTo>
                <a:lnTo>
                  <a:pt x="1376871" y="1897476"/>
                </a:lnTo>
                <a:lnTo>
                  <a:pt x="1328531" y="1906630"/>
                </a:lnTo>
                <a:lnTo>
                  <a:pt x="1280294" y="1915035"/>
                </a:lnTo>
                <a:lnTo>
                  <a:pt x="1232183" y="1922627"/>
                </a:lnTo>
                <a:lnTo>
                  <a:pt x="1184224" y="1929341"/>
                </a:lnTo>
                <a:lnTo>
                  <a:pt x="1136439" y="1935113"/>
                </a:lnTo>
                <a:lnTo>
                  <a:pt x="1088853" y="1939880"/>
                </a:lnTo>
                <a:lnTo>
                  <a:pt x="1041490" y="1943578"/>
                </a:lnTo>
                <a:lnTo>
                  <a:pt x="994373" y="1946142"/>
                </a:lnTo>
                <a:lnTo>
                  <a:pt x="947527" y="1947509"/>
                </a:lnTo>
                <a:lnTo>
                  <a:pt x="900976" y="1947615"/>
                </a:lnTo>
                <a:lnTo>
                  <a:pt x="854744" y="1946396"/>
                </a:lnTo>
                <a:lnTo>
                  <a:pt x="808855" y="1943788"/>
                </a:lnTo>
                <a:lnTo>
                  <a:pt x="763332" y="1939728"/>
                </a:lnTo>
                <a:lnTo>
                  <a:pt x="718200" y="1934150"/>
                </a:lnTo>
                <a:lnTo>
                  <a:pt x="673482" y="1926991"/>
                </a:lnTo>
                <a:lnTo>
                  <a:pt x="629204" y="1918188"/>
                </a:lnTo>
                <a:lnTo>
                  <a:pt x="585388" y="1907676"/>
                </a:lnTo>
                <a:lnTo>
                  <a:pt x="542059" y="1895391"/>
                </a:lnTo>
                <a:lnTo>
                  <a:pt x="499240" y="1881270"/>
                </a:lnTo>
                <a:lnTo>
                  <a:pt x="456956" y="1865248"/>
                </a:lnTo>
                <a:lnTo>
                  <a:pt x="415231" y="1847262"/>
                </a:lnTo>
                <a:lnTo>
                  <a:pt x="374089" y="1827247"/>
                </a:lnTo>
                <a:lnTo>
                  <a:pt x="333553" y="1805140"/>
                </a:lnTo>
                <a:lnTo>
                  <a:pt x="293647" y="1780877"/>
                </a:lnTo>
                <a:lnTo>
                  <a:pt x="254397" y="1754393"/>
                </a:lnTo>
                <a:lnTo>
                  <a:pt x="215825" y="1725626"/>
                </a:lnTo>
                <a:lnTo>
                  <a:pt x="176845" y="1693250"/>
                </a:lnTo>
                <a:lnTo>
                  <a:pt x="139946" y="1658831"/>
                </a:lnTo>
                <a:lnTo>
                  <a:pt x="105194" y="1622475"/>
                </a:lnTo>
                <a:lnTo>
                  <a:pt x="72655" y="1584286"/>
                </a:lnTo>
                <a:lnTo>
                  <a:pt x="42395" y="1544368"/>
                </a:lnTo>
                <a:lnTo>
                  <a:pt x="14478" y="1502826"/>
                </a:lnTo>
                <a:lnTo>
                  <a:pt x="0" y="1467498"/>
                </a:lnTo>
              </a:path>
            </a:pathLst>
          </a:custGeom>
          <a:ln w="76200">
            <a:solidFill>
              <a:srgbClr val="A9A9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852292" y="5885506"/>
            <a:ext cx="282575" cy="340360"/>
          </a:xfrm>
          <a:custGeom>
            <a:avLst/>
            <a:gdLst/>
            <a:ahLst/>
            <a:cxnLst/>
            <a:rect l="l" t="t" r="r" b="b"/>
            <a:pathLst>
              <a:path w="282575" h="340360">
                <a:moveTo>
                  <a:pt x="25429" y="0"/>
                </a:moveTo>
                <a:lnTo>
                  <a:pt x="0" y="339826"/>
                </a:lnTo>
                <a:lnTo>
                  <a:pt x="282032" y="224240"/>
                </a:lnTo>
                <a:lnTo>
                  <a:pt x="25429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442653" y="3439702"/>
            <a:ext cx="9641188" cy="1931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03938" y="1689326"/>
            <a:ext cx="6375400" cy="6375400"/>
          </a:xfrm>
          <a:custGeom>
            <a:avLst/>
            <a:gdLst/>
            <a:ahLst/>
            <a:cxnLst/>
            <a:rect l="l" t="t" r="r" b="b"/>
            <a:pathLst>
              <a:path w="6375400" h="6375400">
                <a:moveTo>
                  <a:pt x="4668699" y="0"/>
                </a:moveTo>
                <a:lnTo>
                  <a:pt x="0" y="4668699"/>
                </a:lnTo>
                <a:lnTo>
                  <a:pt x="1706248" y="6374947"/>
                </a:lnTo>
                <a:lnTo>
                  <a:pt x="6374946" y="1706248"/>
                </a:lnTo>
                <a:lnTo>
                  <a:pt x="4668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 rot="18900000">
            <a:off x="2502885" y="4052897"/>
            <a:ext cx="6294897" cy="965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370"/>
              </a:lnSpc>
            </a:pPr>
            <a:r>
              <a:rPr dirty="0" sz="7600" spc="-5" b="1" i="1">
                <a:solidFill>
                  <a:srgbClr val="FF2600"/>
                </a:solidFill>
                <a:latin typeface="Arial"/>
                <a:cs typeface="Arial"/>
              </a:rPr>
              <a:t>BAD</a:t>
            </a:r>
            <a:r>
              <a:rPr dirty="0" sz="7600" spc="-95" b="1" i="1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sz="7600" b="1" i="1">
                <a:solidFill>
                  <a:srgbClr val="FF2600"/>
                </a:solidFill>
                <a:latin typeface="Arial"/>
                <a:cs typeface="Arial"/>
              </a:rPr>
              <a:t>CODING</a:t>
            </a:r>
            <a:endParaRPr sz="76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785"/>
              </a:lnSpc>
            </a:pPr>
            <a:r>
              <a:rPr dirty="0" spc="-114"/>
              <a:t>12</a:t>
            </a:r>
          </a:p>
        </p:txBody>
      </p:sp>
      <p:sp>
        <p:nvSpPr>
          <p:cNvPr id="19" name="object 19"/>
          <p:cNvSpPr txBox="1"/>
          <p:nvPr/>
        </p:nvSpPr>
        <p:spPr>
          <a:xfrm rot="18900000">
            <a:off x="3795943" y="4870066"/>
            <a:ext cx="5343160" cy="965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370"/>
              </a:lnSpc>
            </a:pPr>
            <a:r>
              <a:rPr dirty="0" sz="7600" b="1" i="1">
                <a:solidFill>
                  <a:srgbClr val="FF2600"/>
                </a:solidFill>
                <a:latin typeface="Arial"/>
                <a:cs typeface="Arial"/>
              </a:rPr>
              <a:t>PRAC</a:t>
            </a:r>
            <a:r>
              <a:rPr dirty="0" sz="7600" spc="-5" b="1" i="1">
                <a:solidFill>
                  <a:srgbClr val="FF2600"/>
                </a:solidFill>
                <a:latin typeface="Arial"/>
                <a:cs typeface="Arial"/>
              </a:rPr>
              <a:t>TI</a:t>
            </a:r>
            <a:r>
              <a:rPr dirty="0" sz="7600" b="1" i="1">
                <a:solidFill>
                  <a:srgbClr val="FF2600"/>
                </a:solidFill>
                <a:latin typeface="Arial"/>
                <a:cs typeface="Arial"/>
              </a:rPr>
              <a:t>CE!</a:t>
            </a:r>
            <a:endParaRPr sz="7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785"/>
              </a:lnSpc>
            </a:pPr>
            <a:r>
              <a:rPr dirty="0" spc="-114"/>
              <a:t>13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1900" y="355600"/>
            <a:ext cx="546862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Error</a:t>
            </a:r>
            <a:r>
              <a:rPr dirty="0" spc="-220"/>
              <a:t> </a:t>
            </a:r>
            <a:r>
              <a:rPr dirty="0" spc="-155"/>
              <a:t>Checking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39021" y="4107358"/>
          <a:ext cx="9117330" cy="93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850"/>
                <a:gridCol w="3017520"/>
                <a:gridCol w="5647689"/>
              </a:tblGrid>
              <a:tr h="304800">
                <a:tc>
                  <a:txBody>
                    <a:bodyPr/>
                    <a:lstStyle/>
                    <a:p>
                      <a:pPr algn="ctr" marR="44450">
                        <a:lnSpc>
                          <a:spcPts val="2100"/>
                        </a:lnSpc>
                      </a:pPr>
                      <a:r>
                        <a:rPr dirty="0" sz="2200" spc="-5">
                          <a:latin typeface="Courier New"/>
                          <a:cs typeface="Courier New"/>
                        </a:rPr>
                        <a:t>sd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100"/>
                        </a:lnSpc>
                      </a:pPr>
                      <a:r>
                        <a:rPr dirty="0" sz="2200"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2200" spc="-7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spc="-5">
                          <a:latin typeface="Courier New"/>
                          <a:cs typeface="Courier New"/>
                        </a:rPr>
                        <a:t>socket(PF_INET,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100"/>
                        </a:lnSpc>
                      </a:pPr>
                      <a:r>
                        <a:rPr dirty="0" sz="2200" spc="-5">
                          <a:latin typeface="Courier New"/>
                          <a:cs typeface="Courier New"/>
                        </a:rPr>
                        <a:t>SOCK_STREAM,</a:t>
                      </a:r>
                      <a:r>
                        <a:rPr dirty="0" sz="2200" spc="-8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>
                          <a:latin typeface="Courier New"/>
                          <a:cs typeface="Courier New"/>
                        </a:rPr>
                        <a:t>protoinfo-&gt;p_proto);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30200">
                <a:tc>
                  <a:txBody>
                    <a:bodyPr/>
                    <a:lstStyle/>
                    <a:p>
                      <a:pPr algn="ctr" marR="44450">
                        <a:lnSpc>
                          <a:spcPts val="2300"/>
                        </a:lnSpc>
                      </a:pPr>
                      <a:r>
                        <a:rPr dirty="0" sz="2200" spc="-5">
                          <a:latin typeface="Courier New"/>
                          <a:cs typeface="Courier New"/>
                        </a:rPr>
                        <a:t>if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00"/>
                        </a:lnSpc>
                      </a:pPr>
                      <a:r>
                        <a:rPr dirty="0" sz="2200" spc="-5">
                          <a:latin typeface="Courier New"/>
                          <a:cs typeface="Courier New"/>
                        </a:rPr>
                        <a:t>(sd </a:t>
                      </a:r>
                      <a:r>
                        <a:rPr dirty="0" sz="220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dirty="0" sz="22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>
                          <a:latin typeface="Courier New"/>
                          <a:cs typeface="Courier New"/>
                        </a:rPr>
                        <a:t>0)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ts val="2300"/>
                        </a:lnSpc>
                      </a:pPr>
                      <a:r>
                        <a:rPr dirty="0" sz="2200" spc="-5">
                          <a:latin typeface="Courier New"/>
                          <a:cs typeface="Courier New"/>
                        </a:rPr>
                        <a:t>errexit</a:t>
                      </a:r>
                      <a:r>
                        <a:rPr dirty="0" sz="2200" spc="-6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spc="-5">
                          <a:latin typeface="Courier New"/>
                          <a:cs typeface="Courier New"/>
                        </a:rPr>
                        <a:t>("cannot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00"/>
                        </a:lnSpc>
                      </a:pPr>
                      <a:r>
                        <a:rPr dirty="0" sz="2200" spc="-5">
                          <a:latin typeface="Courier New"/>
                          <a:cs typeface="Courier New"/>
                        </a:rPr>
                        <a:t>create</a:t>
                      </a:r>
                      <a:r>
                        <a:rPr dirty="0" sz="22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>
                          <a:latin typeface="Courier New"/>
                          <a:cs typeface="Courier New"/>
                        </a:rPr>
                        <a:t>socket");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58071" y="5346700"/>
            <a:ext cx="136715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urier New"/>
                <a:cs typeface="Courier New"/>
              </a:rPr>
              <a:t>if</a:t>
            </a:r>
            <a:r>
              <a:rPr dirty="0" sz="2200" spc="-9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(bind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6892" y="5346700"/>
            <a:ext cx="2037714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urier New"/>
                <a:cs typeface="Courier New"/>
              </a:rPr>
              <a:t>(sd,</a:t>
            </a:r>
            <a:r>
              <a:rPr dirty="0" sz="2200" spc="-9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(struct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46275" y="5346700"/>
            <a:ext cx="136652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urier New"/>
                <a:cs typeface="Courier New"/>
              </a:rPr>
              <a:t>sockaddr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55068" y="5346700"/>
            <a:ext cx="421703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urier New"/>
                <a:cs typeface="Courier New"/>
              </a:rPr>
              <a:t>*)&amp;sin, sizeof(sin)) </a:t>
            </a:r>
            <a:r>
              <a:rPr dirty="0" sz="2200">
                <a:latin typeface="Courier New"/>
                <a:cs typeface="Courier New"/>
              </a:rPr>
              <a:t>&lt;</a:t>
            </a:r>
            <a:r>
              <a:rPr dirty="0" sz="2200" spc="-9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0)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28743" y="5676900"/>
            <a:ext cx="539051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urier New"/>
                <a:cs typeface="Courier New"/>
              </a:rPr>
              <a:t>errexit ("cannot bind to</a:t>
            </a:r>
            <a:r>
              <a:rPr dirty="0" sz="2200" spc="-8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port");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14">
                <a:latin typeface="Tahoma"/>
                <a:cs typeface="Tahoma"/>
              </a:rPr>
              <a:t>14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900" y="355600"/>
            <a:ext cx="570738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0"/>
              <a:t>Socket</a:t>
            </a:r>
            <a:r>
              <a:rPr dirty="0" spc="-225"/>
              <a:t> </a:t>
            </a:r>
            <a:r>
              <a:rPr dirty="0" spc="-210"/>
              <a:t>Example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3300" y="355600"/>
            <a:ext cx="592963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5"/>
              <a:t>Reading </a:t>
            </a:r>
            <a:r>
              <a:rPr dirty="0" spc="-15"/>
              <a:t>Along</a:t>
            </a:r>
            <a:r>
              <a:rPr dirty="0" spc="-515"/>
              <a:t> </a:t>
            </a:r>
            <a:r>
              <a:rPr dirty="0" spc="-775"/>
              <a:t>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60370" y="4267200"/>
            <a:ext cx="4812030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4835" indent="-57277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585470" algn="l"/>
              </a:tabLst>
            </a:pPr>
            <a:r>
              <a:rPr dirty="0" sz="3800" spc="-150">
                <a:latin typeface="Tahoma"/>
                <a:cs typeface="Tahoma"/>
              </a:rPr>
              <a:t>Sockets</a:t>
            </a:r>
            <a:r>
              <a:rPr dirty="0" sz="3800" spc="-185">
                <a:latin typeface="Tahoma"/>
                <a:cs typeface="Tahoma"/>
              </a:rPr>
              <a:t> </a:t>
            </a:r>
            <a:r>
              <a:rPr dirty="0" sz="3800" spc="-195">
                <a:latin typeface="Tahoma"/>
                <a:cs typeface="Tahoma"/>
              </a:rPr>
              <a:t>programming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32600" y="4826000"/>
            <a:ext cx="2486660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-110">
                <a:latin typeface="Tahoma"/>
                <a:cs typeface="Tahoma"/>
              </a:rPr>
              <a:t>(server</a:t>
            </a:r>
            <a:r>
              <a:rPr dirty="0" sz="3800" spc="-204">
                <a:latin typeface="Tahoma"/>
                <a:cs typeface="Tahoma"/>
              </a:rPr>
              <a:t> </a:t>
            </a:r>
            <a:r>
              <a:rPr dirty="0" sz="3800" spc="-170">
                <a:latin typeface="Tahoma"/>
                <a:cs typeface="Tahoma"/>
              </a:rPr>
              <a:t>side)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17300" y="8940800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14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22400" y="2832100"/>
            <a:ext cx="3886200" cy="481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33500" y="2755900"/>
            <a:ext cx="3315970" cy="65760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749300">
              <a:lnSpc>
                <a:spcPct val="100000"/>
              </a:lnSpc>
              <a:spcBef>
                <a:spcPts val="100"/>
              </a:spcBef>
            </a:pPr>
            <a:r>
              <a:rPr dirty="0" sz="30000">
                <a:solidFill>
                  <a:srgbClr val="FF2600"/>
                </a:solidFill>
                <a:latin typeface="Arial"/>
                <a:cs typeface="Arial"/>
              </a:rPr>
              <a:t>X</a:t>
            </a:r>
            <a:endParaRPr sz="30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700"/>
              </a:spcBef>
            </a:pPr>
            <a:r>
              <a:rPr dirty="0" sz="2400" spc="-75">
                <a:latin typeface="Tahoma"/>
                <a:cs typeface="Tahoma"/>
              </a:rPr>
              <a:t>Allman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14">
                <a:latin typeface="Tahoma"/>
                <a:cs typeface="Tahoma"/>
              </a:rPr>
              <a:t>14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900" y="355600"/>
            <a:ext cx="570738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0"/>
              <a:t>Socket</a:t>
            </a:r>
            <a:r>
              <a:rPr dirty="0" spc="-225"/>
              <a:t> </a:t>
            </a:r>
            <a:r>
              <a:rPr dirty="0" spc="-21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00108" y="4191000"/>
            <a:ext cx="33178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ourier New"/>
                <a:cs typeface="Courier New"/>
              </a:rPr>
              <a:t>1947 </a:t>
            </a:r>
            <a:r>
              <a:rPr dirty="0" sz="2400" spc="-5" b="1">
                <a:latin typeface="Courier New"/>
                <a:cs typeface="Courier New"/>
              </a:rPr>
              <a:t>"hello</a:t>
            </a:r>
            <a:r>
              <a:rPr dirty="0" sz="2400" spc="-9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world"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3300" y="2304414"/>
            <a:ext cx="2969895" cy="2277745"/>
          </a:xfrm>
          <a:prstGeom prst="rect">
            <a:avLst/>
          </a:prstGeom>
        </p:spPr>
        <p:txBody>
          <a:bodyPr wrap="square" lIns="0" tIns="3371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5"/>
              </a:spcBef>
            </a:pPr>
            <a:r>
              <a:rPr dirty="0" sz="4200" spc="-165">
                <a:latin typeface="Tahoma"/>
                <a:cs typeface="Tahoma"/>
              </a:rPr>
              <a:t>Server:</a:t>
            </a:r>
            <a:endParaRPr sz="4200">
              <a:latin typeface="Tahoma"/>
              <a:cs typeface="Tahoma"/>
            </a:endParaRPr>
          </a:p>
          <a:p>
            <a:pPr marL="762000">
              <a:lnSpc>
                <a:spcPct val="100000"/>
              </a:lnSpc>
              <a:spcBef>
                <a:spcPts val="1460"/>
              </a:spcBef>
            </a:pPr>
            <a:r>
              <a:rPr dirty="0" sz="2400" b="1">
                <a:latin typeface="Courier New"/>
                <a:cs typeface="Courier New"/>
              </a:rPr>
              <a:t>%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hostname</a:t>
            </a:r>
            <a:endParaRPr sz="2400">
              <a:latin typeface="Courier New"/>
              <a:cs typeface="Courier New"/>
            </a:endParaRPr>
          </a:p>
          <a:p>
            <a:pPr marL="762000">
              <a:lnSpc>
                <a:spcPct val="100000"/>
              </a:lnSpc>
              <a:spcBef>
                <a:spcPts val="20"/>
              </a:spcBef>
            </a:pPr>
            <a:r>
              <a:rPr dirty="0" sz="2400">
                <a:latin typeface="Courier New"/>
                <a:cs typeface="Courier New"/>
              </a:rPr>
              <a:t>eecslab-5</a:t>
            </a:r>
            <a:endParaRPr sz="2400">
              <a:latin typeface="Courier New"/>
              <a:cs typeface="Courier New"/>
            </a:endParaRPr>
          </a:p>
          <a:p>
            <a:pPr marL="762000">
              <a:lnSpc>
                <a:spcPct val="100000"/>
              </a:lnSpc>
              <a:spcBef>
                <a:spcPts val="20"/>
              </a:spcBef>
            </a:pPr>
            <a:r>
              <a:rPr dirty="0" sz="2400" b="1">
                <a:latin typeface="Courier New"/>
                <a:cs typeface="Courier New"/>
              </a:rPr>
              <a:t>%</a:t>
            </a:r>
            <a:r>
              <a:rPr dirty="0" sz="2400" spc="-10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./socketsd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14">
                <a:latin typeface="Tahoma"/>
                <a:cs typeface="Tahoma"/>
              </a:rPr>
              <a:t>14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900" y="355600"/>
            <a:ext cx="570738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0"/>
              <a:t>Socket</a:t>
            </a:r>
            <a:r>
              <a:rPr dirty="0" spc="-225"/>
              <a:t> </a:t>
            </a:r>
            <a:r>
              <a:rPr dirty="0" spc="-21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00108" y="4191000"/>
            <a:ext cx="33178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ourier New"/>
                <a:cs typeface="Courier New"/>
              </a:rPr>
              <a:t>1947 </a:t>
            </a:r>
            <a:r>
              <a:rPr dirty="0" sz="2400" spc="-5" b="1">
                <a:latin typeface="Courier New"/>
                <a:cs typeface="Courier New"/>
              </a:rPr>
              <a:t>"hello</a:t>
            </a:r>
            <a:r>
              <a:rPr dirty="0" sz="2400" spc="-9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world"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4528" y="6642100"/>
            <a:ext cx="33178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eecslab-5.case.edu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79291" y="6642100"/>
            <a:ext cx="7575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ourier New"/>
                <a:cs typeface="Courier New"/>
              </a:rPr>
              <a:t>1947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300" y="2304414"/>
            <a:ext cx="2969895" cy="2277745"/>
          </a:xfrm>
          <a:prstGeom prst="rect">
            <a:avLst/>
          </a:prstGeom>
        </p:spPr>
        <p:txBody>
          <a:bodyPr wrap="square" lIns="0" tIns="3371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5"/>
              </a:spcBef>
            </a:pPr>
            <a:r>
              <a:rPr dirty="0" sz="4200" spc="-165">
                <a:latin typeface="Tahoma"/>
                <a:cs typeface="Tahoma"/>
              </a:rPr>
              <a:t>Server:</a:t>
            </a:r>
            <a:endParaRPr sz="4200">
              <a:latin typeface="Tahoma"/>
              <a:cs typeface="Tahoma"/>
            </a:endParaRPr>
          </a:p>
          <a:p>
            <a:pPr marL="762000">
              <a:lnSpc>
                <a:spcPct val="100000"/>
              </a:lnSpc>
              <a:spcBef>
                <a:spcPts val="1460"/>
              </a:spcBef>
            </a:pPr>
            <a:r>
              <a:rPr dirty="0" sz="2400" b="1">
                <a:latin typeface="Courier New"/>
                <a:cs typeface="Courier New"/>
              </a:rPr>
              <a:t>%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hostname</a:t>
            </a:r>
            <a:endParaRPr sz="2400">
              <a:latin typeface="Courier New"/>
              <a:cs typeface="Courier New"/>
            </a:endParaRPr>
          </a:p>
          <a:p>
            <a:pPr marL="762000">
              <a:lnSpc>
                <a:spcPct val="100000"/>
              </a:lnSpc>
              <a:spcBef>
                <a:spcPts val="20"/>
              </a:spcBef>
            </a:pPr>
            <a:r>
              <a:rPr dirty="0" sz="2400">
                <a:latin typeface="Courier New"/>
                <a:cs typeface="Courier New"/>
              </a:rPr>
              <a:t>eecslab-5</a:t>
            </a:r>
            <a:endParaRPr sz="2400">
              <a:latin typeface="Courier New"/>
              <a:cs typeface="Courier New"/>
            </a:endParaRPr>
          </a:p>
          <a:p>
            <a:pPr marL="762000">
              <a:lnSpc>
                <a:spcPct val="100000"/>
              </a:lnSpc>
              <a:spcBef>
                <a:spcPts val="20"/>
              </a:spcBef>
            </a:pPr>
            <a:r>
              <a:rPr dirty="0" sz="2400" b="1">
                <a:latin typeface="Courier New"/>
                <a:cs typeface="Courier New"/>
              </a:rPr>
              <a:t>%</a:t>
            </a:r>
            <a:r>
              <a:rPr dirty="0" sz="2400" spc="-10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./socketsd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36800" y="5257800"/>
            <a:ext cx="2710815" cy="2143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95">
                <a:latin typeface="Tahoma"/>
                <a:cs typeface="Tahoma"/>
              </a:rPr>
              <a:t>Client:</a:t>
            </a:r>
            <a:endParaRPr sz="4200">
              <a:latin typeface="Tahoma"/>
              <a:cs typeface="Tahoma"/>
            </a:endParaRPr>
          </a:p>
          <a:p>
            <a:pPr marL="685800">
              <a:lnSpc>
                <a:spcPct val="100000"/>
              </a:lnSpc>
              <a:spcBef>
                <a:spcPts val="60"/>
              </a:spcBef>
            </a:pPr>
            <a:r>
              <a:rPr dirty="0" sz="2400" b="1">
                <a:latin typeface="Courier New"/>
                <a:cs typeface="Courier New"/>
              </a:rPr>
              <a:t>%</a:t>
            </a:r>
            <a:r>
              <a:rPr dirty="0" sz="2400" spc="-5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hostname</a:t>
            </a:r>
            <a:endParaRPr sz="2400">
              <a:latin typeface="Courier New"/>
              <a:cs typeface="Courier New"/>
            </a:endParaRPr>
          </a:p>
          <a:p>
            <a:pPr marL="685800">
              <a:lnSpc>
                <a:spcPct val="100000"/>
              </a:lnSpc>
              <a:spcBef>
                <a:spcPts val="20"/>
              </a:spcBef>
            </a:pPr>
            <a:r>
              <a:rPr dirty="0" sz="2400">
                <a:latin typeface="Courier New"/>
                <a:cs typeface="Courier New"/>
              </a:rPr>
              <a:t>eecslab-6</a:t>
            </a:r>
            <a:endParaRPr sz="2400">
              <a:latin typeface="Courier New"/>
              <a:cs typeface="Courier New"/>
            </a:endParaRPr>
          </a:p>
          <a:p>
            <a:pPr marL="685800">
              <a:lnSpc>
                <a:spcPct val="100000"/>
              </a:lnSpc>
              <a:spcBef>
                <a:spcPts val="20"/>
              </a:spcBef>
            </a:pPr>
            <a:r>
              <a:rPr dirty="0" sz="2400" b="1">
                <a:latin typeface="Courier New"/>
                <a:cs typeface="Courier New"/>
              </a:rPr>
              <a:t>%</a:t>
            </a:r>
            <a:r>
              <a:rPr dirty="0" sz="2400" spc="-10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./sockets</a:t>
            </a:r>
            <a:endParaRPr sz="2400">
              <a:latin typeface="Courier New"/>
              <a:cs typeface="Courier New"/>
            </a:endParaRPr>
          </a:p>
          <a:p>
            <a:pPr marL="685800">
              <a:lnSpc>
                <a:spcPct val="100000"/>
              </a:lnSpc>
              <a:spcBef>
                <a:spcPts val="20"/>
              </a:spcBef>
            </a:pPr>
            <a:r>
              <a:rPr dirty="0" sz="2400" spc="-5">
                <a:latin typeface="Courier New"/>
                <a:cs typeface="Courier New"/>
              </a:rPr>
              <a:t>hello</a:t>
            </a:r>
            <a:r>
              <a:rPr dirty="0" sz="2400" spc="-10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world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3500" y="8940800"/>
            <a:ext cx="8801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65">
                <a:latin typeface="Tahoma"/>
                <a:cs typeface="Tahoma"/>
              </a:rPr>
              <a:t>Al</a:t>
            </a:r>
            <a:r>
              <a:rPr dirty="0" sz="2400" spc="-30">
                <a:latin typeface="Tahoma"/>
                <a:cs typeface="Tahoma"/>
              </a:rPr>
              <a:t>l</a:t>
            </a:r>
            <a:r>
              <a:rPr dirty="0" sz="2400" spc="-250">
                <a:latin typeface="Tahoma"/>
                <a:cs typeface="Tahoma"/>
              </a:rPr>
              <a:t>m</a:t>
            </a:r>
            <a:r>
              <a:rPr dirty="0" sz="2400" spc="-160">
                <a:latin typeface="Tahoma"/>
                <a:cs typeface="Tahoma"/>
              </a:rPr>
              <a:t>a</a:t>
            </a:r>
            <a:r>
              <a:rPr dirty="0" sz="2400" spc="-140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18100" y="355600"/>
            <a:ext cx="276923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0"/>
              <a:t>Sockets</a:t>
            </a:r>
          </a:p>
        </p:txBody>
      </p:sp>
      <p:sp>
        <p:nvSpPr>
          <p:cNvPr id="4" name="object 4"/>
          <p:cNvSpPr/>
          <p:nvPr/>
        </p:nvSpPr>
        <p:spPr>
          <a:xfrm>
            <a:off x="8456872" y="5061671"/>
            <a:ext cx="2488565" cy="1379855"/>
          </a:xfrm>
          <a:custGeom>
            <a:avLst/>
            <a:gdLst/>
            <a:ahLst/>
            <a:cxnLst/>
            <a:rect l="l" t="t" r="r" b="b"/>
            <a:pathLst>
              <a:path w="2488565" h="1379854">
                <a:moveTo>
                  <a:pt x="169679" y="0"/>
                </a:moveTo>
                <a:lnTo>
                  <a:pt x="104657" y="15446"/>
                </a:lnTo>
                <a:lnTo>
                  <a:pt x="52696" y="66304"/>
                </a:lnTo>
                <a:lnTo>
                  <a:pt x="34420" y="102739"/>
                </a:lnTo>
                <a:lnTo>
                  <a:pt x="20610" y="144757"/>
                </a:lnTo>
                <a:lnTo>
                  <a:pt x="10765" y="191043"/>
                </a:lnTo>
                <a:lnTo>
                  <a:pt x="4383" y="240281"/>
                </a:lnTo>
                <a:lnTo>
                  <a:pt x="961" y="291157"/>
                </a:lnTo>
                <a:lnTo>
                  <a:pt x="0" y="342354"/>
                </a:lnTo>
                <a:lnTo>
                  <a:pt x="995" y="392558"/>
                </a:lnTo>
                <a:lnTo>
                  <a:pt x="3446" y="440454"/>
                </a:lnTo>
                <a:lnTo>
                  <a:pt x="6850" y="484725"/>
                </a:lnTo>
                <a:lnTo>
                  <a:pt x="10706" y="524058"/>
                </a:lnTo>
                <a:lnTo>
                  <a:pt x="13382" y="572437"/>
                </a:lnTo>
                <a:lnTo>
                  <a:pt x="22483" y="619182"/>
                </a:lnTo>
                <a:lnTo>
                  <a:pt x="37205" y="664161"/>
                </a:lnTo>
                <a:lnTo>
                  <a:pt x="56744" y="707243"/>
                </a:lnTo>
                <a:lnTo>
                  <a:pt x="80299" y="748297"/>
                </a:lnTo>
                <a:lnTo>
                  <a:pt x="107066" y="787193"/>
                </a:lnTo>
                <a:lnTo>
                  <a:pt x="136241" y="823800"/>
                </a:lnTo>
                <a:lnTo>
                  <a:pt x="167023" y="857986"/>
                </a:lnTo>
                <a:lnTo>
                  <a:pt x="198607" y="889622"/>
                </a:lnTo>
                <a:lnTo>
                  <a:pt x="232641" y="917573"/>
                </a:lnTo>
                <a:lnTo>
                  <a:pt x="270749" y="941403"/>
                </a:lnTo>
                <a:lnTo>
                  <a:pt x="312098" y="962028"/>
                </a:lnTo>
                <a:lnTo>
                  <a:pt x="355857" y="980364"/>
                </a:lnTo>
                <a:lnTo>
                  <a:pt x="401192" y="997327"/>
                </a:lnTo>
                <a:lnTo>
                  <a:pt x="447270" y="1013831"/>
                </a:lnTo>
                <a:lnTo>
                  <a:pt x="493260" y="1030794"/>
                </a:lnTo>
                <a:lnTo>
                  <a:pt x="538327" y="1049130"/>
                </a:lnTo>
                <a:lnTo>
                  <a:pt x="581639" y="1069755"/>
                </a:lnTo>
                <a:lnTo>
                  <a:pt x="620699" y="1093047"/>
                </a:lnTo>
                <a:lnTo>
                  <a:pt x="655089" y="1118280"/>
                </a:lnTo>
                <a:lnTo>
                  <a:pt x="687100" y="1144712"/>
                </a:lnTo>
                <a:lnTo>
                  <a:pt x="719022" y="1171602"/>
                </a:lnTo>
                <a:lnTo>
                  <a:pt x="753144" y="1198209"/>
                </a:lnTo>
                <a:lnTo>
                  <a:pt x="791758" y="1223790"/>
                </a:lnTo>
                <a:lnTo>
                  <a:pt x="837152" y="1247606"/>
                </a:lnTo>
                <a:lnTo>
                  <a:pt x="891617" y="1268915"/>
                </a:lnTo>
                <a:lnTo>
                  <a:pt x="957444" y="1286975"/>
                </a:lnTo>
                <a:lnTo>
                  <a:pt x="1033682" y="1303173"/>
                </a:lnTo>
                <a:lnTo>
                  <a:pt x="1077004" y="1311700"/>
                </a:lnTo>
                <a:lnTo>
                  <a:pt x="1123238" y="1320317"/>
                </a:lnTo>
                <a:lnTo>
                  <a:pt x="1171967" y="1328878"/>
                </a:lnTo>
                <a:lnTo>
                  <a:pt x="1222774" y="1337238"/>
                </a:lnTo>
                <a:lnTo>
                  <a:pt x="1275242" y="1345250"/>
                </a:lnTo>
                <a:lnTo>
                  <a:pt x="1328953" y="1352769"/>
                </a:lnTo>
                <a:lnTo>
                  <a:pt x="1383490" y="1359648"/>
                </a:lnTo>
                <a:lnTo>
                  <a:pt x="1438436" y="1365742"/>
                </a:lnTo>
                <a:lnTo>
                  <a:pt x="1493374" y="1370904"/>
                </a:lnTo>
                <a:lnTo>
                  <a:pt x="1547885" y="1374989"/>
                </a:lnTo>
                <a:lnTo>
                  <a:pt x="1601554" y="1377850"/>
                </a:lnTo>
                <a:lnTo>
                  <a:pt x="1653963" y="1379341"/>
                </a:lnTo>
                <a:lnTo>
                  <a:pt x="1704694" y="1379317"/>
                </a:lnTo>
                <a:lnTo>
                  <a:pt x="1753331" y="1377632"/>
                </a:lnTo>
                <a:lnTo>
                  <a:pt x="1799456" y="1374139"/>
                </a:lnTo>
                <a:lnTo>
                  <a:pt x="1842651" y="1368692"/>
                </a:lnTo>
                <a:lnTo>
                  <a:pt x="1882500" y="1361146"/>
                </a:lnTo>
                <a:lnTo>
                  <a:pt x="1933397" y="1347659"/>
                </a:lnTo>
                <a:lnTo>
                  <a:pt x="1982751" y="1330826"/>
                </a:lnTo>
                <a:lnTo>
                  <a:pt x="2030419" y="1310895"/>
                </a:lnTo>
                <a:lnTo>
                  <a:pt x="2076260" y="1288117"/>
                </a:lnTo>
                <a:lnTo>
                  <a:pt x="2120130" y="1262740"/>
                </a:lnTo>
                <a:lnTo>
                  <a:pt x="2161888" y="1235013"/>
                </a:lnTo>
                <a:lnTo>
                  <a:pt x="2201392" y="1205186"/>
                </a:lnTo>
                <a:lnTo>
                  <a:pt x="2238499" y="1173507"/>
                </a:lnTo>
                <a:lnTo>
                  <a:pt x="2273067" y="1140225"/>
                </a:lnTo>
                <a:lnTo>
                  <a:pt x="2304953" y="1105590"/>
                </a:lnTo>
                <a:lnTo>
                  <a:pt x="2334085" y="1069755"/>
                </a:lnTo>
                <a:lnTo>
                  <a:pt x="2360115" y="1033256"/>
                </a:lnTo>
                <a:lnTo>
                  <a:pt x="2383105" y="996055"/>
                </a:lnTo>
                <a:lnTo>
                  <a:pt x="2402845" y="958497"/>
                </a:lnTo>
                <a:lnTo>
                  <a:pt x="2419359" y="921492"/>
                </a:lnTo>
                <a:lnTo>
                  <a:pt x="2434934" y="881139"/>
                </a:lnTo>
                <a:lnTo>
                  <a:pt x="2449213" y="837998"/>
                </a:lnTo>
                <a:lnTo>
                  <a:pt x="2461834" y="792630"/>
                </a:lnTo>
                <a:lnTo>
                  <a:pt x="2472438" y="745594"/>
                </a:lnTo>
                <a:lnTo>
                  <a:pt x="2480665" y="697452"/>
                </a:lnTo>
                <a:lnTo>
                  <a:pt x="2486155" y="648763"/>
                </a:lnTo>
                <a:lnTo>
                  <a:pt x="2488549" y="600089"/>
                </a:lnTo>
                <a:lnTo>
                  <a:pt x="2487487" y="551989"/>
                </a:lnTo>
                <a:lnTo>
                  <a:pt x="2482609" y="505024"/>
                </a:lnTo>
                <a:lnTo>
                  <a:pt x="2473555" y="459754"/>
                </a:lnTo>
                <a:lnTo>
                  <a:pt x="2459966" y="416741"/>
                </a:lnTo>
                <a:lnTo>
                  <a:pt x="2441482" y="376543"/>
                </a:lnTo>
                <a:lnTo>
                  <a:pt x="2417743" y="339722"/>
                </a:lnTo>
                <a:lnTo>
                  <a:pt x="2388390" y="306838"/>
                </a:lnTo>
                <a:lnTo>
                  <a:pt x="2329743" y="262772"/>
                </a:lnTo>
                <a:lnTo>
                  <a:pt x="2293441" y="242243"/>
                </a:lnTo>
                <a:lnTo>
                  <a:pt x="2253101" y="222705"/>
                </a:lnTo>
                <a:lnTo>
                  <a:pt x="2209183" y="204147"/>
                </a:lnTo>
                <a:lnTo>
                  <a:pt x="2162149" y="186559"/>
                </a:lnTo>
                <a:lnTo>
                  <a:pt x="2112459" y="169932"/>
                </a:lnTo>
                <a:lnTo>
                  <a:pt x="2060574" y="154255"/>
                </a:lnTo>
                <a:lnTo>
                  <a:pt x="2006954" y="139518"/>
                </a:lnTo>
                <a:lnTo>
                  <a:pt x="1952060" y="125711"/>
                </a:lnTo>
                <a:lnTo>
                  <a:pt x="1933451" y="121407"/>
                </a:lnTo>
                <a:lnTo>
                  <a:pt x="769541" y="121407"/>
                </a:lnTo>
                <a:lnTo>
                  <a:pt x="720697" y="118256"/>
                </a:lnTo>
                <a:lnTo>
                  <a:pt x="669564" y="110903"/>
                </a:lnTo>
                <a:lnTo>
                  <a:pt x="616767" y="100230"/>
                </a:lnTo>
                <a:lnTo>
                  <a:pt x="562929" y="87116"/>
                </a:lnTo>
                <a:lnTo>
                  <a:pt x="508675" y="72442"/>
                </a:lnTo>
                <a:lnTo>
                  <a:pt x="401416" y="41936"/>
                </a:lnTo>
                <a:lnTo>
                  <a:pt x="349659" y="27865"/>
                </a:lnTo>
                <a:lnTo>
                  <a:pt x="299982" y="15755"/>
                </a:lnTo>
                <a:lnTo>
                  <a:pt x="253011" y="6487"/>
                </a:lnTo>
                <a:lnTo>
                  <a:pt x="209368" y="942"/>
                </a:lnTo>
                <a:lnTo>
                  <a:pt x="169679" y="0"/>
                </a:lnTo>
                <a:close/>
              </a:path>
              <a:path w="2488565" h="1379854">
                <a:moveTo>
                  <a:pt x="1324272" y="31788"/>
                </a:moveTo>
                <a:lnTo>
                  <a:pt x="1272829" y="34764"/>
                </a:lnTo>
                <a:lnTo>
                  <a:pt x="1223389" y="40546"/>
                </a:lnTo>
                <a:lnTo>
                  <a:pt x="1175634" y="48536"/>
                </a:lnTo>
                <a:lnTo>
                  <a:pt x="1129248" y="58139"/>
                </a:lnTo>
                <a:lnTo>
                  <a:pt x="1083916" y="68757"/>
                </a:lnTo>
                <a:lnTo>
                  <a:pt x="995148" y="90654"/>
                </a:lnTo>
                <a:lnTo>
                  <a:pt x="951080" y="100740"/>
                </a:lnTo>
                <a:lnTo>
                  <a:pt x="906802" y="109454"/>
                </a:lnTo>
                <a:lnTo>
                  <a:pt x="861996" y="116201"/>
                </a:lnTo>
                <a:lnTo>
                  <a:pt x="816348" y="120384"/>
                </a:lnTo>
                <a:lnTo>
                  <a:pt x="769541" y="121407"/>
                </a:lnTo>
                <a:lnTo>
                  <a:pt x="1933451" y="121407"/>
                </a:lnTo>
                <a:lnTo>
                  <a:pt x="1840294" y="100850"/>
                </a:lnTo>
                <a:lnTo>
                  <a:pt x="1784344" y="89776"/>
                </a:lnTo>
                <a:lnTo>
                  <a:pt x="1728962" y="79592"/>
                </a:lnTo>
                <a:lnTo>
                  <a:pt x="1674611" y="70289"/>
                </a:lnTo>
                <a:lnTo>
                  <a:pt x="1621750" y="61857"/>
                </a:lnTo>
                <a:lnTo>
                  <a:pt x="1570840" y="54286"/>
                </a:lnTo>
                <a:lnTo>
                  <a:pt x="1476717" y="41686"/>
                </a:lnTo>
                <a:lnTo>
                  <a:pt x="1434425" y="36638"/>
                </a:lnTo>
                <a:lnTo>
                  <a:pt x="1378032" y="32214"/>
                </a:lnTo>
                <a:lnTo>
                  <a:pt x="1324272" y="31788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67641" y="2990898"/>
            <a:ext cx="1523153" cy="3334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934200" y="3898900"/>
            <a:ext cx="100393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Arial"/>
                <a:cs typeface="Arial"/>
              </a:rPr>
              <a:t>process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07200" y="5016500"/>
            <a:ext cx="1153160" cy="102108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dirty="0" sz="2200" spc="-5">
                <a:latin typeface="Arial"/>
                <a:cs typeface="Arial"/>
              </a:rPr>
              <a:t>TCP</a:t>
            </a:r>
            <a:r>
              <a:rPr dirty="0" sz="2200" spc="-13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with  </a:t>
            </a:r>
            <a:r>
              <a:rPr dirty="0" sz="2200" spc="-10">
                <a:latin typeface="Arial"/>
                <a:cs typeface="Arial"/>
              </a:rPr>
              <a:t>buffers,  </a:t>
            </a:r>
            <a:r>
              <a:rPr dirty="0" sz="2200">
                <a:latin typeface="Arial"/>
                <a:cs typeface="Arial"/>
              </a:rPr>
              <a:t>variables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23100" y="4508500"/>
            <a:ext cx="833119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Arial"/>
                <a:cs typeface="Arial"/>
              </a:rPr>
              <a:t>socket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85000" y="2146300"/>
            <a:ext cx="880110" cy="69088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20"/>
              </a:spcBef>
            </a:pPr>
            <a:r>
              <a:rPr dirty="0" sz="2200">
                <a:latin typeface="Arial"/>
                <a:cs typeface="Arial"/>
              </a:rPr>
              <a:t>host</a:t>
            </a:r>
            <a:r>
              <a:rPr dirty="0" sz="2200" spc="-10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or  server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158360" y="2952798"/>
            <a:ext cx="1523153" cy="3343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1430000" y="3873500"/>
            <a:ext cx="100393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Arial"/>
                <a:cs typeface="Arial"/>
              </a:rPr>
              <a:t>process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03000" y="4323079"/>
            <a:ext cx="1153160" cy="1676400"/>
          </a:xfrm>
          <a:prstGeom prst="rect">
            <a:avLst/>
          </a:prstGeom>
        </p:spPr>
        <p:txBody>
          <a:bodyPr wrap="square" lIns="0" tIns="172720" rIns="0" bIns="0" rtlCol="0" vert="horz">
            <a:spAutoFit/>
          </a:bodyPr>
          <a:lstStyle/>
          <a:p>
            <a:pPr marL="12700" indent="215900">
              <a:lnSpc>
                <a:spcPct val="100000"/>
              </a:lnSpc>
              <a:spcBef>
                <a:spcPts val="1360"/>
              </a:spcBef>
            </a:pPr>
            <a:r>
              <a:rPr dirty="0" sz="2200">
                <a:latin typeface="Arial"/>
                <a:cs typeface="Arial"/>
              </a:rPr>
              <a:t>socket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1380"/>
              </a:spcBef>
            </a:pPr>
            <a:r>
              <a:rPr dirty="0" sz="2200" spc="-5">
                <a:latin typeface="Arial"/>
                <a:cs typeface="Arial"/>
              </a:rPr>
              <a:t>TCP</a:t>
            </a:r>
            <a:r>
              <a:rPr dirty="0" sz="2200" spc="-13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with  </a:t>
            </a:r>
            <a:r>
              <a:rPr dirty="0" sz="2200" spc="-10">
                <a:latin typeface="Arial"/>
                <a:cs typeface="Arial"/>
              </a:rPr>
              <a:t>buffers,  </a:t>
            </a:r>
            <a:r>
              <a:rPr dirty="0" sz="2200">
                <a:latin typeface="Arial"/>
                <a:cs typeface="Arial"/>
              </a:rPr>
              <a:t>variables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80800" y="2108200"/>
            <a:ext cx="880110" cy="69088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20"/>
              </a:spcBef>
            </a:pPr>
            <a:r>
              <a:rPr dirty="0" sz="2200">
                <a:latin typeface="Arial"/>
                <a:cs typeface="Arial"/>
              </a:rPr>
              <a:t>host</a:t>
            </a:r>
            <a:r>
              <a:rPr dirty="0" sz="2200" spc="-10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or  server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20200" y="5219700"/>
            <a:ext cx="97345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Arial"/>
                <a:cs typeface="Arial"/>
              </a:rPr>
              <a:t>Internet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38159" y="5782203"/>
            <a:ext cx="3048635" cy="2540"/>
          </a:xfrm>
          <a:custGeom>
            <a:avLst/>
            <a:gdLst/>
            <a:ahLst/>
            <a:cxnLst/>
            <a:rect l="l" t="t" r="r" b="b"/>
            <a:pathLst>
              <a:path w="3048634" h="2539">
                <a:moveTo>
                  <a:pt x="-6350" y="1094"/>
                </a:moveTo>
                <a:lnTo>
                  <a:pt x="3054915" y="1094"/>
                </a:lnTo>
              </a:path>
            </a:pathLst>
          </a:custGeom>
          <a:ln w="148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180354" y="5757082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10">
                <a:moveTo>
                  <a:pt x="39" y="0"/>
                </a:moveTo>
                <a:lnTo>
                  <a:pt x="0" y="54610"/>
                </a:lnTo>
                <a:lnTo>
                  <a:pt x="54629" y="27344"/>
                </a:lnTo>
                <a:lnTo>
                  <a:pt x="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089900" y="5754903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10">
                <a:moveTo>
                  <a:pt x="54629" y="0"/>
                </a:moveTo>
                <a:lnTo>
                  <a:pt x="0" y="27265"/>
                </a:lnTo>
                <a:lnTo>
                  <a:pt x="54589" y="54610"/>
                </a:lnTo>
                <a:lnTo>
                  <a:pt x="546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950200" y="6654800"/>
            <a:ext cx="1237615" cy="69088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dirty="0" sz="2200">
                <a:solidFill>
                  <a:srgbClr val="FF2600"/>
                </a:solidFill>
                <a:latin typeface="Arial"/>
                <a:cs typeface="Arial"/>
              </a:rPr>
              <a:t>con</a:t>
            </a:r>
            <a:r>
              <a:rPr dirty="0" sz="2200" spc="-5">
                <a:solidFill>
                  <a:srgbClr val="FF2600"/>
                </a:solidFill>
                <a:latin typeface="Arial"/>
                <a:cs typeface="Arial"/>
              </a:rPr>
              <a:t>t</a:t>
            </a:r>
            <a:r>
              <a:rPr dirty="0" sz="2200">
                <a:solidFill>
                  <a:srgbClr val="FF2600"/>
                </a:solidFill>
                <a:latin typeface="Arial"/>
                <a:cs typeface="Arial"/>
              </a:rPr>
              <a:t>rolled  by</a:t>
            </a:r>
            <a:r>
              <a:rPr dirty="0" sz="2200" spc="-2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FF2600"/>
                </a:solidFill>
                <a:latin typeface="Arial"/>
                <a:cs typeface="Arial"/>
              </a:rPr>
              <a:t>OS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809745" y="6362837"/>
            <a:ext cx="318770" cy="413384"/>
          </a:xfrm>
          <a:custGeom>
            <a:avLst/>
            <a:gdLst/>
            <a:ahLst/>
            <a:cxnLst/>
            <a:rect l="l" t="t" r="r" b="b"/>
            <a:pathLst>
              <a:path w="318770" h="413384">
                <a:moveTo>
                  <a:pt x="318254" y="413317"/>
                </a:moveTo>
                <a:lnTo>
                  <a:pt x="3874" y="5031"/>
                </a:lnTo>
                <a:lnTo>
                  <a:pt x="0" y="0"/>
                </a:lnTo>
              </a:path>
            </a:pathLst>
          </a:custGeom>
          <a:ln w="127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780303" y="6324600"/>
            <a:ext cx="55244" cy="60325"/>
          </a:xfrm>
          <a:custGeom>
            <a:avLst/>
            <a:gdLst/>
            <a:ahLst/>
            <a:cxnLst/>
            <a:rect l="l" t="t" r="r" b="b"/>
            <a:pathLst>
              <a:path w="55245" h="60325">
                <a:moveTo>
                  <a:pt x="0" y="0"/>
                </a:moveTo>
                <a:lnTo>
                  <a:pt x="11681" y="59927"/>
                </a:lnTo>
                <a:lnTo>
                  <a:pt x="54951" y="26610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496300" y="3302000"/>
            <a:ext cx="1797050" cy="69088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dirty="0" sz="2200" spc="-5">
                <a:solidFill>
                  <a:srgbClr val="FF2600"/>
                </a:solidFill>
                <a:latin typeface="Arial"/>
                <a:cs typeface="Arial"/>
              </a:rPr>
              <a:t>controlled </a:t>
            </a:r>
            <a:r>
              <a:rPr dirty="0" sz="2200">
                <a:solidFill>
                  <a:srgbClr val="FF2600"/>
                </a:solidFill>
                <a:latin typeface="Arial"/>
                <a:cs typeface="Arial"/>
              </a:rPr>
              <a:t>by  app</a:t>
            </a:r>
            <a:r>
              <a:rPr dirty="0" sz="2200" spc="-10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FF2600"/>
                </a:solidFill>
                <a:latin typeface="Arial"/>
                <a:cs typeface="Arial"/>
              </a:rPr>
              <a:t>developer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117295" y="3682436"/>
            <a:ext cx="270510" cy="165100"/>
          </a:xfrm>
          <a:custGeom>
            <a:avLst/>
            <a:gdLst/>
            <a:ahLst/>
            <a:cxnLst/>
            <a:rect l="l" t="t" r="r" b="b"/>
            <a:pathLst>
              <a:path w="270509" h="165100">
                <a:moveTo>
                  <a:pt x="270349" y="0"/>
                </a:moveTo>
                <a:lnTo>
                  <a:pt x="5424" y="161259"/>
                </a:lnTo>
                <a:lnTo>
                  <a:pt x="0" y="164560"/>
                </a:lnTo>
              </a:path>
            </a:pathLst>
          </a:custGeom>
          <a:ln w="12699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076072" y="3820370"/>
            <a:ext cx="60960" cy="52069"/>
          </a:xfrm>
          <a:custGeom>
            <a:avLst/>
            <a:gdLst/>
            <a:ahLst/>
            <a:cxnLst/>
            <a:rect l="l" t="t" r="r" b="b"/>
            <a:pathLst>
              <a:path w="60959" h="52070">
                <a:moveTo>
                  <a:pt x="32449" y="0"/>
                </a:moveTo>
                <a:lnTo>
                  <a:pt x="0" y="51718"/>
                </a:lnTo>
                <a:lnTo>
                  <a:pt x="60844" y="46648"/>
                </a:lnTo>
                <a:lnTo>
                  <a:pt x="3244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1264269" y="8940800"/>
            <a:ext cx="1539240" cy="633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0">
              <a:lnSpc>
                <a:spcPts val="2870"/>
              </a:lnSpc>
              <a:spcBef>
                <a:spcPts val="100"/>
              </a:spcBef>
            </a:pPr>
            <a:r>
              <a:rPr dirty="0" sz="2400" spc="-114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ts val="1910"/>
              </a:lnSpc>
            </a:pPr>
            <a:r>
              <a:rPr dirty="0" sz="1600" spc="-5">
                <a:latin typeface="Arial"/>
                <a:cs typeface="Arial"/>
              </a:rPr>
              <a:t>Application</a:t>
            </a:r>
            <a:r>
              <a:rPr dirty="0" sz="1600" spc="39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2-12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8822" y="2203450"/>
            <a:ext cx="5524500" cy="26416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80010" rIns="0" bIns="0" rtlCol="0" vert="horz">
            <a:spAutoFit/>
          </a:bodyPr>
          <a:lstStyle/>
          <a:p>
            <a:pPr marL="74930" marR="288290">
              <a:lnSpc>
                <a:spcPts val="4900"/>
              </a:lnSpc>
              <a:spcBef>
                <a:spcPts val="630"/>
              </a:spcBef>
            </a:pPr>
            <a:r>
              <a:rPr dirty="0" sz="4200" spc="-145">
                <a:latin typeface="Tahoma"/>
                <a:cs typeface="Tahoma"/>
              </a:rPr>
              <a:t>Recall </a:t>
            </a:r>
            <a:r>
              <a:rPr dirty="0" sz="4200" spc="-170">
                <a:latin typeface="Tahoma"/>
                <a:cs typeface="Tahoma"/>
              </a:rPr>
              <a:t>that </a:t>
            </a:r>
            <a:r>
              <a:rPr dirty="0" sz="4200" spc="-145">
                <a:latin typeface="Tahoma"/>
                <a:cs typeface="Tahoma"/>
              </a:rPr>
              <a:t>sockets </a:t>
            </a:r>
            <a:r>
              <a:rPr dirty="0" sz="4200" spc="-105">
                <a:latin typeface="Tahoma"/>
                <a:cs typeface="Tahoma"/>
              </a:rPr>
              <a:t>sit  </a:t>
            </a:r>
            <a:r>
              <a:rPr dirty="0" sz="4200" spc="-180">
                <a:latin typeface="Tahoma"/>
                <a:cs typeface="Tahoma"/>
              </a:rPr>
              <a:t>between </a:t>
            </a:r>
            <a:r>
              <a:rPr dirty="0" sz="4200" spc="-155">
                <a:latin typeface="Tahoma"/>
                <a:cs typeface="Tahoma"/>
              </a:rPr>
              <a:t>the </a:t>
            </a:r>
            <a:r>
              <a:rPr dirty="0" sz="4200" spc="-160">
                <a:latin typeface="Tahoma"/>
                <a:cs typeface="Tahoma"/>
              </a:rPr>
              <a:t>application  </a:t>
            </a:r>
            <a:r>
              <a:rPr dirty="0" sz="4200" spc="-140">
                <a:latin typeface="Tahoma"/>
                <a:cs typeface="Tahoma"/>
              </a:rPr>
              <a:t>process </a:t>
            </a:r>
            <a:r>
              <a:rPr dirty="0" sz="4200" spc="-280">
                <a:latin typeface="Tahoma"/>
                <a:cs typeface="Tahoma"/>
              </a:rPr>
              <a:t>and </a:t>
            </a:r>
            <a:r>
              <a:rPr dirty="0" sz="4200" spc="-155">
                <a:latin typeface="Tahoma"/>
                <a:cs typeface="Tahoma"/>
              </a:rPr>
              <a:t>the  </a:t>
            </a:r>
            <a:r>
              <a:rPr dirty="0" sz="4200" spc="-85">
                <a:latin typeface="Tahoma"/>
                <a:cs typeface="Tahoma"/>
              </a:rPr>
              <a:t>transport</a:t>
            </a:r>
            <a:r>
              <a:rPr dirty="0" sz="4200" spc="-160">
                <a:latin typeface="Tahoma"/>
                <a:cs typeface="Tahoma"/>
              </a:rPr>
              <a:t> </a:t>
            </a:r>
            <a:r>
              <a:rPr dirty="0" sz="4200" spc="-30">
                <a:latin typeface="Tahoma"/>
                <a:cs typeface="Tahoma"/>
              </a:rPr>
              <a:t>protocol</a:t>
            </a:r>
            <a:endParaRPr sz="42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8822" y="5194300"/>
            <a:ext cx="5524500" cy="32639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86360" rIns="0" bIns="0" rtlCol="0" vert="horz">
            <a:spAutoFit/>
          </a:bodyPr>
          <a:lstStyle/>
          <a:p>
            <a:pPr marL="74930" marR="217170">
              <a:lnSpc>
                <a:spcPts val="4900"/>
              </a:lnSpc>
              <a:spcBef>
                <a:spcPts val="680"/>
              </a:spcBef>
            </a:pPr>
            <a:r>
              <a:rPr dirty="0" sz="4200" spc="-170">
                <a:latin typeface="Tahoma"/>
                <a:cs typeface="Tahoma"/>
              </a:rPr>
              <a:t>Sockets </a:t>
            </a:r>
            <a:r>
              <a:rPr dirty="0" sz="4200" spc="-110">
                <a:latin typeface="Tahoma"/>
                <a:cs typeface="Tahoma"/>
              </a:rPr>
              <a:t>form </a:t>
            </a:r>
            <a:r>
              <a:rPr dirty="0" sz="4200" spc="-155">
                <a:latin typeface="Tahoma"/>
                <a:cs typeface="Tahoma"/>
              </a:rPr>
              <a:t>the </a:t>
            </a:r>
            <a:r>
              <a:rPr dirty="0" sz="4200" spc="-254">
                <a:latin typeface="Tahoma"/>
                <a:cs typeface="Tahoma"/>
              </a:rPr>
              <a:t>glue  </a:t>
            </a:r>
            <a:r>
              <a:rPr dirty="0" sz="4200" spc="-170">
                <a:latin typeface="Tahoma"/>
                <a:cs typeface="Tahoma"/>
              </a:rPr>
              <a:t>that </a:t>
            </a:r>
            <a:r>
              <a:rPr dirty="0" sz="4200" spc="-145">
                <a:latin typeface="Tahoma"/>
                <a:cs typeface="Tahoma"/>
              </a:rPr>
              <a:t>allows </a:t>
            </a:r>
            <a:r>
              <a:rPr dirty="0" sz="4200" spc="-160">
                <a:latin typeface="Tahoma"/>
                <a:cs typeface="Tahoma"/>
              </a:rPr>
              <a:t>processes </a:t>
            </a:r>
            <a:r>
              <a:rPr dirty="0" sz="4200" spc="15">
                <a:latin typeface="Tahoma"/>
                <a:cs typeface="Tahoma"/>
              </a:rPr>
              <a:t>to  </a:t>
            </a:r>
            <a:r>
              <a:rPr dirty="0" sz="4200" spc="-180" i="1">
                <a:latin typeface="Calibri"/>
                <a:cs typeface="Calibri"/>
              </a:rPr>
              <a:t>interface </a:t>
            </a:r>
            <a:r>
              <a:rPr dirty="0" sz="4200" spc="-100">
                <a:latin typeface="Tahoma"/>
                <a:cs typeface="Tahoma"/>
              </a:rPr>
              <a:t>with </a:t>
            </a:r>
            <a:r>
              <a:rPr dirty="0" sz="4200" spc="-105">
                <a:latin typeface="Tahoma"/>
                <a:cs typeface="Tahoma"/>
              </a:rPr>
              <a:t>transports  </a:t>
            </a:r>
            <a:r>
              <a:rPr dirty="0" sz="4200" spc="-275">
                <a:latin typeface="Tahoma"/>
                <a:cs typeface="Tahoma"/>
              </a:rPr>
              <a:t>(and </a:t>
            </a:r>
            <a:r>
              <a:rPr dirty="0" sz="4200" spc="-200">
                <a:latin typeface="Tahoma"/>
                <a:cs typeface="Tahoma"/>
              </a:rPr>
              <a:t>hence </a:t>
            </a:r>
            <a:r>
              <a:rPr dirty="0" sz="4200" spc="-165">
                <a:latin typeface="Tahoma"/>
                <a:cs typeface="Tahoma"/>
              </a:rPr>
              <a:t>all </a:t>
            </a:r>
            <a:r>
              <a:rPr dirty="0" sz="4200" spc="-60">
                <a:latin typeface="Tahoma"/>
                <a:cs typeface="Tahoma"/>
              </a:rPr>
              <a:t>lower  </a:t>
            </a:r>
            <a:r>
              <a:rPr dirty="0" sz="4200" spc="-220">
                <a:latin typeface="Tahoma"/>
                <a:cs typeface="Tahoma"/>
              </a:rPr>
              <a:t>layers)</a:t>
            </a:r>
            <a:endParaRPr sz="4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14">
                <a:latin typeface="Tahoma"/>
                <a:cs typeface="Tahoma"/>
              </a:rPr>
              <a:t>4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Example </a:t>
            </a:r>
            <a:r>
              <a:rPr dirty="0" spc="260"/>
              <a:t>TCP</a:t>
            </a:r>
            <a:r>
              <a:rPr dirty="0" spc="-585"/>
              <a:t> </a:t>
            </a:r>
            <a:r>
              <a:rPr dirty="0" spc="-180"/>
              <a:t>Server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6700" y="7493000"/>
            <a:ext cx="86360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urier New"/>
                <a:cs typeface="Courier New"/>
              </a:rPr>
              <a:t>write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2571" y="7493000"/>
            <a:ext cx="254063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urier New"/>
                <a:cs typeface="Courier New"/>
              </a:rPr>
              <a:t>(sd2,msg,strlen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4848" y="7493000"/>
            <a:ext cx="119951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Courier New"/>
                <a:cs typeface="Courier New"/>
              </a:rPr>
              <a:t>(msg));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Example </a:t>
            </a:r>
            <a:r>
              <a:rPr dirty="0" spc="260"/>
              <a:t>TCP</a:t>
            </a:r>
            <a:r>
              <a:rPr dirty="0" spc="-585"/>
              <a:t> </a:t>
            </a:r>
            <a:r>
              <a:rPr dirty="0" spc="-180"/>
              <a:t>Server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6700" y="7493000"/>
            <a:ext cx="86360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urier New"/>
                <a:cs typeface="Courier New"/>
              </a:rPr>
              <a:t>write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2571" y="7493000"/>
            <a:ext cx="254063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urier New"/>
                <a:cs typeface="Courier New"/>
              </a:rPr>
              <a:t>(sd2,msg,strlen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4848" y="7493000"/>
            <a:ext cx="119951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Courier New"/>
                <a:cs typeface="Courier New"/>
              </a:rPr>
              <a:t>(msg));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83041" y="7340250"/>
            <a:ext cx="887730" cy="736600"/>
          </a:xfrm>
          <a:custGeom>
            <a:avLst/>
            <a:gdLst/>
            <a:ahLst/>
            <a:cxnLst/>
            <a:rect l="l" t="t" r="r" b="b"/>
            <a:pathLst>
              <a:path w="887729" h="736600">
                <a:moveTo>
                  <a:pt x="758038" y="107872"/>
                </a:moveTo>
                <a:lnTo>
                  <a:pt x="795015" y="142569"/>
                </a:lnTo>
                <a:lnTo>
                  <a:pt x="825830" y="179950"/>
                </a:lnTo>
                <a:lnTo>
                  <a:pt x="850481" y="219527"/>
                </a:lnTo>
                <a:lnTo>
                  <a:pt x="868970" y="260813"/>
                </a:lnTo>
                <a:lnTo>
                  <a:pt x="881296" y="303320"/>
                </a:lnTo>
                <a:lnTo>
                  <a:pt x="887459" y="346558"/>
                </a:lnTo>
                <a:lnTo>
                  <a:pt x="887459" y="390041"/>
                </a:lnTo>
                <a:lnTo>
                  <a:pt x="881296" y="433279"/>
                </a:lnTo>
                <a:lnTo>
                  <a:pt x="868970" y="475785"/>
                </a:lnTo>
                <a:lnTo>
                  <a:pt x="850481" y="517071"/>
                </a:lnTo>
                <a:lnTo>
                  <a:pt x="825830" y="556649"/>
                </a:lnTo>
                <a:lnTo>
                  <a:pt x="795015" y="594030"/>
                </a:lnTo>
                <a:lnTo>
                  <a:pt x="758038" y="628727"/>
                </a:lnTo>
                <a:lnTo>
                  <a:pt x="719268" y="657346"/>
                </a:lnTo>
                <a:lnTo>
                  <a:pt x="677669" y="681562"/>
                </a:lnTo>
                <a:lnTo>
                  <a:pt x="633711" y="701376"/>
                </a:lnTo>
                <a:lnTo>
                  <a:pt x="587866" y="716786"/>
                </a:lnTo>
                <a:lnTo>
                  <a:pt x="540607" y="727794"/>
                </a:lnTo>
                <a:lnTo>
                  <a:pt x="492404" y="734398"/>
                </a:lnTo>
                <a:lnTo>
                  <a:pt x="443729" y="736600"/>
                </a:lnTo>
                <a:lnTo>
                  <a:pt x="395055" y="734398"/>
                </a:lnTo>
                <a:lnTo>
                  <a:pt x="346852" y="727794"/>
                </a:lnTo>
                <a:lnTo>
                  <a:pt x="299592" y="716786"/>
                </a:lnTo>
                <a:lnTo>
                  <a:pt x="253747" y="701376"/>
                </a:lnTo>
                <a:lnTo>
                  <a:pt x="209789" y="681562"/>
                </a:lnTo>
                <a:lnTo>
                  <a:pt x="168190" y="657346"/>
                </a:lnTo>
                <a:lnTo>
                  <a:pt x="129420" y="628727"/>
                </a:lnTo>
                <a:lnTo>
                  <a:pt x="92443" y="594030"/>
                </a:lnTo>
                <a:lnTo>
                  <a:pt x="61628" y="556649"/>
                </a:lnTo>
                <a:lnTo>
                  <a:pt x="36977" y="517071"/>
                </a:lnTo>
                <a:lnTo>
                  <a:pt x="18488" y="475785"/>
                </a:lnTo>
                <a:lnTo>
                  <a:pt x="6162" y="433279"/>
                </a:lnTo>
                <a:lnTo>
                  <a:pt x="0" y="390041"/>
                </a:lnTo>
                <a:lnTo>
                  <a:pt x="0" y="346558"/>
                </a:lnTo>
                <a:lnTo>
                  <a:pt x="6162" y="303320"/>
                </a:lnTo>
                <a:lnTo>
                  <a:pt x="18488" y="260813"/>
                </a:lnTo>
                <a:lnTo>
                  <a:pt x="36977" y="219527"/>
                </a:lnTo>
                <a:lnTo>
                  <a:pt x="61628" y="179950"/>
                </a:lnTo>
                <a:lnTo>
                  <a:pt x="92443" y="142569"/>
                </a:lnTo>
                <a:lnTo>
                  <a:pt x="129420" y="107872"/>
                </a:lnTo>
                <a:lnTo>
                  <a:pt x="168190" y="79253"/>
                </a:lnTo>
                <a:lnTo>
                  <a:pt x="209789" y="55037"/>
                </a:lnTo>
                <a:lnTo>
                  <a:pt x="253747" y="35223"/>
                </a:lnTo>
                <a:lnTo>
                  <a:pt x="299592" y="19813"/>
                </a:lnTo>
                <a:lnTo>
                  <a:pt x="346852" y="8805"/>
                </a:lnTo>
                <a:lnTo>
                  <a:pt x="395055" y="2201"/>
                </a:lnTo>
                <a:lnTo>
                  <a:pt x="443729" y="0"/>
                </a:lnTo>
                <a:lnTo>
                  <a:pt x="492404" y="2201"/>
                </a:lnTo>
                <a:lnTo>
                  <a:pt x="540607" y="8805"/>
                </a:lnTo>
                <a:lnTo>
                  <a:pt x="587866" y="19813"/>
                </a:lnTo>
                <a:lnTo>
                  <a:pt x="633711" y="35223"/>
                </a:lnTo>
                <a:lnTo>
                  <a:pt x="677669" y="55037"/>
                </a:lnTo>
                <a:lnTo>
                  <a:pt x="719268" y="79253"/>
                </a:lnTo>
                <a:lnTo>
                  <a:pt x="758038" y="107872"/>
                </a:lnTo>
              </a:path>
            </a:pathLst>
          </a:custGeom>
          <a:ln w="762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14">
                <a:latin typeface="Tahoma"/>
                <a:cs typeface="Tahoma"/>
              </a:rPr>
              <a:t>4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Example </a:t>
            </a:r>
            <a:r>
              <a:rPr dirty="0" spc="260"/>
              <a:t>TCP</a:t>
            </a:r>
            <a:r>
              <a:rPr dirty="0" spc="-585"/>
              <a:t> </a:t>
            </a:r>
            <a:r>
              <a:rPr dirty="0" spc="-180"/>
              <a:t>Server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6700" y="6832600"/>
            <a:ext cx="5558790" cy="1021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urier New"/>
                <a:cs typeface="Courier New"/>
              </a:rPr>
              <a:t>sd2 </a:t>
            </a:r>
            <a:r>
              <a:rPr dirty="0" sz="2200">
                <a:latin typeface="Courier New"/>
                <a:cs typeface="Courier New"/>
              </a:rPr>
              <a:t>= </a:t>
            </a:r>
            <a:r>
              <a:rPr dirty="0" sz="2200" spc="-5">
                <a:latin typeface="Courier New"/>
                <a:cs typeface="Courier New"/>
              </a:rPr>
              <a:t>accept</a:t>
            </a:r>
            <a:r>
              <a:rPr dirty="0" sz="2200" spc="-10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(sd,&amp;addr,&amp;addrlen);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latin typeface="Courier New"/>
                <a:cs typeface="Courier New"/>
              </a:rPr>
              <a:t>write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2571" y="7493000"/>
            <a:ext cx="3881754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urier New"/>
                <a:cs typeface="Courier New"/>
              </a:rPr>
              <a:t>(sd2,msg,strlen</a:t>
            </a:r>
            <a:r>
              <a:rPr dirty="0" sz="2200" spc="-9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(msg));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27284" y="6670097"/>
            <a:ext cx="891540" cy="736600"/>
          </a:xfrm>
          <a:custGeom>
            <a:avLst/>
            <a:gdLst/>
            <a:ahLst/>
            <a:cxnLst/>
            <a:rect l="l" t="t" r="r" b="b"/>
            <a:pathLst>
              <a:path w="891539" h="736600">
                <a:moveTo>
                  <a:pt x="761041" y="107872"/>
                </a:moveTo>
                <a:lnTo>
                  <a:pt x="798165" y="142569"/>
                </a:lnTo>
                <a:lnTo>
                  <a:pt x="829102" y="179950"/>
                </a:lnTo>
                <a:lnTo>
                  <a:pt x="853851" y="219527"/>
                </a:lnTo>
                <a:lnTo>
                  <a:pt x="872413" y="260813"/>
                </a:lnTo>
                <a:lnTo>
                  <a:pt x="884788" y="303320"/>
                </a:lnTo>
                <a:lnTo>
                  <a:pt x="890975" y="346558"/>
                </a:lnTo>
                <a:lnTo>
                  <a:pt x="890975" y="390041"/>
                </a:lnTo>
                <a:lnTo>
                  <a:pt x="884788" y="433279"/>
                </a:lnTo>
                <a:lnTo>
                  <a:pt x="872413" y="475785"/>
                </a:lnTo>
                <a:lnTo>
                  <a:pt x="853851" y="517071"/>
                </a:lnTo>
                <a:lnTo>
                  <a:pt x="829102" y="556649"/>
                </a:lnTo>
                <a:lnTo>
                  <a:pt x="798165" y="594030"/>
                </a:lnTo>
                <a:lnTo>
                  <a:pt x="761041" y="628727"/>
                </a:lnTo>
                <a:lnTo>
                  <a:pt x="722118" y="657346"/>
                </a:lnTo>
                <a:lnTo>
                  <a:pt x="680354" y="681562"/>
                </a:lnTo>
                <a:lnTo>
                  <a:pt x="636221" y="701376"/>
                </a:lnTo>
                <a:lnTo>
                  <a:pt x="590195" y="716786"/>
                </a:lnTo>
                <a:lnTo>
                  <a:pt x="542748" y="727794"/>
                </a:lnTo>
                <a:lnTo>
                  <a:pt x="494354" y="734398"/>
                </a:lnTo>
                <a:lnTo>
                  <a:pt x="445487" y="736600"/>
                </a:lnTo>
                <a:lnTo>
                  <a:pt x="396620" y="734398"/>
                </a:lnTo>
                <a:lnTo>
                  <a:pt x="348226" y="727794"/>
                </a:lnTo>
                <a:lnTo>
                  <a:pt x="300779" y="716786"/>
                </a:lnTo>
                <a:lnTo>
                  <a:pt x="254753" y="701376"/>
                </a:lnTo>
                <a:lnTo>
                  <a:pt x="210621" y="681562"/>
                </a:lnTo>
                <a:lnTo>
                  <a:pt x="168856" y="657346"/>
                </a:lnTo>
                <a:lnTo>
                  <a:pt x="129933" y="628727"/>
                </a:lnTo>
                <a:lnTo>
                  <a:pt x="92809" y="594030"/>
                </a:lnTo>
                <a:lnTo>
                  <a:pt x="61873" y="556649"/>
                </a:lnTo>
                <a:lnTo>
                  <a:pt x="37123" y="517071"/>
                </a:lnTo>
                <a:lnTo>
                  <a:pt x="18561" y="475785"/>
                </a:lnTo>
                <a:lnTo>
                  <a:pt x="6187" y="433279"/>
                </a:lnTo>
                <a:lnTo>
                  <a:pt x="0" y="390041"/>
                </a:lnTo>
                <a:lnTo>
                  <a:pt x="0" y="346558"/>
                </a:lnTo>
                <a:lnTo>
                  <a:pt x="6187" y="303320"/>
                </a:lnTo>
                <a:lnTo>
                  <a:pt x="18561" y="260813"/>
                </a:lnTo>
                <a:lnTo>
                  <a:pt x="37123" y="219527"/>
                </a:lnTo>
                <a:lnTo>
                  <a:pt x="61873" y="179950"/>
                </a:lnTo>
                <a:lnTo>
                  <a:pt x="92809" y="142569"/>
                </a:lnTo>
                <a:lnTo>
                  <a:pt x="129933" y="107872"/>
                </a:lnTo>
                <a:lnTo>
                  <a:pt x="168856" y="79253"/>
                </a:lnTo>
                <a:lnTo>
                  <a:pt x="210621" y="55037"/>
                </a:lnTo>
                <a:lnTo>
                  <a:pt x="254753" y="35223"/>
                </a:lnTo>
                <a:lnTo>
                  <a:pt x="300779" y="19813"/>
                </a:lnTo>
                <a:lnTo>
                  <a:pt x="348226" y="8805"/>
                </a:lnTo>
                <a:lnTo>
                  <a:pt x="396620" y="2201"/>
                </a:lnTo>
                <a:lnTo>
                  <a:pt x="445487" y="0"/>
                </a:lnTo>
                <a:lnTo>
                  <a:pt x="494354" y="2201"/>
                </a:lnTo>
                <a:lnTo>
                  <a:pt x="542748" y="8805"/>
                </a:lnTo>
                <a:lnTo>
                  <a:pt x="590195" y="19813"/>
                </a:lnTo>
                <a:lnTo>
                  <a:pt x="636221" y="35223"/>
                </a:lnTo>
                <a:lnTo>
                  <a:pt x="680354" y="55037"/>
                </a:lnTo>
                <a:lnTo>
                  <a:pt x="722118" y="79253"/>
                </a:lnTo>
                <a:lnTo>
                  <a:pt x="761041" y="107872"/>
                </a:lnTo>
              </a:path>
            </a:pathLst>
          </a:custGeom>
          <a:ln w="76200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92859" y="7286769"/>
            <a:ext cx="842644" cy="71120"/>
          </a:xfrm>
          <a:custGeom>
            <a:avLst/>
            <a:gdLst/>
            <a:ahLst/>
            <a:cxnLst/>
            <a:rect l="l" t="t" r="r" b="b"/>
            <a:pathLst>
              <a:path w="842644" h="71120">
                <a:moveTo>
                  <a:pt x="0" y="70800"/>
                </a:moveTo>
                <a:lnTo>
                  <a:pt x="48594" y="66107"/>
                </a:lnTo>
                <a:lnTo>
                  <a:pt x="97162" y="61166"/>
                </a:lnTo>
                <a:lnTo>
                  <a:pt x="145704" y="55978"/>
                </a:lnTo>
                <a:lnTo>
                  <a:pt x="194219" y="50541"/>
                </a:lnTo>
                <a:lnTo>
                  <a:pt x="242705" y="44857"/>
                </a:lnTo>
                <a:lnTo>
                  <a:pt x="291161" y="38925"/>
                </a:lnTo>
                <a:lnTo>
                  <a:pt x="339587" y="32745"/>
                </a:lnTo>
                <a:lnTo>
                  <a:pt x="387981" y="26318"/>
                </a:lnTo>
                <a:lnTo>
                  <a:pt x="436343" y="19644"/>
                </a:lnTo>
                <a:lnTo>
                  <a:pt x="484343" y="12970"/>
                </a:lnTo>
                <a:lnTo>
                  <a:pt x="532566" y="6933"/>
                </a:lnTo>
                <a:lnTo>
                  <a:pt x="580820" y="2341"/>
                </a:lnTo>
                <a:lnTo>
                  <a:pt x="628911" y="0"/>
                </a:lnTo>
                <a:lnTo>
                  <a:pt x="676647" y="716"/>
                </a:lnTo>
                <a:lnTo>
                  <a:pt x="723833" y="5296"/>
                </a:lnTo>
                <a:lnTo>
                  <a:pt x="770278" y="14546"/>
                </a:lnTo>
                <a:lnTo>
                  <a:pt x="815787" y="29273"/>
                </a:lnTo>
                <a:lnTo>
                  <a:pt x="842110" y="56823"/>
                </a:lnTo>
              </a:path>
            </a:pathLst>
          </a:custGeom>
          <a:ln w="76200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98460" y="7210763"/>
            <a:ext cx="321310" cy="325755"/>
          </a:xfrm>
          <a:custGeom>
            <a:avLst/>
            <a:gdLst/>
            <a:ahLst/>
            <a:cxnLst/>
            <a:rect l="l" t="t" r="r" b="b"/>
            <a:pathLst>
              <a:path w="321310" h="325754">
                <a:moveTo>
                  <a:pt x="220378" y="0"/>
                </a:moveTo>
                <a:lnTo>
                  <a:pt x="0" y="210562"/>
                </a:lnTo>
                <a:lnTo>
                  <a:pt x="320751" y="325659"/>
                </a:lnTo>
                <a:lnTo>
                  <a:pt x="22037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14">
                <a:latin typeface="Tahoma"/>
                <a:cs typeface="Tahoma"/>
              </a:rPr>
              <a:t>5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Example </a:t>
            </a:r>
            <a:r>
              <a:rPr dirty="0" spc="260"/>
              <a:t>TCP</a:t>
            </a:r>
            <a:r>
              <a:rPr dirty="0" spc="-585"/>
              <a:t> </a:t>
            </a:r>
            <a:r>
              <a:rPr dirty="0" spc="-180"/>
              <a:t>Server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6700" y="6832600"/>
            <a:ext cx="5558790" cy="1021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urier New"/>
                <a:cs typeface="Courier New"/>
              </a:rPr>
              <a:t>sd2 </a:t>
            </a:r>
            <a:r>
              <a:rPr dirty="0" sz="2200">
                <a:latin typeface="Courier New"/>
                <a:cs typeface="Courier New"/>
              </a:rPr>
              <a:t>= </a:t>
            </a:r>
            <a:r>
              <a:rPr dirty="0" sz="2200" spc="-5">
                <a:latin typeface="Courier New"/>
                <a:cs typeface="Courier New"/>
              </a:rPr>
              <a:t>accept</a:t>
            </a:r>
            <a:r>
              <a:rPr dirty="0" sz="2200" spc="-10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(sd,&amp;addr,&amp;addrlen);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latin typeface="Courier New"/>
                <a:cs typeface="Courier New"/>
              </a:rPr>
              <a:t>write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2571" y="7493000"/>
            <a:ext cx="3881754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urier New"/>
                <a:cs typeface="Courier New"/>
              </a:rPr>
              <a:t>(sd2,msg,strlen</a:t>
            </a:r>
            <a:r>
              <a:rPr dirty="0" sz="2200" spc="-9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(msg));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27284" y="6670097"/>
            <a:ext cx="891540" cy="736600"/>
          </a:xfrm>
          <a:custGeom>
            <a:avLst/>
            <a:gdLst/>
            <a:ahLst/>
            <a:cxnLst/>
            <a:rect l="l" t="t" r="r" b="b"/>
            <a:pathLst>
              <a:path w="891539" h="736600">
                <a:moveTo>
                  <a:pt x="761041" y="107872"/>
                </a:moveTo>
                <a:lnTo>
                  <a:pt x="798165" y="142569"/>
                </a:lnTo>
                <a:lnTo>
                  <a:pt x="829102" y="179950"/>
                </a:lnTo>
                <a:lnTo>
                  <a:pt x="853851" y="219527"/>
                </a:lnTo>
                <a:lnTo>
                  <a:pt x="872413" y="260813"/>
                </a:lnTo>
                <a:lnTo>
                  <a:pt x="884788" y="303320"/>
                </a:lnTo>
                <a:lnTo>
                  <a:pt x="890975" y="346558"/>
                </a:lnTo>
                <a:lnTo>
                  <a:pt x="890975" y="390041"/>
                </a:lnTo>
                <a:lnTo>
                  <a:pt x="884788" y="433279"/>
                </a:lnTo>
                <a:lnTo>
                  <a:pt x="872413" y="475785"/>
                </a:lnTo>
                <a:lnTo>
                  <a:pt x="853851" y="517071"/>
                </a:lnTo>
                <a:lnTo>
                  <a:pt x="829102" y="556649"/>
                </a:lnTo>
                <a:lnTo>
                  <a:pt x="798165" y="594030"/>
                </a:lnTo>
                <a:lnTo>
                  <a:pt x="761041" y="628727"/>
                </a:lnTo>
                <a:lnTo>
                  <a:pt x="722118" y="657346"/>
                </a:lnTo>
                <a:lnTo>
                  <a:pt x="680354" y="681562"/>
                </a:lnTo>
                <a:lnTo>
                  <a:pt x="636221" y="701376"/>
                </a:lnTo>
                <a:lnTo>
                  <a:pt x="590195" y="716786"/>
                </a:lnTo>
                <a:lnTo>
                  <a:pt x="542748" y="727794"/>
                </a:lnTo>
                <a:lnTo>
                  <a:pt x="494354" y="734398"/>
                </a:lnTo>
                <a:lnTo>
                  <a:pt x="445487" y="736600"/>
                </a:lnTo>
                <a:lnTo>
                  <a:pt x="396620" y="734398"/>
                </a:lnTo>
                <a:lnTo>
                  <a:pt x="348226" y="727794"/>
                </a:lnTo>
                <a:lnTo>
                  <a:pt x="300779" y="716786"/>
                </a:lnTo>
                <a:lnTo>
                  <a:pt x="254753" y="701376"/>
                </a:lnTo>
                <a:lnTo>
                  <a:pt x="210621" y="681562"/>
                </a:lnTo>
                <a:lnTo>
                  <a:pt x="168856" y="657346"/>
                </a:lnTo>
                <a:lnTo>
                  <a:pt x="129933" y="628727"/>
                </a:lnTo>
                <a:lnTo>
                  <a:pt x="92809" y="594030"/>
                </a:lnTo>
                <a:lnTo>
                  <a:pt x="61873" y="556649"/>
                </a:lnTo>
                <a:lnTo>
                  <a:pt x="37123" y="517071"/>
                </a:lnTo>
                <a:lnTo>
                  <a:pt x="18561" y="475785"/>
                </a:lnTo>
                <a:lnTo>
                  <a:pt x="6187" y="433279"/>
                </a:lnTo>
                <a:lnTo>
                  <a:pt x="0" y="390041"/>
                </a:lnTo>
                <a:lnTo>
                  <a:pt x="0" y="346558"/>
                </a:lnTo>
                <a:lnTo>
                  <a:pt x="6187" y="303320"/>
                </a:lnTo>
                <a:lnTo>
                  <a:pt x="18561" y="260813"/>
                </a:lnTo>
                <a:lnTo>
                  <a:pt x="37123" y="219527"/>
                </a:lnTo>
                <a:lnTo>
                  <a:pt x="61873" y="179950"/>
                </a:lnTo>
                <a:lnTo>
                  <a:pt x="92809" y="142569"/>
                </a:lnTo>
                <a:lnTo>
                  <a:pt x="129933" y="107872"/>
                </a:lnTo>
                <a:lnTo>
                  <a:pt x="168856" y="79253"/>
                </a:lnTo>
                <a:lnTo>
                  <a:pt x="210621" y="55037"/>
                </a:lnTo>
                <a:lnTo>
                  <a:pt x="254753" y="35223"/>
                </a:lnTo>
                <a:lnTo>
                  <a:pt x="300779" y="19813"/>
                </a:lnTo>
                <a:lnTo>
                  <a:pt x="348226" y="8805"/>
                </a:lnTo>
                <a:lnTo>
                  <a:pt x="396620" y="2201"/>
                </a:lnTo>
                <a:lnTo>
                  <a:pt x="445487" y="0"/>
                </a:lnTo>
                <a:lnTo>
                  <a:pt x="494354" y="2201"/>
                </a:lnTo>
                <a:lnTo>
                  <a:pt x="542748" y="8805"/>
                </a:lnTo>
                <a:lnTo>
                  <a:pt x="590195" y="19813"/>
                </a:lnTo>
                <a:lnTo>
                  <a:pt x="636221" y="35223"/>
                </a:lnTo>
                <a:lnTo>
                  <a:pt x="680354" y="55037"/>
                </a:lnTo>
                <a:lnTo>
                  <a:pt x="722118" y="79253"/>
                </a:lnTo>
                <a:lnTo>
                  <a:pt x="761041" y="107872"/>
                </a:lnTo>
              </a:path>
            </a:pathLst>
          </a:custGeom>
          <a:ln w="76200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92859" y="7286769"/>
            <a:ext cx="842644" cy="71120"/>
          </a:xfrm>
          <a:custGeom>
            <a:avLst/>
            <a:gdLst/>
            <a:ahLst/>
            <a:cxnLst/>
            <a:rect l="l" t="t" r="r" b="b"/>
            <a:pathLst>
              <a:path w="842644" h="71120">
                <a:moveTo>
                  <a:pt x="0" y="70800"/>
                </a:moveTo>
                <a:lnTo>
                  <a:pt x="48594" y="66107"/>
                </a:lnTo>
                <a:lnTo>
                  <a:pt x="97162" y="61166"/>
                </a:lnTo>
                <a:lnTo>
                  <a:pt x="145704" y="55978"/>
                </a:lnTo>
                <a:lnTo>
                  <a:pt x="194219" y="50541"/>
                </a:lnTo>
                <a:lnTo>
                  <a:pt x="242705" y="44857"/>
                </a:lnTo>
                <a:lnTo>
                  <a:pt x="291161" y="38925"/>
                </a:lnTo>
                <a:lnTo>
                  <a:pt x="339587" y="32745"/>
                </a:lnTo>
                <a:lnTo>
                  <a:pt x="387981" y="26318"/>
                </a:lnTo>
                <a:lnTo>
                  <a:pt x="436343" y="19644"/>
                </a:lnTo>
                <a:lnTo>
                  <a:pt x="484343" y="12970"/>
                </a:lnTo>
                <a:lnTo>
                  <a:pt x="532566" y="6933"/>
                </a:lnTo>
                <a:lnTo>
                  <a:pt x="580820" y="2341"/>
                </a:lnTo>
                <a:lnTo>
                  <a:pt x="628911" y="0"/>
                </a:lnTo>
                <a:lnTo>
                  <a:pt x="676647" y="716"/>
                </a:lnTo>
                <a:lnTo>
                  <a:pt x="723833" y="5296"/>
                </a:lnTo>
                <a:lnTo>
                  <a:pt x="770278" y="14546"/>
                </a:lnTo>
                <a:lnTo>
                  <a:pt x="815787" y="29273"/>
                </a:lnTo>
                <a:lnTo>
                  <a:pt x="842110" y="56823"/>
                </a:lnTo>
              </a:path>
            </a:pathLst>
          </a:custGeom>
          <a:ln w="76200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98460" y="7210763"/>
            <a:ext cx="321310" cy="325755"/>
          </a:xfrm>
          <a:custGeom>
            <a:avLst/>
            <a:gdLst/>
            <a:ahLst/>
            <a:cxnLst/>
            <a:rect l="l" t="t" r="r" b="b"/>
            <a:pathLst>
              <a:path w="321310" h="325754">
                <a:moveTo>
                  <a:pt x="220378" y="0"/>
                </a:moveTo>
                <a:lnTo>
                  <a:pt x="0" y="210562"/>
                </a:lnTo>
                <a:lnTo>
                  <a:pt x="320751" y="325659"/>
                </a:lnTo>
                <a:lnTo>
                  <a:pt x="22037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18158" y="6670097"/>
            <a:ext cx="887730" cy="736600"/>
          </a:xfrm>
          <a:custGeom>
            <a:avLst/>
            <a:gdLst/>
            <a:ahLst/>
            <a:cxnLst/>
            <a:rect l="l" t="t" r="r" b="b"/>
            <a:pathLst>
              <a:path w="887729" h="736600">
                <a:moveTo>
                  <a:pt x="758038" y="107872"/>
                </a:moveTo>
                <a:lnTo>
                  <a:pt x="795015" y="142569"/>
                </a:lnTo>
                <a:lnTo>
                  <a:pt x="825830" y="179950"/>
                </a:lnTo>
                <a:lnTo>
                  <a:pt x="850481" y="219527"/>
                </a:lnTo>
                <a:lnTo>
                  <a:pt x="868970" y="260813"/>
                </a:lnTo>
                <a:lnTo>
                  <a:pt x="881296" y="303320"/>
                </a:lnTo>
                <a:lnTo>
                  <a:pt x="887459" y="346558"/>
                </a:lnTo>
                <a:lnTo>
                  <a:pt x="887459" y="390041"/>
                </a:lnTo>
                <a:lnTo>
                  <a:pt x="881296" y="433279"/>
                </a:lnTo>
                <a:lnTo>
                  <a:pt x="868970" y="475785"/>
                </a:lnTo>
                <a:lnTo>
                  <a:pt x="850481" y="517071"/>
                </a:lnTo>
                <a:lnTo>
                  <a:pt x="825830" y="556649"/>
                </a:lnTo>
                <a:lnTo>
                  <a:pt x="795015" y="594030"/>
                </a:lnTo>
                <a:lnTo>
                  <a:pt x="758038" y="628727"/>
                </a:lnTo>
                <a:lnTo>
                  <a:pt x="719268" y="657346"/>
                </a:lnTo>
                <a:lnTo>
                  <a:pt x="677669" y="681562"/>
                </a:lnTo>
                <a:lnTo>
                  <a:pt x="633711" y="701376"/>
                </a:lnTo>
                <a:lnTo>
                  <a:pt x="587866" y="716786"/>
                </a:lnTo>
                <a:lnTo>
                  <a:pt x="540607" y="727794"/>
                </a:lnTo>
                <a:lnTo>
                  <a:pt x="492404" y="734398"/>
                </a:lnTo>
                <a:lnTo>
                  <a:pt x="443729" y="736600"/>
                </a:lnTo>
                <a:lnTo>
                  <a:pt x="395055" y="734398"/>
                </a:lnTo>
                <a:lnTo>
                  <a:pt x="346852" y="727794"/>
                </a:lnTo>
                <a:lnTo>
                  <a:pt x="299592" y="716786"/>
                </a:lnTo>
                <a:lnTo>
                  <a:pt x="253747" y="701376"/>
                </a:lnTo>
                <a:lnTo>
                  <a:pt x="209789" y="681562"/>
                </a:lnTo>
                <a:lnTo>
                  <a:pt x="168190" y="657346"/>
                </a:lnTo>
                <a:lnTo>
                  <a:pt x="129420" y="628727"/>
                </a:lnTo>
                <a:lnTo>
                  <a:pt x="92443" y="594030"/>
                </a:lnTo>
                <a:lnTo>
                  <a:pt x="61628" y="556649"/>
                </a:lnTo>
                <a:lnTo>
                  <a:pt x="36977" y="517071"/>
                </a:lnTo>
                <a:lnTo>
                  <a:pt x="18488" y="475785"/>
                </a:lnTo>
                <a:lnTo>
                  <a:pt x="6162" y="433279"/>
                </a:lnTo>
                <a:lnTo>
                  <a:pt x="0" y="390041"/>
                </a:lnTo>
                <a:lnTo>
                  <a:pt x="0" y="346558"/>
                </a:lnTo>
                <a:lnTo>
                  <a:pt x="6162" y="303320"/>
                </a:lnTo>
                <a:lnTo>
                  <a:pt x="18488" y="260813"/>
                </a:lnTo>
                <a:lnTo>
                  <a:pt x="36977" y="219527"/>
                </a:lnTo>
                <a:lnTo>
                  <a:pt x="61628" y="179950"/>
                </a:lnTo>
                <a:lnTo>
                  <a:pt x="92443" y="142569"/>
                </a:lnTo>
                <a:lnTo>
                  <a:pt x="129420" y="107872"/>
                </a:lnTo>
                <a:lnTo>
                  <a:pt x="168190" y="79253"/>
                </a:lnTo>
                <a:lnTo>
                  <a:pt x="209789" y="55037"/>
                </a:lnTo>
                <a:lnTo>
                  <a:pt x="253747" y="35223"/>
                </a:lnTo>
                <a:lnTo>
                  <a:pt x="299592" y="19813"/>
                </a:lnTo>
                <a:lnTo>
                  <a:pt x="346852" y="8805"/>
                </a:lnTo>
                <a:lnTo>
                  <a:pt x="395055" y="2201"/>
                </a:lnTo>
                <a:lnTo>
                  <a:pt x="443729" y="0"/>
                </a:lnTo>
                <a:lnTo>
                  <a:pt x="492404" y="2201"/>
                </a:lnTo>
                <a:lnTo>
                  <a:pt x="540607" y="8805"/>
                </a:lnTo>
                <a:lnTo>
                  <a:pt x="587866" y="19813"/>
                </a:lnTo>
                <a:lnTo>
                  <a:pt x="633711" y="35223"/>
                </a:lnTo>
                <a:lnTo>
                  <a:pt x="677669" y="55037"/>
                </a:lnTo>
                <a:lnTo>
                  <a:pt x="719268" y="79253"/>
                </a:lnTo>
                <a:lnTo>
                  <a:pt x="758038" y="107872"/>
                </a:lnTo>
              </a:path>
            </a:pathLst>
          </a:custGeom>
          <a:ln w="762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14">
                <a:latin typeface="Tahoma"/>
                <a:cs typeface="Tahoma"/>
              </a:rPr>
              <a:t>5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Example </a:t>
            </a:r>
            <a:r>
              <a:rPr dirty="0" spc="260"/>
              <a:t>TCP</a:t>
            </a:r>
            <a:r>
              <a:rPr dirty="0" spc="-585"/>
              <a:t> </a:t>
            </a:r>
            <a:r>
              <a:rPr dirty="0" spc="-180"/>
              <a:t>Server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6700" y="2870200"/>
            <a:ext cx="907923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urier New"/>
                <a:cs typeface="Courier New"/>
              </a:rPr>
              <a:t>sd </a:t>
            </a:r>
            <a:r>
              <a:rPr dirty="0" sz="2200">
                <a:latin typeface="Courier New"/>
                <a:cs typeface="Courier New"/>
              </a:rPr>
              <a:t>= </a:t>
            </a:r>
            <a:r>
              <a:rPr dirty="0" sz="2200" spc="-5">
                <a:latin typeface="Courier New"/>
                <a:cs typeface="Courier New"/>
              </a:rPr>
              <a:t>socket(PF_INET, SOCK_STREAM,</a:t>
            </a:r>
            <a:r>
              <a:rPr dirty="0" sz="2200" spc="-9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protoinfo-&gt;p_proto);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6700" y="6832600"/>
            <a:ext cx="5558790" cy="1021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urier New"/>
                <a:cs typeface="Courier New"/>
              </a:rPr>
              <a:t>sd2 </a:t>
            </a:r>
            <a:r>
              <a:rPr dirty="0" sz="2200">
                <a:latin typeface="Courier New"/>
                <a:cs typeface="Courier New"/>
              </a:rPr>
              <a:t>= </a:t>
            </a:r>
            <a:r>
              <a:rPr dirty="0" sz="2200" spc="-5">
                <a:latin typeface="Courier New"/>
                <a:cs typeface="Courier New"/>
              </a:rPr>
              <a:t>accept</a:t>
            </a:r>
            <a:r>
              <a:rPr dirty="0" sz="2200" spc="-10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(sd,&amp;addr,&amp;addrlen);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latin typeface="Courier New"/>
                <a:cs typeface="Courier New"/>
              </a:rPr>
              <a:t>write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2571" y="7493000"/>
            <a:ext cx="3881754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urier New"/>
                <a:cs typeface="Courier New"/>
              </a:rPr>
              <a:t>(sd2,msg,strlen</a:t>
            </a:r>
            <a:r>
              <a:rPr dirty="0" sz="2200" spc="-9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(msg));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82523" y="2708480"/>
            <a:ext cx="1019522" cy="708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20161" y="2749369"/>
            <a:ext cx="905510" cy="594995"/>
          </a:xfrm>
          <a:custGeom>
            <a:avLst/>
            <a:gdLst/>
            <a:ahLst/>
            <a:cxnLst/>
            <a:rect l="l" t="t" r="r" b="b"/>
            <a:pathLst>
              <a:path w="905510" h="594995">
                <a:moveTo>
                  <a:pt x="772655" y="87073"/>
                </a:moveTo>
                <a:lnTo>
                  <a:pt x="813162" y="117517"/>
                </a:lnTo>
                <a:lnTo>
                  <a:pt x="846303" y="150466"/>
                </a:lnTo>
                <a:lnTo>
                  <a:pt x="872080" y="185418"/>
                </a:lnTo>
                <a:lnTo>
                  <a:pt x="890492" y="221873"/>
                </a:lnTo>
                <a:lnTo>
                  <a:pt x="901539" y="259330"/>
                </a:lnTo>
                <a:lnTo>
                  <a:pt x="905222" y="297288"/>
                </a:lnTo>
                <a:lnTo>
                  <a:pt x="901539" y="335245"/>
                </a:lnTo>
                <a:lnTo>
                  <a:pt x="890492" y="372702"/>
                </a:lnTo>
                <a:lnTo>
                  <a:pt x="872080" y="409157"/>
                </a:lnTo>
                <a:lnTo>
                  <a:pt x="846303" y="444110"/>
                </a:lnTo>
                <a:lnTo>
                  <a:pt x="813162" y="477058"/>
                </a:lnTo>
                <a:lnTo>
                  <a:pt x="772655" y="507502"/>
                </a:lnTo>
                <a:lnTo>
                  <a:pt x="733178" y="530603"/>
                </a:lnTo>
                <a:lnTo>
                  <a:pt x="690819" y="550150"/>
                </a:lnTo>
                <a:lnTo>
                  <a:pt x="646059" y="566143"/>
                </a:lnTo>
                <a:lnTo>
                  <a:pt x="599378" y="578582"/>
                </a:lnTo>
                <a:lnTo>
                  <a:pt x="551256" y="587468"/>
                </a:lnTo>
                <a:lnTo>
                  <a:pt x="502173" y="592799"/>
                </a:lnTo>
                <a:lnTo>
                  <a:pt x="452611" y="594576"/>
                </a:lnTo>
                <a:lnTo>
                  <a:pt x="403048" y="592799"/>
                </a:lnTo>
                <a:lnTo>
                  <a:pt x="353965" y="587468"/>
                </a:lnTo>
                <a:lnTo>
                  <a:pt x="305843" y="578582"/>
                </a:lnTo>
                <a:lnTo>
                  <a:pt x="259162" y="566143"/>
                </a:lnTo>
                <a:lnTo>
                  <a:pt x="214402" y="550150"/>
                </a:lnTo>
                <a:lnTo>
                  <a:pt x="172043" y="530603"/>
                </a:lnTo>
                <a:lnTo>
                  <a:pt x="132566" y="507502"/>
                </a:lnTo>
                <a:lnTo>
                  <a:pt x="92060" y="477058"/>
                </a:lnTo>
                <a:lnTo>
                  <a:pt x="58918" y="444110"/>
                </a:lnTo>
                <a:lnTo>
                  <a:pt x="33141" y="409157"/>
                </a:lnTo>
                <a:lnTo>
                  <a:pt x="14729" y="372702"/>
                </a:lnTo>
                <a:lnTo>
                  <a:pt x="3682" y="335245"/>
                </a:lnTo>
                <a:lnTo>
                  <a:pt x="0" y="297288"/>
                </a:lnTo>
                <a:lnTo>
                  <a:pt x="3682" y="259330"/>
                </a:lnTo>
                <a:lnTo>
                  <a:pt x="14729" y="221873"/>
                </a:lnTo>
                <a:lnTo>
                  <a:pt x="33141" y="185418"/>
                </a:lnTo>
                <a:lnTo>
                  <a:pt x="58918" y="150466"/>
                </a:lnTo>
                <a:lnTo>
                  <a:pt x="92060" y="117517"/>
                </a:lnTo>
                <a:lnTo>
                  <a:pt x="132566" y="87073"/>
                </a:lnTo>
                <a:lnTo>
                  <a:pt x="172043" y="63972"/>
                </a:lnTo>
                <a:lnTo>
                  <a:pt x="214402" y="44425"/>
                </a:lnTo>
                <a:lnTo>
                  <a:pt x="259162" y="28432"/>
                </a:lnTo>
                <a:lnTo>
                  <a:pt x="305843" y="15993"/>
                </a:lnTo>
                <a:lnTo>
                  <a:pt x="353965" y="7108"/>
                </a:lnTo>
                <a:lnTo>
                  <a:pt x="403048" y="1777"/>
                </a:lnTo>
                <a:lnTo>
                  <a:pt x="452611" y="0"/>
                </a:lnTo>
                <a:lnTo>
                  <a:pt x="502173" y="1777"/>
                </a:lnTo>
                <a:lnTo>
                  <a:pt x="551256" y="7108"/>
                </a:lnTo>
                <a:lnTo>
                  <a:pt x="599378" y="15993"/>
                </a:lnTo>
                <a:lnTo>
                  <a:pt x="646059" y="28432"/>
                </a:lnTo>
                <a:lnTo>
                  <a:pt x="690819" y="44425"/>
                </a:lnTo>
                <a:lnTo>
                  <a:pt x="733178" y="63972"/>
                </a:lnTo>
                <a:lnTo>
                  <a:pt x="772655" y="87073"/>
                </a:lnTo>
                <a:close/>
              </a:path>
            </a:pathLst>
          </a:custGeom>
          <a:ln w="63500">
            <a:solidFill>
              <a:srgbClr val="0090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7849" y="3368647"/>
            <a:ext cx="2838450" cy="3419475"/>
          </a:xfrm>
          <a:custGeom>
            <a:avLst/>
            <a:gdLst/>
            <a:ahLst/>
            <a:cxnLst/>
            <a:rect l="l" t="t" r="r" b="b"/>
            <a:pathLst>
              <a:path w="2838450" h="3419475">
                <a:moveTo>
                  <a:pt x="789905" y="0"/>
                </a:moveTo>
                <a:lnTo>
                  <a:pt x="744023" y="18159"/>
                </a:lnTo>
                <a:lnTo>
                  <a:pt x="699151" y="38269"/>
                </a:lnTo>
                <a:lnTo>
                  <a:pt x="655344" y="60284"/>
                </a:lnTo>
                <a:lnTo>
                  <a:pt x="612656" y="84157"/>
                </a:lnTo>
                <a:lnTo>
                  <a:pt x="571141" y="109841"/>
                </a:lnTo>
                <a:lnTo>
                  <a:pt x="530854" y="137289"/>
                </a:lnTo>
                <a:lnTo>
                  <a:pt x="491850" y="166456"/>
                </a:lnTo>
                <a:lnTo>
                  <a:pt x="454182" y="197294"/>
                </a:lnTo>
                <a:lnTo>
                  <a:pt x="417905" y="229757"/>
                </a:lnTo>
                <a:lnTo>
                  <a:pt x="383073" y="263798"/>
                </a:lnTo>
                <a:lnTo>
                  <a:pt x="349741" y="299371"/>
                </a:lnTo>
                <a:lnTo>
                  <a:pt x="317964" y="336430"/>
                </a:lnTo>
                <a:lnTo>
                  <a:pt x="287795" y="374927"/>
                </a:lnTo>
                <a:lnTo>
                  <a:pt x="259289" y="414816"/>
                </a:lnTo>
                <a:lnTo>
                  <a:pt x="232501" y="456050"/>
                </a:lnTo>
                <a:lnTo>
                  <a:pt x="207484" y="498584"/>
                </a:lnTo>
                <a:lnTo>
                  <a:pt x="183984" y="542892"/>
                </a:lnTo>
                <a:lnTo>
                  <a:pt x="162546" y="587843"/>
                </a:lnTo>
                <a:lnTo>
                  <a:pt x="143069" y="633400"/>
                </a:lnTo>
                <a:lnTo>
                  <a:pt x="125455" y="679529"/>
                </a:lnTo>
                <a:lnTo>
                  <a:pt x="109603" y="726196"/>
                </a:lnTo>
                <a:lnTo>
                  <a:pt x="95415" y="773365"/>
                </a:lnTo>
                <a:lnTo>
                  <a:pt x="82790" y="821002"/>
                </a:lnTo>
                <a:lnTo>
                  <a:pt x="71630" y="869072"/>
                </a:lnTo>
                <a:lnTo>
                  <a:pt x="61834" y="917541"/>
                </a:lnTo>
                <a:lnTo>
                  <a:pt x="53303" y="966372"/>
                </a:lnTo>
                <a:lnTo>
                  <a:pt x="45937" y="1015533"/>
                </a:lnTo>
                <a:lnTo>
                  <a:pt x="39637" y="1064987"/>
                </a:lnTo>
                <a:lnTo>
                  <a:pt x="34304" y="1114700"/>
                </a:lnTo>
                <a:lnTo>
                  <a:pt x="29837" y="1164637"/>
                </a:lnTo>
                <a:lnTo>
                  <a:pt x="26137" y="1214764"/>
                </a:lnTo>
                <a:lnTo>
                  <a:pt x="23104" y="1265045"/>
                </a:lnTo>
                <a:lnTo>
                  <a:pt x="20640" y="1315446"/>
                </a:lnTo>
                <a:lnTo>
                  <a:pt x="18644" y="1365932"/>
                </a:lnTo>
                <a:lnTo>
                  <a:pt x="17017" y="1416469"/>
                </a:lnTo>
                <a:lnTo>
                  <a:pt x="15659" y="1467021"/>
                </a:lnTo>
                <a:lnTo>
                  <a:pt x="14470" y="1517553"/>
                </a:lnTo>
                <a:lnTo>
                  <a:pt x="13352" y="1568032"/>
                </a:lnTo>
                <a:lnTo>
                  <a:pt x="12204" y="1618421"/>
                </a:lnTo>
                <a:lnTo>
                  <a:pt x="10928" y="1668687"/>
                </a:lnTo>
                <a:lnTo>
                  <a:pt x="9434" y="1719215"/>
                </a:lnTo>
                <a:lnTo>
                  <a:pt x="7784" y="1769833"/>
                </a:lnTo>
                <a:lnTo>
                  <a:pt x="6075" y="1820516"/>
                </a:lnTo>
                <a:lnTo>
                  <a:pt x="4404" y="1871242"/>
                </a:lnTo>
                <a:lnTo>
                  <a:pt x="2871" y="1921990"/>
                </a:lnTo>
                <a:lnTo>
                  <a:pt x="1573" y="1972735"/>
                </a:lnTo>
                <a:lnTo>
                  <a:pt x="608" y="2023457"/>
                </a:lnTo>
                <a:lnTo>
                  <a:pt x="74" y="2074132"/>
                </a:lnTo>
                <a:lnTo>
                  <a:pt x="70" y="2124738"/>
                </a:lnTo>
                <a:lnTo>
                  <a:pt x="692" y="2175251"/>
                </a:lnTo>
                <a:lnTo>
                  <a:pt x="2040" y="2225651"/>
                </a:lnTo>
                <a:lnTo>
                  <a:pt x="4211" y="2275914"/>
                </a:lnTo>
                <a:lnTo>
                  <a:pt x="7304" y="2326017"/>
                </a:lnTo>
                <a:lnTo>
                  <a:pt x="11416" y="2375939"/>
                </a:lnTo>
                <a:lnTo>
                  <a:pt x="16646" y="2425656"/>
                </a:lnTo>
                <a:lnTo>
                  <a:pt x="23090" y="2475146"/>
                </a:lnTo>
                <a:lnTo>
                  <a:pt x="30849" y="2524387"/>
                </a:lnTo>
                <a:lnTo>
                  <a:pt x="40018" y="2573355"/>
                </a:lnTo>
                <a:lnTo>
                  <a:pt x="50698" y="2622029"/>
                </a:lnTo>
                <a:lnTo>
                  <a:pt x="62985" y="2670386"/>
                </a:lnTo>
                <a:lnTo>
                  <a:pt x="76977" y="2718403"/>
                </a:lnTo>
                <a:lnTo>
                  <a:pt x="92773" y="2766058"/>
                </a:lnTo>
                <a:lnTo>
                  <a:pt x="110471" y="2813329"/>
                </a:lnTo>
                <a:lnTo>
                  <a:pt x="129585" y="2858485"/>
                </a:lnTo>
                <a:lnTo>
                  <a:pt x="150968" y="2902589"/>
                </a:lnTo>
                <a:lnTo>
                  <a:pt x="174867" y="2945130"/>
                </a:lnTo>
                <a:lnTo>
                  <a:pt x="201531" y="2985600"/>
                </a:lnTo>
                <a:lnTo>
                  <a:pt x="231210" y="3023488"/>
                </a:lnTo>
                <a:lnTo>
                  <a:pt x="264151" y="3058285"/>
                </a:lnTo>
                <a:lnTo>
                  <a:pt x="300604" y="3089482"/>
                </a:lnTo>
                <a:lnTo>
                  <a:pt x="340817" y="3116569"/>
                </a:lnTo>
                <a:lnTo>
                  <a:pt x="382517" y="3138118"/>
                </a:lnTo>
                <a:lnTo>
                  <a:pt x="425293" y="3154662"/>
                </a:lnTo>
                <a:lnTo>
                  <a:pt x="469036" y="3166780"/>
                </a:lnTo>
                <a:lnTo>
                  <a:pt x="513637" y="3175048"/>
                </a:lnTo>
                <a:lnTo>
                  <a:pt x="558984" y="3180044"/>
                </a:lnTo>
                <a:lnTo>
                  <a:pt x="604969" y="3182345"/>
                </a:lnTo>
                <a:lnTo>
                  <a:pt x="651482" y="3182527"/>
                </a:lnTo>
                <a:lnTo>
                  <a:pt x="698413" y="3181168"/>
                </a:lnTo>
                <a:lnTo>
                  <a:pt x="745651" y="3178845"/>
                </a:lnTo>
                <a:lnTo>
                  <a:pt x="793088" y="3176135"/>
                </a:lnTo>
                <a:lnTo>
                  <a:pt x="840613" y="3173615"/>
                </a:lnTo>
                <a:lnTo>
                  <a:pt x="888117" y="3171862"/>
                </a:lnTo>
                <a:lnTo>
                  <a:pt x="935489" y="3171454"/>
                </a:lnTo>
                <a:lnTo>
                  <a:pt x="982620" y="3172967"/>
                </a:lnTo>
                <a:lnTo>
                  <a:pt x="1029401" y="3176979"/>
                </a:lnTo>
                <a:lnTo>
                  <a:pt x="1075720" y="3184066"/>
                </a:lnTo>
                <a:lnTo>
                  <a:pt x="1125077" y="3195622"/>
                </a:lnTo>
                <a:lnTo>
                  <a:pt x="1173277" y="3210677"/>
                </a:lnTo>
                <a:lnTo>
                  <a:pt x="1220559" y="3228540"/>
                </a:lnTo>
                <a:lnTo>
                  <a:pt x="1267158" y="3248518"/>
                </a:lnTo>
                <a:lnTo>
                  <a:pt x="1313313" y="3269920"/>
                </a:lnTo>
                <a:lnTo>
                  <a:pt x="1359259" y="3292053"/>
                </a:lnTo>
                <a:lnTo>
                  <a:pt x="1405235" y="3314226"/>
                </a:lnTo>
                <a:lnTo>
                  <a:pt x="1451478" y="3335747"/>
                </a:lnTo>
                <a:lnTo>
                  <a:pt x="1498224" y="3355923"/>
                </a:lnTo>
                <a:lnTo>
                  <a:pt x="1545710" y="3374063"/>
                </a:lnTo>
                <a:lnTo>
                  <a:pt x="1594175" y="3389475"/>
                </a:lnTo>
                <a:lnTo>
                  <a:pt x="1643460" y="3401612"/>
                </a:lnTo>
                <a:lnTo>
                  <a:pt x="1692921" y="3410444"/>
                </a:lnTo>
                <a:lnTo>
                  <a:pt x="1742526" y="3416184"/>
                </a:lnTo>
                <a:lnTo>
                  <a:pt x="1792243" y="3419043"/>
                </a:lnTo>
                <a:lnTo>
                  <a:pt x="1842040" y="3419234"/>
                </a:lnTo>
                <a:lnTo>
                  <a:pt x="1891885" y="3416970"/>
                </a:lnTo>
                <a:lnTo>
                  <a:pt x="1941747" y="3412461"/>
                </a:lnTo>
                <a:lnTo>
                  <a:pt x="1991595" y="3405921"/>
                </a:lnTo>
                <a:lnTo>
                  <a:pt x="2041395" y="3397562"/>
                </a:lnTo>
                <a:lnTo>
                  <a:pt x="2091117" y="3387596"/>
                </a:lnTo>
                <a:lnTo>
                  <a:pt x="2140729" y="3376235"/>
                </a:lnTo>
                <a:lnTo>
                  <a:pt x="2190199" y="3363692"/>
                </a:lnTo>
                <a:lnTo>
                  <a:pt x="2239495" y="3350178"/>
                </a:lnTo>
                <a:lnTo>
                  <a:pt x="2286269" y="3336716"/>
                </a:lnTo>
                <a:lnTo>
                  <a:pt x="2333206" y="3323068"/>
                </a:lnTo>
                <a:lnTo>
                  <a:pt x="2380282" y="3309691"/>
                </a:lnTo>
                <a:lnTo>
                  <a:pt x="2427472" y="3297042"/>
                </a:lnTo>
                <a:lnTo>
                  <a:pt x="2474751" y="3285579"/>
                </a:lnTo>
                <a:lnTo>
                  <a:pt x="2522095" y="3275760"/>
                </a:lnTo>
                <a:lnTo>
                  <a:pt x="2569479" y="3268042"/>
                </a:lnTo>
                <a:lnTo>
                  <a:pt x="2616879" y="3262883"/>
                </a:lnTo>
                <a:lnTo>
                  <a:pt x="2664269" y="3260739"/>
                </a:lnTo>
                <a:lnTo>
                  <a:pt x="2711626" y="3262069"/>
                </a:lnTo>
                <a:lnTo>
                  <a:pt x="2758925" y="3267330"/>
                </a:lnTo>
                <a:lnTo>
                  <a:pt x="2806141" y="3276979"/>
                </a:lnTo>
                <a:lnTo>
                  <a:pt x="2838192" y="3297695"/>
                </a:lnTo>
              </a:path>
            </a:pathLst>
          </a:custGeom>
          <a:ln w="76200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41243" y="6517670"/>
            <a:ext cx="339090" cy="294005"/>
          </a:xfrm>
          <a:custGeom>
            <a:avLst/>
            <a:gdLst/>
            <a:ahLst/>
            <a:cxnLst/>
            <a:rect l="l" t="t" r="r" b="b"/>
            <a:pathLst>
              <a:path w="339089" h="294004">
                <a:moveTo>
                  <a:pt x="165459" y="0"/>
                </a:moveTo>
                <a:lnTo>
                  <a:pt x="0" y="255981"/>
                </a:lnTo>
                <a:lnTo>
                  <a:pt x="338711" y="293450"/>
                </a:lnTo>
                <a:lnTo>
                  <a:pt x="165459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27284" y="6670097"/>
            <a:ext cx="891540" cy="736600"/>
          </a:xfrm>
          <a:custGeom>
            <a:avLst/>
            <a:gdLst/>
            <a:ahLst/>
            <a:cxnLst/>
            <a:rect l="l" t="t" r="r" b="b"/>
            <a:pathLst>
              <a:path w="891539" h="736600">
                <a:moveTo>
                  <a:pt x="761041" y="107872"/>
                </a:moveTo>
                <a:lnTo>
                  <a:pt x="798165" y="142569"/>
                </a:lnTo>
                <a:lnTo>
                  <a:pt x="829102" y="179950"/>
                </a:lnTo>
                <a:lnTo>
                  <a:pt x="853851" y="219527"/>
                </a:lnTo>
                <a:lnTo>
                  <a:pt x="872413" y="260813"/>
                </a:lnTo>
                <a:lnTo>
                  <a:pt x="884788" y="303320"/>
                </a:lnTo>
                <a:lnTo>
                  <a:pt x="890975" y="346558"/>
                </a:lnTo>
                <a:lnTo>
                  <a:pt x="890975" y="390041"/>
                </a:lnTo>
                <a:lnTo>
                  <a:pt x="884788" y="433279"/>
                </a:lnTo>
                <a:lnTo>
                  <a:pt x="872413" y="475785"/>
                </a:lnTo>
                <a:lnTo>
                  <a:pt x="853851" y="517071"/>
                </a:lnTo>
                <a:lnTo>
                  <a:pt x="829102" y="556649"/>
                </a:lnTo>
                <a:lnTo>
                  <a:pt x="798165" y="594030"/>
                </a:lnTo>
                <a:lnTo>
                  <a:pt x="761041" y="628727"/>
                </a:lnTo>
                <a:lnTo>
                  <a:pt x="722118" y="657346"/>
                </a:lnTo>
                <a:lnTo>
                  <a:pt x="680354" y="681562"/>
                </a:lnTo>
                <a:lnTo>
                  <a:pt x="636221" y="701376"/>
                </a:lnTo>
                <a:lnTo>
                  <a:pt x="590195" y="716786"/>
                </a:lnTo>
                <a:lnTo>
                  <a:pt x="542748" y="727794"/>
                </a:lnTo>
                <a:lnTo>
                  <a:pt x="494354" y="734398"/>
                </a:lnTo>
                <a:lnTo>
                  <a:pt x="445487" y="736600"/>
                </a:lnTo>
                <a:lnTo>
                  <a:pt x="396620" y="734398"/>
                </a:lnTo>
                <a:lnTo>
                  <a:pt x="348226" y="727794"/>
                </a:lnTo>
                <a:lnTo>
                  <a:pt x="300779" y="716786"/>
                </a:lnTo>
                <a:lnTo>
                  <a:pt x="254753" y="701376"/>
                </a:lnTo>
                <a:lnTo>
                  <a:pt x="210621" y="681562"/>
                </a:lnTo>
                <a:lnTo>
                  <a:pt x="168856" y="657346"/>
                </a:lnTo>
                <a:lnTo>
                  <a:pt x="129933" y="628727"/>
                </a:lnTo>
                <a:lnTo>
                  <a:pt x="92809" y="594030"/>
                </a:lnTo>
                <a:lnTo>
                  <a:pt x="61873" y="556649"/>
                </a:lnTo>
                <a:lnTo>
                  <a:pt x="37123" y="517071"/>
                </a:lnTo>
                <a:lnTo>
                  <a:pt x="18561" y="475785"/>
                </a:lnTo>
                <a:lnTo>
                  <a:pt x="6187" y="433279"/>
                </a:lnTo>
                <a:lnTo>
                  <a:pt x="0" y="390041"/>
                </a:lnTo>
                <a:lnTo>
                  <a:pt x="0" y="346558"/>
                </a:lnTo>
                <a:lnTo>
                  <a:pt x="6187" y="303320"/>
                </a:lnTo>
                <a:lnTo>
                  <a:pt x="18561" y="260813"/>
                </a:lnTo>
                <a:lnTo>
                  <a:pt x="37123" y="219527"/>
                </a:lnTo>
                <a:lnTo>
                  <a:pt x="61873" y="179950"/>
                </a:lnTo>
                <a:lnTo>
                  <a:pt x="92809" y="142569"/>
                </a:lnTo>
                <a:lnTo>
                  <a:pt x="129933" y="107872"/>
                </a:lnTo>
                <a:lnTo>
                  <a:pt x="168856" y="79253"/>
                </a:lnTo>
                <a:lnTo>
                  <a:pt x="210621" y="55037"/>
                </a:lnTo>
                <a:lnTo>
                  <a:pt x="254753" y="35223"/>
                </a:lnTo>
                <a:lnTo>
                  <a:pt x="300779" y="19813"/>
                </a:lnTo>
                <a:lnTo>
                  <a:pt x="348226" y="8805"/>
                </a:lnTo>
                <a:lnTo>
                  <a:pt x="396620" y="2201"/>
                </a:lnTo>
                <a:lnTo>
                  <a:pt x="445487" y="0"/>
                </a:lnTo>
                <a:lnTo>
                  <a:pt x="494354" y="2201"/>
                </a:lnTo>
                <a:lnTo>
                  <a:pt x="542748" y="8805"/>
                </a:lnTo>
                <a:lnTo>
                  <a:pt x="590195" y="19813"/>
                </a:lnTo>
                <a:lnTo>
                  <a:pt x="636221" y="35223"/>
                </a:lnTo>
                <a:lnTo>
                  <a:pt x="680354" y="55037"/>
                </a:lnTo>
                <a:lnTo>
                  <a:pt x="722118" y="79253"/>
                </a:lnTo>
                <a:lnTo>
                  <a:pt x="761041" y="107872"/>
                </a:lnTo>
              </a:path>
            </a:pathLst>
          </a:custGeom>
          <a:ln w="76200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992859" y="7286769"/>
            <a:ext cx="842644" cy="71120"/>
          </a:xfrm>
          <a:custGeom>
            <a:avLst/>
            <a:gdLst/>
            <a:ahLst/>
            <a:cxnLst/>
            <a:rect l="l" t="t" r="r" b="b"/>
            <a:pathLst>
              <a:path w="842644" h="71120">
                <a:moveTo>
                  <a:pt x="0" y="70800"/>
                </a:moveTo>
                <a:lnTo>
                  <a:pt x="48594" y="66107"/>
                </a:lnTo>
                <a:lnTo>
                  <a:pt x="97162" y="61166"/>
                </a:lnTo>
                <a:lnTo>
                  <a:pt x="145704" y="55978"/>
                </a:lnTo>
                <a:lnTo>
                  <a:pt x="194219" y="50541"/>
                </a:lnTo>
                <a:lnTo>
                  <a:pt x="242705" y="44857"/>
                </a:lnTo>
                <a:lnTo>
                  <a:pt x="291161" y="38925"/>
                </a:lnTo>
                <a:lnTo>
                  <a:pt x="339587" y="32745"/>
                </a:lnTo>
                <a:lnTo>
                  <a:pt x="387981" y="26318"/>
                </a:lnTo>
                <a:lnTo>
                  <a:pt x="436343" y="19644"/>
                </a:lnTo>
                <a:lnTo>
                  <a:pt x="484343" y="12970"/>
                </a:lnTo>
                <a:lnTo>
                  <a:pt x="532566" y="6933"/>
                </a:lnTo>
                <a:lnTo>
                  <a:pt x="580820" y="2341"/>
                </a:lnTo>
                <a:lnTo>
                  <a:pt x="628911" y="0"/>
                </a:lnTo>
                <a:lnTo>
                  <a:pt x="676647" y="716"/>
                </a:lnTo>
                <a:lnTo>
                  <a:pt x="723833" y="5296"/>
                </a:lnTo>
                <a:lnTo>
                  <a:pt x="770278" y="14546"/>
                </a:lnTo>
                <a:lnTo>
                  <a:pt x="815787" y="29273"/>
                </a:lnTo>
                <a:lnTo>
                  <a:pt x="842110" y="56823"/>
                </a:lnTo>
              </a:path>
            </a:pathLst>
          </a:custGeom>
          <a:ln w="76200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98460" y="7210763"/>
            <a:ext cx="321310" cy="325755"/>
          </a:xfrm>
          <a:custGeom>
            <a:avLst/>
            <a:gdLst/>
            <a:ahLst/>
            <a:cxnLst/>
            <a:rect l="l" t="t" r="r" b="b"/>
            <a:pathLst>
              <a:path w="321310" h="325754">
                <a:moveTo>
                  <a:pt x="220378" y="0"/>
                </a:moveTo>
                <a:lnTo>
                  <a:pt x="0" y="210562"/>
                </a:lnTo>
                <a:lnTo>
                  <a:pt x="320751" y="325659"/>
                </a:lnTo>
                <a:lnTo>
                  <a:pt x="22037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14">
                <a:latin typeface="Tahoma"/>
                <a:cs typeface="Tahoma"/>
              </a:rPr>
              <a:t>6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Example </a:t>
            </a:r>
            <a:r>
              <a:rPr dirty="0" spc="260"/>
              <a:t>TCP</a:t>
            </a:r>
            <a:r>
              <a:rPr dirty="0" spc="-585"/>
              <a:t> </a:t>
            </a:r>
            <a:r>
              <a:rPr dirty="0" spc="-180"/>
              <a:t>Server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6700" y="2870200"/>
            <a:ext cx="907923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urier New"/>
                <a:cs typeface="Courier New"/>
              </a:rPr>
              <a:t>sd </a:t>
            </a:r>
            <a:r>
              <a:rPr dirty="0" sz="2200">
                <a:latin typeface="Courier New"/>
                <a:cs typeface="Courier New"/>
              </a:rPr>
              <a:t>= </a:t>
            </a:r>
            <a:r>
              <a:rPr dirty="0" sz="2200" spc="-5">
                <a:latin typeface="Courier New"/>
                <a:cs typeface="Courier New"/>
              </a:rPr>
              <a:t>socket(PF_INET, SOCK_STREAM,</a:t>
            </a:r>
            <a:r>
              <a:rPr dirty="0" sz="2200" spc="-9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protoinfo-&gt;p_proto);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6700" y="6832600"/>
            <a:ext cx="5558790" cy="1021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urier New"/>
                <a:cs typeface="Courier New"/>
              </a:rPr>
              <a:t>sd2 </a:t>
            </a:r>
            <a:r>
              <a:rPr dirty="0" sz="2200">
                <a:latin typeface="Courier New"/>
                <a:cs typeface="Courier New"/>
              </a:rPr>
              <a:t>= </a:t>
            </a:r>
            <a:r>
              <a:rPr dirty="0" sz="2200" spc="-5">
                <a:latin typeface="Courier New"/>
                <a:cs typeface="Courier New"/>
              </a:rPr>
              <a:t>accept</a:t>
            </a:r>
            <a:r>
              <a:rPr dirty="0" sz="2200" spc="-10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(sd,&amp;addr,&amp;addrlen);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latin typeface="Courier New"/>
                <a:cs typeface="Courier New"/>
              </a:rPr>
              <a:t>write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2571" y="7493000"/>
            <a:ext cx="3881754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urier New"/>
                <a:cs typeface="Courier New"/>
              </a:rPr>
              <a:t>(sd2,msg,strlen</a:t>
            </a:r>
            <a:r>
              <a:rPr dirty="0" sz="2200" spc="-9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(msg));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82523" y="2708480"/>
            <a:ext cx="1019522" cy="708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20161" y="2749369"/>
            <a:ext cx="905510" cy="594995"/>
          </a:xfrm>
          <a:custGeom>
            <a:avLst/>
            <a:gdLst/>
            <a:ahLst/>
            <a:cxnLst/>
            <a:rect l="l" t="t" r="r" b="b"/>
            <a:pathLst>
              <a:path w="905510" h="594995">
                <a:moveTo>
                  <a:pt x="772655" y="87073"/>
                </a:moveTo>
                <a:lnTo>
                  <a:pt x="813162" y="117517"/>
                </a:lnTo>
                <a:lnTo>
                  <a:pt x="846303" y="150466"/>
                </a:lnTo>
                <a:lnTo>
                  <a:pt x="872080" y="185418"/>
                </a:lnTo>
                <a:lnTo>
                  <a:pt x="890492" y="221873"/>
                </a:lnTo>
                <a:lnTo>
                  <a:pt x="901539" y="259330"/>
                </a:lnTo>
                <a:lnTo>
                  <a:pt x="905222" y="297288"/>
                </a:lnTo>
                <a:lnTo>
                  <a:pt x="901539" y="335245"/>
                </a:lnTo>
                <a:lnTo>
                  <a:pt x="890492" y="372702"/>
                </a:lnTo>
                <a:lnTo>
                  <a:pt x="872080" y="409157"/>
                </a:lnTo>
                <a:lnTo>
                  <a:pt x="846303" y="444110"/>
                </a:lnTo>
                <a:lnTo>
                  <a:pt x="813162" y="477058"/>
                </a:lnTo>
                <a:lnTo>
                  <a:pt x="772655" y="507502"/>
                </a:lnTo>
                <a:lnTo>
                  <a:pt x="733178" y="530603"/>
                </a:lnTo>
                <a:lnTo>
                  <a:pt x="690819" y="550150"/>
                </a:lnTo>
                <a:lnTo>
                  <a:pt x="646059" y="566143"/>
                </a:lnTo>
                <a:lnTo>
                  <a:pt x="599378" y="578582"/>
                </a:lnTo>
                <a:lnTo>
                  <a:pt x="551256" y="587468"/>
                </a:lnTo>
                <a:lnTo>
                  <a:pt x="502173" y="592799"/>
                </a:lnTo>
                <a:lnTo>
                  <a:pt x="452611" y="594576"/>
                </a:lnTo>
                <a:lnTo>
                  <a:pt x="403048" y="592799"/>
                </a:lnTo>
                <a:lnTo>
                  <a:pt x="353965" y="587468"/>
                </a:lnTo>
                <a:lnTo>
                  <a:pt x="305843" y="578582"/>
                </a:lnTo>
                <a:lnTo>
                  <a:pt x="259162" y="566143"/>
                </a:lnTo>
                <a:lnTo>
                  <a:pt x="214402" y="550150"/>
                </a:lnTo>
                <a:lnTo>
                  <a:pt x="172043" y="530603"/>
                </a:lnTo>
                <a:lnTo>
                  <a:pt x="132566" y="507502"/>
                </a:lnTo>
                <a:lnTo>
                  <a:pt x="92060" y="477058"/>
                </a:lnTo>
                <a:lnTo>
                  <a:pt x="58918" y="444110"/>
                </a:lnTo>
                <a:lnTo>
                  <a:pt x="33141" y="409157"/>
                </a:lnTo>
                <a:lnTo>
                  <a:pt x="14729" y="372702"/>
                </a:lnTo>
                <a:lnTo>
                  <a:pt x="3682" y="335245"/>
                </a:lnTo>
                <a:lnTo>
                  <a:pt x="0" y="297288"/>
                </a:lnTo>
                <a:lnTo>
                  <a:pt x="3682" y="259330"/>
                </a:lnTo>
                <a:lnTo>
                  <a:pt x="14729" y="221873"/>
                </a:lnTo>
                <a:lnTo>
                  <a:pt x="33141" y="185418"/>
                </a:lnTo>
                <a:lnTo>
                  <a:pt x="58918" y="150466"/>
                </a:lnTo>
                <a:lnTo>
                  <a:pt x="92060" y="117517"/>
                </a:lnTo>
                <a:lnTo>
                  <a:pt x="132566" y="87073"/>
                </a:lnTo>
                <a:lnTo>
                  <a:pt x="172043" y="63972"/>
                </a:lnTo>
                <a:lnTo>
                  <a:pt x="214402" y="44425"/>
                </a:lnTo>
                <a:lnTo>
                  <a:pt x="259162" y="28432"/>
                </a:lnTo>
                <a:lnTo>
                  <a:pt x="305843" y="15993"/>
                </a:lnTo>
                <a:lnTo>
                  <a:pt x="353965" y="7108"/>
                </a:lnTo>
                <a:lnTo>
                  <a:pt x="403048" y="1777"/>
                </a:lnTo>
                <a:lnTo>
                  <a:pt x="452611" y="0"/>
                </a:lnTo>
                <a:lnTo>
                  <a:pt x="502173" y="1777"/>
                </a:lnTo>
                <a:lnTo>
                  <a:pt x="551256" y="7108"/>
                </a:lnTo>
                <a:lnTo>
                  <a:pt x="599378" y="15993"/>
                </a:lnTo>
                <a:lnTo>
                  <a:pt x="646059" y="28432"/>
                </a:lnTo>
                <a:lnTo>
                  <a:pt x="690819" y="44425"/>
                </a:lnTo>
                <a:lnTo>
                  <a:pt x="733178" y="63972"/>
                </a:lnTo>
                <a:lnTo>
                  <a:pt x="772655" y="87073"/>
                </a:lnTo>
                <a:close/>
              </a:path>
            </a:pathLst>
          </a:custGeom>
          <a:ln w="63500">
            <a:solidFill>
              <a:srgbClr val="0090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7849" y="3368647"/>
            <a:ext cx="2838450" cy="3419475"/>
          </a:xfrm>
          <a:custGeom>
            <a:avLst/>
            <a:gdLst/>
            <a:ahLst/>
            <a:cxnLst/>
            <a:rect l="l" t="t" r="r" b="b"/>
            <a:pathLst>
              <a:path w="2838450" h="3419475">
                <a:moveTo>
                  <a:pt x="789905" y="0"/>
                </a:moveTo>
                <a:lnTo>
                  <a:pt x="744023" y="18159"/>
                </a:lnTo>
                <a:lnTo>
                  <a:pt x="699151" y="38269"/>
                </a:lnTo>
                <a:lnTo>
                  <a:pt x="655344" y="60284"/>
                </a:lnTo>
                <a:lnTo>
                  <a:pt x="612656" y="84157"/>
                </a:lnTo>
                <a:lnTo>
                  <a:pt x="571141" y="109841"/>
                </a:lnTo>
                <a:lnTo>
                  <a:pt x="530854" y="137289"/>
                </a:lnTo>
                <a:lnTo>
                  <a:pt x="491850" y="166456"/>
                </a:lnTo>
                <a:lnTo>
                  <a:pt x="454182" y="197294"/>
                </a:lnTo>
                <a:lnTo>
                  <a:pt x="417905" y="229757"/>
                </a:lnTo>
                <a:lnTo>
                  <a:pt x="383073" y="263798"/>
                </a:lnTo>
                <a:lnTo>
                  <a:pt x="349741" y="299371"/>
                </a:lnTo>
                <a:lnTo>
                  <a:pt x="317964" y="336430"/>
                </a:lnTo>
                <a:lnTo>
                  <a:pt x="287795" y="374927"/>
                </a:lnTo>
                <a:lnTo>
                  <a:pt x="259289" y="414816"/>
                </a:lnTo>
                <a:lnTo>
                  <a:pt x="232501" y="456050"/>
                </a:lnTo>
                <a:lnTo>
                  <a:pt x="207484" y="498584"/>
                </a:lnTo>
                <a:lnTo>
                  <a:pt x="183984" y="542892"/>
                </a:lnTo>
                <a:lnTo>
                  <a:pt x="162546" y="587843"/>
                </a:lnTo>
                <a:lnTo>
                  <a:pt x="143069" y="633400"/>
                </a:lnTo>
                <a:lnTo>
                  <a:pt x="125455" y="679529"/>
                </a:lnTo>
                <a:lnTo>
                  <a:pt x="109603" y="726196"/>
                </a:lnTo>
                <a:lnTo>
                  <a:pt x="95415" y="773365"/>
                </a:lnTo>
                <a:lnTo>
                  <a:pt x="82790" y="821002"/>
                </a:lnTo>
                <a:lnTo>
                  <a:pt x="71630" y="869072"/>
                </a:lnTo>
                <a:lnTo>
                  <a:pt x="61834" y="917541"/>
                </a:lnTo>
                <a:lnTo>
                  <a:pt x="53303" y="966372"/>
                </a:lnTo>
                <a:lnTo>
                  <a:pt x="45937" y="1015533"/>
                </a:lnTo>
                <a:lnTo>
                  <a:pt x="39637" y="1064987"/>
                </a:lnTo>
                <a:lnTo>
                  <a:pt x="34304" y="1114700"/>
                </a:lnTo>
                <a:lnTo>
                  <a:pt x="29837" y="1164637"/>
                </a:lnTo>
                <a:lnTo>
                  <a:pt x="26137" y="1214764"/>
                </a:lnTo>
                <a:lnTo>
                  <a:pt x="23104" y="1265045"/>
                </a:lnTo>
                <a:lnTo>
                  <a:pt x="20640" y="1315446"/>
                </a:lnTo>
                <a:lnTo>
                  <a:pt x="18644" y="1365932"/>
                </a:lnTo>
                <a:lnTo>
                  <a:pt x="17017" y="1416469"/>
                </a:lnTo>
                <a:lnTo>
                  <a:pt x="15659" y="1467021"/>
                </a:lnTo>
                <a:lnTo>
                  <a:pt x="14470" y="1517553"/>
                </a:lnTo>
                <a:lnTo>
                  <a:pt x="13352" y="1568032"/>
                </a:lnTo>
                <a:lnTo>
                  <a:pt x="12204" y="1618421"/>
                </a:lnTo>
                <a:lnTo>
                  <a:pt x="10928" y="1668687"/>
                </a:lnTo>
                <a:lnTo>
                  <a:pt x="9434" y="1719215"/>
                </a:lnTo>
                <a:lnTo>
                  <a:pt x="7784" y="1769833"/>
                </a:lnTo>
                <a:lnTo>
                  <a:pt x="6075" y="1820516"/>
                </a:lnTo>
                <a:lnTo>
                  <a:pt x="4404" y="1871242"/>
                </a:lnTo>
                <a:lnTo>
                  <a:pt x="2871" y="1921990"/>
                </a:lnTo>
                <a:lnTo>
                  <a:pt x="1573" y="1972735"/>
                </a:lnTo>
                <a:lnTo>
                  <a:pt x="608" y="2023457"/>
                </a:lnTo>
                <a:lnTo>
                  <a:pt x="74" y="2074132"/>
                </a:lnTo>
                <a:lnTo>
                  <a:pt x="70" y="2124738"/>
                </a:lnTo>
                <a:lnTo>
                  <a:pt x="692" y="2175251"/>
                </a:lnTo>
                <a:lnTo>
                  <a:pt x="2040" y="2225651"/>
                </a:lnTo>
                <a:lnTo>
                  <a:pt x="4211" y="2275914"/>
                </a:lnTo>
                <a:lnTo>
                  <a:pt x="7304" y="2326017"/>
                </a:lnTo>
                <a:lnTo>
                  <a:pt x="11416" y="2375939"/>
                </a:lnTo>
                <a:lnTo>
                  <a:pt x="16646" y="2425656"/>
                </a:lnTo>
                <a:lnTo>
                  <a:pt x="23090" y="2475146"/>
                </a:lnTo>
                <a:lnTo>
                  <a:pt x="30849" y="2524387"/>
                </a:lnTo>
                <a:lnTo>
                  <a:pt x="40018" y="2573355"/>
                </a:lnTo>
                <a:lnTo>
                  <a:pt x="50698" y="2622029"/>
                </a:lnTo>
                <a:lnTo>
                  <a:pt x="62985" y="2670386"/>
                </a:lnTo>
                <a:lnTo>
                  <a:pt x="76977" y="2718403"/>
                </a:lnTo>
                <a:lnTo>
                  <a:pt x="92773" y="2766058"/>
                </a:lnTo>
                <a:lnTo>
                  <a:pt x="110471" y="2813329"/>
                </a:lnTo>
                <a:lnTo>
                  <a:pt x="129585" y="2858485"/>
                </a:lnTo>
                <a:lnTo>
                  <a:pt x="150968" y="2902589"/>
                </a:lnTo>
                <a:lnTo>
                  <a:pt x="174867" y="2945130"/>
                </a:lnTo>
                <a:lnTo>
                  <a:pt x="201531" y="2985600"/>
                </a:lnTo>
                <a:lnTo>
                  <a:pt x="231210" y="3023488"/>
                </a:lnTo>
                <a:lnTo>
                  <a:pt x="264151" y="3058285"/>
                </a:lnTo>
                <a:lnTo>
                  <a:pt x="300604" y="3089482"/>
                </a:lnTo>
                <a:lnTo>
                  <a:pt x="340817" y="3116569"/>
                </a:lnTo>
                <a:lnTo>
                  <a:pt x="382517" y="3138118"/>
                </a:lnTo>
                <a:lnTo>
                  <a:pt x="425293" y="3154662"/>
                </a:lnTo>
                <a:lnTo>
                  <a:pt x="469036" y="3166780"/>
                </a:lnTo>
                <a:lnTo>
                  <a:pt x="513637" y="3175048"/>
                </a:lnTo>
                <a:lnTo>
                  <a:pt x="558984" y="3180044"/>
                </a:lnTo>
                <a:lnTo>
                  <a:pt x="604969" y="3182345"/>
                </a:lnTo>
                <a:lnTo>
                  <a:pt x="651482" y="3182527"/>
                </a:lnTo>
                <a:lnTo>
                  <a:pt x="698413" y="3181168"/>
                </a:lnTo>
                <a:lnTo>
                  <a:pt x="745651" y="3178845"/>
                </a:lnTo>
                <a:lnTo>
                  <a:pt x="793088" y="3176135"/>
                </a:lnTo>
                <a:lnTo>
                  <a:pt x="840613" y="3173615"/>
                </a:lnTo>
                <a:lnTo>
                  <a:pt x="888117" y="3171862"/>
                </a:lnTo>
                <a:lnTo>
                  <a:pt x="935489" y="3171454"/>
                </a:lnTo>
                <a:lnTo>
                  <a:pt x="982620" y="3172967"/>
                </a:lnTo>
                <a:lnTo>
                  <a:pt x="1029401" y="3176979"/>
                </a:lnTo>
                <a:lnTo>
                  <a:pt x="1075720" y="3184066"/>
                </a:lnTo>
                <a:lnTo>
                  <a:pt x="1125077" y="3195622"/>
                </a:lnTo>
                <a:lnTo>
                  <a:pt x="1173277" y="3210677"/>
                </a:lnTo>
                <a:lnTo>
                  <a:pt x="1220559" y="3228540"/>
                </a:lnTo>
                <a:lnTo>
                  <a:pt x="1267158" y="3248518"/>
                </a:lnTo>
                <a:lnTo>
                  <a:pt x="1313313" y="3269920"/>
                </a:lnTo>
                <a:lnTo>
                  <a:pt x="1359259" y="3292053"/>
                </a:lnTo>
                <a:lnTo>
                  <a:pt x="1405235" y="3314226"/>
                </a:lnTo>
                <a:lnTo>
                  <a:pt x="1451478" y="3335747"/>
                </a:lnTo>
                <a:lnTo>
                  <a:pt x="1498224" y="3355923"/>
                </a:lnTo>
                <a:lnTo>
                  <a:pt x="1545710" y="3374063"/>
                </a:lnTo>
                <a:lnTo>
                  <a:pt x="1594175" y="3389475"/>
                </a:lnTo>
                <a:lnTo>
                  <a:pt x="1643460" y="3401612"/>
                </a:lnTo>
                <a:lnTo>
                  <a:pt x="1692921" y="3410444"/>
                </a:lnTo>
                <a:lnTo>
                  <a:pt x="1742526" y="3416184"/>
                </a:lnTo>
                <a:lnTo>
                  <a:pt x="1792243" y="3419043"/>
                </a:lnTo>
                <a:lnTo>
                  <a:pt x="1842040" y="3419234"/>
                </a:lnTo>
                <a:lnTo>
                  <a:pt x="1891885" y="3416970"/>
                </a:lnTo>
                <a:lnTo>
                  <a:pt x="1941747" y="3412461"/>
                </a:lnTo>
                <a:lnTo>
                  <a:pt x="1991595" y="3405921"/>
                </a:lnTo>
                <a:lnTo>
                  <a:pt x="2041395" y="3397562"/>
                </a:lnTo>
                <a:lnTo>
                  <a:pt x="2091117" y="3387596"/>
                </a:lnTo>
                <a:lnTo>
                  <a:pt x="2140729" y="3376235"/>
                </a:lnTo>
                <a:lnTo>
                  <a:pt x="2190199" y="3363692"/>
                </a:lnTo>
                <a:lnTo>
                  <a:pt x="2239495" y="3350178"/>
                </a:lnTo>
                <a:lnTo>
                  <a:pt x="2286269" y="3336716"/>
                </a:lnTo>
                <a:lnTo>
                  <a:pt x="2333206" y="3323068"/>
                </a:lnTo>
                <a:lnTo>
                  <a:pt x="2380282" y="3309691"/>
                </a:lnTo>
                <a:lnTo>
                  <a:pt x="2427472" y="3297042"/>
                </a:lnTo>
                <a:lnTo>
                  <a:pt x="2474751" y="3285579"/>
                </a:lnTo>
                <a:lnTo>
                  <a:pt x="2522095" y="3275760"/>
                </a:lnTo>
                <a:lnTo>
                  <a:pt x="2569479" y="3268042"/>
                </a:lnTo>
                <a:lnTo>
                  <a:pt x="2616879" y="3262883"/>
                </a:lnTo>
                <a:lnTo>
                  <a:pt x="2664269" y="3260739"/>
                </a:lnTo>
                <a:lnTo>
                  <a:pt x="2711626" y="3262069"/>
                </a:lnTo>
                <a:lnTo>
                  <a:pt x="2758925" y="3267330"/>
                </a:lnTo>
                <a:lnTo>
                  <a:pt x="2806141" y="3276979"/>
                </a:lnTo>
                <a:lnTo>
                  <a:pt x="2838192" y="3297695"/>
                </a:lnTo>
              </a:path>
            </a:pathLst>
          </a:custGeom>
          <a:ln w="76200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41243" y="6517670"/>
            <a:ext cx="339090" cy="294005"/>
          </a:xfrm>
          <a:custGeom>
            <a:avLst/>
            <a:gdLst/>
            <a:ahLst/>
            <a:cxnLst/>
            <a:rect l="l" t="t" r="r" b="b"/>
            <a:pathLst>
              <a:path w="339089" h="294004">
                <a:moveTo>
                  <a:pt x="165459" y="0"/>
                </a:moveTo>
                <a:lnTo>
                  <a:pt x="0" y="255981"/>
                </a:lnTo>
                <a:lnTo>
                  <a:pt x="338711" y="293450"/>
                </a:lnTo>
                <a:lnTo>
                  <a:pt x="165459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112396" y="2678399"/>
            <a:ext cx="3594735" cy="736600"/>
          </a:xfrm>
          <a:custGeom>
            <a:avLst/>
            <a:gdLst/>
            <a:ahLst/>
            <a:cxnLst/>
            <a:rect l="l" t="t" r="r" b="b"/>
            <a:pathLst>
              <a:path w="3594734" h="736600">
                <a:moveTo>
                  <a:pt x="3068394" y="107831"/>
                </a:moveTo>
                <a:lnTo>
                  <a:pt x="3130282" y="121147"/>
                </a:lnTo>
                <a:lnTo>
                  <a:pt x="3188303" y="134926"/>
                </a:lnTo>
                <a:lnTo>
                  <a:pt x="3242455" y="149138"/>
                </a:lnTo>
                <a:lnTo>
                  <a:pt x="3292740" y="163753"/>
                </a:lnTo>
                <a:lnTo>
                  <a:pt x="3339156" y="178741"/>
                </a:lnTo>
                <a:lnTo>
                  <a:pt x="3381704" y="194072"/>
                </a:lnTo>
                <a:lnTo>
                  <a:pt x="3420385" y="209716"/>
                </a:lnTo>
                <a:lnTo>
                  <a:pt x="3455197" y="225644"/>
                </a:lnTo>
                <a:lnTo>
                  <a:pt x="3513218" y="258230"/>
                </a:lnTo>
                <a:lnTo>
                  <a:pt x="3555766" y="291592"/>
                </a:lnTo>
                <a:lnTo>
                  <a:pt x="3582842" y="325492"/>
                </a:lnTo>
                <a:lnTo>
                  <a:pt x="3594446" y="359690"/>
                </a:lnTo>
                <a:lnTo>
                  <a:pt x="3594446" y="376826"/>
                </a:lnTo>
                <a:lnTo>
                  <a:pt x="3571238" y="428026"/>
                </a:lnTo>
                <a:lnTo>
                  <a:pt x="3536426" y="461687"/>
                </a:lnTo>
                <a:lnTo>
                  <a:pt x="3486141" y="494691"/>
                </a:lnTo>
                <a:lnTo>
                  <a:pt x="3420385" y="526800"/>
                </a:lnTo>
                <a:lnTo>
                  <a:pt x="3381704" y="542444"/>
                </a:lnTo>
                <a:lnTo>
                  <a:pt x="3339156" y="557775"/>
                </a:lnTo>
                <a:lnTo>
                  <a:pt x="3292740" y="572763"/>
                </a:lnTo>
                <a:lnTo>
                  <a:pt x="3242455" y="587378"/>
                </a:lnTo>
                <a:lnTo>
                  <a:pt x="3188303" y="601589"/>
                </a:lnTo>
                <a:lnTo>
                  <a:pt x="3130282" y="615369"/>
                </a:lnTo>
                <a:lnTo>
                  <a:pt x="3068394" y="628685"/>
                </a:lnTo>
                <a:lnTo>
                  <a:pt x="3026600" y="636980"/>
                </a:lnTo>
                <a:lnTo>
                  <a:pt x="2983840" y="644943"/>
                </a:lnTo>
                <a:lnTo>
                  <a:pt x="2940152" y="652574"/>
                </a:lnTo>
                <a:lnTo>
                  <a:pt x="2895577" y="659873"/>
                </a:lnTo>
                <a:lnTo>
                  <a:pt x="2850153" y="666841"/>
                </a:lnTo>
                <a:lnTo>
                  <a:pt x="2803920" y="673477"/>
                </a:lnTo>
                <a:lnTo>
                  <a:pt x="2756918" y="679781"/>
                </a:lnTo>
                <a:lnTo>
                  <a:pt x="2709186" y="685753"/>
                </a:lnTo>
                <a:lnTo>
                  <a:pt x="2660763" y="691393"/>
                </a:lnTo>
                <a:lnTo>
                  <a:pt x="2611689" y="696702"/>
                </a:lnTo>
                <a:lnTo>
                  <a:pt x="2562004" y="701679"/>
                </a:lnTo>
                <a:lnTo>
                  <a:pt x="2511746" y="706324"/>
                </a:lnTo>
                <a:lnTo>
                  <a:pt x="2460956" y="710637"/>
                </a:lnTo>
                <a:lnTo>
                  <a:pt x="2409673" y="714619"/>
                </a:lnTo>
                <a:lnTo>
                  <a:pt x="2357935" y="718268"/>
                </a:lnTo>
                <a:lnTo>
                  <a:pt x="2305784" y="721586"/>
                </a:lnTo>
                <a:lnTo>
                  <a:pt x="2253257" y="724572"/>
                </a:lnTo>
                <a:lnTo>
                  <a:pt x="2200395" y="727227"/>
                </a:lnTo>
                <a:lnTo>
                  <a:pt x="2147237" y="729549"/>
                </a:lnTo>
                <a:lnTo>
                  <a:pt x="2093823" y="731540"/>
                </a:lnTo>
                <a:lnTo>
                  <a:pt x="2040192" y="733199"/>
                </a:lnTo>
                <a:lnTo>
                  <a:pt x="1986383" y="734526"/>
                </a:lnTo>
                <a:lnTo>
                  <a:pt x="1932436" y="735521"/>
                </a:lnTo>
                <a:lnTo>
                  <a:pt x="1878390" y="736185"/>
                </a:lnTo>
                <a:lnTo>
                  <a:pt x="1824285" y="736517"/>
                </a:lnTo>
                <a:lnTo>
                  <a:pt x="1770160" y="736517"/>
                </a:lnTo>
                <a:lnTo>
                  <a:pt x="1716056" y="736185"/>
                </a:lnTo>
                <a:lnTo>
                  <a:pt x="1662010" y="735521"/>
                </a:lnTo>
                <a:lnTo>
                  <a:pt x="1608063" y="734526"/>
                </a:lnTo>
                <a:lnTo>
                  <a:pt x="1554254" y="733199"/>
                </a:lnTo>
                <a:lnTo>
                  <a:pt x="1500622" y="731540"/>
                </a:lnTo>
                <a:lnTo>
                  <a:pt x="1447208" y="729549"/>
                </a:lnTo>
                <a:lnTo>
                  <a:pt x="1394050" y="727227"/>
                </a:lnTo>
                <a:lnTo>
                  <a:pt x="1341188" y="724572"/>
                </a:lnTo>
                <a:lnTo>
                  <a:pt x="1288662" y="721586"/>
                </a:lnTo>
                <a:lnTo>
                  <a:pt x="1236510" y="718268"/>
                </a:lnTo>
                <a:lnTo>
                  <a:pt x="1184773" y="714619"/>
                </a:lnTo>
                <a:lnTo>
                  <a:pt x="1133489" y="710637"/>
                </a:lnTo>
                <a:lnTo>
                  <a:pt x="1082699" y="706324"/>
                </a:lnTo>
                <a:lnTo>
                  <a:pt x="1032441" y="701679"/>
                </a:lnTo>
                <a:lnTo>
                  <a:pt x="982756" y="696702"/>
                </a:lnTo>
                <a:lnTo>
                  <a:pt x="933682" y="691393"/>
                </a:lnTo>
                <a:lnTo>
                  <a:pt x="885260" y="685753"/>
                </a:lnTo>
                <a:lnTo>
                  <a:pt x="837527" y="679781"/>
                </a:lnTo>
                <a:lnTo>
                  <a:pt x="790525" y="673477"/>
                </a:lnTo>
                <a:lnTo>
                  <a:pt x="744293" y="666841"/>
                </a:lnTo>
                <a:lnTo>
                  <a:pt x="698869" y="659873"/>
                </a:lnTo>
                <a:lnTo>
                  <a:pt x="654294" y="652574"/>
                </a:lnTo>
                <a:lnTo>
                  <a:pt x="610606" y="644943"/>
                </a:lnTo>
                <a:lnTo>
                  <a:pt x="567846" y="636980"/>
                </a:lnTo>
                <a:lnTo>
                  <a:pt x="526052" y="628685"/>
                </a:lnTo>
                <a:lnTo>
                  <a:pt x="464164" y="615369"/>
                </a:lnTo>
                <a:lnTo>
                  <a:pt x="406143" y="601589"/>
                </a:lnTo>
                <a:lnTo>
                  <a:pt x="351991" y="587378"/>
                </a:lnTo>
                <a:lnTo>
                  <a:pt x="301706" y="572763"/>
                </a:lnTo>
                <a:lnTo>
                  <a:pt x="255290" y="557775"/>
                </a:lnTo>
                <a:lnTo>
                  <a:pt x="212741" y="542444"/>
                </a:lnTo>
                <a:lnTo>
                  <a:pt x="174061" y="526800"/>
                </a:lnTo>
                <a:lnTo>
                  <a:pt x="139249" y="510872"/>
                </a:lnTo>
                <a:lnTo>
                  <a:pt x="81228" y="478286"/>
                </a:lnTo>
                <a:lnTo>
                  <a:pt x="38680" y="444923"/>
                </a:lnTo>
                <a:lnTo>
                  <a:pt x="11604" y="411024"/>
                </a:lnTo>
                <a:lnTo>
                  <a:pt x="0" y="359690"/>
                </a:lnTo>
                <a:lnTo>
                  <a:pt x="3868" y="342569"/>
                </a:lnTo>
                <a:lnTo>
                  <a:pt x="23208" y="308490"/>
                </a:lnTo>
                <a:lnTo>
                  <a:pt x="58020" y="274829"/>
                </a:lnTo>
                <a:lnTo>
                  <a:pt x="108304" y="241825"/>
                </a:lnTo>
                <a:lnTo>
                  <a:pt x="174061" y="209716"/>
                </a:lnTo>
                <a:lnTo>
                  <a:pt x="212741" y="194072"/>
                </a:lnTo>
                <a:lnTo>
                  <a:pt x="255290" y="178741"/>
                </a:lnTo>
                <a:lnTo>
                  <a:pt x="301706" y="163753"/>
                </a:lnTo>
                <a:lnTo>
                  <a:pt x="351991" y="149138"/>
                </a:lnTo>
                <a:lnTo>
                  <a:pt x="406143" y="134926"/>
                </a:lnTo>
                <a:lnTo>
                  <a:pt x="464164" y="121147"/>
                </a:lnTo>
                <a:lnTo>
                  <a:pt x="526052" y="107831"/>
                </a:lnTo>
                <a:lnTo>
                  <a:pt x="567846" y="99536"/>
                </a:lnTo>
                <a:lnTo>
                  <a:pt x="610606" y="91573"/>
                </a:lnTo>
                <a:lnTo>
                  <a:pt x="654294" y="83942"/>
                </a:lnTo>
                <a:lnTo>
                  <a:pt x="698869" y="76643"/>
                </a:lnTo>
                <a:lnTo>
                  <a:pt x="744293" y="69675"/>
                </a:lnTo>
                <a:lnTo>
                  <a:pt x="790525" y="63039"/>
                </a:lnTo>
                <a:lnTo>
                  <a:pt x="837527" y="56735"/>
                </a:lnTo>
                <a:lnTo>
                  <a:pt x="885260" y="50763"/>
                </a:lnTo>
                <a:lnTo>
                  <a:pt x="933682" y="45123"/>
                </a:lnTo>
                <a:lnTo>
                  <a:pt x="982756" y="39814"/>
                </a:lnTo>
                <a:lnTo>
                  <a:pt x="1032441" y="34837"/>
                </a:lnTo>
                <a:lnTo>
                  <a:pt x="1082699" y="30192"/>
                </a:lnTo>
                <a:lnTo>
                  <a:pt x="1133489" y="25879"/>
                </a:lnTo>
                <a:lnTo>
                  <a:pt x="1184773" y="21898"/>
                </a:lnTo>
                <a:lnTo>
                  <a:pt x="1236510" y="18248"/>
                </a:lnTo>
                <a:lnTo>
                  <a:pt x="1288662" y="14930"/>
                </a:lnTo>
                <a:lnTo>
                  <a:pt x="1341188" y="11944"/>
                </a:lnTo>
                <a:lnTo>
                  <a:pt x="1394050" y="9290"/>
                </a:lnTo>
                <a:lnTo>
                  <a:pt x="1447208" y="6967"/>
                </a:lnTo>
                <a:lnTo>
                  <a:pt x="1500622" y="4976"/>
                </a:lnTo>
                <a:lnTo>
                  <a:pt x="1554254" y="3317"/>
                </a:lnTo>
                <a:lnTo>
                  <a:pt x="1608063" y="1990"/>
                </a:lnTo>
                <a:lnTo>
                  <a:pt x="1662010" y="995"/>
                </a:lnTo>
                <a:lnTo>
                  <a:pt x="1716056" y="331"/>
                </a:lnTo>
                <a:lnTo>
                  <a:pt x="1770160" y="0"/>
                </a:lnTo>
                <a:lnTo>
                  <a:pt x="1824285" y="0"/>
                </a:lnTo>
                <a:lnTo>
                  <a:pt x="1878390" y="331"/>
                </a:lnTo>
                <a:lnTo>
                  <a:pt x="1932436" y="995"/>
                </a:lnTo>
                <a:lnTo>
                  <a:pt x="1986383" y="1990"/>
                </a:lnTo>
                <a:lnTo>
                  <a:pt x="2040192" y="3317"/>
                </a:lnTo>
                <a:lnTo>
                  <a:pt x="2093823" y="4976"/>
                </a:lnTo>
                <a:lnTo>
                  <a:pt x="2147237" y="6967"/>
                </a:lnTo>
                <a:lnTo>
                  <a:pt x="2200395" y="9290"/>
                </a:lnTo>
                <a:lnTo>
                  <a:pt x="2253257" y="11944"/>
                </a:lnTo>
                <a:lnTo>
                  <a:pt x="2305784" y="14930"/>
                </a:lnTo>
                <a:lnTo>
                  <a:pt x="2357935" y="18248"/>
                </a:lnTo>
                <a:lnTo>
                  <a:pt x="2409673" y="21898"/>
                </a:lnTo>
                <a:lnTo>
                  <a:pt x="2460956" y="25879"/>
                </a:lnTo>
                <a:lnTo>
                  <a:pt x="2511746" y="30192"/>
                </a:lnTo>
                <a:lnTo>
                  <a:pt x="2562004" y="34837"/>
                </a:lnTo>
                <a:lnTo>
                  <a:pt x="2611689" y="39814"/>
                </a:lnTo>
                <a:lnTo>
                  <a:pt x="2660763" y="45123"/>
                </a:lnTo>
                <a:lnTo>
                  <a:pt x="2709186" y="50763"/>
                </a:lnTo>
                <a:lnTo>
                  <a:pt x="2756918" y="56735"/>
                </a:lnTo>
                <a:lnTo>
                  <a:pt x="2803920" y="63039"/>
                </a:lnTo>
                <a:lnTo>
                  <a:pt x="2850153" y="69675"/>
                </a:lnTo>
                <a:lnTo>
                  <a:pt x="2895577" y="76643"/>
                </a:lnTo>
                <a:lnTo>
                  <a:pt x="2940152" y="83942"/>
                </a:lnTo>
                <a:lnTo>
                  <a:pt x="2983840" y="91573"/>
                </a:lnTo>
                <a:lnTo>
                  <a:pt x="3026600" y="99536"/>
                </a:lnTo>
                <a:lnTo>
                  <a:pt x="3068394" y="107831"/>
                </a:lnTo>
              </a:path>
            </a:pathLst>
          </a:custGeom>
          <a:ln w="76199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27284" y="6670097"/>
            <a:ext cx="891540" cy="736600"/>
          </a:xfrm>
          <a:custGeom>
            <a:avLst/>
            <a:gdLst/>
            <a:ahLst/>
            <a:cxnLst/>
            <a:rect l="l" t="t" r="r" b="b"/>
            <a:pathLst>
              <a:path w="891539" h="736600">
                <a:moveTo>
                  <a:pt x="761041" y="107872"/>
                </a:moveTo>
                <a:lnTo>
                  <a:pt x="798165" y="142569"/>
                </a:lnTo>
                <a:lnTo>
                  <a:pt x="829102" y="179950"/>
                </a:lnTo>
                <a:lnTo>
                  <a:pt x="853851" y="219527"/>
                </a:lnTo>
                <a:lnTo>
                  <a:pt x="872413" y="260813"/>
                </a:lnTo>
                <a:lnTo>
                  <a:pt x="884788" y="303320"/>
                </a:lnTo>
                <a:lnTo>
                  <a:pt x="890975" y="346558"/>
                </a:lnTo>
                <a:lnTo>
                  <a:pt x="890975" y="390041"/>
                </a:lnTo>
                <a:lnTo>
                  <a:pt x="884788" y="433279"/>
                </a:lnTo>
                <a:lnTo>
                  <a:pt x="872413" y="475785"/>
                </a:lnTo>
                <a:lnTo>
                  <a:pt x="853851" y="517071"/>
                </a:lnTo>
                <a:lnTo>
                  <a:pt x="829102" y="556649"/>
                </a:lnTo>
                <a:lnTo>
                  <a:pt x="798165" y="594030"/>
                </a:lnTo>
                <a:lnTo>
                  <a:pt x="761041" y="628727"/>
                </a:lnTo>
                <a:lnTo>
                  <a:pt x="722118" y="657346"/>
                </a:lnTo>
                <a:lnTo>
                  <a:pt x="680354" y="681562"/>
                </a:lnTo>
                <a:lnTo>
                  <a:pt x="636221" y="701376"/>
                </a:lnTo>
                <a:lnTo>
                  <a:pt x="590195" y="716786"/>
                </a:lnTo>
                <a:lnTo>
                  <a:pt x="542748" y="727794"/>
                </a:lnTo>
                <a:lnTo>
                  <a:pt x="494354" y="734398"/>
                </a:lnTo>
                <a:lnTo>
                  <a:pt x="445487" y="736600"/>
                </a:lnTo>
                <a:lnTo>
                  <a:pt x="396620" y="734398"/>
                </a:lnTo>
                <a:lnTo>
                  <a:pt x="348226" y="727794"/>
                </a:lnTo>
                <a:lnTo>
                  <a:pt x="300779" y="716786"/>
                </a:lnTo>
                <a:lnTo>
                  <a:pt x="254753" y="701376"/>
                </a:lnTo>
                <a:lnTo>
                  <a:pt x="210621" y="681562"/>
                </a:lnTo>
                <a:lnTo>
                  <a:pt x="168856" y="657346"/>
                </a:lnTo>
                <a:lnTo>
                  <a:pt x="129933" y="628727"/>
                </a:lnTo>
                <a:lnTo>
                  <a:pt x="92809" y="594030"/>
                </a:lnTo>
                <a:lnTo>
                  <a:pt x="61873" y="556649"/>
                </a:lnTo>
                <a:lnTo>
                  <a:pt x="37123" y="517071"/>
                </a:lnTo>
                <a:lnTo>
                  <a:pt x="18561" y="475785"/>
                </a:lnTo>
                <a:lnTo>
                  <a:pt x="6187" y="433279"/>
                </a:lnTo>
                <a:lnTo>
                  <a:pt x="0" y="390041"/>
                </a:lnTo>
                <a:lnTo>
                  <a:pt x="0" y="346558"/>
                </a:lnTo>
                <a:lnTo>
                  <a:pt x="6187" y="303320"/>
                </a:lnTo>
                <a:lnTo>
                  <a:pt x="18561" y="260813"/>
                </a:lnTo>
                <a:lnTo>
                  <a:pt x="37123" y="219527"/>
                </a:lnTo>
                <a:lnTo>
                  <a:pt x="61873" y="179950"/>
                </a:lnTo>
                <a:lnTo>
                  <a:pt x="92809" y="142569"/>
                </a:lnTo>
                <a:lnTo>
                  <a:pt x="129933" y="107872"/>
                </a:lnTo>
                <a:lnTo>
                  <a:pt x="168856" y="79253"/>
                </a:lnTo>
                <a:lnTo>
                  <a:pt x="210621" y="55037"/>
                </a:lnTo>
                <a:lnTo>
                  <a:pt x="254753" y="35223"/>
                </a:lnTo>
                <a:lnTo>
                  <a:pt x="300779" y="19813"/>
                </a:lnTo>
                <a:lnTo>
                  <a:pt x="348226" y="8805"/>
                </a:lnTo>
                <a:lnTo>
                  <a:pt x="396620" y="2201"/>
                </a:lnTo>
                <a:lnTo>
                  <a:pt x="445487" y="0"/>
                </a:lnTo>
                <a:lnTo>
                  <a:pt x="494354" y="2201"/>
                </a:lnTo>
                <a:lnTo>
                  <a:pt x="542748" y="8805"/>
                </a:lnTo>
                <a:lnTo>
                  <a:pt x="590195" y="19813"/>
                </a:lnTo>
                <a:lnTo>
                  <a:pt x="636221" y="35223"/>
                </a:lnTo>
                <a:lnTo>
                  <a:pt x="680354" y="55037"/>
                </a:lnTo>
                <a:lnTo>
                  <a:pt x="722118" y="79253"/>
                </a:lnTo>
                <a:lnTo>
                  <a:pt x="761041" y="107872"/>
                </a:lnTo>
              </a:path>
            </a:pathLst>
          </a:custGeom>
          <a:ln w="76200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92859" y="7286769"/>
            <a:ext cx="842644" cy="71120"/>
          </a:xfrm>
          <a:custGeom>
            <a:avLst/>
            <a:gdLst/>
            <a:ahLst/>
            <a:cxnLst/>
            <a:rect l="l" t="t" r="r" b="b"/>
            <a:pathLst>
              <a:path w="842644" h="71120">
                <a:moveTo>
                  <a:pt x="0" y="70800"/>
                </a:moveTo>
                <a:lnTo>
                  <a:pt x="48594" y="66107"/>
                </a:lnTo>
                <a:lnTo>
                  <a:pt x="97162" y="61166"/>
                </a:lnTo>
                <a:lnTo>
                  <a:pt x="145704" y="55978"/>
                </a:lnTo>
                <a:lnTo>
                  <a:pt x="194219" y="50541"/>
                </a:lnTo>
                <a:lnTo>
                  <a:pt x="242705" y="44857"/>
                </a:lnTo>
                <a:lnTo>
                  <a:pt x="291161" y="38925"/>
                </a:lnTo>
                <a:lnTo>
                  <a:pt x="339587" y="32745"/>
                </a:lnTo>
                <a:lnTo>
                  <a:pt x="387981" y="26318"/>
                </a:lnTo>
                <a:lnTo>
                  <a:pt x="436343" y="19644"/>
                </a:lnTo>
                <a:lnTo>
                  <a:pt x="484343" y="12970"/>
                </a:lnTo>
                <a:lnTo>
                  <a:pt x="532566" y="6933"/>
                </a:lnTo>
                <a:lnTo>
                  <a:pt x="580820" y="2341"/>
                </a:lnTo>
                <a:lnTo>
                  <a:pt x="628911" y="0"/>
                </a:lnTo>
                <a:lnTo>
                  <a:pt x="676647" y="716"/>
                </a:lnTo>
                <a:lnTo>
                  <a:pt x="723833" y="5296"/>
                </a:lnTo>
                <a:lnTo>
                  <a:pt x="770278" y="14546"/>
                </a:lnTo>
                <a:lnTo>
                  <a:pt x="815787" y="29273"/>
                </a:lnTo>
                <a:lnTo>
                  <a:pt x="842110" y="56823"/>
                </a:lnTo>
              </a:path>
            </a:pathLst>
          </a:custGeom>
          <a:ln w="76200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98460" y="7210763"/>
            <a:ext cx="321310" cy="325755"/>
          </a:xfrm>
          <a:custGeom>
            <a:avLst/>
            <a:gdLst/>
            <a:ahLst/>
            <a:cxnLst/>
            <a:rect l="l" t="t" r="r" b="b"/>
            <a:pathLst>
              <a:path w="321310" h="325754">
                <a:moveTo>
                  <a:pt x="220378" y="0"/>
                </a:moveTo>
                <a:lnTo>
                  <a:pt x="0" y="210562"/>
                </a:lnTo>
                <a:lnTo>
                  <a:pt x="320751" y="325659"/>
                </a:lnTo>
                <a:lnTo>
                  <a:pt x="22037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14">
                <a:latin typeface="Tahoma"/>
                <a:cs typeface="Tahoma"/>
              </a:rPr>
              <a:t>6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2018-10-08T21:50:23Z</dcterms:created>
  <dcterms:modified xsi:type="dcterms:W3CDTF">2018-10-08T21:50:23Z</dcterms:modified>
</cp:coreProperties>
</file>