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3004800" cy="9753600"/>
  <p:notesSz cx="13004800" cy="9753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14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14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599680" y="2844800"/>
            <a:ext cx="4728210" cy="4546600"/>
          </a:xfrm>
          <a:custGeom>
            <a:avLst/>
            <a:gdLst/>
            <a:ahLst/>
            <a:cxnLst/>
            <a:rect l="l" t="t" r="r" b="b"/>
            <a:pathLst>
              <a:path w="4728209" h="4546600">
                <a:moveTo>
                  <a:pt x="0" y="0"/>
                </a:moveTo>
                <a:lnTo>
                  <a:pt x="4727787" y="0"/>
                </a:lnTo>
                <a:lnTo>
                  <a:pt x="4727787" y="4546600"/>
                </a:lnTo>
                <a:lnTo>
                  <a:pt x="0" y="4546600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91307" y="2984500"/>
            <a:ext cx="4728210" cy="4546600"/>
          </a:xfrm>
          <a:custGeom>
            <a:avLst/>
            <a:gdLst/>
            <a:ahLst/>
            <a:cxnLst/>
            <a:rect l="l" t="t" r="r" b="b"/>
            <a:pathLst>
              <a:path w="4728209" h="4546600">
                <a:moveTo>
                  <a:pt x="0" y="0"/>
                </a:moveTo>
                <a:lnTo>
                  <a:pt x="4727787" y="0"/>
                </a:lnTo>
                <a:lnTo>
                  <a:pt x="4727787" y="4546600"/>
                </a:lnTo>
                <a:lnTo>
                  <a:pt x="0" y="4546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491307" y="2984500"/>
            <a:ext cx="4728210" cy="4546600"/>
          </a:xfrm>
          <a:custGeom>
            <a:avLst/>
            <a:gdLst/>
            <a:ahLst/>
            <a:cxnLst/>
            <a:rect l="l" t="t" r="r" b="b"/>
            <a:pathLst>
              <a:path w="4728209" h="4546600">
                <a:moveTo>
                  <a:pt x="0" y="0"/>
                </a:moveTo>
                <a:lnTo>
                  <a:pt x="4727787" y="0"/>
                </a:lnTo>
                <a:lnTo>
                  <a:pt x="4727787" y="4546600"/>
                </a:lnTo>
                <a:lnTo>
                  <a:pt x="0" y="4546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14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14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14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400" y="698500"/>
            <a:ext cx="10970260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5877" y="2626360"/>
            <a:ext cx="11253045" cy="291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404600" y="8965803"/>
            <a:ext cx="203200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14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20" Type="http://schemas.openxmlformats.org/officeDocument/2006/relationships/image" Target="../media/image30.png"/><Relationship Id="rId21" Type="http://schemas.openxmlformats.org/officeDocument/2006/relationships/image" Target="../media/image31.png"/><Relationship Id="rId22" Type="http://schemas.openxmlformats.org/officeDocument/2006/relationships/image" Target="../media/image32.png"/><Relationship Id="rId23" Type="http://schemas.openxmlformats.org/officeDocument/2006/relationships/image" Target="../media/image33.png"/><Relationship Id="rId24" Type="http://schemas.openxmlformats.org/officeDocument/2006/relationships/image" Target="../media/image34.png"/><Relationship Id="rId25" Type="http://schemas.openxmlformats.org/officeDocument/2006/relationships/image" Target="../media/image35.png"/><Relationship Id="rId26" Type="http://schemas.openxmlformats.org/officeDocument/2006/relationships/image" Target="../media/image36.png"/><Relationship Id="rId27" Type="http://schemas.openxmlformats.org/officeDocument/2006/relationships/image" Target="../media/image3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38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Relationship Id="rId20" Type="http://schemas.openxmlformats.org/officeDocument/2006/relationships/image" Target="../media/image31.png"/><Relationship Id="rId21" Type="http://schemas.openxmlformats.org/officeDocument/2006/relationships/image" Target="../media/image32.png"/><Relationship Id="rId22" Type="http://schemas.openxmlformats.org/officeDocument/2006/relationships/image" Target="../media/image33.png"/><Relationship Id="rId23" Type="http://schemas.openxmlformats.org/officeDocument/2006/relationships/image" Target="../media/image34.png"/><Relationship Id="rId24" Type="http://schemas.openxmlformats.org/officeDocument/2006/relationships/image" Target="../media/image35.png"/><Relationship Id="rId25" Type="http://schemas.openxmlformats.org/officeDocument/2006/relationships/image" Target="../media/image36.png"/><Relationship Id="rId26" Type="http://schemas.openxmlformats.org/officeDocument/2006/relationships/image" Target="../media/image37.png"/><Relationship Id="rId27" Type="http://schemas.openxmlformats.org/officeDocument/2006/relationships/image" Target="../media/image39.png"/><Relationship Id="rId28" Type="http://schemas.openxmlformats.org/officeDocument/2006/relationships/image" Target="../media/image4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38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Relationship Id="rId20" Type="http://schemas.openxmlformats.org/officeDocument/2006/relationships/image" Target="../media/image31.png"/><Relationship Id="rId21" Type="http://schemas.openxmlformats.org/officeDocument/2006/relationships/image" Target="../media/image32.png"/><Relationship Id="rId22" Type="http://schemas.openxmlformats.org/officeDocument/2006/relationships/image" Target="../media/image33.png"/><Relationship Id="rId23" Type="http://schemas.openxmlformats.org/officeDocument/2006/relationships/image" Target="../media/image34.png"/><Relationship Id="rId24" Type="http://schemas.openxmlformats.org/officeDocument/2006/relationships/image" Target="../media/image35.png"/><Relationship Id="rId25" Type="http://schemas.openxmlformats.org/officeDocument/2006/relationships/image" Target="../media/image36.png"/><Relationship Id="rId26" Type="http://schemas.openxmlformats.org/officeDocument/2006/relationships/image" Target="../media/image37.png"/><Relationship Id="rId27" Type="http://schemas.openxmlformats.org/officeDocument/2006/relationships/image" Target="../media/image39.png"/><Relationship Id="rId28" Type="http://schemas.openxmlformats.org/officeDocument/2006/relationships/image" Target="../media/image4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38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Relationship Id="rId20" Type="http://schemas.openxmlformats.org/officeDocument/2006/relationships/image" Target="../media/image31.png"/><Relationship Id="rId21" Type="http://schemas.openxmlformats.org/officeDocument/2006/relationships/image" Target="../media/image32.png"/><Relationship Id="rId22" Type="http://schemas.openxmlformats.org/officeDocument/2006/relationships/image" Target="../media/image33.png"/><Relationship Id="rId23" Type="http://schemas.openxmlformats.org/officeDocument/2006/relationships/image" Target="../media/image34.png"/><Relationship Id="rId24" Type="http://schemas.openxmlformats.org/officeDocument/2006/relationships/image" Target="../media/image35.png"/><Relationship Id="rId25" Type="http://schemas.openxmlformats.org/officeDocument/2006/relationships/image" Target="../media/image36.png"/><Relationship Id="rId26" Type="http://schemas.openxmlformats.org/officeDocument/2006/relationships/image" Target="../media/image37.png"/><Relationship Id="rId27" Type="http://schemas.openxmlformats.org/officeDocument/2006/relationships/image" Target="../media/image39.png"/><Relationship Id="rId28" Type="http://schemas.openxmlformats.org/officeDocument/2006/relationships/image" Target="../media/image4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38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Relationship Id="rId20" Type="http://schemas.openxmlformats.org/officeDocument/2006/relationships/image" Target="../media/image31.png"/><Relationship Id="rId21" Type="http://schemas.openxmlformats.org/officeDocument/2006/relationships/image" Target="../media/image32.png"/><Relationship Id="rId22" Type="http://schemas.openxmlformats.org/officeDocument/2006/relationships/image" Target="../media/image33.png"/><Relationship Id="rId23" Type="http://schemas.openxmlformats.org/officeDocument/2006/relationships/image" Target="../media/image34.png"/><Relationship Id="rId24" Type="http://schemas.openxmlformats.org/officeDocument/2006/relationships/image" Target="../media/image35.png"/><Relationship Id="rId25" Type="http://schemas.openxmlformats.org/officeDocument/2006/relationships/image" Target="../media/image36.png"/><Relationship Id="rId26" Type="http://schemas.openxmlformats.org/officeDocument/2006/relationships/image" Target="../media/image37.png"/><Relationship Id="rId27" Type="http://schemas.openxmlformats.org/officeDocument/2006/relationships/image" Target="../media/image39.png"/><Relationship Id="rId28" Type="http://schemas.openxmlformats.org/officeDocument/2006/relationships/image" Target="../media/image4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38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Relationship Id="rId20" Type="http://schemas.openxmlformats.org/officeDocument/2006/relationships/image" Target="../media/image31.png"/><Relationship Id="rId21" Type="http://schemas.openxmlformats.org/officeDocument/2006/relationships/image" Target="../media/image32.png"/><Relationship Id="rId22" Type="http://schemas.openxmlformats.org/officeDocument/2006/relationships/image" Target="../media/image33.png"/><Relationship Id="rId23" Type="http://schemas.openxmlformats.org/officeDocument/2006/relationships/image" Target="../media/image34.png"/><Relationship Id="rId24" Type="http://schemas.openxmlformats.org/officeDocument/2006/relationships/image" Target="../media/image35.png"/><Relationship Id="rId25" Type="http://schemas.openxmlformats.org/officeDocument/2006/relationships/image" Target="../media/image36.png"/><Relationship Id="rId26" Type="http://schemas.openxmlformats.org/officeDocument/2006/relationships/image" Target="../media/image37.png"/><Relationship Id="rId27" Type="http://schemas.openxmlformats.org/officeDocument/2006/relationships/image" Target="../media/image39.png"/><Relationship Id="rId28" Type="http://schemas.openxmlformats.org/officeDocument/2006/relationships/image" Target="../media/image40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41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Relationship Id="rId20" Type="http://schemas.openxmlformats.org/officeDocument/2006/relationships/image" Target="../media/image31.png"/><Relationship Id="rId21" Type="http://schemas.openxmlformats.org/officeDocument/2006/relationships/image" Target="../media/image32.png"/><Relationship Id="rId22" Type="http://schemas.openxmlformats.org/officeDocument/2006/relationships/image" Target="../media/image33.png"/><Relationship Id="rId23" Type="http://schemas.openxmlformats.org/officeDocument/2006/relationships/image" Target="../media/image34.png"/><Relationship Id="rId24" Type="http://schemas.openxmlformats.org/officeDocument/2006/relationships/image" Target="../media/image35.png"/><Relationship Id="rId25" Type="http://schemas.openxmlformats.org/officeDocument/2006/relationships/image" Target="../media/image36.png"/><Relationship Id="rId26" Type="http://schemas.openxmlformats.org/officeDocument/2006/relationships/image" Target="../media/image37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20" Type="http://schemas.openxmlformats.org/officeDocument/2006/relationships/image" Target="../media/image30.png"/><Relationship Id="rId21" Type="http://schemas.openxmlformats.org/officeDocument/2006/relationships/image" Target="../media/image31.png"/><Relationship Id="rId22" Type="http://schemas.openxmlformats.org/officeDocument/2006/relationships/image" Target="../media/image32.png"/><Relationship Id="rId23" Type="http://schemas.openxmlformats.org/officeDocument/2006/relationships/image" Target="../media/image33.png"/><Relationship Id="rId24" Type="http://schemas.openxmlformats.org/officeDocument/2006/relationships/image" Target="../media/image34.png"/><Relationship Id="rId25" Type="http://schemas.openxmlformats.org/officeDocument/2006/relationships/image" Target="../media/image35.png"/><Relationship Id="rId26" Type="http://schemas.openxmlformats.org/officeDocument/2006/relationships/image" Target="../media/image36.png"/><Relationship Id="rId27" Type="http://schemas.openxmlformats.org/officeDocument/2006/relationships/image" Target="../media/image3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20" Type="http://schemas.openxmlformats.org/officeDocument/2006/relationships/image" Target="../media/image30.png"/><Relationship Id="rId21" Type="http://schemas.openxmlformats.org/officeDocument/2006/relationships/image" Target="../media/image31.png"/><Relationship Id="rId22" Type="http://schemas.openxmlformats.org/officeDocument/2006/relationships/image" Target="../media/image32.png"/><Relationship Id="rId23" Type="http://schemas.openxmlformats.org/officeDocument/2006/relationships/image" Target="../media/image33.png"/><Relationship Id="rId24" Type="http://schemas.openxmlformats.org/officeDocument/2006/relationships/image" Target="../media/image34.png"/><Relationship Id="rId25" Type="http://schemas.openxmlformats.org/officeDocument/2006/relationships/image" Target="../media/image35.png"/><Relationship Id="rId26" Type="http://schemas.openxmlformats.org/officeDocument/2006/relationships/image" Target="../media/image36.png"/><Relationship Id="rId27" Type="http://schemas.openxmlformats.org/officeDocument/2006/relationships/image" Target="../media/image3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32900"/>
            <a:ext cx="2794000" cy="508000"/>
          </a:xfrm>
          <a:custGeom>
            <a:avLst/>
            <a:gdLst/>
            <a:ahLst/>
            <a:cxnLst/>
            <a:rect l="l" t="t" r="r" b="b"/>
            <a:pathLst>
              <a:path w="2794000" h="508000">
                <a:moveTo>
                  <a:pt x="0" y="508000"/>
                </a:moveTo>
                <a:lnTo>
                  <a:pt x="0" y="0"/>
                </a:lnTo>
                <a:lnTo>
                  <a:pt x="2794000" y="0"/>
                </a:lnTo>
                <a:lnTo>
                  <a:pt x="2794000" y="508000"/>
                </a:lnTo>
                <a:lnTo>
                  <a:pt x="0" y="508000"/>
                </a:lnTo>
                <a:close/>
              </a:path>
            </a:pathLst>
          </a:custGeom>
          <a:solidFill>
            <a:srgbClr val="372A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58715"/>
            <a:ext cx="2981854" cy="2346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613400" y="7899400"/>
            <a:ext cx="4476750" cy="74676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52400" marR="5080" indent="-139700">
              <a:lnSpc>
                <a:spcPts val="2800"/>
              </a:lnSpc>
              <a:spcBef>
                <a:spcPts val="259"/>
              </a:spcBef>
            </a:pPr>
            <a:r>
              <a:rPr dirty="0" sz="2400" spc="-114" i="1">
                <a:solidFill>
                  <a:srgbClr val="011993"/>
                </a:solidFill>
                <a:latin typeface="Calibri"/>
                <a:cs typeface="Calibri"/>
              </a:rPr>
              <a:t>“Monday </a:t>
            </a:r>
            <a:r>
              <a:rPr dirty="0" sz="2400" spc="-140" i="1">
                <a:solidFill>
                  <a:srgbClr val="011993"/>
                </a:solidFill>
                <a:latin typeface="Calibri"/>
                <a:cs typeface="Calibri"/>
              </a:rPr>
              <a:t>when </a:t>
            </a:r>
            <a:r>
              <a:rPr dirty="0" sz="2400" spc="-114" i="1">
                <a:solidFill>
                  <a:srgbClr val="011993"/>
                </a:solidFill>
                <a:latin typeface="Calibri"/>
                <a:cs typeface="Calibri"/>
              </a:rPr>
              <a:t>the </a:t>
            </a:r>
            <a:r>
              <a:rPr dirty="0" sz="2400" spc="-120" i="1">
                <a:solidFill>
                  <a:srgbClr val="011993"/>
                </a:solidFill>
                <a:latin typeface="Calibri"/>
                <a:cs typeface="Calibri"/>
              </a:rPr>
              <a:t>foreman </a:t>
            </a:r>
            <a:r>
              <a:rPr dirty="0" sz="2400" spc="-95" i="1">
                <a:solidFill>
                  <a:srgbClr val="011993"/>
                </a:solidFill>
                <a:latin typeface="Calibri"/>
                <a:cs typeface="Calibri"/>
              </a:rPr>
              <a:t>calls </a:t>
            </a:r>
            <a:r>
              <a:rPr dirty="0" sz="2400" spc="-100" i="1">
                <a:solidFill>
                  <a:srgbClr val="011993"/>
                </a:solidFill>
                <a:latin typeface="Calibri"/>
                <a:cs typeface="Calibri"/>
              </a:rPr>
              <a:t>time,  </a:t>
            </a:r>
            <a:r>
              <a:rPr dirty="0" sz="2400" spc="-30" i="1">
                <a:solidFill>
                  <a:srgbClr val="011993"/>
                </a:solidFill>
                <a:latin typeface="Calibri"/>
                <a:cs typeface="Calibri"/>
              </a:rPr>
              <a:t>I </a:t>
            </a:r>
            <a:r>
              <a:rPr dirty="0" sz="2400" spc="-114" i="1">
                <a:solidFill>
                  <a:srgbClr val="011993"/>
                </a:solidFill>
                <a:latin typeface="Calibri"/>
                <a:cs typeface="Calibri"/>
              </a:rPr>
              <a:t>already </a:t>
            </a:r>
            <a:r>
              <a:rPr dirty="0" sz="2400" spc="-180" i="1">
                <a:solidFill>
                  <a:srgbClr val="011993"/>
                </a:solidFill>
                <a:latin typeface="Calibri"/>
                <a:cs typeface="Calibri"/>
              </a:rPr>
              <a:t>got </a:t>
            </a:r>
            <a:r>
              <a:rPr dirty="0" sz="2400" spc="-114" i="1">
                <a:solidFill>
                  <a:srgbClr val="011993"/>
                </a:solidFill>
                <a:latin typeface="Calibri"/>
                <a:cs typeface="Calibri"/>
              </a:rPr>
              <a:t>Friday </a:t>
            </a:r>
            <a:r>
              <a:rPr dirty="0" sz="2400" spc="-135" i="1">
                <a:solidFill>
                  <a:srgbClr val="011993"/>
                </a:solidFill>
                <a:latin typeface="Calibri"/>
                <a:cs typeface="Calibri"/>
              </a:rPr>
              <a:t>on </a:t>
            </a:r>
            <a:r>
              <a:rPr dirty="0" sz="2400" spc="-170" i="1">
                <a:solidFill>
                  <a:srgbClr val="011993"/>
                </a:solidFill>
                <a:latin typeface="Calibri"/>
                <a:cs typeface="Calibri"/>
              </a:rPr>
              <a:t>my </a:t>
            </a:r>
            <a:r>
              <a:rPr dirty="0" sz="2400" spc="-114" i="1">
                <a:solidFill>
                  <a:srgbClr val="011993"/>
                </a:solidFill>
                <a:latin typeface="Calibri"/>
                <a:cs typeface="Calibri"/>
              </a:rPr>
              <a:t>mind</a:t>
            </a:r>
            <a:r>
              <a:rPr dirty="0" sz="2400" spc="-5" i="1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dirty="0" sz="2400" spc="355" i="1">
                <a:solidFill>
                  <a:srgbClr val="011993"/>
                </a:solidFill>
                <a:latin typeface="Calibri"/>
                <a:cs typeface="Calibri"/>
              </a:rPr>
              <a:t>…”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8700" y="3937000"/>
            <a:ext cx="3465829" cy="3279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4210"/>
              </a:lnSpc>
              <a:spcBef>
                <a:spcPts val="100"/>
              </a:spcBef>
            </a:pPr>
            <a:r>
              <a:rPr dirty="0" sz="3600" spc="-65">
                <a:solidFill>
                  <a:srgbClr val="011993"/>
                </a:solidFill>
                <a:latin typeface="Tahoma"/>
                <a:cs typeface="Tahoma"/>
              </a:rPr>
              <a:t>Mark</a:t>
            </a:r>
            <a:r>
              <a:rPr dirty="0" sz="3600" spc="-500">
                <a:solidFill>
                  <a:srgbClr val="011993"/>
                </a:solidFill>
                <a:latin typeface="Tahoma"/>
                <a:cs typeface="Tahoma"/>
              </a:rPr>
              <a:t> </a:t>
            </a:r>
            <a:r>
              <a:rPr dirty="0" sz="3600" spc="-110">
                <a:solidFill>
                  <a:srgbClr val="011993"/>
                </a:solidFill>
                <a:latin typeface="Tahoma"/>
                <a:cs typeface="Tahoma"/>
              </a:rPr>
              <a:t>Allman</a:t>
            </a:r>
            <a:endParaRPr sz="3600">
              <a:latin typeface="Tahoma"/>
              <a:cs typeface="Tahoma"/>
            </a:endParaRPr>
          </a:p>
          <a:p>
            <a:pPr algn="ctr">
              <a:lnSpc>
                <a:spcPts val="4210"/>
              </a:lnSpc>
            </a:pPr>
            <a:r>
              <a:rPr dirty="0" sz="3600" spc="-120" i="1">
                <a:solidFill>
                  <a:srgbClr val="011993"/>
                </a:solidFill>
                <a:latin typeface="Calibri"/>
                <a:cs typeface="Calibri"/>
              </a:rPr>
              <a:t>mallman@case.edu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/>
              <a:cs typeface="Times New Roman"/>
            </a:endParaRPr>
          </a:p>
          <a:p>
            <a:pPr algn="ctr" marR="27940">
              <a:lnSpc>
                <a:spcPts val="4210"/>
              </a:lnSpc>
            </a:pPr>
            <a:r>
              <a:rPr dirty="0" sz="3600" spc="-105">
                <a:solidFill>
                  <a:srgbClr val="011993"/>
                </a:solidFill>
                <a:latin typeface="Tahoma"/>
                <a:cs typeface="Tahoma"/>
              </a:rPr>
              <a:t>EECS</a:t>
            </a:r>
            <a:r>
              <a:rPr dirty="0" sz="3600" spc="-150">
                <a:solidFill>
                  <a:srgbClr val="011993"/>
                </a:solidFill>
                <a:latin typeface="Tahoma"/>
                <a:cs typeface="Tahoma"/>
              </a:rPr>
              <a:t> </a:t>
            </a:r>
            <a:r>
              <a:rPr dirty="0" sz="3600" spc="-195">
                <a:solidFill>
                  <a:srgbClr val="011993"/>
                </a:solidFill>
                <a:latin typeface="Tahoma"/>
                <a:cs typeface="Tahoma"/>
              </a:rPr>
              <a:t>325/425</a:t>
            </a:r>
            <a:endParaRPr sz="3600">
              <a:latin typeface="Tahoma"/>
              <a:cs typeface="Tahoma"/>
            </a:endParaRPr>
          </a:p>
          <a:p>
            <a:pPr algn="ctr" marR="28575">
              <a:lnSpc>
                <a:spcPts val="4210"/>
              </a:lnSpc>
            </a:pPr>
            <a:r>
              <a:rPr dirty="0" sz="3600" spc="-155">
                <a:solidFill>
                  <a:srgbClr val="011993"/>
                </a:solidFill>
                <a:latin typeface="Tahoma"/>
                <a:cs typeface="Tahoma"/>
              </a:rPr>
              <a:t>Fall</a:t>
            </a:r>
            <a:r>
              <a:rPr dirty="0" sz="3600" spc="-140">
                <a:solidFill>
                  <a:srgbClr val="011993"/>
                </a:solidFill>
                <a:latin typeface="Tahoma"/>
                <a:cs typeface="Tahoma"/>
              </a:rPr>
              <a:t> </a:t>
            </a:r>
            <a:r>
              <a:rPr dirty="0" sz="3600" spc="-170">
                <a:solidFill>
                  <a:srgbClr val="011993"/>
                </a:solidFill>
                <a:latin typeface="Tahoma"/>
                <a:cs typeface="Tahoma"/>
              </a:rPr>
              <a:t>2018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35600" y="850900"/>
            <a:ext cx="4871720" cy="1661160"/>
          </a:xfrm>
          <a:prstGeom prst="rect"/>
        </p:spPr>
        <p:txBody>
          <a:bodyPr wrap="square" lIns="0" tIns="48260" rIns="0" bIns="0" rtlCol="0" vert="horz">
            <a:spAutoFit/>
          </a:bodyPr>
          <a:lstStyle/>
          <a:p>
            <a:pPr marL="1524000" marR="5080" indent="-1511300">
              <a:lnSpc>
                <a:spcPts val="6400"/>
              </a:lnSpc>
              <a:spcBef>
                <a:spcPts val="380"/>
              </a:spcBef>
            </a:pPr>
            <a:r>
              <a:rPr dirty="0" sz="5400" spc="-140" b="1">
                <a:solidFill>
                  <a:srgbClr val="011993"/>
                </a:solidFill>
                <a:latin typeface="Trebuchet MS"/>
                <a:cs typeface="Trebuchet MS"/>
              </a:rPr>
              <a:t>Transport</a:t>
            </a:r>
            <a:r>
              <a:rPr dirty="0" sz="5400" spc="-204" b="1">
                <a:solidFill>
                  <a:srgbClr val="011993"/>
                </a:solidFill>
                <a:latin typeface="Trebuchet MS"/>
                <a:cs typeface="Trebuchet MS"/>
              </a:rPr>
              <a:t> </a:t>
            </a:r>
            <a:r>
              <a:rPr dirty="0" sz="5400" spc="-190" b="1">
                <a:solidFill>
                  <a:srgbClr val="011993"/>
                </a:solidFill>
                <a:latin typeface="Trebuchet MS"/>
                <a:cs typeface="Trebuchet MS"/>
              </a:rPr>
              <a:t>Layer  </a:t>
            </a:r>
            <a:r>
              <a:rPr dirty="0" sz="5400" spc="-125" b="1">
                <a:solidFill>
                  <a:srgbClr val="011993"/>
                </a:solidFill>
                <a:latin typeface="Trebuchet MS"/>
                <a:cs typeface="Trebuchet MS"/>
              </a:rPr>
              <a:t>Part</a:t>
            </a:r>
            <a:r>
              <a:rPr dirty="0" sz="5400" spc="-140" b="1">
                <a:solidFill>
                  <a:srgbClr val="011993"/>
                </a:solidFill>
                <a:latin typeface="Trebuchet MS"/>
                <a:cs typeface="Trebuchet MS"/>
              </a:rPr>
              <a:t> </a:t>
            </a:r>
            <a:r>
              <a:rPr dirty="0" sz="5400" spc="-315" b="1">
                <a:solidFill>
                  <a:srgbClr val="011993"/>
                </a:solidFill>
                <a:latin typeface="Trebuchet MS"/>
                <a:cs typeface="Trebuchet MS"/>
              </a:rPr>
              <a:t>1</a:t>
            </a:r>
            <a:endParaRPr sz="5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Transport services </a:t>
            </a:r>
            <a:r>
              <a:rPr dirty="0"/>
              <a:t>and</a:t>
            </a:r>
            <a:r>
              <a:rPr dirty="0" spc="-5"/>
              <a:t> protocols</a:t>
            </a:r>
          </a:p>
        </p:txBody>
      </p:sp>
      <p:sp>
        <p:nvSpPr>
          <p:cNvPr id="3" name="object 3"/>
          <p:cNvSpPr/>
          <p:nvPr/>
        </p:nvSpPr>
        <p:spPr>
          <a:xfrm>
            <a:off x="540399" y="1517818"/>
            <a:ext cx="10939780" cy="0"/>
          </a:xfrm>
          <a:custGeom>
            <a:avLst/>
            <a:gdLst/>
            <a:ahLst/>
            <a:cxnLst/>
            <a:rect l="l" t="t" r="r" b="b"/>
            <a:pathLst>
              <a:path w="10939780" h="0">
                <a:moveTo>
                  <a:pt x="0" y="0"/>
                </a:moveTo>
                <a:lnTo>
                  <a:pt x="10939561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0309" y="1518919"/>
            <a:ext cx="4965700" cy="313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0680" marR="30480" indent="-323215">
              <a:lnSpc>
                <a:spcPct val="116100"/>
              </a:lnSpc>
              <a:spcBef>
                <a:spcPts val="100"/>
              </a:spcBef>
            </a:pPr>
            <a:r>
              <a:rPr dirty="0" baseline="11904" sz="3150" spc="-442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baseline="11904" sz="3150" spc="-442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provide </a:t>
            </a:r>
            <a:r>
              <a:rPr dirty="0" sz="2800" spc="-5">
                <a:solidFill>
                  <a:srgbClr val="FF2600"/>
                </a:solidFill>
                <a:latin typeface="Comic Sans MS"/>
                <a:cs typeface="Comic Sans MS"/>
              </a:rPr>
              <a:t>logical  communication </a:t>
            </a:r>
            <a:r>
              <a:rPr dirty="0" sz="2800" spc="-5">
                <a:latin typeface="Comic Sans MS"/>
                <a:cs typeface="Comic Sans MS"/>
              </a:rPr>
              <a:t>between </a:t>
            </a:r>
            <a:r>
              <a:rPr dirty="0" sz="2800">
                <a:latin typeface="Comic Sans MS"/>
                <a:cs typeface="Comic Sans MS"/>
              </a:rPr>
              <a:t>app  processes </a:t>
            </a:r>
            <a:r>
              <a:rPr dirty="0" sz="2800" spc="-5">
                <a:latin typeface="Comic Sans MS"/>
                <a:cs typeface="Comic Sans MS"/>
              </a:rPr>
              <a:t>running </a:t>
            </a:r>
            <a:r>
              <a:rPr dirty="0" sz="2800">
                <a:latin typeface="Comic Sans MS"/>
                <a:cs typeface="Comic Sans MS"/>
              </a:rPr>
              <a:t>on  </a:t>
            </a:r>
            <a:r>
              <a:rPr dirty="0" sz="2800" spc="-5">
                <a:latin typeface="Comic Sans MS"/>
                <a:cs typeface="Comic Sans MS"/>
              </a:rPr>
              <a:t>different</a:t>
            </a:r>
            <a:r>
              <a:rPr dirty="0" sz="2800" spc="-10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hosts</a:t>
            </a:r>
            <a:endParaRPr sz="2800">
              <a:latin typeface="Comic Sans MS"/>
              <a:cs typeface="Comic Sans MS"/>
            </a:endParaRPr>
          </a:p>
          <a:p>
            <a:pPr marL="271780" marR="400050" indent="-234315">
              <a:lnSpc>
                <a:spcPct val="116100"/>
              </a:lnSpc>
              <a:spcBef>
                <a:spcPts val="1095"/>
              </a:spcBef>
            </a:pPr>
            <a:r>
              <a:rPr dirty="0" baseline="11904" sz="3150" spc="-52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sz="2800" spc="-35">
                <a:latin typeface="Comic Sans MS"/>
                <a:cs typeface="Comic Sans MS"/>
              </a:rPr>
              <a:t>transport </a:t>
            </a:r>
            <a:r>
              <a:rPr dirty="0" sz="2800" spc="-5">
                <a:latin typeface="Comic Sans MS"/>
                <a:cs typeface="Comic Sans MS"/>
              </a:rPr>
              <a:t>protocols run </a:t>
            </a:r>
            <a:r>
              <a:rPr dirty="0" sz="2800">
                <a:latin typeface="Comic Sans MS"/>
                <a:cs typeface="Comic Sans MS"/>
              </a:rPr>
              <a:t>in  end</a:t>
            </a:r>
            <a:r>
              <a:rPr dirty="0" sz="2800" spc="-5">
                <a:latin typeface="Comic Sans MS"/>
                <a:cs typeface="Comic Sans MS"/>
              </a:rPr>
              <a:t> </a:t>
            </a:r>
            <a:r>
              <a:rPr dirty="0" sz="2800">
                <a:latin typeface="Comic Sans MS"/>
                <a:cs typeface="Comic Sans MS"/>
              </a:rPr>
              <a:t>systems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95554" y="4915376"/>
            <a:ext cx="1808480" cy="910590"/>
          </a:xfrm>
          <a:custGeom>
            <a:avLst/>
            <a:gdLst/>
            <a:ahLst/>
            <a:cxnLst/>
            <a:rect l="l" t="t" r="r" b="b"/>
            <a:pathLst>
              <a:path w="1808479" h="910589">
                <a:moveTo>
                  <a:pt x="472827" y="20528"/>
                </a:moveTo>
                <a:lnTo>
                  <a:pt x="415356" y="21386"/>
                </a:lnTo>
                <a:lnTo>
                  <a:pt x="361356" y="24260"/>
                </a:lnTo>
                <a:lnTo>
                  <a:pt x="312618" y="29597"/>
                </a:lnTo>
                <a:lnTo>
                  <a:pt x="270932" y="37844"/>
                </a:lnTo>
                <a:lnTo>
                  <a:pt x="213270" y="56235"/>
                </a:lnTo>
                <a:lnTo>
                  <a:pt x="159360" y="79919"/>
                </a:lnTo>
                <a:lnTo>
                  <a:pt x="110743" y="108105"/>
                </a:lnTo>
                <a:lnTo>
                  <a:pt x="68957" y="140003"/>
                </a:lnTo>
                <a:lnTo>
                  <a:pt x="35545" y="174825"/>
                </a:lnTo>
                <a:lnTo>
                  <a:pt x="12046" y="211778"/>
                </a:lnTo>
                <a:lnTo>
                  <a:pt x="0" y="250075"/>
                </a:lnTo>
                <a:lnTo>
                  <a:pt x="8" y="286380"/>
                </a:lnTo>
                <a:lnTo>
                  <a:pt x="9383" y="326734"/>
                </a:lnTo>
                <a:lnTo>
                  <a:pt x="26907" y="369892"/>
                </a:lnTo>
                <a:lnTo>
                  <a:pt x="51364" y="414611"/>
                </a:lnTo>
                <a:lnTo>
                  <a:pt x="81535" y="459647"/>
                </a:lnTo>
                <a:lnTo>
                  <a:pt x="116204" y="503758"/>
                </a:lnTo>
                <a:lnTo>
                  <a:pt x="154154" y="545698"/>
                </a:lnTo>
                <a:lnTo>
                  <a:pt x="194169" y="584226"/>
                </a:lnTo>
                <a:lnTo>
                  <a:pt x="228575" y="613309"/>
                </a:lnTo>
                <a:lnTo>
                  <a:pt x="266489" y="642134"/>
                </a:lnTo>
                <a:lnTo>
                  <a:pt x="307493" y="670444"/>
                </a:lnTo>
                <a:lnTo>
                  <a:pt x="351165" y="697982"/>
                </a:lnTo>
                <a:lnTo>
                  <a:pt x="397086" y="724491"/>
                </a:lnTo>
                <a:lnTo>
                  <a:pt x="444836" y="749713"/>
                </a:lnTo>
                <a:lnTo>
                  <a:pt x="493994" y="773390"/>
                </a:lnTo>
                <a:lnTo>
                  <a:pt x="544142" y="795265"/>
                </a:lnTo>
                <a:lnTo>
                  <a:pt x="594858" y="815082"/>
                </a:lnTo>
                <a:lnTo>
                  <a:pt x="645723" y="832582"/>
                </a:lnTo>
                <a:lnTo>
                  <a:pt x="693471" y="846936"/>
                </a:lnTo>
                <a:lnTo>
                  <a:pt x="743895" y="860313"/>
                </a:lnTo>
                <a:lnTo>
                  <a:pt x="796315" y="872519"/>
                </a:lnTo>
                <a:lnTo>
                  <a:pt x="850047" y="883362"/>
                </a:lnTo>
                <a:lnTo>
                  <a:pt x="904410" y="892647"/>
                </a:lnTo>
                <a:lnTo>
                  <a:pt x="958722" y="900182"/>
                </a:lnTo>
                <a:lnTo>
                  <a:pt x="1012301" y="905773"/>
                </a:lnTo>
                <a:lnTo>
                  <a:pt x="1064466" y="909227"/>
                </a:lnTo>
                <a:lnTo>
                  <a:pt x="1114534" y="910350"/>
                </a:lnTo>
                <a:lnTo>
                  <a:pt x="1161823" y="908949"/>
                </a:lnTo>
                <a:lnTo>
                  <a:pt x="1205652" y="904830"/>
                </a:lnTo>
                <a:lnTo>
                  <a:pt x="1261449" y="894450"/>
                </a:lnTo>
                <a:lnTo>
                  <a:pt x="1313779" y="878937"/>
                </a:lnTo>
                <a:lnTo>
                  <a:pt x="1362775" y="858872"/>
                </a:lnTo>
                <a:lnTo>
                  <a:pt x="1408570" y="834839"/>
                </a:lnTo>
                <a:lnTo>
                  <a:pt x="1451296" y="807420"/>
                </a:lnTo>
                <a:lnTo>
                  <a:pt x="1491085" y="777196"/>
                </a:lnTo>
                <a:lnTo>
                  <a:pt x="1528070" y="744749"/>
                </a:lnTo>
                <a:lnTo>
                  <a:pt x="1562381" y="710662"/>
                </a:lnTo>
                <a:lnTo>
                  <a:pt x="1593748" y="673285"/>
                </a:lnTo>
                <a:lnTo>
                  <a:pt x="1621965" y="631358"/>
                </a:lnTo>
                <a:lnTo>
                  <a:pt x="1647273" y="586043"/>
                </a:lnTo>
                <a:lnTo>
                  <a:pt x="1669908" y="538506"/>
                </a:lnTo>
                <a:lnTo>
                  <a:pt x="1690109" y="489911"/>
                </a:lnTo>
                <a:lnTo>
                  <a:pt x="1708114" y="441422"/>
                </a:lnTo>
                <a:lnTo>
                  <a:pt x="1724161" y="394202"/>
                </a:lnTo>
                <a:lnTo>
                  <a:pt x="1738489" y="349417"/>
                </a:lnTo>
                <a:lnTo>
                  <a:pt x="1753746" y="304037"/>
                </a:lnTo>
                <a:lnTo>
                  <a:pt x="1770803" y="255614"/>
                </a:lnTo>
                <a:lnTo>
                  <a:pt x="1787224" y="206185"/>
                </a:lnTo>
                <a:lnTo>
                  <a:pt x="1800577" y="157788"/>
                </a:lnTo>
                <a:lnTo>
                  <a:pt x="1808426" y="112461"/>
                </a:lnTo>
                <a:lnTo>
                  <a:pt x="1808338" y="72240"/>
                </a:lnTo>
                <a:lnTo>
                  <a:pt x="1801745" y="51391"/>
                </a:lnTo>
                <a:lnTo>
                  <a:pt x="1250809" y="51391"/>
                </a:lnTo>
                <a:lnTo>
                  <a:pt x="1191127" y="51356"/>
                </a:lnTo>
                <a:lnTo>
                  <a:pt x="1131499" y="49838"/>
                </a:lnTo>
                <a:lnTo>
                  <a:pt x="1073246" y="47263"/>
                </a:lnTo>
                <a:lnTo>
                  <a:pt x="880453" y="34845"/>
                </a:lnTo>
                <a:lnTo>
                  <a:pt x="848923" y="33328"/>
                </a:lnTo>
                <a:lnTo>
                  <a:pt x="821830" y="33328"/>
                </a:lnTo>
                <a:lnTo>
                  <a:pt x="790222" y="32619"/>
                </a:lnTo>
                <a:lnTo>
                  <a:pt x="591015" y="23065"/>
                </a:lnTo>
                <a:lnTo>
                  <a:pt x="531977" y="21237"/>
                </a:lnTo>
                <a:lnTo>
                  <a:pt x="472827" y="20528"/>
                </a:lnTo>
                <a:close/>
              </a:path>
              <a:path w="1808479" h="910589">
                <a:moveTo>
                  <a:pt x="1669455" y="0"/>
                </a:moveTo>
                <a:lnTo>
                  <a:pt x="1621185" y="3609"/>
                </a:lnTo>
                <a:lnTo>
                  <a:pt x="1568783" y="9957"/>
                </a:lnTo>
                <a:lnTo>
                  <a:pt x="1513735" y="18075"/>
                </a:lnTo>
                <a:lnTo>
                  <a:pt x="1401643" y="35758"/>
                </a:lnTo>
                <a:lnTo>
                  <a:pt x="1347572" y="43388"/>
                </a:lnTo>
                <a:lnTo>
                  <a:pt x="1296799" y="48921"/>
                </a:lnTo>
                <a:lnTo>
                  <a:pt x="1250809" y="51391"/>
                </a:lnTo>
                <a:lnTo>
                  <a:pt x="1801745" y="51391"/>
                </a:lnTo>
                <a:lnTo>
                  <a:pt x="1797878" y="39162"/>
                </a:lnTo>
                <a:lnTo>
                  <a:pt x="1774612" y="15266"/>
                </a:lnTo>
                <a:lnTo>
                  <a:pt x="1747655" y="4861"/>
                </a:lnTo>
                <a:lnTo>
                  <a:pt x="1712107" y="94"/>
                </a:lnTo>
                <a:lnTo>
                  <a:pt x="1669455" y="0"/>
                </a:lnTo>
                <a:close/>
              </a:path>
              <a:path w="1808479" h="910589">
                <a:moveTo>
                  <a:pt x="845752" y="33206"/>
                </a:moveTo>
                <a:lnTo>
                  <a:pt x="821830" y="33328"/>
                </a:lnTo>
                <a:lnTo>
                  <a:pt x="848923" y="33328"/>
                </a:lnTo>
                <a:lnTo>
                  <a:pt x="845752" y="33206"/>
                </a:lnTo>
                <a:close/>
              </a:path>
              <a:path w="1808479" h="910589">
                <a:moveTo>
                  <a:pt x="831363" y="32325"/>
                </a:moveTo>
                <a:lnTo>
                  <a:pt x="828572" y="32544"/>
                </a:lnTo>
                <a:lnTo>
                  <a:pt x="845752" y="33206"/>
                </a:lnTo>
                <a:lnTo>
                  <a:pt x="852530" y="33171"/>
                </a:lnTo>
                <a:lnTo>
                  <a:pt x="855948" y="32827"/>
                </a:lnTo>
                <a:lnTo>
                  <a:pt x="844690" y="32482"/>
                </a:lnTo>
                <a:lnTo>
                  <a:pt x="831363" y="323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46437" y="2729248"/>
            <a:ext cx="2407558" cy="1429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45866" y="2299975"/>
            <a:ext cx="2310765" cy="1504315"/>
          </a:xfrm>
          <a:custGeom>
            <a:avLst/>
            <a:gdLst/>
            <a:ahLst/>
            <a:cxnLst/>
            <a:rect l="l" t="t" r="r" b="b"/>
            <a:pathLst>
              <a:path w="2310765" h="1504314">
                <a:moveTo>
                  <a:pt x="2210835" y="1089061"/>
                </a:moveTo>
                <a:lnTo>
                  <a:pt x="843686" y="1089061"/>
                </a:lnTo>
                <a:lnTo>
                  <a:pt x="894422" y="1089527"/>
                </a:lnTo>
                <a:lnTo>
                  <a:pt x="941715" y="1091040"/>
                </a:lnTo>
                <a:lnTo>
                  <a:pt x="984764" y="1093793"/>
                </a:lnTo>
                <a:lnTo>
                  <a:pt x="1022773" y="1097980"/>
                </a:lnTo>
                <a:lnTo>
                  <a:pt x="1089927" y="1110736"/>
                </a:lnTo>
                <a:lnTo>
                  <a:pt x="1143100" y="1127324"/>
                </a:lnTo>
                <a:lnTo>
                  <a:pt x="1186281" y="1147150"/>
                </a:lnTo>
                <a:lnTo>
                  <a:pt x="1223458" y="1169623"/>
                </a:lnTo>
                <a:lnTo>
                  <a:pt x="1295760" y="1220136"/>
                </a:lnTo>
                <a:lnTo>
                  <a:pt x="1381398" y="1273372"/>
                </a:lnTo>
                <a:lnTo>
                  <a:pt x="1425574" y="1303931"/>
                </a:lnTo>
                <a:lnTo>
                  <a:pt x="1470703" y="1336925"/>
                </a:lnTo>
                <a:lnTo>
                  <a:pt x="1516097" y="1370607"/>
                </a:lnTo>
                <a:lnTo>
                  <a:pt x="1561067" y="1403230"/>
                </a:lnTo>
                <a:lnTo>
                  <a:pt x="1604926" y="1433048"/>
                </a:lnTo>
                <a:lnTo>
                  <a:pt x="1646986" y="1458316"/>
                </a:lnTo>
                <a:lnTo>
                  <a:pt x="1686558" y="1477286"/>
                </a:lnTo>
                <a:lnTo>
                  <a:pt x="1746128" y="1495782"/>
                </a:lnTo>
                <a:lnTo>
                  <a:pt x="1802771" y="1503874"/>
                </a:lnTo>
                <a:lnTo>
                  <a:pt x="1856272" y="1503621"/>
                </a:lnTo>
                <a:lnTo>
                  <a:pt x="1906412" y="1497083"/>
                </a:lnTo>
                <a:lnTo>
                  <a:pt x="1952976" y="1486318"/>
                </a:lnTo>
                <a:lnTo>
                  <a:pt x="1996507" y="1472699"/>
                </a:lnTo>
                <a:lnTo>
                  <a:pt x="2037328" y="1454854"/>
                </a:lnTo>
                <a:lnTo>
                  <a:pt x="2074897" y="1430723"/>
                </a:lnTo>
                <a:lnTo>
                  <a:pt x="2108673" y="1398247"/>
                </a:lnTo>
                <a:lnTo>
                  <a:pt x="2138115" y="1355367"/>
                </a:lnTo>
                <a:lnTo>
                  <a:pt x="2156032" y="1316175"/>
                </a:lnTo>
                <a:lnTo>
                  <a:pt x="2171422" y="1269637"/>
                </a:lnTo>
                <a:lnTo>
                  <a:pt x="2184798" y="1217806"/>
                </a:lnTo>
                <a:lnTo>
                  <a:pt x="2196672" y="1162738"/>
                </a:lnTo>
                <a:lnTo>
                  <a:pt x="2207560" y="1106484"/>
                </a:lnTo>
                <a:lnTo>
                  <a:pt x="2210835" y="1089061"/>
                </a:lnTo>
                <a:close/>
              </a:path>
              <a:path w="2310765" h="1504314">
                <a:moveTo>
                  <a:pt x="1691743" y="0"/>
                </a:moveTo>
                <a:lnTo>
                  <a:pt x="1649766" y="365"/>
                </a:lnTo>
                <a:lnTo>
                  <a:pt x="1609795" y="2111"/>
                </a:lnTo>
                <a:lnTo>
                  <a:pt x="1566813" y="5550"/>
                </a:lnTo>
                <a:lnTo>
                  <a:pt x="1515804" y="10996"/>
                </a:lnTo>
                <a:lnTo>
                  <a:pt x="1221935" y="48395"/>
                </a:lnTo>
                <a:lnTo>
                  <a:pt x="1115522" y="64200"/>
                </a:lnTo>
                <a:lnTo>
                  <a:pt x="1062409" y="72949"/>
                </a:lnTo>
                <a:lnTo>
                  <a:pt x="1010425" y="82262"/>
                </a:lnTo>
                <a:lnTo>
                  <a:pt x="960370" y="92140"/>
                </a:lnTo>
                <a:lnTo>
                  <a:pt x="913043" y="102582"/>
                </a:lnTo>
                <a:lnTo>
                  <a:pt x="869244" y="113589"/>
                </a:lnTo>
                <a:lnTo>
                  <a:pt x="813967" y="129210"/>
                </a:lnTo>
                <a:lnTo>
                  <a:pt x="759842" y="145910"/>
                </a:lnTo>
                <a:lnTo>
                  <a:pt x="707352" y="163594"/>
                </a:lnTo>
                <a:lnTo>
                  <a:pt x="656981" y="182170"/>
                </a:lnTo>
                <a:lnTo>
                  <a:pt x="609212" y="201546"/>
                </a:lnTo>
                <a:lnTo>
                  <a:pt x="564527" y="221627"/>
                </a:lnTo>
                <a:lnTo>
                  <a:pt x="523410" y="242322"/>
                </a:lnTo>
                <a:lnTo>
                  <a:pt x="486344" y="263537"/>
                </a:lnTo>
                <a:lnTo>
                  <a:pt x="453813" y="285180"/>
                </a:lnTo>
                <a:lnTo>
                  <a:pt x="418284" y="320248"/>
                </a:lnTo>
                <a:lnTo>
                  <a:pt x="397619" y="358766"/>
                </a:lnTo>
                <a:lnTo>
                  <a:pt x="385233" y="398915"/>
                </a:lnTo>
                <a:lnTo>
                  <a:pt x="374539" y="438876"/>
                </a:lnTo>
                <a:lnTo>
                  <a:pt x="358955" y="476830"/>
                </a:lnTo>
                <a:lnTo>
                  <a:pt x="331893" y="510958"/>
                </a:lnTo>
                <a:lnTo>
                  <a:pt x="296203" y="534865"/>
                </a:lnTo>
                <a:lnTo>
                  <a:pt x="251784" y="554033"/>
                </a:lnTo>
                <a:lnTo>
                  <a:pt x="152719" y="587946"/>
                </a:lnTo>
                <a:lnTo>
                  <a:pt x="106049" y="607587"/>
                </a:lnTo>
                <a:lnTo>
                  <a:pt x="66607" y="632285"/>
                </a:lnTo>
                <a:lnTo>
                  <a:pt x="38382" y="664486"/>
                </a:lnTo>
                <a:lnTo>
                  <a:pt x="22066" y="701872"/>
                </a:lnTo>
                <a:lnTo>
                  <a:pt x="10301" y="747671"/>
                </a:lnTo>
                <a:lnTo>
                  <a:pt x="2980" y="798868"/>
                </a:lnTo>
                <a:lnTo>
                  <a:pt x="0" y="852447"/>
                </a:lnTo>
                <a:lnTo>
                  <a:pt x="1252" y="905390"/>
                </a:lnTo>
                <a:lnTo>
                  <a:pt x="6632" y="954682"/>
                </a:lnTo>
                <a:lnTo>
                  <a:pt x="16033" y="997306"/>
                </a:lnTo>
                <a:lnTo>
                  <a:pt x="51082" y="1059566"/>
                </a:lnTo>
                <a:lnTo>
                  <a:pt x="111477" y="1086973"/>
                </a:lnTo>
                <a:lnTo>
                  <a:pt x="155785" y="1091457"/>
                </a:lnTo>
                <a:lnTo>
                  <a:pt x="322638" y="1099638"/>
                </a:lnTo>
                <a:lnTo>
                  <a:pt x="363881" y="1100224"/>
                </a:lnTo>
                <a:lnTo>
                  <a:pt x="409668" y="1099931"/>
                </a:lnTo>
                <a:lnTo>
                  <a:pt x="790305" y="1089450"/>
                </a:lnTo>
                <a:lnTo>
                  <a:pt x="2210835" y="1089061"/>
                </a:lnTo>
                <a:lnTo>
                  <a:pt x="2217973" y="1051100"/>
                </a:lnTo>
                <a:lnTo>
                  <a:pt x="2228425" y="998638"/>
                </a:lnTo>
                <a:lnTo>
                  <a:pt x="2238905" y="949046"/>
                </a:lnTo>
                <a:lnTo>
                  <a:pt x="2248950" y="900480"/>
                </a:lnTo>
                <a:lnTo>
                  <a:pt x="2258403" y="852310"/>
                </a:lnTo>
                <a:lnTo>
                  <a:pt x="2267105" y="803902"/>
                </a:lnTo>
                <a:lnTo>
                  <a:pt x="2274898" y="754626"/>
                </a:lnTo>
                <a:lnTo>
                  <a:pt x="2281626" y="703849"/>
                </a:lnTo>
                <a:lnTo>
                  <a:pt x="2287129" y="650940"/>
                </a:lnTo>
                <a:lnTo>
                  <a:pt x="2292054" y="601048"/>
                </a:lnTo>
                <a:lnTo>
                  <a:pt x="2297747" y="547293"/>
                </a:lnTo>
                <a:lnTo>
                  <a:pt x="2303281" y="491316"/>
                </a:lnTo>
                <a:lnTo>
                  <a:pt x="2307730" y="434757"/>
                </a:lnTo>
                <a:lnTo>
                  <a:pt x="2310169" y="379256"/>
                </a:lnTo>
                <a:lnTo>
                  <a:pt x="2309671" y="326455"/>
                </a:lnTo>
                <a:lnTo>
                  <a:pt x="2305310" y="277992"/>
                </a:lnTo>
                <a:lnTo>
                  <a:pt x="2296160" y="235509"/>
                </a:lnTo>
                <a:lnTo>
                  <a:pt x="2276895" y="187061"/>
                </a:lnTo>
                <a:lnTo>
                  <a:pt x="2251171" y="145198"/>
                </a:lnTo>
                <a:lnTo>
                  <a:pt x="2219677" y="109355"/>
                </a:lnTo>
                <a:lnTo>
                  <a:pt x="2183103" y="78970"/>
                </a:lnTo>
                <a:lnTo>
                  <a:pt x="2142139" y="53476"/>
                </a:lnTo>
                <a:lnTo>
                  <a:pt x="2097475" y="32309"/>
                </a:lnTo>
                <a:lnTo>
                  <a:pt x="2054254" y="18591"/>
                </a:lnTo>
                <a:lnTo>
                  <a:pt x="2005228" y="9652"/>
                </a:lnTo>
                <a:lnTo>
                  <a:pt x="1952331" y="4464"/>
                </a:lnTo>
                <a:lnTo>
                  <a:pt x="1897500" y="2003"/>
                </a:lnTo>
                <a:lnTo>
                  <a:pt x="1842668" y="1239"/>
                </a:lnTo>
                <a:lnTo>
                  <a:pt x="169174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91163" y="4567916"/>
            <a:ext cx="1403985" cy="952500"/>
          </a:xfrm>
          <a:custGeom>
            <a:avLst/>
            <a:gdLst/>
            <a:ahLst/>
            <a:cxnLst/>
            <a:rect l="l" t="t" r="r" b="b"/>
            <a:pathLst>
              <a:path w="1403984" h="952500">
                <a:moveTo>
                  <a:pt x="0" y="0"/>
                </a:moveTo>
                <a:lnTo>
                  <a:pt x="1403730" y="0"/>
                </a:lnTo>
                <a:lnTo>
                  <a:pt x="1403730" y="952350"/>
                </a:lnTo>
                <a:lnTo>
                  <a:pt x="0" y="95235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58253" y="4192692"/>
            <a:ext cx="2073910" cy="452120"/>
          </a:xfrm>
          <a:custGeom>
            <a:avLst/>
            <a:gdLst/>
            <a:ahLst/>
            <a:cxnLst/>
            <a:rect l="l" t="t" r="r" b="b"/>
            <a:pathLst>
              <a:path w="2073909" h="452120">
                <a:moveTo>
                  <a:pt x="1036892" y="0"/>
                </a:moveTo>
                <a:lnTo>
                  <a:pt x="0" y="451608"/>
                </a:lnTo>
                <a:lnTo>
                  <a:pt x="2073785" y="451608"/>
                </a:lnTo>
                <a:lnTo>
                  <a:pt x="103689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359057" y="2833115"/>
            <a:ext cx="142240" cy="446405"/>
          </a:xfrm>
          <a:custGeom>
            <a:avLst/>
            <a:gdLst/>
            <a:ahLst/>
            <a:cxnLst/>
            <a:rect l="l" t="t" r="r" b="b"/>
            <a:pathLst>
              <a:path w="142240" h="446404">
                <a:moveTo>
                  <a:pt x="142222" y="3579"/>
                </a:moveTo>
                <a:lnTo>
                  <a:pt x="12185" y="446264"/>
                </a:lnTo>
                <a:lnTo>
                  <a:pt x="0" y="442685"/>
                </a:lnTo>
                <a:lnTo>
                  <a:pt x="130037" y="0"/>
                </a:lnTo>
                <a:lnTo>
                  <a:pt x="142222" y="3579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489101" y="2833099"/>
            <a:ext cx="142875" cy="443865"/>
          </a:xfrm>
          <a:custGeom>
            <a:avLst/>
            <a:gdLst/>
            <a:ahLst/>
            <a:cxnLst/>
            <a:rect l="l" t="t" r="r" b="b"/>
            <a:pathLst>
              <a:path w="142875" h="443864">
                <a:moveTo>
                  <a:pt x="12175" y="0"/>
                </a:moveTo>
                <a:lnTo>
                  <a:pt x="142766" y="440239"/>
                </a:lnTo>
                <a:lnTo>
                  <a:pt x="130591" y="443851"/>
                </a:lnTo>
                <a:lnTo>
                  <a:pt x="0" y="3611"/>
                </a:lnTo>
                <a:lnTo>
                  <a:pt x="12175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62939" y="3269191"/>
            <a:ext cx="134620" cy="60325"/>
          </a:xfrm>
          <a:custGeom>
            <a:avLst/>
            <a:gdLst/>
            <a:ahLst/>
            <a:cxnLst/>
            <a:rect l="l" t="t" r="r" b="b"/>
            <a:pathLst>
              <a:path w="134620" h="60325">
                <a:moveTo>
                  <a:pt x="4422" y="0"/>
                </a:moveTo>
                <a:lnTo>
                  <a:pt x="134460" y="48304"/>
                </a:lnTo>
                <a:lnTo>
                  <a:pt x="130037" y="60209"/>
                </a:lnTo>
                <a:lnTo>
                  <a:pt x="0" y="11905"/>
                </a:lnTo>
                <a:lnTo>
                  <a:pt x="4422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492984" y="3269188"/>
            <a:ext cx="135255" cy="60325"/>
          </a:xfrm>
          <a:custGeom>
            <a:avLst/>
            <a:gdLst/>
            <a:ahLst/>
            <a:cxnLst/>
            <a:rect l="l" t="t" r="r" b="b"/>
            <a:pathLst>
              <a:path w="135254" h="60325">
                <a:moveTo>
                  <a:pt x="134997" y="11911"/>
                </a:moveTo>
                <a:lnTo>
                  <a:pt x="4405" y="60215"/>
                </a:lnTo>
                <a:lnTo>
                  <a:pt x="0" y="48304"/>
                </a:lnTo>
                <a:lnTo>
                  <a:pt x="130591" y="0"/>
                </a:lnTo>
                <a:lnTo>
                  <a:pt x="134997" y="1191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488837" y="2844658"/>
            <a:ext cx="15240" cy="479425"/>
          </a:xfrm>
          <a:custGeom>
            <a:avLst/>
            <a:gdLst/>
            <a:ahLst/>
            <a:cxnLst/>
            <a:rect l="l" t="t" r="r" b="b"/>
            <a:pathLst>
              <a:path w="15240" h="479425">
                <a:moveTo>
                  <a:pt x="12699" y="0"/>
                </a:moveTo>
                <a:lnTo>
                  <a:pt x="14957" y="478760"/>
                </a:lnTo>
                <a:lnTo>
                  <a:pt x="2257" y="478820"/>
                </a:lnTo>
                <a:lnTo>
                  <a:pt x="0" y="59"/>
                </a:lnTo>
                <a:lnTo>
                  <a:pt x="1269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62964" y="3079225"/>
            <a:ext cx="264893" cy="20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93057" y="3012967"/>
            <a:ext cx="54610" cy="29845"/>
          </a:xfrm>
          <a:custGeom>
            <a:avLst/>
            <a:gdLst/>
            <a:ahLst/>
            <a:cxnLst/>
            <a:rect l="l" t="t" r="r" b="b"/>
            <a:pathLst>
              <a:path w="54609" h="29844">
                <a:moveTo>
                  <a:pt x="0" y="17731"/>
                </a:moveTo>
                <a:lnTo>
                  <a:pt x="49801" y="0"/>
                </a:lnTo>
                <a:lnTo>
                  <a:pt x="54061" y="11964"/>
                </a:lnTo>
                <a:lnTo>
                  <a:pt x="4259" y="29696"/>
                </a:lnTo>
                <a:lnTo>
                  <a:pt x="0" y="1773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492696" y="2921392"/>
            <a:ext cx="36830" cy="25400"/>
          </a:xfrm>
          <a:custGeom>
            <a:avLst/>
            <a:gdLst/>
            <a:ahLst/>
            <a:cxnLst/>
            <a:rect l="l" t="t" r="r" b="b"/>
            <a:pathLst>
              <a:path w="36829" h="25400">
                <a:moveTo>
                  <a:pt x="0" y="13451"/>
                </a:moveTo>
                <a:lnTo>
                  <a:pt x="31541" y="0"/>
                </a:lnTo>
                <a:lnTo>
                  <a:pt x="36523" y="11681"/>
                </a:lnTo>
                <a:lnTo>
                  <a:pt x="4982" y="25133"/>
                </a:lnTo>
                <a:lnTo>
                  <a:pt x="0" y="1345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436964" y="3006930"/>
            <a:ext cx="65405" cy="36195"/>
          </a:xfrm>
          <a:custGeom>
            <a:avLst/>
            <a:gdLst/>
            <a:ahLst/>
            <a:cxnLst/>
            <a:rect l="l" t="t" r="r" b="b"/>
            <a:pathLst>
              <a:path w="65404" h="36194">
                <a:moveTo>
                  <a:pt x="4669" y="0"/>
                </a:moveTo>
                <a:lnTo>
                  <a:pt x="64984" y="23846"/>
                </a:lnTo>
                <a:lnTo>
                  <a:pt x="60315" y="35656"/>
                </a:lnTo>
                <a:lnTo>
                  <a:pt x="0" y="11810"/>
                </a:lnTo>
                <a:lnTo>
                  <a:pt x="466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62827" y="2917712"/>
            <a:ext cx="42545" cy="34925"/>
          </a:xfrm>
          <a:custGeom>
            <a:avLst/>
            <a:gdLst/>
            <a:ahLst/>
            <a:cxnLst/>
            <a:rect l="l" t="t" r="r" b="b"/>
            <a:pathLst>
              <a:path w="42545" h="34925">
                <a:moveTo>
                  <a:pt x="7170" y="0"/>
                </a:moveTo>
                <a:lnTo>
                  <a:pt x="42031" y="23846"/>
                </a:lnTo>
                <a:lnTo>
                  <a:pt x="34861" y="34328"/>
                </a:lnTo>
                <a:lnTo>
                  <a:pt x="0" y="10482"/>
                </a:lnTo>
                <a:lnTo>
                  <a:pt x="717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248066" y="2560535"/>
            <a:ext cx="495902" cy="318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05510" y="3518279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271402" y="0"/>
                </a:moveTo>
                <a:lnTo>
                  <a:pt x="217257" y="0"/>
                </a:lnTo>
                <a:lnTo>
                  <a:pt x="164162" y="3036"/>
                </a:lnTo>
                <a:lnTo>
                  <a:pt x="114215" y="9109"/>
                </a:lnTo>
                <a:lnTo>
                  <a:pt x="69514" y="18219"/>
                </a:lnTo>
                <a:lnTo>
                  <a:pt x="23171" y="34701"/>
                </a:lnTo>
                <a:lnTo>
                  <a:pt x="0" y="53400"/>
                </a:lnTo>
                <a:lnTo>
                  <a:pt x="0" y="72840"/>
                </a:lnTo>
                <a:lnTo>
                  <a:pt x="69514" y="108021"/>
                </a:lnTo>
                <a:lnTo>
                  <a:pt x="114215" y="117131"/>
                </a:lnTo>
                <a:lnTo>
                  <a:pt x="164162" y="123204"/>
                </a:lnTo>
                <a:lnTo>
                  <a:pt x="217257" y="126241"/>
                </a:lnTo>
                <a:lnTo>
                  <a:pt x="271402" y="126241"/>
                </a:lnTo>
                <a:lnTo>
                  <a:pt x="324497" y="123204"/>
                </a:lnTo>
                <a:lnTo>
                  <a:pt x="374444" y="117131"/>
                </a:lnTo>
                <a:lnTo>
                  <a:pt x="419145" y="108021"/>
                </a:lnTo>
                <a:lnTo>
                  <a:pt x="465488" y="91540"/>
                </a:lnTo>
                <a:lnTo>
                  <a:pt x="488660" y="53400"/>
                </a:lnTo>
                <a:lnTo>
                  <a:pt x="465488" y="34701"/>
                </a:lnTo>
                <a:lnTo>
                  <a:pt x="419145" y="18219"/>
                </a:lnTo>
                <a:lnTo>
                  <a:pt x="374444" y="9109"/>
                </a:lnTo>
                <a:lnTo>
                  <a:pt x="324497" y="3036"/>
                </a:lnTo>
                <a:lnTo>
                  <a:pt x="27140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05509" y="3518279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419145" y="18219"/>
                </a:moveTo>
                <a:lnTo>
                  <a:pt x="465488" y="34700"/>
                </a:lnTo>
                <a:lnTo>
                  <a:pt x="488660" y="53400"/>
                </a:lnTo>
                <a:lnTo>
                  <a:pt x="488660" y="72840"/>
                </a:lnTo>
                <a:lnTo>
                  <a:pt x="419145" y="108021"/>
                </a:lnTo>
                <a:lnTo>
                  <a:pt x="374445" y="117131"/>
                </a:lnTo>
                <a:lnTo>
                  <a:pt x="324497" y="123204"/>
                </a:lnTo>
                <a:lnTo>
                  <a:pt x="271402" y="126240"/>
                </a:lnTo>
                <a:lnTo>
                  <a:pt x="217257" y="126240"/>
                </a:lnTo>
                <a:lnTo>
                  <a:pt x="164162" y="123204"/>
                </a:lnTo>
                <a:lnTo>
                  <a:pt x="114215" y="117131"/>
                </a:lnTo>
                <a:lnTo>
                  <a:pt x="69514" y="108021"/>
                </a:lnTo>
                <a:lnTo>
                  <a:pt x="23171" y="91540"/>
                </a:lnTo>
                <a:lnTo>
                  <a:pt x="0" y="72840"/>
                </a:lnTo>
                <a:lnTo>
                  <a:pt x="0" y="53400"/>
                </a:lnTo>
                <a:lnTo>
                  <a:pt x="69514" y="18219"/>
                </a:lnTo>
                <a:lnTo>
                  <a:pt x="114215" y="9109"/>
                </a:lnTo>
                <a:lnTo>
                  <a:pt x="164162" y="3036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036"/>
                </a:lnTo>
                <a:lnTo>
                  <a:pt x="374445" y="9109"/>
                </a:lnTo>
                <a:lnTo>
                  <a:pt x="419145" y="18219"/>
                </a:lnTo>
              </a:path>
            </a:pathLst>
          </a:custGeom>
          <a:ln w="1269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902612" y="3510845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397066" y="3510845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902612" y="3549227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 h="0">
                <a:moveTo>
                  <a:pt x="0" y="0"/>
                </a:moveTo>
                <a:lnTo>
                  <a:pt x="489938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896195" y="3420972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271403" y="0"/>
                </a:moveTo>
                <a:lnTo>
                  <a:pt x="217258" y="0"/>
                </a:lnTo>
                <a:lnTo>
                  <a:pt x="164163" y="3508"/>
                </a:lnTo>
                <a:lnTo>
                  <a:pt x="114216" y="10526"/>
                </a:lnTo>
                <a:lnTo>
                  <a:pt x="69515" y="21052"/>
                </a:lnTo>
                <a:lnTo>
                  <a:pt x="23171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515" y="124824"/>
                </a:lnTo>
                <a:lnTo>
                  <a:pt x="114216" y="135351"/>
                </a:lnTo>
                <a:lnTo>
                  <a:pt x="164163" y="142369"/>
                </a:lnTo>
                <a:lnTo>
                  <a:pt x="217258" y="145877"/>
                </a:lnTo>
                <a:lnTo>
                  <a:pt x="271403" y="145877"/>
                </a:lnTo>
                <a:lnTo>
                  <a:pt x="324498" y="142369"/>
                </a:lnTo>
                <a:lnTo>
                  <a:pt x="374445" y="135351"/>
                </a:lnTo>
                <a:lnTo>
                  <a:pt x="419146" y="124824"/>
                </a:lnTo>
                <a:lnTo>
                  <a:pt x="465489" y="105779"/>
                </a:lnTo>
                <a:lnTo>
                  <a:pt x="488660" y="84170"/>
                </a:lnTo>
                <a:lnTo>
                  <a:pt x="488660" y="61707"/>
                </a:lnTo>
                <a:lnTo>
                  <a:pt x="419146" y="21052"/>
                </a:lnTo>
                <a:lnTo>
                  <a:pt x="374445" y="10526"/>
                </a:lnTo>
                <a:lnTo>
                  <a:pt x="324498" y="3508"/>
                </a:lnTo>
                <a:lnTo>
                  <a:pt x="27140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896196" y="3420971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419145" y="21053"/>
                </a:moveTo>
                <a:lnTo>
                  <a:pt x="465488" y="40098"/>
                </a:lnTo>
                <a:lnTo>
                  <a:pt x="488660" y="61707"/>
                </a:lnTo>
                <a:lnTo>
                  <a:pt x="488660" y="84170"/>
                </a:lnTo>
                <a:lnTo>
                  <a:pt x="419145" y="124825"/>
                </a:lnTo>
                <a:lnTo>
                  <a:pt x="374445" y="135351"/>
                </a:lnTo>
                <a:lnTo>
                  <a:pt x="324497" y="142369"/>
                </a:lnTo>
                <a:lnTo>
                  <a:pt x="271402" y="145878"/>
                </a:lnTo>
                <a:lnTo>
                  <a:pt x="217257" y="145878"/>
                </a:lnTo>
                <a:lnTo>
                  <a:pt x="164162" y="142369"/>
                </a:lnTo>
                <a:lnTo>
                  <a:pt x="114215" y="135351"/>
                </a:lnTo>
                <a:lnTo>
                  <a:pt x="69514" y="124825"/>
                </a:lnTo>
                <a:lnTo>
                  <a:pt x="23171" y="105779"/>
                </a:lnTo>
                <a:lnTo>
                  <a:pt x="0" y="84170"/>
                </a:lnTo>
                <a:lnTo>
                  <a:pt x="0" y="61707"/>
                </a:lnTo>
                <a:lnTo>
                  <a:pt x="69514" y="21053"/>
                </a:lnTo>
                <a:lnTo>
                  <a:pt x="114215" y="10526"/>
                </a:lnTo>
                <a:lnTo>
                  <a:pt x="164162" y="3508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508"/>
                </a:lnTo>
                <a:lnTo>
                  <a:pt x="374445" y="10526"/>
                </a:lnTo>
                <a:lnTo>
                  <a:pt x="419145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017497" y="3439444"/>
            <a:ext cx="244477" cy="1188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903345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903345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900356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410614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900356" y="3922888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 h="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898829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7" y="0"/>
                </a:moveTo>
                <a:lnTo>
                  <a:pt x="224202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2"/>
                </a:lnTo>
                <a:lnTo>
                  <a:pt x="0" y="66453"/>
                </a:lnTo>
                <a:lnTo>
                  <a:pt x="0" y="90645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2" y="157099"/>
                </a:lnTo>
                <a:lnTo>
                  <a:pt x="280077" y="157099"/>
                </a:lnTo>
                <a:lnTo>
                  <a:pt x="334870" y="153321"/>
                </a:lnTo>
                <a:lnTo>
                  <a:pt x="386414" y="145763"/>
                </a:lnTo>
                <a:lnTo>
                  <a:pt x="432543" y="134427"/>
                </a:lnTo>
                <a:lnTo>
                  <a:pt x="480367" y="113916"/>
                </a:lnTo>
                <a:lnTo>
                  <a:pt x="504280" y="90645"/>
                </a:lnTo>
                <a:lnTo>
                  <a:pt x="504280" y="66453"/>
                </a:lnTo>
                <a:lnTo>
                  <a:pt x="432543" y="22672"/>
                </a:lnTo>
                <a:lnTo>
                  <a:pt x="386414" y="11336"/>
                </a:lnTo>
                <a:lnTo>
                  <a:pt x="334870" y="377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898829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017497" y="3805205"/>
            <a:ext cx="255748" cy="1202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577688" y="3382515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260678" y="0"/>
                </a:moveTo>
                <a:lnTo>
                  <a:pt x="209222" y="0"/>
                </a:lnTo>
                <a:lnTo>
                  <a:pt x="158763" y="2915"/>
                </a:lnTo>
                <a:lnTo>
                  <a:pt x="111296" y="8745"/>
                </a:lnTo>
                <a:lnTo>
                  <a:pt x="68815" y="17490"/>
                </a:lnTo>
                <a:lnTo>
                  <a:pt x="17203" y="37656"/>
                </a:lnTo>
                <a:lnTo>
                  <a:pt x="0" y="60595"/>
                </a:lnTo>
                <a:lnTo>
                  <a:pt x="17203" y="83534"/>
                </a:lnTo>
                <a:lnTo>
                  <a:pt x="68815" y="103700"/>
                </a:lnTo>
                <a:lnTo>
                  <a:pt x="111296" y="112445"/>
                </a:lnTo>
                <a:lnTo>
                  <a:pt x="158763" y="118276"/>
                </a:lnTo>
                <a:lnTo>
                  <a:pt x="209222" y="121191"/>
                </a:lnTo>
                <a:lnTo>
                  <a:pt x="260678" y="121191"/>
                </a:lnTo>
                <a:lnTo>
                  <a:pt x="311137" y="118276"/>
                </a:lnTo>
                <a:lnTo>
                  <a:pt x="358604" y="112445"/>
                </a:lnTo>
                <a:lnTo>
                  <a:pt x="401085" y="103700"/>
                </a:lnTo>
                <a:lnTo>
                  <a:pt x="452696" y="83534"/>
                </a:lnTo>
                <a:lnTo>
                  <a:pt x="469900" y="60595"/>
                </a:lnTo>
                <a:lnTo>
                  <a:pt x="452696" y="37656"/>
                </a:lnTo>
                <a:lnTo>
                  <a:pt x="401085" y="17490"/>
                </a:lnTo>
                <a:lnTo>
                  <a:pt x="358604" y="8745"/>
                </a:lnTo>
                <a:lnTo>
                  <a:pt x="311137" y="2915"/>
                </a:lnTo>
                <a:lnTo>
                  <a:pt x="26067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577689" y="3382515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401084" y="17490"/>
                </a:moveTo>
                <a:lnTo>
                  <a:pt x="452696" y="37656"/>
                </a:lnTo>
                <a:lnTo>
                  <a:pt x="469900" y="60595"/>
                </a:lnTo>
                <a:lnTo>
                  <a:pt x="452696" y="83534"/>
                </a:lnTo>
                <a:lnTo>
                  <a:pt x="401084" y="103700"/>
                </a:lnTo>
                <a:lnTo>
                  <a:pt x="358603" y="112446"/>
                </a:lnTo>
                <a:lnTo>
                  <a:pt x="311136" y="118276"/>
                </a:lnTo>
                <a:lnTo>
                  <a:pt x="260677" y="121191"/>
                </a:lnTo>
                <a:lnTo>
                  <a:pt x="209221" y="121191"/>
                </a:lnTo>
                <a:lnTo>
                  <a:pt x="158763" y="118276"/>
                </a:lnTo>
                <a:lnTo>
                  <a:pt x="111296" y="112446"/>
                </a:lnTo>
                <a:lnTo>
                  <a:pt x="68815" y="103700"/>
                </a:lnTo>
                <a:lnTo>
                  <a:pt x="17203" y="83534"/>
                </a:lnTo>
                <a:lnTo>
                  <a:pt x="0" y="60595"/>
                </a:lnTo>
                <a:lnTo>
                  <a:pt x="17203" y="37656"/>
                </a:lnTo>
                <a:lnTo>
                  <a:pt x="68815" y="17490"/>
                </a:lnTo>
                <a:lnTo>
                  <a:pt x="111296" y="8745"/>
                </a:lnTo>
                <a:lnTo>
                  <a:pt x="158763" y="2915"/>
                </a:lnTo>
                <a:lnTo>
                  <a:pt x="209221" y="0"/>
                </a:lnTo>
                <a:lnTo>
                  <a:pt x="260677" y="0"/>
                </a:lnTo>
                <a:lnTo>
                  <a:pt x="311136" y="2915"/>
                </a:lnTo>
                <a:lnTo>
                  <a:pt x="358603" y="8745"/>
                </a:lnTo>
                <a:lnTo>
                  <a:pt x="401084" y="1749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577689" y="3373120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1047307" y="3373120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577689" y="3410373"/>
            <a:ext cx="465455" cy="0"/>
          </a:xfrm>
          <a:custGeom>
            <a:avLst/>
            <a:gdLst/>
            <a:ahLst/>
            <a:cxnLst/>
            <a:rect l="l" t="t" r="r" b="b"/>
            <a:pathLst>
              <a:path w="465454" h="0">
                <a:moveTo>
                  <a:pt x="0" y="0"/>
                </a:moveTo>
                <a:lnTo>
                  <a:pt x="465101" y="0"/>
                </a:lnTo>
              </a:path>
            </a:pathLst>
          </a:custGeom>
          <a:ln w="74507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575925" y="3285492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257924" y="0"/>
                </a:moveTo>
                <a:lnTo>
                  <a:pt x="206468" y="0"/>
                </a:lnTo>
                <a:lnTo>
                  <a:pt x="156009" y="3400"/>
                </a:lnTo>
                <a:lnTo>
                  <a:pt x="108542" y="10202"/>
                </a:lnTo>
                <a:lnTo>
                  <a:pt x="66061" y="20405"/>
                </a:lnTo>
                <a:lnTo>
                  <a:pt x="22020" y="38864"/>
                </a:lnTo>
                <a:lnTo>
                  <a:pt x="0" y="59807"/>
                </a:lnTo>
                <a:lnTo>
                  <a:pt x="0" y="81580"/>
                </a:lnTo>
                <a:lnTo>
                  <a:pt x="66061" y="120984"/>
                </a:lnTo>
                <a:lnTo>
                  <a:pt x="108542" y="131186"/>
                </a:lnTo>
                <a:lnTo>
                  <a:pt x="156009" y="137988"/>
                </a:lnTo>
                <a:lnTo>
                  <a:pt x="206468" y="141389"/>
                </a:lnTo>
                <a:lnTo>
                  <a:pt x="257924" y="141389"/>
                </a:lnTo>
                <a:lnTo>
                  <a:pt x="308383" y="137988"/>
                </a:lnTo>
                <a:lnTo>
                  <a:pt x="355850" y="131186"/>
                </a:lnTo>
                <a:lnTo>
                  <a:pt x="398331" y="120984"/>
                </a:lnTo>
                <a:lnTo>
                  <a:pt x="442373" y="102524"/>
                </a:lnTo>
                <a:lnTo>
                  <a:pt x="464394" y="81580"/>
                </a:lnTo>
                <a:lnTo>
                  <a:pt x="464394" y="59807"/>
                </a:lnTo>
                <a:lnTo>
                  <a:pt x="398331" y="20405"/>
                </a:lnTo>
                <a:lnTo>
                  <a:pt x="355850" y="10202"/>
                </a:lnTo>
                <a:lnTo>
                  <a:pt x="308383" y="3400"/>
                </a:lnTo>
                <a:lnTo>
                  <a:pt x="257924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575925" y="3285492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398332" y="20405"/>
                </a:moveTo>
                <a:lnTo>
                  <a:pt x="442373" y="38864"/>
                </a:lnTo>
                <a:lnTo>
                  <a:pt x="464394" y="59808"/>
                </a:lnTo>
                <a:lnTo>
                  <a:pt x="464394" y="81581"/>
                </a:lnTo>
                <a:lnTo>
                  <a:pt x="398332" y="120984"/>
                </a:lnTo>
                <a:lnTo>
                  <a:pt x="355851" y="131187"/>
                </a:lnTo>
                <a:lnTo>
                  <a:pt x="308384" y="137988"/>
                </a:lnTo>
                <a:lnTo>
                  <a:pt x="257925" y="141389"/>
                </a:lnTo>
                <a:lnTo>
                  <a:pt x="206469" y="141389"/>
                </a:lnTo>
                <a:lnTo>
                  <a:pt x="156010" y="137988"/>
                </a:lnTo>
                <a:lnTo>
                  <a:pt x="108543" y="131187"/>
                </a:lnTo>
                <a:lnTo>
                  <a:pt x="66062" y="120984"/>
                </a:lnTo>
                <a:lnTo>
                  <a:pt x="22020" y="102525"/>
                </a:lnTo>
                <a:lnTo>
                  <a:pt x="0" y="81581"/>
                </a:lnTo>
                <a:lnTo>
                  <a:pt x="0" y="59808"/>
                </a:lnTo>
                <a:lnTo>
                  <a:pt x="66062" y="20405"/>
                </a:lnTo>
                <a:lnTo>
                  <a:pt x="108543" y="10202"/>
                </a:lnTo>
                <a:lnTo>
                  <a:pt x="156010" y="3400"/>
                </a:lnTo>
                <a:lnTo>
                  <a:pt x="206469" y="0"/>
                </a:lnTo>
                <a:lnTo>
                  <a:pt x="257925" y="0"/>
                </a:lnTo>
                <a:lnTo>
                  <a:pt x="308384" y="3400"/>
                </a:lnTo>
                <a:lnTo>
                  <a:pt x="355851" y="10202"/>
                </a:lnTo>
                <a:lnTo>
                  <a:pt x="398332" y="20405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685801" y="3301724"/>
            <a:ext cx="233205" cy="1111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702597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0702597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699608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1209866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699608" y="3922888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 h="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0698083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6" y="0"/>
                </a:moveTo>
                <a:lnTo>
                  <a:pt x="224201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2"/>
                </a:lnTo>
                <a:lnTo>
                  <a:pt x="0" y="66453"/>
                </a:lnTo>
                <a:lnTo>
                  <a:pt x="0" y="90645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1" y="157099"/>
                </a:lnTo>
                <a:lnTo>
                  <a:pt x="280076" y="157099"/>
                </a:lnTo>
                <a:lnTo>
                  <a:pt x="334869" y="153321"/>
                </a:lnTo>
                <a:lnTo>
                  <a:pt x="386412" y="145763"/>
                </a:lnTo>
                <a:lnTo>
                  <a:pt x="432542" y="134427"/>
                </a:lnTo>
                <a:lnTo>
                  <a:pt x="480366" y="113916"/>
                </a:lnTo>
                <a:lnTo>
                  <a:pt x="504278" y="90645"/>
                </a:lnTo>
                <a:lnTo>
                  <a:pt x="504278" y="66453"/>
                </a:lnTo>
                <a:lnTo>
                  <a:pt x="432542" y="22672"/>
                </a:lnTo>
                <a:lnTo>
                  <a:pt x="386412" y="11336"/>
                </a:lnTo>
                <a:lnTo>
                  <a:pt x="334869" y="3778"/>
                </a:lnTo>
                <a:lnTo>
                  <a:pt x="280076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0698083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0816749" y="3805205"/>
            <a:ext cx="255748" cy="1202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697586" y="351573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1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71221"/>
                </a:lnTo>
                <a:lnTo>
                  <a:pt x="486429" y="52214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697586" y="351573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694703" y="3505200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186898" y="3505200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694703" y="3543581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 h="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693070" y="3416738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5"/>
                </a:lnTo>
                <a:lnTo>
                  <a:pt x="113693" y="135351"/>
                </a:lnTo>
                <a:lnTo>
                  <a:pt x="163412" y="142369"/>
                </a:lnTo>
                <a:lnTo>
                  <a:pt x="216265" y="145877"/>
                </a:lnTo>
                <a:lnTo>
                  <a:pt x="270163" y="145877"/>
                </a:lnTo>
                <a:lnTo>
                  <a:pt x="323016" y="142369"/>
                </a:lnTo>
                <a:lnTo>
                  <a:pt x="372735" y="135351"/>
                </a:lnTo>
                <a:lnTo>
                  <a:pt x="417231" y="124825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693070" y="3416738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809594" y="3432671"/>
            <a:ext cx="246315" cy="1134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261835" y="515036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1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71221"/>
                </a:lnTo>
                <a:lnTo>
                  <a:pt x="486429" y="52214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261835" y="515036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258952" y="5138701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751147" y="5138701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258952" y="5177084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 h="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5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257882" y="5048829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5"/>
                </a:lnTo>
                <a:lnTo>
                  <a:pt x="113693" y="135352"/>
                </a:lnTo>
                <a:lnTo>
                  <a:pt x="163412" y="142369"/>
                </a:lnTo>
                <a:lnTo>
                  <a:pt x="216265" y="145878"/>
                </a:lnTo>
                <a:lnTo>
                  <a:pt x="270163" y="145878"/>
                </a:lnTo>
                <a:lnTo>
                  <a:pt x="323016" y="142369"/>
                </a:lnTo>
                <a:lnTo>
                  <a:pt x="372735" y="135352"/>
                </a:lnTo>
                <a:lnTo>
                  <a:pt x="417231" y="124825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257883" y="5048829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373843" y="5067301"/>
            <a:ext cx="244469" cy="1165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762434" y="5181600"/>
            <a:ext cx="966469" cy="2540"/>
          </a:xfrm>
          <a:custGeom>
            <a:avLst/>
            <a:gdLst/>
            <a:ahLst/>
            <a:cxnLst/>
            <a:rect l="l" t="t" r="r" b="b"/>
            <a:pathLst>
              <a:path w="966470" h="2539">
                <a:moveTo>
                  <a:pt x="0" y="0"/>
                </a:moveTo>
                <a:lnTo>
                  <a:pt x="966331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624224" y="5042513"/>
            <a:ext cx="4183513" cy="31614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9182382" y="3542452"/>
            <a:ext cx="725170" cy="5080"/>
          </a:xfrm>
          <a:custGeom>
            <a:avLst/>
            <a:gdLst/>
            <a:ahLst/>
            <a:cxnLst/>
            <a:rect l="l" t="t" r="r" b="b"/>
            <a:pathLst>
              <a:path w="725170" h="5079">
                <a:moveTo>
                  <a:pt x="0" y="0"/>
                </a:moveTo>
                <a:lnTo>
                  <a:pt x="72476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566008" y="3298612"/>
            <a:ext cx="217170" cy="117475"/>
          </a:xfrm>
          <a:custGeom>
            <a:avLst/>
            <a:gdLst/>
            <a:ahLst/>
            <a:cxnLst/>
            <a:rect l="l" t="t" r="r" b="b"/>
            <a:pathLst>
              <a:path w="217170" h="117475">
                <a:moveTo>
                  <a:pt x="0" y="0"/>
                </a:moveTo>
                <a:lnTo>
                  <a:pt x="216746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048392" y="3145952"/>
            <a:ext cx="106297" cy="1255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612720" y="3145952"/>
            <a:ext cx="108544" cy="1255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808847" y="3122526"/>
            <a:ext cx="183401" cy="1153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518400" y="3040534"/>
            <a:ext cx="735965" cy="197485"/>
          </a:xfrm>
          <a:custGeom>
            <a:avLst/>
            <a:gdLst/>
            <a:ahLst/>
            <a:cxnLst/>
            <a:rect l="l" t="t" r="r" b="b"/>
            <a:pathLst>
              <a:path w="735965" h="197485">
                <a:moveTo>
                  <a:pt x="233557" y="87397"/>
                </a:moveTo>
                <a:lnTo>
                  <a:pt x="145972" y="87397"/>
                </a:lnTo>
                <a:lnTo>
                  <a:pt x="160195" y="89199"/>
                </a:lnTo>
                <a:lnTo>
                  <a:pt x="174417" y="94606"/>
                </a:lnTo>
                <a:lnTo>
                  <a:pt x="208104" y="129745"/>
                </a:lnTo>
                <a:lnTo>
                  <a:pt x="220830" y="170290"/>
                </a:lnTo>
                <a:lnTo>
                  <a:pt x="222327" y="196420"/>
                </a:lnTo>
                <a:lnTo>
                  <a:pt x="306917" y="197321"/>
                </a:lnTo>
                <a:lnTo>
                  <a:pt x="292693" y="162181"/>
                </a:lnTo>
                <a:lnTo>
                  <a:pt x="288950" y="155874"/>
                </a:lnTo>
                <a:lnTo>
                  <a:pt x="284459" y="149567"/>
                </a:lnTo>
                <a:lnTo>
                  <a:pt x="281465" y="143261"/>
                </a:lnTo>
                <a:lnTo>
                  <a:pt x="267990" y="142359"/>
                </a:lnTo>
                <a:lnTo>
                  <a:pt x="256762" y="142359"/>
                </a:lnTo>
                <a:lnTo>
                  <a:pt x="250024" y="130646"/>
                </a:lnTo>
                <a:lnTo>
                  <a:pt x="258259" y="119834"/>
                </a:lnTo>
                <a:lnTo>
                  <a:pt x="279406" y="119834"/>
                </a:lnTo>
                <a:lnTo>
                  <a:pt x="280716" y="113527"/>
                </a:lnTo>
                <a:lnTo>
                  <a:pt x="285607" y="100912"/>
                </a:lnTo>
                <a:lnTo>
                  <a:pt x="246282" y="100912"/>
                </a:lnTo>
                <a:lnTo>
                  <a:pt x="238047" y="100012"/>
                </a:lnTo>
                <a:lnTo>
                  <a:pt x="232059" y="98210"/>
                </a:lnTo>
                <a:lnTo>
                  <a:pt x="229812" y="94606"/>
                </a:lnTo>
                <a:lnTo>
                  <a:pt x="232059" y="88299"/>
                </a:lnTo>
                <a:lnTo>
                  <a:pt x="233557" y="87397"/>
                </a:lnTo>
                <a:close/>
              </a:path>
              <a:path w="735965" h="197485">
                <a:moveTo>
                  <a:pt x="416745" y="16217"/>
                </a:moveTo>
                <a:lnTo>
                  <a:pt x="277722" y="16217"/>
                </a:lnTo>
                <a:lnTo>
                  <a:pt x="398242" y="23426"/>
                </a:lnTo>
                <a:lnTo>
                  <a:pt x="486575" y="124339"/>
                </a:lnTo>
                <a:lnTo>
                  <a:pt x="480587" y="143261"/>
                </a:lnTo>
                <a:lnTo>
                  <a:pt x="476095" y="160379"/>
                </a:lnTo>
                <a:lnTo>
                  <a:pt x="473100" y="177499"/>
                </a:lnTo>
                <a:lnTo>
                  <a:pt x="472352" y="193716"/>
                </a:lnTo>
                <a:lnTo>
                  <a:pt x="509032" y="193716"/>
                </a:lnTo>
                <a:lnTo>
                  <a:pt x="510529" y="169390"/>
                </a:lnTo>
                <a:lnTo>
                  <a:pt x="515020" y="147765"/>
                </a:lnTo>
                <a:lnTo>
                  <a:pt x="541969" y="103615"/>
                </a:lnTo>
                <a:lnTo>
                  <a:pt x="580147" y="87397"/>
                </a:lnTo>
                <a:lnTo>
                  <a:pt x="666234" y="87397"/>
                </a:lnTo>
                <a:lnTo>
                  <a:pt x="663239" y="85595"/>
                </a:lnTo>
                <a:lnTo>
                  <a:pt x="652010" y="80190"/>
                </a:lnTo>
                <a:lnTo>
                  <a:pt x="640033" y="75684"/>
                </a:lnTo>
                <a:lnTo>
                  <a:pt x="476843" y="75684"/>
                </a:lnTo>
                <a:lnTo>
                  <a:pt x="416957" y="24326"/>
                </a:lnTo>
                <a:lnTo>
                  <a:pt x="441662" y="24326"/>
                </a:lnTo>
                <a:lnTo>
                  <a:pt x="426689" y="18920"/>
                </a:lnTo>
                <a:lnTo>
                  <a:pt x="416745" y="16217"/>
                </a:lnTo>
                <a:close/>
              </a:path>
              <a:path w="735965" h="197485">
                <a:moveTo>
                  <a:pt x="246282" y="82892"/>
                </a:moveTo>
                <a:lnTo>
                  <a:pt x="23205" y="82892"/>
                </a:lnTo>
                <a:lnTo>
                  <a:pt x="11977" y="83793"/>
                </a:lnTo>
                <a:lnTo>
                  <a:pt x="0" y="83793"/>
                </a:lnTo>
                <a:lnTo>
                  <a:pt x="1497" y="93704"/>
                </a:lnTo>
                <a:lnTo>
                  <a:pt x="3742" y="101814"/>
                </a:lnTo>
                <a:lnTo>
                  <a:pt x="7485" y="108121"/>
                </a:lnTo>
                <a:lnTo>
                  <a:pt x="10480" y="114428"/>
                </a:lnTo>
                <a:lnTo>
                  <a:pt x="12725" y="120735"/>
                </a:lnTo>
                <a:lnTo>
                  <a:pt x="11977" y="128844"/>
                </a:lnTo>
                <a:lnTo>
                  <a:pt x="8234" y="138755"/>
                </a:lnTo>
                <a:lnTo>
                  <a:pt x="748" y="152270"/>
                </a:lnTo>
                <a:lnTo>
                  <a:pt x="2994" y="157676"/>
                </a:lnTo>
                <a:lnTo>
                  <a:pt x="7485" y="160379"/>
                </a:lnTo>
                <a:lnTo>
                  <a:pt x="10480" y="164885"/>
                </a:lnTo>
                <a:lnTo>
                  <a:pt x="6737" y="174796"/>
                </a:lnTo>
                <a:lnTo>
                  <a:pt x="70366" y="184707"/>
                </a:lnTo>
                <a:lnTo>
                  <a:pt x="77102" y="142359"/>
                </a:lnTo>
                <a:lnTo>
                  <a:pt x="105549" y="100912"/>
                </a:lnTo>
                <a:lnTo>
                  <a:pt x="145972" y="87397"/>
                </a:lnTo>
                <a:lnTo>
                  <a:pt x="233557" y="87397"/>
                </a:lnTo>
                <a:lnTo>
                  <a:pt x="238047" y="84695"/>
                </a:lnTo>
                <a:lnTo>
                  <a:pt x="246282" y="82892"/>
                </a:lnTo>
                <a:close/>
              </a:path>
              <a:path w="735965" h="197485">
                <a:moveTo>
                  <a:pt x="666234" y="87397"/>
                </a:moveTo>
                <a:lnTo>
                  <a:pt x="580147" y="87397"/>
                </a:lnTo>
                <a:lnTo>
                  <a:pt x="593622" y="88299"/>
                </a:lnTo>
                <a:lnTo>
                  <a:pt x="607095" y="92803"/>
                </a:lnTo>
                <a:lnTo>
                  <a:pt x="638536" y="121636"/>
                </a:lnTo>
                <a:lnTo>
                  <a:pt x="652010" y="178400"/>
                </a:lnTo>
                <a:lnTo>
                  <a:pt x="725371" y="178400"/>
                </a:lnTo>
                <a:lnTo>
                  <a:pt x="730611" y="169390"/>
                </a:lnTo>
                <a:lnTo>
                  <a:pt x="732483" y="164885"/>
                </a:lnTo>
                <a:lnTo>
                  <a:pt x="692434" y="164885"/>
                </a:lnTo>
                <a:lnTo>
                  <a:pt x="683450" y="162181"/>
                </a:lnTo>
                <a:lnTo>
                  <a:pt x="675217" y="158577"/>
                </a:lnTo>
                <a:lnTo>
                  <a:pt x="666982" y="153172"/>
                </a:lnTo>
                <a:lnTo>
                  <a:pt x="730611" y="142359"/>
                </a:lnTo>
                <a:lnTo>
                  <a:pt x="719382" y="129745"/>
                </a:lnTo>
                <a:lnTo>
                  <a:pt x="708154" y="118932"/>
                </a:lnTo>
                <a:lnTo>
                  <a:pt x="697674" y="109021"/>
                </a:lnTo>
                <a:lnTo>
                  <a:pt x="686445" y="100012"/>
                </a:lnTo>
                <a:lnTo>
                  <a:pt x="675217" y="92803"/>
                </a:lnTo>
                <a:lnTo>
                  <a:pt x="666234" y="87397"/>
                </a:lnTo>
                <a:close/>
              </a:path>
              <a:path w="735965" h="197485">
                <a:moveTo>
                  <a:pt x="735851" y="152270"/>
                </a:moveTo>
                <a:lnTo>
                  <a:pt x="728365" y="157676"/>
                </a:lnTo>
                <a:lnTo>
                  <a:pt x="719382" y="161281"/>
                </a:lnTo>
                <a:lnTo>
                  <a:pt x="711147" y="163983"/>
                </a:lnTo>
                <a:lnTo>
                  <a:pt x="701417" y="164885"/>
                </a:lnTo>
                <a:lnTo>
                  <a:pt x="732483" y="164885"/>
                </a:lnTo>
                <a:lnTo>
                  <a:pt x="735851" y="156776"/>
                </a:lnTo>
                <a:lnTo>
                  <a:pt x="735851" y="152270"/>
                </a:lnTo>
                <a:close/>
              </a:path>
              <a:path w="735965" h="197485">
                <a:moveTo>
                  <a:pt x="279406" y="119834"/>
                </a:moveTo>
                <a:lnTo>
                  <a:pt x="266492" y="119834"/>
                </a:lnTo>
                <a:lnTo>
                  <a:pt x="259756" y="130646"/>
                </a:lnTo>
                <a:lnTo>
                  <a:pt x="267990" y="142359"/>
                </a:lnTo>
                <a:lnTo>
                  <a:pt x="281465" y="143261"/>
                </a:lnTo>
                <a:lnTo>
                  <a:pt x="279219" y="134250"/>
                </a:lnTo>
                <a:lnTo>
                  <a:pt x="278470" y="124339"/>
                </a:lnTo>
                <a:lnTo>
                  <a:pt x="279406" y="119834"/>
                </a:lnTo>
                <a:close/>
              </a:path>
              <a:path w="735965" h="197485">
                <a:moveTo>
                  <a:pt x="285957" y="100012"/>
                </a:moveTo>
                <a:lnTo>
                  <a:pt x="282213" y="100012"/>
                </a:lnTo>
                <a:lnTo>
                  <a:pt x="275476" y="100912"/>
                </a:lnTo>
                <a:lnTo>
                  <a:pt x="285607" y="100912"/>
                </a:lnTo>
                <a:lnTo>
                  <a:pt x="285957" y="100012"/>
                </a:lnTo>
                <a:close/>
              </a:path>
              <a:path w="735965" h="197485">
                <a:moveTo>
                  <a:pt x="308414" y="0"/>
                </a:moveTo>
                <a:lnTo>
                  <a:pt x="261252" y="4504"/>
                </a:lnTo>
                <a:lnTo>
                  <a:pt x="215590" y="17118"/>
                </a:lnTo>
                <a:lnTo>
                  <a:pt x="171424" y="38742"/>
                </a:lnTo>
                <a:lnTo>
                  <a:pt x="160944" y="45050"/>
                </a:lnTo>
                <a:lnTo>
                  <a:pt x="139984" y="55862"/>
                </a:lnTo>
                <a:lnTo>
                  <a:pt x="129504" y="60366"/>
                </a:lnTo>
                <a:lnTo>
                  <a:pt x="119772" y="63971"/>
                </a:lnTo>
                <a:lnTo>
                  <a:pt x="109292" y="68477"/>
                </a:lnTo>
                <a:lnTo>
                  <a:pt x="77852" y="76586"/>
                </a:lnTo>
                <a:lnTo>
                  <a:pt x="67372" y="78388"/>
                </a:lnTo>
                <a:lnTo>
                  <a:pt x="56142" y="80190"/>
                </a:lnTo>
                <a:lnTo>
                  <a:pt x="45662" y="81991"/>
                </a:lnTo>
                <a:lnTo>
                  <a:pt x="34434" y="82892"/>
                </a:lnTo>
                <a:lnTo>
                  <a:pt x="256012" y="82892"/>
                </a:lnTo>
                <a:lnTo>
                  <a:pt x="276225" y="84695"/>
                </a:lnTo>
                <a:lnTo>
                  <a:pt x="284459" y="87397"/>
                </a:lnTo>
                <a:lnTo>
                  <a:pt x="289699" y="90101"/>
                </a:lnTo>
                <a:lnTo>
                  <a:pt x="292693" y="81991"/>
                </a:lnTo>
                <a:lnTo>
                  <a:pt x="282962" y="80190"/>
                </a:lnTo>
                <a:lnTo>
                  <a:pt x="281663" y="64872"/>
                </a:lnTo>
                <a:lnTo>
                  <a:pt x="222327" y="64872"/>
                </a:lnTo>
                <a:lnTo>
                  <a:pt x="214092" y="38742"/>
                </a:lnTo>
                <a:lnTo>
                  <a:pt x="259756" y="38742"/>
                </a:lnTo>
                <a:lnTo>
                  <a:pt x="279219" y="36040"/>
                </a:lnTo>
                <a:lnTo>
                  <a:pt x="277722" y="16217"/>
                </a:lnTo>
                <a:lnTo>
                  <a:pt x="416745" y="16217"/>
                </a:lnTo>
                <a:lnTo>
                  <a:pt x="403482" y="12613"/>
                </a:lnTo>
                <a:lnTo>
                  <a:pt x="379528" y="7207"/>
                </a:lnTo>
                <a:lnTo>
                  <a:pt x="355574" y="2702"/>
                </a:lnTo>
                <a:lnTo>
                  <a:pt x="332367" y="900"/>
                </a:lnTo>
                <a:lnTo>
                  <a:pt x="308414" y="0"/>
                </a:lnTo>
                <a:close/>
              </a:path>
              <a:path w="735965" h="197485">
                <a:moveTo>
                  <a:pt x="441662" y="24326"/>
                </a:moveTo>
                <a:lnTo>
                  <a:pt x="416957" y="24326"/>
                </a:lnTo>
                <a:lnTo>
                  <a:pt x="436420" y="33337"/>
                </a:lnTo>
                <a:lnTo>
                  <a:pt x="454386" y="41446"/>
                </a:lnTo>
                <a:lnTo>
                  <a:pt x="470107" y="49555"/>
                </a:lnTo>
                <a:lnTo>
                  <a:pt x="483580" y="55862"/>
                </a:lnTo>
                <a:lnTo>
                  <a:pt x="495557" y="62169"/>
                </a:lnTo>
                <a:lnTo>
                  <a:pt x="506037" y="67575"/>
                </a:lnTo>
                <a:lnTo>
                  <a:pt x="514272" y="72080"/>
                </a:lnTo>
                <a:lnTo>
                  <a:pt x="520260" y="75684"/>
                </a:lnTo>
                <a:lnTo>
                  <a:pt x="535981" y="72080"/>
                </a:lnTo>
                <a:lnTo>
                  <a:pt x="515020" y="59466"/>
                </a:lnTo>
                <a:lnTo>
                  <a:pt x="494060" y="47753"/>
                </a:lnTo>
                <a:lnTo>
                  <a:pt x="471603" y="36940"/>
                </a:lnTo>
                <a:lnTo>
                  <a:pt x="449146" y="27029"/>
                </a:lnTo>
                <a:lnTo>
                  <a:pt x="441662" y="24326"/>
                </a:lnTo>
                <a:close/>
              </a:path>
              <a:path w="735965" h="197485">
                <a:moveTo>
                  <a:pt x="590627" y="67575"/>
                </a:moveTo>
                <a:lnTo>
                  <a:pt x="577902" y="67575"/>
                </a:lnTo>
                <a:lnTo>
                  <a:pt x="564427" y="68477"/>
                </a:lnTo>
                <a:lnTo>
                  <a:pt x="535981" y="72080"/>
                </a:lnTo>
                <a:lnTo>
                  <a:pt x="520260" y="75684"/>
                </a:lnTo>
                <a:lnTo>
                  <a:pt x="640033" y="75684"/>
                </a:lnTo>
                <a:lnTo>
                  <a:pt x="616079" y="70277"/>
                </a:lnTo>
                <a:lnTo>
                  <a:pt x="603352" y="68477"/>
                </a:lnTo>
                <a:lnTo>
                  <a:pt x="590627" y="67575"/>
                </a:lnTo>
                <a:close/>
              </a:path>
              <a:path w="735965" h="197485">
                <a:moveTo>
                  <a:pt x="232059" y="38742"/>
                </a:moveTo>
                <a:lnTo>
                  <a:pt x="224572" y="38742"/>
                </a:lnTo>
                <a:lnTo>
                  <a:pt x="232059" y="64872"/>
                </a:lnTo>
                <a:lnTo>
                  <a:pt x="240292" y="64872"/>
                </a:lnTo>
                <a:lnTo>
                  <a:pt x="232059" y="38742"/>
                </a:lnTo>
                <a:close/>
              </a:path>
              <a:path w="735965" h="197485">
                <a:moveTo>
                  <a:pt x="250024" y="38742"/>
                </a:moveTo>
                <a:lnTo>
                  <a:pt x="241790" y="38742"/>
                </a:lnTo>
                <a:lnTo>
                  <a:pt x="250024" y="64872"/>
                </a:lnTo>
                <a:lnTo>
                  <a:pt x="256762" y="64872"/>
                </a:lnTo>
                <a:lnTo>
                  <a:pt x="250024" y="38742"/>
                </a:lnTo>
                <a:close/>
              </a:path>
              <a:path w="735965" h="197485">
                <a:moveTo>
                  <a:pt x="279219" y="36040"/>
                </a:moveTo>
                <a:lnTo>
                  <a:pt x="259756" y="38742"/>
                </a:lnTo>
                <a:lnTo>
                  <a:pt x="267242" y="64872"/>
                </a:lnTo>
                <a:lnTo>
                  <a:pt x="281663" y="64872"/>
                </a:lnTo>
                <a:lnTo>
                  <a:pt x="279219" y="36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318250" y="3087115"/>
            <a:ext cx="133350" cy="15240"/>
          </a:xfrm>
          <a:custGeom>
            <a:avLst/>
            <a:gdLst/>
            <a:ahLst/>
            <a:cxnLst/>
            <a:rect l="l" t="t" r="r" b="b"/>
            <a:pathLst>
              <a:path w="133350" h="15239">
                <a:moveTo>
                  <a:pt x="133078" y="12698"/>
                </a:moveTo>
                <a:lnTo>
                  <a:pt x="215" y="14955"/>
                </a:lnTo>
                <a:lnTo>
                  <a:pt x="0" y="2257"/>
                </a:lnTo>
                <a:lnTo>
                  <a:pt x="132862" y="0"/>
                </a:lnTo>
                <a:lnTo>
                  <a:pt x="133078" y="12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269978" y="3044805"/>
            <a:ext cx="217804" cy="15240"/>
          </a:xfrm>
          <a:custGeom>
            <a:avLst/>
            <a:gdLst/>
            <a:ahLst/>
            <a:cxnLst/>
            <a:rect l="l" t="t" r="r" b="b"/>
            <a:pathLst>
              <a:path w="217804" h="15239">
                <a:moveTo>
                  <a:pt x="217543" y="12699"/>
                </a:moveTo>
                <a:lnTo>
                  <a:pt x="131" y="14957"/>
                </a:lnTo>
                <a:lnTo>
                  <a:pt x="0" y="2257"/>
                </a:lnTo>
                <a:lnTo>
                  <a:pt x="217411" y="0"/>
                </a:lnTo>
                <a:lnTo>
                  <a:pt x="217543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670800" y="2605476"/>
            <a:ext cx="517312" cy="3790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752541" y="2354670"/>
            <a:ext cx="578854" cy="6007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723424" y="4411209"/>
            <a:ext cx="468075" cy="49099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331200" y="4461179"/>
            <a:ext cx="462518" cy="6048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0686061" y="7766322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3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0829055" y="7370512"/>
            <a:ext cx="130175" cy="399415"/>
          </a:xfrm>
          <a:custGeom>
            <a:avLst/>
            <a:gdLst/>
            <a:ahLst/>
            <a:cxnLst/>
            <a:rect l="l" t="t" r="r" b="b"/>
            <a:pathLst>
              <a:path w="130175" h="399415">
                <a:moveTo>
                  <a:pt x="0" y="0"/>
                </a:moveTo>
                <a:lnTo>
                  <a:pt x="129821" y="0"/>
                </a:lnTo>
                <a:lnTo>
                  <a:pt x="12982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0687943" y="7483841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1" y="0"/>
                </a:lnTo>
                <a:lnTo>
                  <a:pt x="17874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0687943" y="7483841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0" y="0"/>
                </a:lnTo>
                <a:lnTo>
                  <a:pt x="178740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0686061" y="7367129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3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0686061" y="7367129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108720" y="0"/>
                </a:moveTo>
                <a:lnTo>
                  <a:pt x="0" y="120096"/>
                </a:lnTo>
                <a:lnTo>
                  <a:pt x="173501" y="120096"/>
                </a:lnTo>
                <a:lnTo>
                  <a:pt x="282222" y="0"/>
                </a:lnTo>
                <a:lnTo>
                  <a:pt x="10872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0961935" y="7375549"/>
            <a:ext cx="15240" cy="391160"/>
          </a:xfrm>
          <a:custGeom>
            <a:avLst/>
            <a:gdLst/>
            <a:ahLst/>
            <a:cxnLst/>
            <a:rect l="l" t="t" r="r" b="b"/>
            <a:pathLst>
              <a:path w="15240" h="391159">
                <a:moveTo>
                  <a:pt x="12699" y="0"/>
                </a:moveTo>
                <a:lnTo>
                  <a:pt x="14957" y="390735"/>
                </a:lnTo>
                <a:lnTo>
                  <a:pt x="2257" y="390808"/>
                </a:lnTo>
                <a:lnTo>
                  <a:pt x="0" y="73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0861895" y="7762152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59" h="125095">
                <a:moveTo>
                  <a:pt x="111179" y="8338"/>
                </a:moveTo>
                <a:lnTo>
                  <a:pt x="9579" y="125051"/>
                </a:lnTo>
                <a:lnTo>
                  <a:pt x="0" y="116713"/>
                </a:lnTo>
                <a:lnTo>
                  <a:pt x="101600" y="0"/>
                </a:lnTo>
                <a:lnTo>
                  <a:pt x="111179" y="8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0710520" y="7536278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2" y="0"/>
                </a:lnTo>
                <a:lnTo>
                  <a:pt x="118532" y="230042"/>
                </a:lnTo>
                <a:lnTo>
                  <a:pt x="0" y="23004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0710520" y="7536278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3" y="0"/>
                </a:lnTo>
                <a:lnTo>
                  <a:pt x="118533" y="230043"/>
                </a:lnTo>
                <a:lnTo>
                  <a:pt x="0" y="2300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0727455" y="7646226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81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785100" y="6937791"/>
            <a:ext cx="475019" cy="4028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394700" y="7306091"/>
            <a:ext cx="957619" cy="4028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174212" y="7484485"/>
            <a:ext cx="387672" cy="47841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013700" y="6493291"/>
            <a:ext cx="1251795" cy="61151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539577" y="7211343"/>
            <a:ext cx="576113" cy="79925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1264900" y="746270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9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1420683" y="7018711"/>
            <a:ext cx="136525" cy="448309"/>
          </a:xfrm>
          <a:custGeom>
            <a:avLst/>
            <a:gdLst/>
            <a:ahLst/>
            <a:cxnLst/>
            <a:rect l="l" t="t" r="r" b="b"/>
            <a:pathLst>
              <a:path w="136525" h="448309">
                <a:moveTo>
                  <a:pt x="0" y="0"/>
                </a:moveTo>
                <a:lnTo>
                  <a:pt x="136052" y="0"/>
                </a:lnTo>
                <a:lnTo>
                  <a:pt x="136052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1272797" y="7145838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19" y="0"/>
                </a:lnTo>
                <a:lnTo>
                  <a:pt x="187319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1272797" y="7145838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20" y="0"/>
                </a:lnTo>
                <a:lnTo>
                  <a:pt x="187320" y="447790"/>
                </a:lnTo>
                <a:lnTo>
                  <a:pt x="0" y="4477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1264900" y="701491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9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1264900" y="701491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113939" y="0"/>
                </a:moveTo>
                <a:lnTo>
                  <a:pt x="0" y="134716"/>
                </a:lnTo>
                <a:lnTo>
                  <a:pt x="181829" y="134716"/>
                </a:lnTo>
                <a:lnTo>
                  <a:pt x="295768" y="0"/>
                </a:lnTo>
                <a:lnTo>
                  <a:pt x="11393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1560246" y="7024370"/>
            <a:ext cx="15240" cy="438784"/>
          </a:xfrm>
          <a:custGeom>
            <a:avLst/>
            <a:gdLst/>
            <a:ahLst/>
            <a:cxnLst/>
            <a:rect l="l" t="t" r="r" b="b"/>
            <a:pathLst>
              <a:path w="15240" h="438784">
                <a:moveTo>
                  <a:pt x="12699" y="0"/>
                </a:moveTo>
                <a:lnTo>
                  <a:pt x="14957" y="438303"/>
                </a:lnTo>
                <a:lnTo>
                  <a:pt x="2257" y="438368"/>
                </a:lnTo>
                <a:lnTo>
                  <a:pt x="0" y="65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1455191" y="7458698"/>
            <a:ext cx="116839" cy="139065"/>
          </a:xfrm>
          <a:custGeom>
            <a:avLst/>
            <a:gdLst/>
            <a:ahLst/>
            <a:cxnLst/>
            <a:rect l="l" t="t" r="r" b="b"/>
            <a:pathLst>
              <a:path w="116840" h="139065">
                <a:moveTo>
                  <a:pt x="116329" y="8013"/>
                </a:moveTo>
                <a:lnTo>
                  <a:pt x="9852" y="138935"/>
                </a:lnTo>
                <a:lnTo>
                  <a:pt x="0" y="130921"/>
                </a:lnTo>
                <a:lnTo>
                  <a:pt x="106477" y="0"/>
                </a:lnTo>
                <a:lnTo>
                  <a:pt x="116329" y="8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1296460" y="7204656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1296460" y="7204656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1314206" y="7282451"/>
            <a:ext cx="95250" cy="91440"/>
          </a:xfrm>
          <a:custGeom>
            <a:avLst/>
            <a:gdLst/>
            <a:ahLst/>
            <a:cxnLst/>
            <a:rect l="l" t="t" r="r" b="b"/>
            <a:pathLst>
              <a:path w="95250" h="91440">
                <a:moveTo>
                  <a:pt x="0" y="0"/>
                </a:moveTo>
                <a:lnTo>
                  <a:pt x="94645" y="0"/>
                </a:lnTo>
                <a:lnTo>
                  <a:pt x="94645" y="91075"/>
                </a:lnTo>
                <a:lnTo>
                  <a:pt x="0" y="91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0399324" y="3406986"/>
            <a:ext cx="176530" cy="124460"/>
          </a:xfrm>
          <a:custGeom>
            <a:avLst/>
            <a:gdLst/>
            <a:ahLst/>
            <a:cxnLst/>
            <a:rect l="l" t="t" r="r" b="b"/>
            <a:pathLst>
              <a:path w="176529" h="124460">
                <a:moveTo>
                  <a:pt x="0" y="124177"/>
                </a:moveTo>
                <a:lnTo>
                  <a:pt x="17610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0153226" y="3653083"/>
            <a:ext cx="2540" cy="117475"/>
          </a:xfrm>
          <a:custGeom>
            <a:avLst/>
            <a:gdLst/>
            <a:ahLst/>
            <a:cxnLst/>
            <a:rect l="l" t="t" r="r" b="b"/>
            <a:pathLst>
              <a:path w="2540" h="117475">
                <a:moveTo>
                  <a:pt x="0" y="0"/>
                </a:moveTo>
                <a:lnTo>
                  <a:pt x="2257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0397066" y="3506328"/>
            <a:ext cx="375285" cy="411480"/>
          </a:xfrm>
          <a:custGeom>
            <a:avLst/>
            <a:gdLst/>
            <a:ahLst/>
            <a:cxnLst/>
            <a:rect l="l" t="t" r="r" b="b"/>
            <a:pathLst>
              <a:path w="375284" h="411479">
                <a:moveTo>
                  <a:pt x="0" y="410915"/>
                </a:moveTo>
                <a:lnTo>
                  <a:pt x="374791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0916356" y="3505200"/>
            <a:ext cx="2540" cy="280035"/>
          </a:xfrm>
          <a:custGeom>
            <a:avLst/>
            <a:gdLst/>
            <a:ahLst/>
            <a:cxnLst/>
            <a:rect l="l" t="t" r="r" b="b"/>
            <a:pathLst>
              <a:path w="2540" h="280035">
                <a:moveTo>
                  <a:pt x="0" y="0"/>
                </a:moveTo>
                <a:lnTo>
                  <a:pt x="2257" y="27996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0424161" y="3939821"/>
            <a:ext cx="269240" cy="2540"/>
          </a:xfrm>
          <a:custGeom>
            <a:avLst/>
            <a:gdLst/>
            <a:ahLst/>
            <a:cxnLst/>
            <a:rect l="l" t="t" r="r" b="b"/>
            <a:pathLst>
              <a:path w="269240" h="2539">
                <a:moveTo>
                  <a:pt x="0" y="0"/>
                </a:moveTo>
                <a:lnTo>
                  <a:pt x="268685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999307" y="5172569"/>
            <a:ext cx="239395" cy="5080"/>
          </a:xfrm>
          <a:custGeom>
            <a:avLst/>
            <a:gdLst/>
            <a:ahLst/>
            <a:cxnLst/>
            <a:rect l="l" t="t" r="r" b="b"/>
            <a:pathLst>
              <a:path w="239395" h="5079">
                <a:moveTo>
                  <a:pt x="0" y="4515"/>
                </a:moveTo>
                <a:lnTo>
                  <a:pt x="239324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1013440" y="3077351"/>
            <a:ext cx="339090" cy="239395"/>
          </a:xfrm>
          <a:custGeom>
            <a:avLst/>
            <a:gdLst/>
            <a:ahLst/>
            <a:cxnLst/>
            <a:rect l="l" t="t" r="r" b="b"/>
            <a:pathLst>
              <a:path w="339090" h="239395">
                <a:moveTo>
                  <a:pt x="0" y="239324"/>
                </a:moveTo>
                <a:lnTo>
                  <a:pt x="33866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1212124" y="3926276"/>
            <a:ext cx="254000" cy="2540"/>
          </a:xfrm>
          <a:custGeom>
            <a:avLst/>
            <a:gdLst/>
            <a:ahLst/>
            <a:cxnLst/>
            <a:rect l="l" t="t" r="r" b="b"/>
            <a:pathLst>
              <a:path w="254000" h="2539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9997440" y="4034649"/>
            <a:ext cx="140335" cy="1002665"/>
          </a:xfrm>
          <a:custGeom>
            <a:avLst/>
            <a:gdLst/>
            <a:ahLst/>
            <a:cxnLst/>
            <a:rect l="l" t="t" r="r" b="b"/>
            <a:pathLst>
              <a:path w="140334" h="1002664">
                <a:moveTo>
                  <a:pt x="139981" y="0"/>
                </a:moveTo>
                <a:lnTo>
                  <a:pt x="0" y="1002453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0833099" y="4034649"/>
            <a:ext cx="158115" cy="1034415"/>
          </a:xfrm>
          <a:custGeom>
            <a:avLst/>
            <a:gdLst/>
            <a:ahLst/>
            <a:cxnLst/>
            <a:rect l="l" t="t" r="r" b="b"/>
            <a:pathLst>
              <a:path w="158115" h="1034414">
                <a:moveTo>
                  <a:pt x="158044" y="0"/>
                </a:moveTo>
                <a:lnTo>
                  <a:pt x="0" y="103406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9498325" y="6489700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351230" y="0"/>
                </a:moveTo>
                <a:lnTo>
                  <a:pt x="297144" y="1084"/>
                </a:lnTo>
                <a:lnTo>
                  <a:pt x="244088" y="4338"/>
                </a:lnTo>
                <a:lnTo>
                  <a:pt x="193089" y="9760"/>
                </a:lnTo>
                <a:lnTo>
                  <a:pt x="145176" y="17352"/>
                </a:lnTo>
                <a:lnTo>
                  <a:pt x="101379" y="27112"/>
                </a:lnTo>
                <a:lnTo>
                  <a:pt x="50689" y="43850"/>
                </a:lnTo>
                <a:lnTo>
                  <a:pt x="16896" y="62551"/>
                </a:lnTo>
                <a:lnTo>
                  <a:pt x="0" y="82432"/>
                </a:lnTo>
                <a:lnTo>
                  <a:pt x="0" y="102705"/>
                </a:lnTo>
                <a:lnTo>
                  <a:pt x="50689" y="141287"/>
                </a:lnTo>
                <a:lnTo>
                  <a:pt x="101379" y="158024"/>
                </a:lnTo>
                <a:lnTo>
                  <a:pt x="145176" y="167785"/>
                </a:lnTo>
                <a:lnTo>
                  <a:pt x="193089" y="175376"/>
                </a:lnTo>
                <a:lnTo>
                  <a:pt x="244088" y="180799"/>
                </a:lnTo>
                <a:lnTo>
                  <a:pt x="297144" y="184052"/>
                </a:lnTo>
                <a:lnTo>
                  <a:pt x="351230" y="185137"/>
                </a:lnTo>
                <a:lnTo>
                  <a:pt x="405315" y="184052"/>
                </a:lnTo>
                <a:lnTo>
                  <a:pt x="458372" y="180799"/>
                </a:lnTo>
                <a:lnTo>
                  <a:pt x="509371" y="175376"/>
                </a:lnTo>
                <a:lnTo>
                  <a:pt x="557283" y="167785"/>
                </a:lnTo>
                <a:lnTo>
                  <a:pt x="601080" y="158024"/>
                </a:lnTo>
                <a:lnTo>
                  <a:pt x="651770" y="141287"/>
                </a:lnTo>
                <a:lnTo>
                  <a:pt x="685563" y="122585"/>
                </a:lnTo>
                <a:lnTo>
                  <a:pt x="702460" y="102705"/>
                </a:lnTo>
                <a:lnTo>
                  <a:pt x="702460" y="82432"/>
                </a:lnTo>
                <a:lnTo>
                  <a:pt x="651770" y="43850"/>
                </a:lnTo>
                <a:lnTo>
                  <a:pt x="601080" y="27112"/>
                </a:lnTo>
                <a:lnTo>
                  <a:pt x="557283" y="17352"/>
                </a:lnTo>
                <a:lnTo>
                  <a:pt x="509371" y="9760"/>
                </a:lnTo>
                <a:lnTo>
                  <a:pt x="458372" y="4338"/>
                </a:lnTo>
                <a:lnTo>
                  <a:pt x="405315" y="108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9498324" y="6489700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601080" y="27112"/>
                </a:moveTo>
                <a:lnTo>
                  <a:pt x="651770" y="43850"/>
                </a:lnTo>
                <a:lnTo>
                  <a:pt x="685563" y="62551"/>
                </a:lnTo>
                <a:lnTo>
                  <a:pt x="702460" y="82432"/>
                </a:lnTo>
                <a:lnTo>
                  <a:pt x="702460" y="102705"/>
                </a:lnTo>
                <a:lnTo>
                  <a:pt x="651770" y="141287"/>
                </a:lnTo>
                <a:lnTo>
                  <a:pt x="601080" y="158024"/>
                </a:lnTo>
                <a:lnTo>
                  <a:pt x="557283" y="167785"/>
                </a:lnTo>
                <a:lnTo>
                  <a:pt x="509371" y="175377"/>
                </a:lnTo>
                <a:lnTo>
                  <a:pt x="458372" y="180799"/>
                </a:lnTo>
                <a:lnTo>
                  <a:pt x="405315" y="184053"/>
                </a:lnTo>
                <a:lnTo>
                  <a:pt x="351230" y="185137"/>
                </a:lnTo>
                <a:lnTo>
                  <a:pt x="297144" y="184053"/>
                </a:lnTo>
                <a:lnTo>
                  <a:pt x="244088" y="180799"/>
                </a:lnTo>
                <a:lnTo>
                  <a:pt x="193089" y="175377"/>
                </a:lnTo>
                <a:lnTo>
                  <a:pt x="145176" y="167785"/>
                </a:lnTo>
                <a:lnTo>
                  <a:pt x="101379" y="158024"/>
                </a:lnTo>
                <a:lnTo>
                  <a:pt x="50689" y="141287"/>
                </a:lnTo>
                <a:lnTo>
                  <a:pt x="16896" y="122585"/>
                </a:lnTo>
                <a:lnTo>
                  <a:pt x="0" y="102705"/>
                </a:lnTo>
                <a:lnTo>
                  <a:pt x="0" y="82432"/>
                </a:lnTo>
                <a:lnTo>
                  <a:pt x="50689" y="43850"/>
                </a:lnTo>
                <a:lnTo>
                  <a:pt x="101379" y="27112"/>
                </a:lnTo>
                <a:lnTo>
                  <a:pt x="145176" y="17352"/>
                </a:lnTo>
                <a:lnTo>
                  <a:pt x="193089" y="9760"/>
                </a:lnTo>
                <a:lnTo>
                  <a:pt x="244088" y="4338"/>
                </a:lnTo>
                <a:lnTo>
                  <a:pt x="297144" y="1084"/>
                </a:lnTo>
                <a:lnTo>
                  <a:pt x="351230" y="0"/>
                </a:lnTo>
                <a:lnTo>
                  <a:pt x="405315" y="1084"/>
                </a:lnTo>
                <a:lnTo>
                  <a:pt x="458372" y="4338"/>
                </a:lnTo>
                <a:lnTo>
                  <a:pt x="509371" y="9760"/>
                </a:lnTo>
                <a:lnTo>
                  <a:pt x="557283" y="17352"/>
                </a:lnTo>
                <a:lnTo>
                  <a:pt x="601080" y="2711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9489864" y="6468409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0196548" y="6468409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9496212" y="6468534"/>
            <a:ext cx="700405" cy="113030"/>
          </a:xfrm>
          <a:custGeom>
            <a:avLst/>
            <a:gdLst/>
            <a:ahLst/>
            <a:cxnLst/>
            <a:rect l="l" t="t" r="r" b="b"/>
            <a:pathLst>
              <a:path w="700404" h="113029">
                <a:moveTo>
                  <a:pt x="0" y="0"/>
                </a:moveTo>
                <a:lnTo>
                  <a:pt x="699910" y="0"/>
                </a:lnTo>
                <a:lnTo>
                  <a:pt x="699910" y="112887"/>
                </a:lnTo>
                <a:lnTo>
                  <a:pt x="0" y="112887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9491552" y="6335324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351230" y="0"/>
                </a:moveTo>
                <a:lnTo>
                  <a:pt x="297144" y="1264"/>
                </a:lnTo>
                <a:lnTo>
                  <a:pt x="244088" y="5058"/>
                </a:lnTo>
                <a:lnTo>
                  <a:pt x="193089" y="11382"/>
                </a:lnTo>
                <a:lnTo>
                  <a:pt x="145176" y="20235"/>
                </a:lnTo>
                <a:lnTo>
                  <a:pt x="101379" y="31618"/>
                </a:lnTo>
                <a:lnTo>
                  <a:pt x="50689" y="51136"/>
                </a:lnTo>
                <a:lnTo>
                  <a:pt x="16896" y="72945"/>
                </a:lnTo>
                <a:lnTo>
                  <a:pt x="0" y="96128"/>
                </a:lnTo>
                <a:lnTo>
                  <a:pt x="0" y="119770"/>
                </a:lnTo>
                <a:lnTo>
                  <a:pt x="50689" y="164763"/>
                </a:lnTo>
                <a:lnTo>
                  <a:pt x="101379" y="184282"/>
                </a:lnTo>
                <a:lnTo>
                  <a:pt x="145176" y="195664"/>
                </a:lnTo>
                <a:lnTo>
                  <a:pt x="193089" y="204517"/>
                </a:lnTo>
                <a:lnTo>
                  <a:pt x="244088" y="210840"/>
                </a:lnTo>
                <a:lnTo>
                  <a:pt x="297144" y="214634"/>
                </a:lnTo>
                <a:lnTo>
                  <a:pt x="351230" y="215899"/>
                </a:lnTo>
                <a:lnTo>
                  <a:pt x="405315" y="214634"/>
                </a:lnTo>
                <a:lnTo>
                  <a:pt x="458372" y="210840"/>
                </a:lnTo>
                <a:lnTo>
                  <a:pt x="509371" y="204517"/>
                </a:lnTo>
                <a:lnTo>
                  <a:pt x="557283" y="195664"/>
                </a:lnTo>
                <a:lnTo>
                  <a:pt x="601080" y="184282"/>
                </a:lnTo>
                <a:lnTo>
                  <a:pt x="651770" y="164763"/>
                </a:lnTo>
                <a:lnTo>
                  <a:pt x="685563" y="142954"/>
                </a:lnTo>
                <a:lnTo>
                  <a:pt x="702460" y="119770"/>
                </a:lnTo>
                <a:lnTo>
                  <a:pt x="702460" y="96128"/>
                </a:lnTo>
                <a:lnTo>
                  <a:pt x="651770" y="51136"/>
                </a:lnTo>
                <a:lnTo>
                  <a:pt x="601080" y="31618"/>
                </a:lnTo>
                <a:lnTo>
                  <a:pt x="557283" y="20235"/>
                </a:lnTo>
                <a:lnTo>
                  <a:pt x="509371" y="11382"/>
                </a:lnTo>
                <a:lnTo>
                  <a:pt x="458372" y="5058"/>
                </a:lnTo>
                <a:lnTo>
                  <a:pt x="405315" y="126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9491552" y="6335325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601080" y="31617"/>
                </a:moveTo>
                <a:lnTo>
                  <a:pt x="651770" y="51136"/>
                </a:lnTo>
                <a:lnTo>
                  <a:pt x="685563" y="72945"/>
                </a:lnTo>
                <a:lnTo>
                  <a:pt x="702460" y="96129"/>
                </a:lnTo>
                <a:lnTo>
                  <a:pt x="702460" y="119770"/>
                </a:lnTo>
                <a:lnTo>
                  <a:pt x="651770" y="164763"/>
                </a:lnTo>
                <a:lnTo>
                  <a:pt x="601080" y="184282"/>
                </a:lnTo>
                <a:lnTo>
                  <a:pt x="557283" y="195664"/>
                </a:lnTo>
                <a:lnTo>
                  <a:pt x="509371" y="204517"/>
                </a:lnTo>
                <a:lnTo>
                  <a:pt x="458372" y="210841"/>
                </a:lnTo>
                <a:lnTo>
                  <a:pt x="405315" y="214635"/>
                </a:lnTo>
                <a:lnTo>
                  <a:pt x="351230" y="215899"/>
                </a:lnTo>
                <a:lnTo>
                  <a:pt x="297144" y="214635"/>
                </a:lnTo>
                <a:lnTo>
                  <a:pt x="244088" y="210841"/>
                </a:lnTo>
                <a:lnTo>
                  <a:pt x="193089" y="204517"/>
                </a:lnTo>
                <a:lnTo>
                  <a:pt x="145176" y="195664"/>
                </a:lnTo>
                <a:lnTo>
                  <a:pt x="101379" y="184282"/>
                </a:lnTo>
                <a:lnTo>
                  <a:pt x="50689" y="164763"/>
                </a:lnTo>
                <a:lnTo>
                  <a:pt x="16896" y="142954"/>
                </a:lnTo>
                <a:lnTo>
                  <a:pt x="0" y="119770"/>
                </a:lnTo>
                <a:lnTo>
                  <a:pt x="0" y="96129"/>
                </a:lnTo>
                <a:lnTo>
                  <a:pt x="50689" y="51136"/>
                </a:lnTo>
                <a:lnTo>
                  <a:pt x="101379" y="31617"/>
                </a:lnTo>
                <a:lnTo>
                  <a:pt x="145176" y="20235"/>
                </a:lnTo>
                <a:lnTo>
                  <a:pt x="193089" y="11382"/>
                </a:lnTo>
                <a:lnTo>
                  <a:pt x="244088" y="5058"/>
                </a:lnTo>
                <a:lnTo>
                  <a:pt x="297144" y="1264"/>
                </a:lnTo>
                <a:lnTo>
                  <a:pt x="351230" y="0"/>
                </a:lnTo>
                <a:lnTo>
                  <a:pt x="405315" y="1264"/>
                </a:lnTo>
                <a:lnTo>
                  <a:pt x="458372" y="5058"/>
                </a:lnTo>
                <a:lnTo>
                  <a:pt x="509371" y="11382"/>
                </a:lnTo>
                <a:lnTo>
                  <a:pt x="557283" y="20235"/>
                </a:lnTo>
                <a:lnTo>
                  <a:pt x="601080" y="3161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9658513" y="6367783"/>
            <a:ext cx="352732" cy="15634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9842500" y="7213600"/>
            <a:ext cx="273191" cy="39059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9717899" y="7028461"/>
            <a:ext cx="419522" cy="57389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791591" y="5023556"/>
            <a:ext cx="273190" cy="39285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7665579" y="4838700"/>
            <a:ext cx="419524" cy="58180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/>
          <p:nvPr/>
        </p:nvSpPr>
        <p:spPr>
          <a:xfrm>
            <a:off x="12269330" y="9231226"/>
            <a:ext cx="206375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600">
                <a:latin typeface="Arial"/>
                <a:cs typeface="Arial"/>
              </a:rPr>
              <a:t>3-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10344212" y="9271588"/>
            <a:ext cx="1464310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600" spc="-10">
                <a:latin typeface="Arial"/>
                <a:cs typeface="Arial"/>
              </a:rPr>
              <a:t>Transport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Transport services </a:t>
            </a:r>
            <a:r>
              <a:rPr dirty="0"/>
              <a:t>and</a:t>
            </a:r>
            <a:r>
              <a:rPr dirty="0" spc="-5"/>
              <a:t> protocols</a:t>
            </a:r>
          </a:p>
        </p:txBody>
      </p:sp>
      <p:sp>
        <p:nvSpPr>
          <p:cNvPr id="3" name="object 3"/>
          <p:cNvSpPr/>
          <p:nvPr/>
        </p:nvSpPr>
        <p:spPr>
          <a:xfrm>
            <a:off x="540399" y="1517818"/>
            <a:ext cx="10939780" cy="0"/>
          </a:xfrm>
          <a:custGeom>
            <a:avLst/>
            <a:gdLst/>
            <a:ahLst/>
            <a:cxnLst/>
            <a:rect l="l" t="t" r="r" b="b"/>
            <a:pathLst>
              <a:path w="10939780" h="0">
                <a:moveTo>
                  <a:pt x="0" y="0"/>
                </a:moveTo>
                <a:lnTo>
                  <a:pt x="10939561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0309" y="1518919"/>
            <a:ext cx="4965700" cy="313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0680" marR="30480" indent="-323215">
              <a:lnSpc>
                <a:spcPct val="116100"/>
              </a:lnSpc>
              <a:spcBef>
                <a:spcPts val="100"/>
              </a:spcBef>
            </a:pPr>
            <a:r>
              <a:rPr dirty="0" baseline="11904" sz="3150" spc="-442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baseline="11904" sz="3150" spc="-442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provide </a:t>
            </a:r>
            <a:r>
              <a:rPr dirty="0" sz="2800" spc="-5">
                <a:solidFill>
                  <a:srgbClr val="FF2600"/>
                </a:solidFill>
                <a:latin typeface="Comic Sans MS"/>
                <a:cs typeface="Comic Sans MS"/>
              </a:rPr>
              <a:t>logical  communication </a:t>
            </a:r>
            <a:r>
              <a:rPr dirty="0" sz="2800" spc="-5">
                <a:latin typeface="Comic Sans MS"/>
                <a:cs typeface="Comic Sans MS"/>
              </a:rPr>
              <a:t>between </a:t>
            </a:r>
            <a:r>
              <a:rPr dirty="0" sz="2800">
                <a:latin typeface="Comic Sans MS"/>
                <a:cs typeface="Comic Sans MS"/>
              </a:rPr>
              <a:t>app  processes </a:t>
            </a:r>
            <a:r>
              <a:rPr dirty="0" sz="2800" spc="-5">
                <a:latin typeface="Comic Sans MS"/>
                <a:cs typeface="Comic Sans MS"/>
              </a:rPr>
              <a:t>running </a:t>
            </a:r>
            <a:r>
              <a:rPr dirty="0" sz="2800">
                <a:latin typeface="Comic Sans MS"/>
                <a:cs typeface="Comic Sans MS"/>
              </a:rPr>
              <a:t>on  </a:t>
            </a:r>
            <a:r>
              <a:rPr dirty="0" sz="2800" spc="-5">
                <a:latin typeface="Comic Sans MS"/>
                <a:cs typeface="Comic Sans MS"/>
              </a:rPr>
              <a:t>different</a:t>
            </a:r>
            <a:r>
              <a:rPr dirty="0" sz="2800" spc="-10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hosts</a:t>
            </a:r>
            <a:endParaRPr sz="2800">
              <a:latin typeface="Comic Sans MS"/>
              <a:cs typeface="Comic Sans MS"/>
            </a:endParaRPr>
          </a:p>
          <a:p>
            <a:pPr marL="271780" marR="400050" indent="-234315">
              <a:lnSpc>
                <a:spcPct val="116100"/>
              </a:lnSpc>
              <a:spcBef>
                <a:spcPts val="1095"/>
              </a:spcBef>
            </a:pPr>
            <a:r>
              <a:rPr dirty="0" baseline="11904" sz="3150" spc="-52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sz="2800" spc="-35">
                <a:latin typeface="Comic Sans MS"/>
                <a:cs typeface="Comic Sans MS"/>
              </a:rPr>
              <a:t>transport </a:t>
            </a:r>
            <a:r>
              <a:rPr dirty="0" sz="2800" spc="-5">
                <a:latin typeface="Comic Sans MS"/>
                <a:cs typeface="Comic Sans MS"/>
              </a:rPr>
              <a:t>protocols run </a:t>
            </a:r>
            <a:r>
              <a:rPr dirty="0" sz="2800">
                <a:latin typeface="Comic Sans MS"/>
                <a:cs typeface="Comic Sans MS"/>
              </a:rPr>
              <a:t>in  end</a:t>
            </a:r>
            <a:r>
              <a:rPr dirty="0" sz="2800" spc="-5">
                <a:latin typeface="Comic Sans MS"/>
                <a:cs typeface="Comic Sans MS"/>
              </a:rPr>
              <a:t> </a:t>
            </a:r>
            <a:r>
              <a:rPr dirty="0" sz="2800">
                <a:latin typeface="Comic Sans MS"/>
                <a:cs typeface="Comic Sans MS"/>
              </a:rPr>
              <a:t>systems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95554" y="4915376"/>
            <a:ext cx="1808480" cy="910590"/>
          </a:xfrm>
          <a:custGeom>
            <a:avLst/>
            <a:gdLst/>
            <a:ahLst/>
            <a:cxnLst/>
            <a:rect l="l" t="t" r="r" b="b"/>
            <a:pathLst>
              <a:path w="1808479" h="910589">
                <a:moveTo>
                  <a:pt x="472827" y="20528"/>
                </a:moveTo>
                <a:lnTo>
                  <a:pt x="415356" y="21386"/>
                </a:lnTo>
                <a:lnTo>
                  <a:pt x="361356" y="24260"/>
                </a:lnTo>
                <a:lnTo>
                  <a:pt x="312618" y="29597"/>
                </a:lnTo>
                <a:lnTo>
                  <a:pt x="270932" y="37844"/>
                </a:lnTo>
                <a:lnTo>
                  <a:pt x="213270" y="56235"/>
                </a:lnTo>
                <a:lnTo>
                  <a:pt x="159360" y="79919"/>
                </a:lnTo>
                <a:lnTo>
                  <a:pt x="110743" y="108105"/>
                </a:lnTo>
                <a:lnTo>
                  <a:pt x="68957" y="140003"/>
                </a:lnTo>
                <a:lnTo>
                  <a:pt x="35545" y="174825"/>
                </a:lnTo>
                <a:lnTo>
                  <a:pt x="12046" y="211778"/>
                </a:lnTo>
                <a:lnTo>
                  <a:pt x="0" y="250075"/>
                </a:lnTo>
                <a:lnTo>
                  <a:pt x="8" y="286380"/>
                </a:lnTo>
                <a:lnTo>
                  <a:pt x="9383" y="326734"/>
                </a:lnTo>
                <a:lnTo>
                  <a:pt x="26907" y="369892"/>
                </a:lnTo>
                <a:lnTo>
                  <a:pt x="51364" y="414611"/>
                </a:lnTo>
                <a:lnTo>
                  <a:pt x="81535" y="459647"/>
                </a:lnTo>
                <a:lnTo>
                  <a:pt x="116204" y="503758"/>
                </a:lnTo>
                <a:lnTo>
                  <a:pt x="154154" y="545698"/>
                </a:lnTo>
                <a:lnTo>
                  <a:pt x="194169" y="584226"/>
                </a:lnTo>
                <a:lnTo>
                  <a:pt x="228575" y="613309"/>
                </a:lnTo>
                <a:lnTo>
                  <a:pt x="266489" y="642134"/>
                </a:lnTo>
                <a:lnTo>
                  <a:pt x="307493" y="670444"/>
                </a:lnTo>
                <a:lnTo>
                  <a:pt x="351165" y="697982"/>
                </a:lnTo>
                <a:lnTo>
                  <a:pt x="397086" y="724491"/>
                </a:lnTo>
                <a:lnTo>
                  <a:pt x="444836" y="749713"/>
                </a:lnTo>
                <a:lnTo>
                  <a:pt x="493994" y="773390"/>
                </a:lnTo>
                <a:lnTo>
                  <a:pt x="544142" y="795265"/>
                </a:lnTo>
                <a:lnTo>
                  <a:pt x="594858" y="815082"/>
                </a:lnTo>
                <a:lnTo>
                  <a:pt x="645723" y="832582"/>
                </a:lnTo>
                <a:lnTo>
                  <a:pt x="693471" y="846936"/>
                </a:lnTo>
                <a:lnTo>
                  <a:pt x="743895" y="860313"/>
                </a:lnTo>
                <a:lnTo>
                  <a:pt x="796315" y="872519"/>
                </a:lnTo>
                <a:lnTo>
                  <a:pt x="850047" y="883362"/>
                </a:lnTo>
                <a:lnTo>
                  <a:pt x="904410" y="892647"/>
                </a:lnTo>
                <a:lnTo>
                  <a:pt x="958722" y="900182"/>
                </a:lnTo>
                <a:lnTo>
                  <a:pt x="1012301" y="905773"/>
                </a:lnTo>
                <a:lnTo>
                  <a:pt x="1064466" y="909227"/>
                </a:lnTo>
                <a:lnTo>
                  <a:pt x="1114534" y="910350"/>
                </a:lnTo>
                <a:lnTo>
                  <a:pt x="1161823" y="908949"/>
                </a:lnTo>
                <a:lnTo>
                  <a:pt x="1205652" y="904830"/>
                </a:lnTo>
                <a:lnTo>
                  <a:pt x="1261449" y="894450"/>
                </a:lnTo>
                <a:lnTo>
                  <a:pt x="1313779" y="878937"/>
                </a:lnTo>
                <a:lnTo>
                  <a:pt x="1362775" y="858872"/>
                </a:lnTo>
                <a:lnTo>
                  <a:pt x="1408570" y="834839"/>
                </a:lnTo>
                <a:lnTo>
                  <a:pt x="1451296" y="807420"/>
                </a:lnTo>
                <a:lnTo>
                  <a:pt x="1491085" y="777196"/>
                </a:lnTo>
                <a:lnTo>
                  <a:pt x="1528070" y="744749"/>
                </a:lnTo>
                <a:lnTo>
                  <a:pt x="1562381" y="710662"/>
                </a:lnTo>
                <a:lnTo>
                  <a:pt x="1593748" y="673285"/>
                </a:lnTo>
                <a:lnTo>
                  <a:pt x="1621965" y="631358"/>
                </a:lnTo>
                <a:lnTo>
                  <a:pt x="1647273" y="586043"/>
                </a:lnTo>
                <a:lnTo>
                  <a:pt x="1669908" y="538506"/>
                </a:lnTo>
                <a:lnTo>
                  <a:pt x="1690109" y="489911"/>
                </a:lnTo>
                <a:lnTo>
                  <a:pt x="1708114" y="441422"/>
                </a:lnTo>
                <a:lnTo>
                  <a:pt x="1724161" y="394202"/>
                </a:lnTo>
                <a:lnTo>
                  <a:pt x="1738489" y="349417"/>
                </a:lnTo>
                <a:lnTo>
                  <a:pt x="1753746" y="304037"/>
                </a:lnTo>
                <a:lnTo>
                  <a:pt x="1770803" y="255614"/>
                </a:lnTo>
                <a:lnTo>
                  <a:pt x="1787224" y="206185"/>
                </a:lnTo>
                <a:lnTo>
                  <a:pt x="1800577" y="157788"/>
                </a:lnTo>
                <a:lnTo>
                  <a:pt x="1808426" y="112461"/>
                </a:lnTo>
                <a:lnTo>
                  <a:pt x="1808338" y="72240"/>
                </a:lnTo>
                <a:lnTo>
                  <a:pt x="1801745" y="51391"/>
                </a:lnTo>
                <a:lnTo>
                  <a:pt x="1250809" y="51391"/>
                </a:lnTo>
                <a:lnTo>
                  <a:pt x="1191127" y="51356"/>
                </a:lnTo>
                <a:lnTo>
                  <a:pt x="1131499" y="49838"/>
                </a:lnTo>
                <a:lnTo>
                  <a:pt x="1073246" y="47263"/>
                </a:lnTo>
                <a:lnTo>
                  <a:pt x="880453" y="34845"/>
                </a:lnTo>
                <a:lnTo>
                  <a:pt x="848923" y="33328"/>
                </a:lnTo>
                <a:lnTo>
                  <a:pt x="821830" y="33328"/>
                </a:lnTo>
                <a:lnTo>
                  <a:pt x="790222" y="32619"/>
                </a:lnTo>
                <a:lnTo>
                  <a:pt x="591015" y="23065"/>
                </a:lnTo>
                <a:lnTo>
                  <a:pt x="531977" y="21237"/>
                </a:lnTo>
                <a:lnTo>
                  <a:pt x="472827" y="20528"/>
                </a:lnTo>
                <a:close/>
              </a:path>
              <a:path w="1808479" h="910589">
                <a:moveTo>
                  <a:pt x="1669455" y="0"/>
                </a:moveTo>
                <a:lnTo>
                  <a:pt x="1621185" y="3609"/>
                </a:lnTo>
                <a:lnTo>
                  <a:pt x="1568783" y="9957"/>
                </a:lnTo>
                <a:lnTo>
                  <a:pt x="1513735" y="18075"/>
                </a:lnTo>
                <a:lnTo>
                  <a:pt x="1401643" y="35758"/>
                </a:lnTo>
                <a:lnTo>
                  <a:pt x="1347572" y="43388"/>
                </a:lnTo>
                <a:lnTo>
                  <a:pt x="1296799" y="48921"/>
                </a:lnTo>
                <a:lnTo>
                  <a:pt x="1250809" y="51391"/>
                </a:lnTo>
                <a:lnTo>
                  <a:pt x="1801745" y="51391"/>
                </a:lnTo>
                <a:lnTo>
                  <a:pt x="1797878" y="39162"/>
                </a:lnTo>
                <a:lnTo>
                  <a:pt x="1774612" y="15266"/>
                </a:lnTo>
                <a:lnTo>
                  <a:pt x="1747655" y="4861"/>
                </a:lnTo>
                <a:lnTo>
                  <a:pt x="1712107" y="94"/>
                </a:lnTo>
                <a:lnTo>
                  <a:pt x="1669455" y="0"/>
                </a:lnTo>
                <a:close/>
              </a:path>
              <a:path w="1808479" h="910589">
                <a:moveTo>
                  <a:pt x="845752" y="33206"/>
                </a:moveTo>
                <a:lnTo>
                  <a:pt x="821830" y="33328"/>
                </a:lnTo>
                <a:lnTo>
                  <a:pt x="848923" y="33328"/>
                </a:lnTo>
                <a:lnTo>
                  <a:pt x="845752" y="33206"/>
                </a:lnTo>
                <a:close/>
              </a:path>
              <a:path w="1808479" h="910589">
                <a:moveTo>
                  <a:pt x="831363" y="32325"/>
                </a:moveTo>
                <a:lnTo>
                  <a:pt x="828572" y="32544"/>
                </a:lnTo>
                <a:lnTo>
                  <a:pt x="845752" y="33206"/>
                </a:lnTo>
                <a:lnTo>
                  <a:pt x="852530" y="33171"/>
                </a:lnTo>
                <a:lnTo>
                  <a:pt x="855948" y="32827"/>
                </a:lnTo>
                <a:lnTo>
                  <a:pt x="844690" y="32482"/>
                </a:lnTo>
                <a:lnTo>
                  <a:pt x="831363" y="323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46437" y="2729248"/>
            <a:ext cx="2407558" cy="1429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45866" y="2299975"/>
            <a:ext cx="2310765" cy="1504315"/>
          </a:xfrm>
          <a:custGeom>
            <a:avLst/>
            <a:gdLst/>
            <a:ahLst/>
            <a:cxnLst/>
            <a:rect l="l" t="t" r="r" b="b"/>
            <a:pathLst>
              <a:path w="2310765" h="1504314">
                <a:moveTo>
                  <a:pt x="2210835" y="1089061"/>
                </a:moveTo>
                <a:lnTo>
                  <a:pt x="843686" y="1089061"/>
                </a:lnTo>
                <a:lnTo>
                  <a:pt x="894422" y="1089527"/>
                </a:lnTo>
                <a:lnTo>
                  <a:pt x="941715" y="1091040"/>
                </a:lnTo>
                <a:lnTo>
                  <a:pt x="984764" y="1093793"/>
                </a:lnTo>
                <a:lnTo>
                  <a:pt x="1022773" y="1097980"/>
                </a:lnTo>
                <a:lnTo>
                  <a:pt x="1089927" y="1110736"/>
                </a:lnTo>
                <a:lnTo>
                  <a:pt x="1143100" y="1127324"/>
                </a:lnTo>
                <a:lnTo>
                  <a:pt x="1186281" y="1147150"/>
                </a:lnTo>
                <a:lnTo>
                  <a:pt x="1223458" y="1169623"/>
                </a:lnTo>
                <a:lnTo>
                  <a:pt x="1295760" y="1220136"/>
                </a:lnTo>
                <a:lnTo>
                  <a:pt x="1381398" y="1273372"/>
                </a:lnTo>
                <a:lnTo>
                  <a:pt x="1425574" y="1303931"/>
                </a:lnTo>
                <a:lnTo>
                  <a:pt x="1470703" y="1336925"/>
                </a:lnTo>
                <a:lnTo>
                  <a:pt x="1516097" y="1370607"/>
                </a:lnTo>
                <a:lnTo>
                  <a:pt x="1561067" y="1403230"/>
                </a:lnTo>
                <a:lnTo>
                  <a:pt x="1604926" y="1433048"/>
                </a:lnTo>
                <a:lnTo>
                  <a:pt x="1646986" y="1458316"/>
                </a:lnTo>
                <a:lnTo>
                  <a:pt x="1686558" y="1477286"/>
                </a:lnTo>
                <a:lnTo>
                  <a:pt x="1746128" y="1495782"/>
                </a:lnTo>
                <a:lnTo>
                  <a:pt x="1802771" y="1503874"/>
                </a:lnTo>
                <a:lnTo>
                  <a:pt x="1856272" y="1503621"/>
                </a:lnTo>
                <a:lnTo>
                  <a:pt x="1906412" y="1497083"/>
                </a:lnTo>
                <a:lnTo>
                  <a:pt x="1952976" y="1486318"/>
                </a:lnTo>
                <a:lnTo>
                  <a:pt x="1996507" y="1472699"/>
                </a:lnTo>
                <a:lnTo>
                  <a:pt x="2037328" y="1454854"/>
                </a:lnTo>
                <a:lnTo>
                  <a:pt x="2074897" y="1430723"/>
                </a:lnTo>
                <a:lnTo>
                  <a:pt x="2108673" y="1398247"/>
                </a:lnTo>
                <a:lnTo>
                  <a:pt x="2138115" y="1355367"/>
                </a:lnTo>
                <a:lnTo>
                  <a:pt x="2156032" y="1316175"/>
                </a:lnTo>
                <a:lnTo>
                  <a:pt x="2171422" y="1269637"/>
                </a:lnTo>
                <a:lnTo>
                  <a:pt x="2184798" y="1217806"/>
                </a:lnTo>
                <a:lnTo>
                  <a:pt x="2196672" y="1162738"/>
                </a:lnTo>
                <a:lnTo>
                  <a:pt x="2207560" y="1106484"/>
                </a:lnTo>
                <a:lnTo>
                  <a:pt x="2210835" y="1089061"/>
                </a:lnTo>
                <a:close/>
              </a:path>
              <a:path w="2310765" h="1504314">
                <a:moveTo>
                  <a:pt x="1691743" y="0"/>
                </a:moveTo>
                <a:lnTo>
                  <a:pt x="1649766" y="365"/>
                </a:lnTo>
                <a:lnTo>
                  <a:pt x="1609795" y="2111"/>
                </a:lnTo>
                <a:lnTo>
                  <a:pt x="1566813" y="5550"/>
                </a:lnTo>
                <a:lnTo>
                  <a:pt x="1515804" y="10996"/>
                </a:lnTo>
                <a:lnTo>
                  <a:pt x="1221935" y="48395"/>
                </a:lnTo>
                <a:lnTo>
                  <a:pt x="1115522" y="64200"/>
                </a:lnTo>
                <a:lnTo>
                  <a:pt x="1062409" y="72949"/>
                </a:lnTo>
                <a:lnTo>
                  <a:pt x="1010425" y="82262"/>
                </a:lnTo>
                <a:lnTo>
                  <a:pt x="960370" y="92140"/>
                </a:lnTo>
                <a:lnTo>
                  <a:pt x="913043" y="102582"/>
                </a:lnTo>
                <a:lnTo>
                  <a:pt x="869244" y="113589"/>
                </a:lnTo>
                <a:lnTo>
                  <a:pt x="813967" y="129210"/>
                </a:lnTo>
                <a:lnTo>
                  <a:pt x="759842" y="145910"/>
                </a:lnTo>
                <a:lnTo>
                  <a:pt x="707352" y="163594"/>
                </a:lnTo>
                <a:lnTo>
                  <a:pt x="656981" y="182170"/>
                </a:lnTo>
                <a:lnTo>
                  <a:pt x="609212" y="201546"/>
                </a:lnTo>
                <a:lnTo>
                  <a:pt x="564527" y="221627"/>
                </a:lnTo>
                <a:lnTo>
                  <a:pt x="523410" y="242322"/>
                </a:lnTo>
                <a:lnTo>
                  <a:pt x="486344" y="263537"/>
                </a:lnTo>
                <a:lnTo>
                  <a:pt x="453813" y="285180"/>
                </a:lnTo>
                <a:lnTo>
                  <a:pt x="418284" y="320248"/>
                </a:lnTo>
                <a:lnTo>
                  <a:pt x="397619" y="358766"/>
                </a:lnTo>
                <a:lnTo>
                  <a:pt x="385233" y="398915"/>
                </a:lnTo>
                <a:lnTo>
                  <a:pt x="374539" y="438876"/>
                </a:lnTo>
                <a:lnTo>
                  <a:pt x="358955" y="476830"/>
                </a:lnTo>
                <a:lnTo>
                  <a:pt x="331893" y="510958"/>
                </a:lnTo>
                <a:lnTo>
                  <a:pt x="296203" y="534865"/>
                </a:lnTo>
                <a:lnTo>
                  <a:pt x="251784" y="554033"/>
                </a:lnTo>
                <a:lnTo>
                  <a:pt x="152719" y="587946"/>
                </a:lnTo>
                <a:lnTo>
                  <a:pt x="106049" y="607587"/>
                </a:lnTo>
                <a:lnTo>
                  <a:pt x="66607" y="632285"/>
                </a:lnTo>
                <a:lnTo>
                  <a:pt x="38382" y="664486"/>
                </a:lnTo>
                <a:lnTo>
                  <a:pt x="22066" y="701872"/>
                </a:lnTo>
                <a:lnTo>
                  <a:pt x="10301" y="747671"/>
                </a:lnTo>
                <a:lnTo>
                  <a:pt x="2980" y="798868"/>
                </a:lnTo>
                <a:lnTo>
                  <a:pt x="0" y="852447"/>
                </a:lnTo>
                <a:lnTo>
                  <a:pt x="1252" y="905390"/>
                </a:lnTo>
                <a:lnTo>
                  <a:pt x="6632" y="954682"/>
                </a:lnTo>
                <a:lnTo>
                  <a:pt x="16033" y="997306"/>
                </a:lnTo>
                <a:lnTo>
                  <a:pt x="51082" y="1059566"/>
                </a:lnTo>
                <a:lnTo>
                  <a:pt x="111477" y="1086973"/>
                </a:lnTo>
                <a:lnTo>
                  <a:pt x="155785" y="1091457"/>
                </a:lnTo>
                <a:lnTo>
                  <a:pt x="322638" y="1099638"/>
                </a:lnTo>
                <a:lnTo>
                  <a:pt x="363881" y="1100224"/>
                </a:lnTo>
                <a:lnTo>
                  <a:pt x="409668" y="1099931"/>
                </a:lnTo>
                <a:lnTo>
                  <a:pt x="790305" y="1089450"/>
                </a:lnTo>
                <a:lnTo>
                  <a:pt x="2210835" y="1089061"/>
                </a:lnTo>
                <a:lnTo>
                  <a:pt x="2217973" y="1051100"/>
                </a:lnTo>
                <a:lnTo>
                  <a:pt x="2228425" y="998638"/>
                </a:lnTo>
                <a:lnTo>
                  <a:pt x="2238905" y="949046"/>
                </a:lnTo>
                <a:lnTo>
                  <a:pt x="2248950" y="900480"/>
                </a:lnTo>
                <a:lnTo>
                  <a:pt x="2258403" y="852310"/>
                </a:lnTo>
                <a:lnTo>
                  <a:pt x="2267105" y="803902"/>
                </a:lnTo>
                <a:lnTo>
                  <a:pt x="2274898" y="754626"/>
                </a:lnTo>
                <a:lnTo>
                  <a:pt x="2281626" y="703849"/>
                </a:lnTo>
                <a:lnTo>
                  <a:pt x="2287129" y="650940"/>
                </a:lnTo>
                <a:lnTo>
                  <a:pt x="2292054" y="601048"/>
                </a:lnTo>
                <a:lnTo>
                  <a:pt x="2297747" y="547293"/>
                </a:lnTo>
                <a:lnTo>
                  <a:pt x="2303281" y="491316"/>
                </a:lnTo>
                <a:lnTo>
                  <a:pt x="2307730" y="434757"/>
                </a:lnTo>
                <a:lnTo>
                  <a:pt x="2310169" y="379256"/>
                </a:lnTo>
                <a:lnTo>
                  <a:pt x="2309671" y="326455"/>
                </a:lnTo>
                <a:lnTo>
                  <a:pt x="2305310" y="277992"/>
                </a:lnTo>
                <a:lnTo>
                  <a:pt x="2296160" y="235509"/>
                </a:lnTo>
                <a:lnTo>
                  <a:pt x="2276895" y="187061"/>
                </a:lnTo>
                <a:lnTo>
                  <a:pt x="2251171" y="145198"/>
                </a:lnTo>
                <a:lnTo>
                  <a:pt x="2219677" y="109355"/>
                </a:lnTo>
                <a:lnTo>
                  <a:pt x="2183103" y="78970"/>
                </a:lnTo>
                <a:lnTo>
                  <a:pt x="2142139" y="53476"/>
                </a:lnTo>
                <a:lnTo>
                  <a:pt x="2097475" y="32309"/>
                </a:lnTo>
                <a:lnTo>
                  <a:pt x="2054254" y="18591"/>
                </a:lnTo>
                <a:lnTo>
                  <a:pt x="2005228" y="9652"/>
                </a:lnTo>
                <a:lnTo>
                  <a:pt x="1952331" y="4464"/>
                </a:lnTo>
                <a:lnTo>
                  <a:pt x="1897500" y="2003"/>
                </a:lnTo>
                <a:lnTo>
                  <a:pt x="1842668" y="1239"/>
                </a:lnTo>
                <a:lnTo>
                  <a:pt x="169174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91163" y="4567916"/>
            <a:ext cx="1403985" cy="952500"/>
          </a:xfrm>
          <a:custGeom>
            <a:avLst/>
            <a:gdLst/>
            <a:ahLst/>
            <a:cxnLst/>
            <a:rect l="l" t="t" r="r" b="b"/>
            <a:pathLst>
              <a:path w="1403984" h="952500">
                <a:moveTo>
                  <a:pt x="0" y="0"/>
                </a:moveTo>
                <a:lnTo>
                  <a:pt x="1403730" y="0"/>
                </a:lnTo>
                <a:lnTo>
                  <a:pt x="1403730" y="952350"/>
                </a:lnTo>
                <a:lnTo>
                  <a:pt x="0" y="95235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58253" y="4192692"/>
            <a:ext cx="2073910" cy="452120"/>
          </a:xfrm>
          <a:custGeom>
            <a:avLst/>
            <a:gdLst/>
            <a:ahLst/>
            <a:cxnLst/>
            <a:rect l="l" t="t" r="r" b="b"/>
            <a:pathLst>
              <a:path w="2073909" h="452120">
                <a:moveTo>
                  <a:pt x="1036892" y="0"/>
                </a:moveTo>
                <a:lnTo>
                  <a:pt x="0" y="451608"/>
                </a:lnTo>
                <a:lnTo>
                  <a:pt x="2073785" y="451608"/>
                </a:lnTo>
                <a:lnTo>
                  <a:pt x="103689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359057" y="2833115"/>
            <a:ext cx="142240" cy="446405"/>
          </a:xfrm>
          <a:custGeom>
            <a:avLst/>
            <a:gdLst/>
            <a:ahLst/>
            <a:cxnLst/>
            <a:rect l="l" t="t" r="r" b="b"/>
            <a:pathLst>
              <a:path w="142240" h="446404">
                <a:moveTo>
                  <a:pt x="142222" y="3579"/>
                </a:moveTo>
                <a:lnTo>
                  <a:pt x="12185" y="446264"/>
                </a:lnTo>
                <a:lnTo>
                  <a:pt x="0" y="442685"/>
                </a:lnTo>
                <a:lnTo>
                  <a:pt x="130037" y="0"/>
                </a:lnTo>
                <a:lnTo>
                  <a:pt x="142222" y="3579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489101" y="2833099"/>
            <a:ext cx="142875" cy="443865"/>
          </a:xfrm>
          <a:custGeom>
            <a:avLst/>
            <a:gdLst/>
            <a:ahLst/>
            <a:cxnLst/>
            <a:rect l="l" t="t" r="r" b="b"/>
            <a:pathLst>
              <a:path w="142875" h="443864">
                <a:moveTo>
                  <a:pt x="12175" y="0"/>
                </a:moveTo>
                <a:lnTo>
                  <a:pt x="142766" y="440239"/>
                </a:lnTo>
                <a:lnTo>
                  <a:pt x="130591" y="443851"/>
                </a:lnTo>
                <a:lnTo>
                  <a:pt x="0" y="3611"/>
                </a:lnTo>
                <a:lnTo>
                  <a:pt x="12175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62939" y="3269191"/>
            <a:ext cx="134620" cy="60325"/>
          </a:xfrm>
          <a:custGeom>
            <a:avLst/>
            <a:gdLst/>
            <a:ahLst/>
            <a:cxnLst/>
            <a:rect l="l" t="t" r="r" b="b"/>
            <a:pathLst>
              <a:path w="134620" h="60325">
                <a:moveTo>
                  <a:pt x="4422" y="0"/>
                </a:moveTo>
                <a:lnTo>
                  <a:pt x="134460" y="48304"/>
                </a:lnTo>
                <a:lnTo>
                  <a:pt x="130037" y="60209"/>
                </a:lnTo>
                <a:lnTo>
                  <a:pt x="0" y="11905"/>
                </a:lnTo>
                <a:lnTo>
                  <a:pt x="4422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492984" y="3269188"/>
            <a:ext cx="135255" cy="60325"/>
          </a:xfrm>
          <a:custGeom>
            <a:avLst/>
            <a:gdLst/>
            <a:ahLst/>
            <a:cxnLst/>
            <a:rect l="l" t="t" r="r" b="b"/>
            <a:pathLst>
              <a:path w="135254" h="60325">
                <a:moveTo>
                  <a:pt x="134997" y="11911"/>
                </a:moveTo>
                <a:lnTo>
                  <a:pt x="4405" y="60215"/>
                </a:lnTo>
                <a:lnTo>
                  <a:pt x="0" y="48304"/>
                </a:lnTo>
                <a:lnTo>
                  <a:pt x="130591" y="0"/>
                </a:lnTo>
                <a:lnTo>
                  <a:pt x="134997" y="1191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488837" y="2844658"/>
            <a:ext cx="15240" cy="479425"/>
          </a:xfrm>
          <a:custGeom>
            <a:avLst/>
            <a:gdLst/>
            <a:ahLst/>
            <a:cxnLst/>
            <a:rect l="l" t="t" r="r" b="b"/>
            <a:pathLst>
              <a:path w="15240" h="479425">
                <a:moveTo>
                  <a:pt x="12699" y="0"/>
                </a:moveTo>
                <a:lnTo>
                  <a:pt x="14957" y="478760"/>
                </a:lnTo>
                <a:lnTo>
                  <a:pt x="2257" y="478820"/>
                </a:lnTo>
                <a:lnTo>
                  <a:pt x="0" y="59"/>
                </a:lnTo>
                <a:lnTo>
                  <a:pt x="1269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62964" y="3079225"/>
            <a:ext cx="264893" cy="20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93057" y="3012967"/>
            <a:ext cx="54610" cy="29845"/>
          </a:xfrm>
          <a:custGeom>
            <a:avLst/>
            <a:gdLst/>
            <a:ahLst/>
            <a:cxnLst/>
            <a:rect l="l" t="t" r="r" b="b"/>
            <a:pathLst>
              <a:path w="54609" h="29844">
                <a:moveTo>
                  <a:pt x="0" y="17731"/>
                </a:moveTo>
                <a:lnTo>
                  <a:pt x="49801" y="0"/>
                </a:lnTo>
                <a:lnTo>
                  <a:pt x="54061" y="11964"/>
                </a:lnTo>
                <a:lnTo>
                  <a:pt x="4259" y="29696"/>
                </a:lnTo>
                <a:lnTo>
                  <a:pt x="0" y="1773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492696" y="2921392"/>
            <a:ext cx="36830" cy="25400"/>
          </a:xfrm>
          <a:custGeom>
            <a:avLst/>
            <a:gdLst/>
            <a:ahLst/>
            <a:cxnLst/>
            <a:rect l="l" t="t" r="r" b="b"/>
            <a:pathLst>
              <a:path w="36829" h="25400">
                <a:moveTo>
                  <a:pt x="0" y="13451"/>
                </a:moveTo>
                <a:lnTo>
                  <a:pt x="31541" y="0"/>
                </a:lnTo>
                <a:lnTo>
                  <a:pt x="36523" y="11681"/>
                </a:lnTo>
                <a:lnTo>
                  <a:pt x="4982" y="25133"/>
                </a:lnTo>
                <a:lnTo>
                  <a:pt x="0" y="1345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436964" y="3006930"/>
            <a:ext cx="65405" cy="36195"/>
          </a:xfrm>
          <a:custGeom>
            <a:avLst/>
            <a:gdLst/>
            <a:ahLst/>
            <a:cxnLst/>
            <a:rect l="l" t="t" r="r" b="b"/>
            <a:pathLst>
              <a:path w="65404" h="36194">
                <a:moveTo>
                  <a:pt x="4669" y="0"/>
                </a:moveTo>
                <a:lnTo>
                  <a:pt x="64984" y="23846"/>
                </a:lnTo>
                <a:lnTo>
                  <a:pt x="60315" y="35656"/>
                </a:lnTo>
                <a:lnTo>
                  <a:pt x="0" y="11810"/>
                </a:lnTo>
                <a:lnTo>
                  <a:pt x="466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62827" y="2917712"/>
            <a:ext cx="42545" cy="34925"/>
          </a:xfrm>
          <a:custGeom>
            <a:avLst/>
            <a:gdLst/>
            <a:ahLst/>
            <a:cxnLst/>
            <a:rect l="l" t="t" r="r" b="b"/>
            <a:pathLst>
              <a:path w="42545" h="34925">
                <a:moveTo>
                  <a:pt x="7170" y="0"/>
                </a:moveTo>
                <a:lnTo>
                  <a:pt x="42031" y="23846"/>
                </a:lnTo>
                <a:lnTo>
                  <a:pt x="34861" y="34328"/>
                </a:lnTo>
                <a:lnTo>
                  <a:pt x="0" y="10482"/>
                </a:lnTo>
                <a:lnTo>
                  <a:pt x="717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530412" y="2794229"/>
            <a:ext cx="143510" cy="59690"/>
          </a:xfrm>
          <a:custGeom>
            <a:avLst/>
            <a:gdLst/>
            <a:ahLst/>
            <a:cxnLst/>
            <a:rect l="l" t="t" r="r" b="b"/>
            <a:pathLst>
              <a:path w="143509" h="59689">
                <a:moveTo>
                  <a:pt x="0" y="21647"/>
                </a:moveTo>
                <a:lnTo>
                  <a:pt x="136980" y="0"/>
                </a:lnTo>
                <a:lnTo>
                  <a:pt x="142928" y="37632"/>
                </a:lnTo>
                <a:lnTo>
                  <a:pt x="5947" y="59280"/>
                </a:lnTo>
                <a:lnTo>
                  <a:pt x="0" y="21647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593461" y="2799158"/>
            <a:ext cx="86360" cy="74295"/>
          </a:xfrm>
          <a:custGeom>
            <a:avLst/>
            <a:gdLst/>
            <a:ahLst/>
            <a:cxnLst/>
            <a:rect l="l" t="t" r="r" b="b"/>
            <a:pathLst>
              <a:path w="86359" h="74294">
                <a:moveTo>
                  <a:pt x="85950" y="31975"/>
                </a:moveTo>
                <a:lnTo>
                  <a:pt x="20716" y="74240"/>
                </a:lnTo>
                <a:lnTo>
                  <a:pt x="0" y="42264"/>
                </a:lnTo>
                <a:lnTo>
                  <a:pt x="65234" y="0"/>
                </a:lnTo>
                <a:lnTo>
                  <a:pt x="85950" y="31975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601041" y="2819359"/>
            <a:ext cx="143510" cy="59690"/>
          </a:xfrm>
          <a:custGeom>
            <a:avLst/>
            <a:gdLst/>
            <a:ahLst/>
            <a:cxnLst/>
            <a:rect l="l" t="t" r="r" b="b"/>
            <a:pathLst>
              <a:path w="143509" h="59689">
                <a:moveTo>
                  <a:pt x="0" y="21647"/>
                </a:moveTo>
                <a:lnTo>
                  <a:pt x="136980" y="0"/>
                </a:lnTo>
                <a:lnTo>
                  <a:pt x="142928" y="37632"/>
                </a:lnTo>
                <a:lnTo>
                  <a:pt x="5947" y="59280"/>
                </a:lnTo>
                <a:lnTo>
                  <a:pt x="0" y="21647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474026" y="2654419"/>
            <a:ext cx="64769" cy="86360"/>
          </a:xfrm>
          <a:custGeom>
            <a:avLst/>
            <a:gdLst/>
            <a:ahLst/>
            <a:cxnLst/>
            <a:rect l="l" t="t" r="r" b="b"/>
            <a:pathLst>
              <a:path w="64770" h="86360">
                <a:moveTo>
                  <a:pt x="29285" y="86084"/>
                </a:moveTo>
                <a:lnTo>
                  <a:pt x="0" y="14410"/>
                </a:lnTo>
                <a:lnTo>
                  <a:pt x="35269" y="0"/>
                </a:lnTo>
                <a:lnTo>
                  <a:pt x="64554" y="71673"/>
                </a:lnTo>
                <a:lnTo>
                  <a:pt x="29285" y="86084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318695" y="2811410"/>
            <a:ext cx="143510" cy="59690"/>
          </a:xfrm>
          <a:custGeom>
            <a:avLst/>
            <a:gdLst/>
            <a:ahLst/>
            <a:cxnLst/>
            <a:rect l="l" t="t" r="r" b="b"/>
            <a:pathLst>
              <a:path w="143509" h="59689">
                <a:moveTo>
                  <a:pt x="142928" y="37632"/>
                </a:moveTo>
                <a:lnTo>
                  <a:pt x="5947" y="59280"/>
                </a:lnTo>
                <a:lnTo>
                  <a:pt x="0" y="21647"/>
                </a:lnTo>
                <a:lnTo>
                  <a:pt x="136980" y="0"/>
                </a:lnTo>
                <a:lnTo>
                  <a:pt x="142928" y="37632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12623" y="2791520"/>
            <a:ext cx="86360" cy="74295"/>
          </a:xfrm>
          <a:custGeom>
            <a:avLst/>
            <a:gdLst/>
            <a:ahLst/>
            <a:cxnLst/>
            <a:rect l="l" t="t" r="r" b="b"/>
            <a:pathLst>
              <a:path w="86359" h="74294">
                <a:moveTo>
                  <a:pt x="0" y="42264"/>
                </a:moveTo>
                <a:lnTo>
                  <a:pt x="65234" y="0"/>
                </a:lnTo>
                <a:lnTo>
                  <a:pt x="85950" y="31975"/>
                </a:lnTo>
                <a:lnTo>
                  <a:pt x="20716" y="74240"/>
                </a:lnTo>
                <a:lnTo>
                  <a:pt x="0" y="42264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248066" y="2786279"/>
            <a:ext cx="143510" cy="59690"/>
          </a:xfrm>
          <a:custGeom>
            <a:avLst/>
            <a:gdLst/>
            <a:ahLst/>
            <a:cxnLst/>
            <a:rect l="l" t="t" r="r" b="b"/>
            <a:pathLst>
              <a:path w="143509" h="59689">
                <a:moveTo>
                  <a:pt x="142928" y="37632"/>
                </a:moveTo>
                <a:lnTo>
                  <a:pt x="5947" y="59280"/>
                </a:lnTo>
                <a:lnTo>
                  <a:pt x="0" y="21647"/>
                </a:lnTo>
                <a:lnTo>
                  <a:pt x="136980" y="0"/>
                </a:lnTo>
                <a:lnTo>
                  <a:pt x="142928" y="37632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905510" y="3518279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271402" y="0"/>
                </a:moveTo>
                <a:lnTo>
                  <a:pt x="217257" y="0"/>
                </a:lnTo>
                <a:lnTo>
                  <a:pt x="164162" y="3036"/>
                </a:lnTo>
                <a:lnTo>
                  <a:pt x="114215" y="9109"/>
                </a:lnTo>
                <a:lnTo>
                  <a:pt x="69514" y="18219"/>
                </a:lnTo>
                <a:lnTo>
                  <a:pt x="23171" y="34701"/>
                </a:lnTo>
                <a:lnTo>
                  <a:pt x="0" y="53400"/>
                </a:lnTo>
                <a:lnTo>
                  <a:pt x="0" y="72840"/>
                </a:lnTo>
                <a:lnTo>
                  <a:pt x="69514" y="108021"/>
                </a:lnTo>
                <a:lnTo>
                  <a:pt x="114215" y="117131"/>
                </a:lnTo>
                <a:lnTo>
                  <a:pt x="164162" y="123204"/>
                </a:lnTo>
                <a:lnTo>
                  <a:pt x="217257" y="126241"/>
                </a:lnTo>
                <a:lnTo>
                  <a:pt x="271402" y="126241"/>
                </a:lnTo>
                <a:lnTo>
                  <a:pt x="324497" y="123204"/>
                </a:lnTo>
                <a:lnTo>
                  <a:pt x="374444" y="117131"/>
                </a:lnTo>
                <a:lnTo>
                  <a:pt x="419145" y="108021"/>
                </a:lnTo>
                <a:lnTo>
                  <a:pt x="465488" y="91540"/>
                </a:lnTo>
                <a:lnTo>
                  <a:pt x="488660" y="53400"/>
                </a:lnTo>
                <a:lnTo>
                  <a:pt x="465488" y="34701"/>
                </a:lnTo>
                <a:lnTo>
                  <a:pt x="419145" y="18219"/>
                </a:lnTo>
                <a:lnTo>
                  <a:pt x="374444" y="9109"/>
                </a:lnTo>
                <a:lnTo>
                  <a:pt x="324497" y="3036"/>
                </a:lnTo>
                <a:lnTo>
                  <a:pt x="27140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905509" y="3518279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419145" y="18219"/>
                </a:moveTo>
                <a:lnTo>
                  <a:pt x="465488" y="34700"/>
                </a:lnTo>
                <a:lnTo>
                  <a:pt x="488660" y="53400"/>
                </a:lnTo>
                <a:lnTo>
                  <a:pt x="488660" y="72840"/>
                </a:lnTo>
                <a:lnTo>
                  <a:pt x="419145" y="108021"/>
                </a:lnTo>
                <a:lnTo>
                  <a:pt x="374445" y="117131"/>
                </a:lnTo>
                <a:lnTo>
                  <a:pt x="324497" y="123204"/>
                </a:lnTo>
                <a:lnTo>
                  <a:pt x="271402" y="126240"/>
                </a:lnTo>
                <a:lnTo>
                  <a:pt x="217257" y="126240"/>
                </a:lnTo>
                <a:lnTo>
                  <a:pt x="164162" y="123204"/>
                </a:lnTo>
                <a:lnTo>
                  <a:pt x="114215" y="117131"/>
                </a:lnTo>
                <a:lnTo>
                  <a:pt x="69514" y="108021"/>
                </a:lnTo>
                <a:lnTo>
                  <a:pt x="23171" y="91540"/>
                </a:lnTo>
                <a:lnTo>
                  <a:pt x="0" y="72840"/>
                </a:lnTo>
                <a:lnTo>
                  <a:pt x="0" y="53400"/>
                </a:lnTo>
                <a:lnTo>
                  <a:pt x="69514" y="18219"/>
                </a:lnTo>
                <a:lnTo>
                  <a:pt x="114215" y="9109"/>
                </a:lnTo>
                <a:lnTo>
                  <a:pt x="164162" y="3036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036"/>
                </a:lnTo>
                <a:lnTo>
                  <a:pt x="374445" y="9109"/>
                </a:lnTo>
                <a:lnTo>
                  <a:pt x="419145" y="18219"/>
                </a:lnTo>
              </a:path>
            </a:pathLst>
          </a:custGeom>
          <a:ln w="1269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902612" y="3510845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397066" y="3510845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902612" y="3549227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 h="0">
                <a:moveTo>
                  <a:pt x="0" y="0"/>
                </a:moveTo>
                <a:lnTo>
                  <a:pt x="489938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896195" y="3420972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271403" y="0"/>
                </a:moveTo>
                <a:lnTo>
                  <a:pt x="217258" y="0"/>
                </a:lnTo>
                <a:lnTo>
                  <a:pt x="164163" y="3508"/>
                </a:lnTo>
                <a:lnTo>
                  <a:pt x="114216" y="10526"/>
                </a:lnTo>
                <a:lnTo>
                  <a:pt x="69515" y="21052"/>
                </a:lnTo>
                <a:lnTo>
                  <a:pt x="23171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515" y="124824"/>
                </a:lnTo>
                <a:lnTo>
                  <a:pt x="114216" y="135351"/>
                </a:lnTo>
                <a:lnTo>
                  <a:pt x="164163" y="142369"/>
                </a:lnTo>
                <a:lnTo>
                  <a:pt x="217258" y="145877"/>
                </a:lnTo>
                <a:lnTo>
                  <a:pt x="271403" y="145877"/>
                </a:lnTo>
                <a:lnTo>
                  <a:pt x="324498" y="142369"/>
                </a:lnTo>
                <a:lnTo>
                  <a:pt x="374445" y="135351"/>
                </a:lnTo>
                <a:lnTo>
                  <a:pt x="419146" y="124824"/>
                </a:lnTo>
                <a:lnTo>
                  <a:pt x="465489" y="105779"/>
                </a:lnTo>
                <a:lnTo>
                  <a:pt x="488660" y="84170"/>
                </a:lnTo>
                <a:lnTo>
                  <a:pt x="488660" y="61707"/>
                </a:lnTo>
                <a:lnTo>
                  <a:pt x="419146" y="21052"/>
                </a:lnTo>
                <a:lnTo>
                  <a:pt x="374445" y="10526"/>
                </a:lnTo>
                <a:lnTo>
                  <a:pt x="324498" y="3508"/>
                </a:lnTo>
                <a:lnTo>
                  <a:pt x="27140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896196" y="3420971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419145" y="21053"/>
                </a:moveTo>
                <a:lnTo>
                  <a:pt x="465488" y="40098"/>
                </a:lnTo>
                <a:lnTo>
                  <a:pt x="488660" y="61707"/>
                </a:lnTo>
                <a:lnTo>
                  <a:pt x="488660" y="84170"/>
                </a:lnTo>
                <a:lnTo>
                  <a:pt x="419145" y="124825"/>
                </a:lnTo>
                <a:lnTo>
                  <a:pt x="374445" y="135351"/>
                </a:lnTo>
                <a:lnTo>
                  <a:pt x="324497" y="142369"/>
                </a:lnTo>
                <a:lnTo>
                  <a:pt x="271402" y="145878"/>
                </a:lnTo>
                <a:lnTo>
                  <a:pt x="217257" y="145878"/>
                </a:lnTo>
                <a:lnTo>
                  <a:pt x="164162" y="142369"/>
                </a:lnTo>
                <a:lnTo>
                  <a:pt x="114215" y="135351"/>
                </a:lnTo>
                <a:lnTo>
                  <a:pt x="69514" y="124825"/>
                </a:lnTo>
                <a:lnTo>
                  <a:pt x="23171" y="105779"/>
                </a:lnTo>
                <a:lnTo>
                  <a:pt x="0" y="84170"/>
                </a:lnTo>
                <a:lnTo>
                  <a:pt x="0" y="61707"/>
                </a:lnTo>
                <a:lnTo>
                  <a:pt x="69514" y="21053"/>
                </a:lnTo>
                <a:lnTo>
                  <a:pt x="114215" y="10526"/>
                </a:lnTo>
                <a:lnTo>
                  <a:pt x="164162" y="3508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508"/>
                </a:lnTo>
                <a:lnTo>
                  <a:pt x="374445" y="10526"/>
                </a:lnTo>
                <a:lnTo>
                  <a:pt x="419145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017497" y="3439444"/>
            <a:ext cx="244477" cy="11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903345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903345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900356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410614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900356" y="3922888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 h="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898829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7" y="0"/>
                </a:moveTo>
                <a:lnTo>
                  <a:pt x="224202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2"/>
                </a:lnTo>
                <a:lnTo>
                  <a:pt x="0" y="66453"/>
                </a:lnTo>
                <a:lnTo>
                  <a:pt x="0" y="90645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2" y="157099"/>
                </a:lnTo>
                <a:lnTo>
                  <a:pt x="280077" y="157099"/>
                </a:lnTo>
                <a:lnTo>
                  <a:pt x="334870" y="153321"/>
                </a:lnTo>
                <a:lnTo>
                  <a:pt x="386414" y="145763"/>
                </a:lnTo>
                <a:lnTo>
                  <a:pt x="432543" y="134427"/>
                </a:lnTo>
                <a:lnTo>
                  <a:pt x="480367" y="113916"/>
                </a:lnTo>
                <a:lnTo>
                  <a:pt x="504280" y="90645"/>
                </a:lnTo>
                <a:lnTo>
                  <a:pt x="504280" y="66453"/>
                </a:lnTo>
                <a:lnTo>
                  <a:pt x="432543" y="22672"/>
                </a:lnTo>
                <a:lnTo>
                  <a:pt x="386414" y="11336"/>
                </a:lnTo>
                <a:lnTo>
                  <a:pt x="334870" y="377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898829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017497" y="3805205"/>
            <a:ext cx="255748" cy="1202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577688" y="3382515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260678" y="0"/>
                </a:moveTo>
                <a:lnTo>
                  <a:pt x="209222" y="0"/>
                </a:lnTo>
                <a:lnTo>
                  <a:pt x="158763" y="2915"/>
                </a:lnTo>
                <a:lnTo>
                  <a:pt x="111296" y="8745"/>
                </a:lnTo>
                <a:lnTo>
                  <a:pt x="68815" y="17490"/>
                </a:lnTo>
                <a:lnTo>
                  <a:pt x="17203" y="37656"/>
                </a:lnTo>
                <a:lnTo>
                  <a:pt x="0" y="60595"/>
                </a:lnTo>
                <a:lnTo>
                  <a:pt x="17203" y="83534"/>
                </a:lnTo>
                <a:lnTo>
                  <a:pt x="68815" y="103700"/>
                </a:lnTo>
                <a:lnTo>
                  <a:pt x="111296" y="112445"/>
                </a:lnTo>
                <a:lnTo>
                  <a:pt x="158763" y="118276"/>
                </a:lnTo>
                <a:lnTo>
                  <a:pt x="209222" y="121191"/>
                </a:lnTo>
                <a:lnTo>
                  <a:pt x="260678" y="121191"/>
                </a:lnTo>
                <a:lnTo>
                  <a:pt x="311137" y="118276"/>
                </a:lnTo>
                <a:lnTo>
                  <a:pt x="358604" y="112445"/>
                </a:lnTo>
                <a:lnTo>
                  <a:pt x="401085" y="103700"/>
                </a:lnTo>
                <a:lnTo>
                  <a:pt x="452696" y="83534"/>
                </a:lnTo>
                <a:lnTo>
                  <a:pt x="469900" y="60595"/>
                </a:lnTo>
                <a:lnTo>
                  <a:pt x="452696" y="37656"/>
                </a:lnTo>
                <a:lnTo>
                  <a:pt x="401085" y="17490"/>
                </a:lnTo>
                <a:lnTo>
                  <a:pt x="358604" y="8745"/>
                </a:lnTo>
                <a:lnTo>
                  <a:pt x="311137" y="2915"/>
                </a:lnTo>
                <a:lnTo>
                  <a:pt x="26067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577689" y="3382515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401084" y="17490"/>
                </a:moveTo>
                <a:lnTo>
                  <a:pt x="452696" y="37656"/>
                </a:lnTo>
                <a:lnTo>
                  <a:pt x="469900" y="60595"/>
                </a:lnTo>
                <a:lnTo>
                  <a:pt x="452696" y="83534"/>
                </a:lnTo>
                <a:lnTo>
                  <a:pt x="401084" y="103700"/>
                </a:lnTo>
                <a:lnTo>
                  <a:pt x="358603" y="112446"/>
                </a:lnTo>
                <a:lnTo>
                  <a:pt x="311136" y="118276"/>
                </a:lnTo>
                <a:lnTo>
                  <a:pt x="260677" y="121191"/>
                </a:lnTo>
                <a:lnTo>
                  <a:pt x="209221" y="121191"/>
                </a:lnTo>
                <a:lnTo>
                  <a:pt x="158763" y="118276"/>
                </a:lnTo>
                <a:lnTo>
                  <a:pt x="111296" y="112446"/>
                </a:lnTo>
                <a:lnTo>
                  <a:pt x="68815" y="103700"/>
                </a:lnTo>
                <a:lnTo>
                  <a:pt x="17203" y="83534"/>
                </a:lnTo>
                <a:lnTo>
                  <a:pt x="0" y="60595"/>
                </a:lnTo>
                <a:lnTo>
                  <a:pt x="17203" y="37656"/>
                </a:lnTo>
                <a:lnTo>
                  <a:pt x="68815" y="17490"/>
                </a:lnTo>
                <a:lnTo>
                  <a:pt x="111296" y="8745"/>
                </a:lnTo>
                <a:lnTo>
                  <a:pt x="158763" y="2915"/>
                </a:lnTo>
                <a:lnTo>
                  <a:pt x="209221" y="0"/>
                </a:lnTo>
                <a:lnTo>
                  <a:pt x="260677" y="0"/>
                </a:lnTo>
                <a:lnTo>
                  <a:pt x="311136" y="2915"/>
                </a:lnTo>
                <a:lnTo>
                  <a:pt x="358603" y="8745"/>
                </a:lnTo>
                <a:lnTo>
                  <a:pt x="401084" y="1749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577689" y="3373120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1047307" y="3373120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577689" y="3410373"/>
            <a:ext cx="465455" cy="0"/>
          </a:xfrm>
          <a:custGeom>
            <a:avLst/>
            <a:gdLst/>
            <a:ahLst/>
            <a:cxnLst/>
            <a:rect l="l" t="t" r="r" b="b"/>
            <a:pathLst>
              <a:path w="465454" h="0">
                <a:moveTo>
                  <a:pt x="0" y="0"/>
                </a:moveTo>
                <a:lnTo>
                  <a:pt x="465101" y="0"/>
                </a:lnTo>
              </a:path>
            </a:pathLst>
          </a:custGeom>
          <a:ln w="74507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575925" y="3285492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257924" y="0"/>
                </a:moveTo>
                <a:lnTo>
                  <a:pt x="206468" y="0"/>
                </a:lnTo>
                <a:lnTo>
                  <a:pt x="156009" y="3400"/>
                </a:lnTo>
                <a:lnTo>
                  <a:pt x="108542" y="10202"/>
                </a:lnTo>
                <a:lnTo>
                  <a:pt x="66061" y="20405"/>
                </a:lnTo>
                <a:lnTo>
                  <a:pt x="22020" y="38864"/>
                </a:lnTo>
                <a:lnTo>
                  <a:pt x="0" y="59807"/>
                </a:lnTo>
                <a:lnTo>
                  <a:pt x="0" y="81580"/>
                </a:lnTo>
                <a:lnTo>
                  <a:pt x="66061" y="120984"/>
                </a:lnTo>
                <a:lnTo>
                  <a:pt x="108542" y="131186"/>
                </a:lnTo>
                <a:lnTo>
                  <a:pt x="156009" y="137988"/>
                </a:lnTo>
                <a:lnTo>
                  <a:pt x="206468" y="141389"/>
                </a:lnTo>
                <a:lnTo>
                  <a:pt x="257924" y="141389"/>
                </a:lnTo>
                <a:lnTo>
                  <a:pt x="308383" y="137988"/>
                </a:lnTo>
                <a:lnTo>
                  <a:pt x="355850" y="131186"/>
                </a:lnTo>
                <a:lnTo>
                  <a:pt x="398331" y="120984"/>
                </a:lnTo>
                <a:lnTo>
                  <a:pt x="442373" y="102524"/>
                </a:lnTo>
                <a:lnTo>
                  <a:pt x="464394" y="81580"/>
                </a:lnTo>
                <a:lnTo>
                  <a:pt x="464394" y="59807"/>
                </a:lnTo>
                <a:lnTo>
                  <a:pt x="398331" y="20405"/>
                </a:lnTo>
                <a:lnTo>
                  <a:pt x="355850" y="10202"/>
                </a:lnTo>
                <a:lnTo>
                  <a:pt x="308383" y="3400"/>
                </a:lnTo>
                <a:lnTo>
                  <a:pt x="257924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575925" y="3285492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398332" y="20405"/>
                </a:moveTo>
                <a:lnTo>
                  <a:pt x="442373" y="38864"/>
                </a:lnTo>
                <a:lnTo>
                  <a:pt x="464394" y="59808"/>
                </a:lnTo>
                <a:lnTo>
                  <a:pt x="464394" y="81581"/>
                </a:lnTo>
                <a:lnTo>
                  <a:pt x="398332" y="120984"/>
                </a:lnTo>
                <a:lnTo>
                  <a:pt x="355851" y="131187"/>
                </a:lnTo>
                <a:lnTo>
                  <a:pt x="308384" y="137988"/>
                </a:lnTo>
                <a:lnTo>
                  <a:pt x="257925" y="141389"/>
                </a:lnTo>
                <a:lnTo>
                  <a:pt x="206469" y="141389"/>
                </a:lnTo>
                <a:lnTo>
                  <a:pt x="156010" y="137988"/>
                </a:lnTo>
                <a:lnTo>
                  <a:pt x="108543" y="131187"/>
                </a:lnTo>
                <a:lnTo>
                  <a:pt x="66062" y="120984"/>
                </a:lnTo>
                <a:lnTo>
                  <a:pt x="22020" y="102525"/>
                </a:lnTo>
                <a:lnTo>
                  <a:pt x="0" y="81581"/>
                </a:lnTo>
                <a:lnTo>
                  <a:pt x="0" y="59808"/>
                </a:lnTo>
                <a:lnTo>
                  <a:pt x="66062" y="20405"/>
                </a:lnTo>
                <a:lnTo>
                  <a:pt x="108543" y="10202"/>
                </a:lnTo>
                <a:lnTo>
                  <a:pt x="156010" y="3400"/>
                </a:lnTo>
                <a:lnTo>
                  <a:pt x="206469" y="0"/>
                </a:lnTo>
                <a:lnTo>
                  <a:pt x="257925" y="0"/>
                </a:lnTo>
                <a:lnTo>
                  <a:pt x="308384" y="3400"/>
                </a:lnTo>
                <a:lnTo>
                  <a:pt x="355851" y="10202"/>
                </a:lnTo>
                <a:lnTo>
                  <a:pt x="398332" y="20405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0685801" y="3301724"/>
            <a:ext cx="233205" cy="1111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0702597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0702597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0699608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1209866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0699608" y="3922888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 h="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0698083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6" y="0"/>
                </a:moveTo>
                <a:lnTo>
                  <a:pt x="224201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2"/>
                </a:lnTo>
                <a:lnTo>
                  <a:pt x="0" y="66453"/>
                </a:lnTo>
                <a:lnTo>
                  <a:pt x="0" y="90645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1" y="157099"/>
                </a:lnTo>
                <a:lnTo>
                  <a:pt x="280076" y="157099"/>
                </a:lnTo>
                <a:lnTo>
                  <a:pt x="334869" y="153321"/>
                </a:lnTo>
                <a:lnTo>
                  <a:pt x="386412" y="145763"/>
                </a:lnTo>
                <a:lnTo>
                  <a:pt x="432542" y="134427"/>
                </a:lnTo>
                <a:lnTo>
                  <a:pt x="480366" y="113916"/>
                </a:lnTo>
                <a:lnTo>
                  <a:pt x="504278" y="90645"/>
                </a:lnTo>
                <a:lnTo>
                  <a:pt x="504278" y="66453"/>
                </a:lnTo>
                <a:lnTo>
                  <a:pt x="432542" y="22672"/>
                </a:lnTo>
                <a:lnTo>
                  <a:pt x="386412" y="11336"/>
                </a:lnTo>
                <a:lnTo>
                  <a:pt x="334869" y="3778"/>
                </a:lnTo>
                <a:lnTo>
                  <a:pt x="280076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0698083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0816749" y="3805205"/>
            <a:ext cx="255748" cy="1202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697586" y="351573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1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71221"/>
                </a:lnTo>
                <a:lnTo>
                  <a:pt x="486429" y="52214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697586" y="351573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694703" y="3505200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9186898" y="3505200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694703" y="3543581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 h="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693070" y="3416738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5"/>
                </a:lnTo>
                <a:lnTo>
                  <a:pt x="113693" y="135351"/>
                </a:lnTo>
                <a:lnTo>
                  <a:pt x="163412" y="142369"/>
                </a:lnTo>
                <a:lnTo>
                  <a:pt x="216265" y="145877"/>
                </a:lnTo>
                <a:lnTo>
                  <a:pt x="270163" y="145877"/>
                </a:lnTo>
                <a:lnTo>
                  <a:pt x="323016" y="142369"/>
                </a:lnTo>
                <a:lnTo>
                  <a:pt x="372735" y="135351"/>
                </a:lnTo>
                <a:lnTo>
                  <a:pt x="417231" y="124825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693070" y="3416738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809594" y="3432671"/>
            <a:ext cx="246315" cy="1134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261835" y="515036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1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71221"/>
                </a:lnTo>
                <a:lnTo>
                  <a:pt x="486429" y="52214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261835" y="515036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258952" y="5138701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751147" y="5138701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258952" y="5177084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 h="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5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257882" y="5048829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5"/>
                </a:lnTo>
                <a:lnTo>
                  <a:pt x="113693" y="135352"/>
                </a:lnTo>
                <a:lnTo>
                  <a:pt x="163412" y="142369"/>
                </a:lnTo>
                <a:lnTo>
                  <a:pt x="216265" y="145878"/>
                </a:lnTo>
                <a:lnTo>
                  <a:pt x="270163" y="145878"/>
                </a:lnTo>
                <a:lnTo>
                  <a:pt x="323016" y="142369"/>
                </a:lnTo>
                <a:lnTo>
                  <a:pt x="372735" y="135352"/>
                </a:lnTo>
                <a:lnTo>
                  <a:pt x="417231" y="124825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257883" y="5048829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373843" y="5067301"/>
            <a:ext cx="244469" cy="1165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762434" y="5181600"/>
            <a:ext cx="966469" cy="2540"/>
          </a:xfrm>
          <a:custGeom>
            <a:avLst/>
            <a:gdLst/>
            <a:ahLst/>
            <a:cxnLst/>
            <a:rect l="l" t="t" r="r" b="b"/>
            <a:pathLst>
              <a:path w="966470" h="2539">
                <a:moveTo>
                  <a:pt x="0" y="0"/>
                </a:moveTo>
                <a:lnTo>
                  <a:pt x="966331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624224" y="5042513"/>
            <a:ext cx="4183513" cy="31614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9182382" y="3542452"/>
            <a:ext cx="725170" cy="5080"/>
          </a:xfrm>
          <a:custGeom>
            <a:avLst/>
            <a:gdLst/>
            <a:ahLst/>
            <a:cxnLst/>
            <a:rect l="l" t="t" r="r" b="b"/>
            <a:pathLst>
              <a:path w="725170" h="5079">
                <a:moveTo>
                  <a:pt x="0" y="0"/>
                </a:moveTo>
                <a:lnTo>
                  <a:pt x="72476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566008" y="3298612"/>
            <a:ext cx="217170" cy="117475"/>
          </a:xfrm>
          <a:custGeom>
            <a:avLst/>
            <a:gdLst/>
            <a:ahLst/>
            <a:cxnLst/>
            <a:rect l="l" t="t" r="r" b="b"/>
            <a:pathLst>
              <a:path w="217170" h="117475">
                <a:moveTo>
                  <a:pt x="0" y="0"/>
                </a:moveTo>
                <a:lnTo>
                  <a:pt x="216746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048392" y="3145952"/>
            <a:ext cx="106297" cy="1255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612720" y="3145952"/>
            <a:ext cx="108544" cy="1255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808847" y="3122526"/>
            <a:ext cx="183401" cy="1153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518400" y="3040534"/>
            <a:ext cx="735965" cy="197485"/>
          </a:xfrm>
          <a:custGeom>
            <a:avLst/>
            <a:gdLst/>
            <a:ahLst/>
            <a:cxnLst/>
            <a:rect l="l" t="t" r="r" b="b"/>
            <a:pathLst>
              <a:path w="735965" h="197485">
                <a:moveTo>
                  <a:pt x="233557" y="87397"/>
                </a:moveTo>
                <a:lnTo>
                  <a:pt x="145972" y="87397"/>
                </a:lnTo>
                <a:lnTo>
                  <a:pt x="160195" y="89199"/>
                </a:lnTo>
                <a:lnTo>
                  <a:pt x="174417" y="94606"/>
                </a:lnTo>
                <a:lnTo>
                  <a:pt x="208104" y="129745"/>
                </a:lnTo>
                <a:lnTo>
                  <a:pt x="220830" y="170290"/>
                </a:lnTo>
                <a:lnTo>
                  <a:pt x="222327" y="196420"/>
                </a:lnTo>
                <a:lnTo>
                  <a:pt x="306917" y="197321"/>
                </a:lnTo>
                <a:lnTo>
                  <a:pt x="292693" y="162181"/>
                </a:lnTo>
                <a:lnTo>
                  <a:pt x="288950" y="155874"/>
                </a:lnTo>
                <a:lnTo>
                  <a:pt x="284459" y="149567"/>
                </a:lnTo>
                <a:lnTo>
                  <a:pt x="281465" y="143261"/>
                </a:lnTo>
                <a:lnTo>
                  <a:pt x="267990" y="142359"/>
                </a:lnTo>
                <a:lnTo>
                  <a:pt x="256762" y="142359"/>
                </a:lnTo>
                <a:lnTo>
                  <a:pt x="250024" y="130646"/>
                </a:lnTo>
                <a:lnTo>
                  <a:pt x="258259" y="119834"/>
                </a:lnTo>
                <a:lnTo>
                  <a:pt x="279406" y="119834"/>
                </a:lnTo>
                <a:lnTo>
                  <a:pt x="280716" y="113527"/>
                </a:lnTo>
                <a:lnTo>
                  <a:pt x="285607" y="100912"/>
                </a:lnTo>
                <a:lnTo>
                  <a:pt x="246282" y="100912"/>
                </a:lnTo>
                <a:lnTo>
                  <a:pt x="238047" y="100012"/>
                </a:lnTo>
                <a:lnTo>
                  <a:pt x="232059" y="98210"/>
                </a:lnTo>
                <a:lnTo>
                  <a:pt x="229812" y="94606"/>
                </a:lnTo>
                <a:lnTo>
                  <a:pt x="232059" y="88299"/>
                </a:lnTo>
                <a:lnTo>
                  <a:pt x="233557" y="87397"/>
                </a:lnTo>
                <a:close/>
              </a:path>
              <a:path w="735965" h="197485">
                <a:moveTo>
                  <a:pt x="416745" y="16217"/>
                </a:moveTo>
                <a:lnTo>
                  <a:pt x="277722" y="16217"/>
                </a:lnTo>
                <a:lnTo>
                  <a:pt x="398242" y="23426"/>
                </a:lnTo>
                <a:lnTo>
                  <a:pt x="486575" y="124339"/>
                </a:lnTo>
                <a:lnTo>
                  <a:pt x="480587" y="143261"/>
                </a:lnTo>
                <a:lnTo>
                  <a:pt x="476095" y="160379"/>
                </a:lnTo>
                <a:lnTo>
                  <a:pt x="473100" y="177499"/>
                </a:lnTo>
                <a:lnTo>
                  <a:pt x="472352" y="193716"/>
                </a:lnTo>
                <a:lnTo>
                  <a:pt x="509032" y="193716"/>
                </a:lnTo>
                <a:lnTo>
                  <a:pt x="510529" y="169390"/>
                </a:lnTo>
                <a:lnTo>
                  <a:pt x="515020" y="147765"/>
                </a:lnTo>
                <a:lnTo>
                  <a:pt x="541969" y="103615"/>
                </a:lnTo>
                <a:lnTo>
                  <a:pt x="580147" y="87397"/>
                </a:lnTo>
                <a:lnTo>
                  <a:pt x="666234" y="87397"/>
                </a:lnTo>
                <a:lnTo>
                  <a:pt x="663239" y="85595"/>
                </a:lnTo>
                <a:lnTo>
                  <a:pt x="652010" y="80190"/>
                </a:lnTo>
                <a:lnTo>
                  <a:pt x="640033" y="75684"/>
                </a:lnTo>
                <a:lnTo>
                  <a:pt x="476843" y="75684"/>
                </a:lnTo>
                <a:lnTo>
                  <a:pt x="416957" y="24326"/>
                </a:lnTo>
                <a:lnTo>
                  <a:pt x="441662" y="24326"/>
                </a:lnTo>
                <a:lnTo>
                  <a:pt x="426689" y="18920"/>
                </a:lnTo>
                <a:lnTo>
                  <a:pt x="416745" y="16217"/>
                </a:lnTo>
                <a:close/>
              </a:path>
              <a:path w="735965" h="197485">
                <a:moveTo>
                  <a:pt x="246282" y="82892"/>
                </a:moveTo>
                <a:lnTo>
                  <a:pt x="23205" y="82892"/>
                </a:lnTo>
                <a:lnTo>
                  <a:pt x="11977" y="83793"/>
                </a:lnTo>
                <a:lnTo>
                  <a:pt x="0" y="83793"/>
                </a:lnTo>
                <a:lnTo>
                  <a:pt x="1497" y="93704"/>
                </a:lnTo>
                <a:lnTo>
                  <a:pt x="3742" y="101814"/>
                </a:lnTo>
                <a:lnTo>
                  <a:pt x="7485" y="108121"/>
                </a:lnTo>
                <a:lnTo>
                  <a:pt x="10480" y="114428"/>
                </a:lnTo>
                <a:lnTo>
                  <a:pt x="12725" y="120735"/>
                </a:lnTo>
                <a:lnTo>
                  <a:pt x="11977" y="128844"/>
                </a:lnTo>
                <a:lnTo>
                  <a:pt x="8234" y="138755"/>
                </a:lnTo>
                <a:lnTo>
                  <a:pt x="748" y="152270"/>
                </a:lnTo>
                <a:lnTo>
                  <a:pt x="2994" y="157676"/>
                </a:lnTo>
                <a:lnTo>
                  <a:pt x="7485" y="160379"/>
                </a:lnTo>
                <a:lnTo>
                  <a:pt x="10480" y="164885"/>
                </a:lnTo>
                <a:lnTo>
                  <a:pt x="6737" y="174796"/>
                </a:lnTo>
                <a:lnTo>
                  <a:pt x="70366" y="184707"/>
                </a:lnTo>
                <a:lnTo>
                  <a:pt x="77102" y="142359"/>
                </a:lnTo>
                <a:lnTo>
                  <a:pt x="105549" y="100912"/>
                </a:lnTo>
                <a:lnTo>
                  <a:pt x="145972" y="87397"/>
                </a:lnTo>
                <a:lnTo>
                  <a:pt x="233557" y="87397"/>
                </a:lnTo>
                <a:lnTo>
                  <a:pt x="238047" y="84695"/>
                </a:lnTo>
                <a:lnTo>
                  <a:pt x="246282" y="82892"/>
                </a:lnTo>
                <a:close/>
              </a:path>
              <a:path w="735965" h="197485">
                <a:moveTo>
                  <a:pt x="666234" y="87397"/>
                </a:moveTo>
                <a:lnTo>
                  <a:pt x="580147" y="87397"/>
                </a:lnTo>
                <a:lnTo>
                  <a:pt x="593622" y="88299"/>
                </a:lnTo>
                <a:lnTo>
                  <a:pt x="607095" y="92803"/>
                </a:lnTo>
                <a:lnTo>
                  <a:pt x="638536" y="121636"/>
                </a:lnTo>
                <a:lnTo>
                  <a:pt x="652010" y="178400"/>
                </a:lnTo>
                <a:lnTo>
                  <a:pt x="725371" y="178400"/>
                </a:lnTo>
                <a:lnTo>
                  <a:pt x="730611" y="169390"/>
                </a:lnTo>
                <a:lnTo>
                  <a:pt x="732483" y="164885"/>
                </a:lnTo>
                <a:lnTo>
                  <a:pt x="692434" y="164885"/>
                </a:lnTo>
                <a:lnTo>
                  <a:pt x="683450" y="162181"/>
                </a:lnTo>
                <a:lnTo>
                  <a:pt x="675217" y="158577"/>
                </a:lnTo>
                <a:lnTo>
                  <a:pt x="666982" y="153172"/>
                </a:lnTo>
                <a:lnTo>
                  <a:pt x="730611" y="142359"/>
                </a:lnTo>
                <a:lnTo>
                  <a:pt x="719382" y="129745"/>
                </a:lnTo>
                <a:lnTo>
                  <a:pt x="708154" y="118932"/>
                </a:lnTo>
                <a:lnTo>
                  <a:pt x="697674" y="109021"/>
                </a:lnTo>
                <a:lnTo>
                  <a:pt x="686445" y="100012"/>
                </a:lnTo>
                <a:lnTo>
                  <a:pt x="675217" y="92803"/>
                </a:lnTo>
                <a:lnTo>
                  <a:pt x="666234" y="87397"/>
                </a:lnTo>
                <a:close/>
              </a:path>
              <a:path w="735965" h="197485">
                <a:moveTo>
                  <a:pt x="735851" y="152270"/>
                </a:moveTo>
                <a:lnTo>
                  <a:pt x="728365" y="157676"/>
                </a:lnTo>
                <a:lnTo>
                  <a:pt x="719382" y="161281"/>
                </a:lnTo>
                <a:lnTo>
                  <a:pt x="711147" y="163983"/>
                </a:lnTo>
                <a:lnTo>
                  <a:pt x="701417" y="164885"/>
                </a:lnTo>
                <a:lnTo>
                  <a:pt x="732483" y="164885"/>
                </a:lnTo>
                <a:lnTo>
                  <a:pt x="735851" y="156776"/>
                </a:lnTo>
                <a:lnTo>
                  <a:pt x="735851" y="152270"/>
                </a:lnTo>
                <a:close/>
              </a:path>
              <a:path w="735965" h="197485">
                <a:moveTo>
                  <a:pt x="279406" y="119834"/>
                </a:moveTo>
                <a:lnTo>
                  <a:pt x="266492" y="119834"/>
                </a:lnTo>
                <a:lnTo>
                  <a:pt x="259756" y="130646"/>
                </a:lnTo>
                <a:lnTo>
                  <a:pt x="267990" y="142359"/>
                </a:lnTo>
                <a:lnTo>
                  <a:pt x="281465" y="143261"/>
                </a:lnTo>
                <a:lnTo>
                  <a:pt x="279219" y="134250"/>
                </a:lnTo>
                <a:lnTo>
                  <a:pt x="278470" y="124339"/>
                </a:lnTo>
                <a:lnTo>
                  <a:pt x="279406" y="119834"/>
                </a:lnTo>
                <a:close/>
              </a:path>
              <a:path w="735965" h="197485">
                <a:moveTo>
                  <a:pt x="285957" y="100012"/>
                </a:moveTo>
                <a:lnTo>
                  <a:pt x="282213" y="100012"/>
                </a:lnTo>
                <a:lnTo>
                  <a:pt x="275476" y="100912"/>
                </a:lnTo>
                <a:lnTo>
                  <a:pt x="285607" y="100912"/>
                </a:lnTo>
                <a:lnTo>
                  <a:pt x="285957" y="100012"/>
                </a:lnTo>
                <a:close/>
              </a:path>
              <a:path w="735965" h="197485">
                <a:moveTo>
                  <a:pt x="308414" y="0"/>
                </a:moveTo>
                <a:lnTo>
                  <a:pt x="261252" y="4504"/>
                </a:lnTo>
                <a:lnTo>
                  <a:pt x="215590" y="17118"/>
                </a:lnTo>
                <a:lnTo>
                  <a:pt x="171424" y="38742"/>
                </a:lnTo>
                <a:lnTo>
                  <a:pt x="160944" y="45050"/>
                </a:lnTo>
                <a:lnTo>
                  <a:pt x="139984" y="55862"/>
                </a:lnTo>
                <a:lnTo>
                  <a:pt x="129504" y="60366"/>
                </a:lnTo>
                <a:lnTo>
                  <a:pt x="119772" y="63971"/>
                </a:lnTo>
                <a:lnTo>
                  <a:pt x="109292" y="68477"/>
                </a:lnTo>
                <a:lnTo>
                  <a:pt x="77852" y="76586"/>
                </a:lnTo>
                <a:lnTo>
                  <a:pt x="67372" y="78388"/>
                </a:lnTo>
                <a:lnTo>
                  <a:pt x="56142" y="80190"/>
                </a:lnTo>
                <a:lnTo>
                  <a:pt x="45662" y="81991"/>
                </a:lnTo>
                <a:lnTo>
                  <a:pt x="34434" y="82892"/>
                </a:lnTo>
                <a:lnTo>
                  <a:pt x="256012" y="82892"/>
                </a:lnTo>
                <a:lnTo>
                  <a:pt x="276225" y="84695"/>
                </a:lnTo>
                <a:lnTo>
                  <a:pt x="284459" y="87397"/>
                </a:lnTo>
                <a:lnTo>
                  <a:pt x="289699" y="90101"/>
                </a:lnTo>
                <a:lnTo>
                  <a:pt x="292693" y="81991"/>
                </a:lnTo>
                <a:lnTo>
                  <a:pt x="282962" y="80190"/>
                </a:lnTo>
                <a:lnTo>
                  <a:pt x="281663" y="64872"/>
                </a:lnTo>
                <a:lnTo>
                  <a:pt x="222327" y="64872"/>
                </a:lnTo>
                <a:lnTo>
                  <a:pt x="214092" y="38742"/>
                </a:lnTo>
                <a:lnTo>
                  <a:pt x="259756" y="38742"/>
                </a:lnTo>
                <a:lnTo>
                  <a:pt x="279219" y="36040"/>
                </a:lnTo>
                <a:lnTo>
                  <a:pt x="277722" y="16217"/>
                </a:lnTo>
                <a:lnTo>
                  <a:pt x="416745" y="16217"/>
                </a:lnTo>
                <a:lnTo>
                  <a:pt x="403482" y="12613"/>
                </a:lnTo>
                <a:lnTo>
                  <a:pt x="379528" y="7207"/>
                </a:lnTo>
                <a:lnTo>
                  <a:pt x="355574" y="2702"/>
                </a:lnTo>
                <a:lnTo>
                  <a:pt x="332367" y="900"/>
                </a:lnTo>
                <a:lnTo>
                  <a:pt x="308414" y="0"/>
                </a:lnTo>
                <a:close/>
              </a:path>
              <a:path w="735965" h="197485">
                <a:moveTo>
                  <a:pt x="441662" y="24326"/>
                </a:moveTo>
                <a:lnTo>
                  <a:pt x="416957" y="24326"/>
                </a:lnTo>
                <a:lnTo>
                  <a:pt x="436420" y="33337"/>
                </a:lnTo>
                <a:lnTo>
                  <a:pt x="454386" y="41446"/>
                </a:lnTo>
                <a:lnTo>
                  <a:pt x="470107" y="49555"/>
                </a:lnTo>
                <a:lnTo>
                  <a:pt x="483580" y="55862"/>
                </a:lnTo>
                <a:lnTo>
                  <a:pt x="495557" y="62169"/>
                </a:lnTo>
                <a:lnTo>
                  <a:pt x="506037" y="67575"/>
                </a:lnTo>
                <a:lnTo>
                  <a:pt x="514272" y="72080"/>
                </a:lnTo>
                <a:lnTo>
                  <a:pt x="520260" y="75684"/>
                </a:lnTo>
                <a:lnTo>
                  <a:pt x="535981" y="72080"/>
                </a:lnTo>
                <a:lnTo>
                  <a:pt x="515020" y="59466"/>
                </a:lnTo>
                <a:lnTo>
                  <a:pt x="494060" y="47753"/>
                </a:lnTo>
                <a:lnTo>
                  <a:pt x="471603" y="36940"/>
                </a:lnTo>
                <a:lnTo>
                  <a:pt x="449146" y="27029"/>
                </a:lnTo>
                <a:lnTo>
                  <a:pt x="441662" y="24326"/>
                </a:lnTo>
                <a:close/>
              </a:path>
              <a:path w="735965" h="197485">
                <a:moveTo>
                  <a:pt x="590627" y="67575"/>
                </a:moveTo>
                <a:lnTo>
                  <a:pt x="577902" y="67575"/>
                </a:lnTo>
                <a:lnTo>
                  <a:pt x="564427" y="68477"/>
                </a:lnTo>
                <a:lnTo>
                  <a:pt x="535981" y="72080"/>
                </a:lnTo>
                <a:lnTo>
                  <a:pt x="520260" y="75684"/>
                </a:lnTo>
                <a:lnTo>
                  <a:pt x="640033" y="75684"/>
                </a:lnTo>
                <a:lnTo>
                  <a:pt x="616079" y="70277"/>
                </a:lnTo>
                <a:lnTo>
                  <a:pt x="603352" y="68477"/>
                </a:lnTo>
                <a:lnTo>
                  <a:pt x="590627" y="67575"/>
                </a:lnTo>
                <a:close/>
              </a:path>
              <a:path w="735965" h="197485">
                <a:moveTo>
                  <a:pt x="232059" y="38742"/>
                </a:moveTo>
                <a:lnTo>
                  <a:pt x="224572" y="38742"/>
                </a:lnTo>
                <a:lnTo>
                  <a:pt x="232059" y="64872"/>
                </a:lnTo>
                <a:lnTo>
                  <a:pt x="240292" y="64872"/>
                </a:lnTo>
                <a:lnTo>
                  <a:pt x="232059" y="38742"/>
                </a:lnTo>
                <a:close/>
              </a:path>
              <a:path w="735965" h="197485">
                <a:moveTo>
                  <a:pt x="250024" y="38742"/>
                </a:moveTo>
                <a:lnTo>
                  <a:pt x="241790" y="38742"/>
                </a:lnTo>
                <a:lnTo>
                  <a:pt x="250024" y="64872"/>
                </a:lnTo>
                <a:lnTo>
                  <a:pt x="256762" y="64872"/>
                </a:lnTo>
                <a:lnTo>
                  <a:pt x="250024" y="38742"/>
                </a:lnTo>
                <a:close/>
              </a:path>
              <a:path w="735965" h="197485">
                <a:moveTo>
                  <a:pt x="279219" y="36040"/>
                </a:moveTo>
                <a:lnTo>
                  <a:pt x="259756" y="38742"/>
                </a:lnTo>
                <a:lnTo>
                  <a:pt x="267242" y="64872"/>
                </a:lnTo>
                <a:lnTo>
                  <a:pt x="281663" y="64872"/>
                </a:lnTo>
                <a:lnTo>
                  <a:pt x="279219" y="36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318250" y="3087115"/>
            <a:ext cx="133350" cy="15240"/>
          </a:xfrm>
          <a:custGeom>
            <a:avLst/>
            <a:gdLst/>
            <a:ahLst/>
            <a:cxnLst/>
            <a:rect l="l" t="t" r="r" b="b"/>
            <a:pathLst>
              <a:path w="133350" h="15239">
                <a:moveTo>
                  <a:pt x="133078" y="12698"/>
                </a:moveTo>
                <a:lnTo>
                  <a:pt x="215" y="14955"/>
                </a:lnTo>
                <a:lnTo>
                  <a:pt x="0" y="2257"/>
                </a:lnTo>
                <a:lnTo>
                  <a:pt x="132862" y="0"/>
                </a:lnTo>
                <a:lnTo>
                  <a:pt x="133078" y="12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269978" y="3044805"/>
            <a:ext cx="217804" cy="15240"/>
          </a:xfrm>
          <a:custGeom>
            <a:avLst/>
            <a:gdLst/>
            <a:ahLst/>
            <a:cxnLst/>
            <a:rect l="l" t="t" r="r" b="b"/>
            <a:pathLst>
              <a:path w="217804" h="15239">
                <a:moveTo>
                  <a:pt x="217543" y="12699"/>
                </a:moveTo>
                <a:lnTo>
                  <a:pt x="131" y="14957"/>
                </a:lnTo>
                <a:lnTo>
                  <a:pt x="0" y="2257"/>
                </a:lnTo>
                <a:lnTo>
                  <a:pt x="217411" y="0"/>
                </a:lnTo>
                <a:lnTo>
                  <a:pt x="217543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670800" y="2605476"/>
            <a:ext cx="517312" cy="3790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752541" y="2354670"/>
            <a:ext cx="578854" cy="6007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723424" y="4411209"/>
            <a:ext cx="468075" cy="49099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331200" y="4461179"/>
            <a:ext cx="462518" cy="6048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0686061" y="7766322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3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0829055" y="7370512"/>
            <a:ext cx="130175" cy="399415"/>
          </a:xfrm>
          <a:custGeom>
            <a:avLst/>
            <a:gdLst/>
            <a:ahLst/>
            <a:cxnLst/>
            <a:rect l="l" t="t" r="r" b="b"/>
            <a:pathLst>
              <a:path w="130175" h="399415">
                <a:moveTo>
                  <a:pt x="0" y="0"/>
                </a:moveTo>
                <a:lnTo>
                  <a:pt x="129821" y="0"/>
                </a:lnTo>
                <a:lnTo>
                  <a:pt x="12982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0687943" y="7483841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1" y="0"/>
                </a:lnTo>
                <a:lnTo>
                  <a:pt x="17874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0687943" y="7483841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0" y="0"/>
                </a:lnTo>
                <a:lnTo>
                  <a:pt x="178740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0686061" y="7367129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3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0686061" y="7367129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108720" y="0"/>
                </a:moveTo>
                <a:lnTo>
                  <a:pt x="0" y="120096"/>
                </a:lnTo>
                <a:lnTo>
                  <a:pt x="173501" y="120096"/>
                </a:lnTo>
                <a:lnTo>
                  <a:pt x="282222" y="0"/>
                </a:lnTo>
                <a:lnTo>
                  <a:pt x="10872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0961935" y="7375549"/>
            <a:ext cx="15240" cy="391160"/>
          </a:xfrm>
          <a:custGeom>
            <a:avLst/>
            <a:gdLst/>
            <a:ahLst/>
            <a:cxnLst/>
            <a:rect l="l" t="t" r="r" b="b"/>
            <a:pathLst>
              <a:path w="15240" h="391159">
                <a:moveTo>
                  <a:pt x="12699" y="0"/>
                </a:moveTo>
                <a:lnTo>
                  <a:pt x="14957" y="390735"/>
                </a:lnTo>
                <a:lnTo>
                  <a:pt x="2257" y="390808"/>
                </a:lnTo>
                <a:lnTo>
                  <a:pt x="0" y="73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861895" y="7762152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59" h="125095">
                <a:moveTo>
                  <a:pt x="111179" y="8338"/>
                </a:moveTo>
                <a:lnTo>
                  <a:pt x="9579" y="125051"/>
                </a:lnTo>
                <a:lnTo>
                  <a:pt x="0" y="116713"/>
                </a:lnTo>
                <a:lnTo>
                  <a:pt x="101600" y="0"/>
                </a:lnTo>
                <a:lnTo>
                  <a:pt x="111179" y="8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0710520" y="7536278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2" y="0"/>
                </a:lnTo>
                <a:lnTo>
                  <a:pt x="118532" y="230042"/>
                </a:lnTo>
                <a:lnTo>
                  <a:pt x="0" y="23004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0710520" y="7536278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3" y="0"/>
                </a:lnTo>
                <a:lnTo>
                  <a:pt x="118533" y="230043"/>
                </a:lnTo>
                <a:lnTo>
                  <a:pt x="0" y="2300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727455" y="7646226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81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785100" y="6937791"/>
            <a:ext cx="475019" cy="4028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394700" y="7306091"/>
            <a:ext cx="957619" cy="4028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0174212" y="7484485"/>
            <a:ext cx="387672" cy="47841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013700" y="6493291"/>
            <a:ext cx="1251795" cy="61151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9539577" y="7211343"/>
            <a:ext cx="576113" cy="79925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1264900" y="746270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9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1420683" y="7018711"/>
            <a:ext cx="136525" cy="448309"/>
          </a:xfrm>
          <a:custGeom>
            <a:avLst/>
            <a:gdLst/>
            <a:ahLst/>
            <a:cxnLst/>
            <a:rect l="l" t="t" r="r" b="b"/>
            <a:pathLst>
              <a:path w="136525" h="448309">
                <a:moveTo>
                  <a:pt x="0" y="0"/>
                </a:moveTo>
                <a:lnTo>
                  <a:pt x="136052" y="0"/>
                </a:lnTo>
                <a:lnTo>
                  <a:pt x="136052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1272797" y="7145838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19" y="0"/>
                </a:lnTo>
                <a:lnTo>
                  <a:pt x="187319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1272797" y="7145838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20" y="0"/>
                </a:lnTo>
                <a:lnTo>
                  <a:pt x="187320" y="447790"/>
                </a:lnTo>
                <a:lnTo>
                  <a:pt x="0" y="4477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1264900" y="701491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9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1264900" y="701491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113939" y="0"/>
                </a:moveTo>
                <a:lnTo>
                  <a:pt x="0" y="134716"/>
                </a:lnTo>
                <a:lnTo>
                  <a:pt x="181829" y="134716"/>
                </a:lnTo>
                <a:lnTo>
                  <a:pt x="295768" y="0"/>
                </a:lnTo>
                <a:lnTo>
                  <a:pt x="11393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1560246" y="7024370"/>
            <a:ext cx="15240" cy="438784"/>
          </a:xfrm>
          <a:custGeom>
            <a:avLst/>
            <a:gdLst/>
            <a:ahLst/>
            <a:cxnLst/>
            <a:rect l="l" t="t" r="r" b="b"/>
            <a:pathLst>
              <a:path w="15240" h="438784">
                <a:moveTo>
                  <a:pt x="12699" y="0"/>
                </a:moveTo>
                <a:lnTo>
                  <a:pt x="14957" y="438303"/>
                </a:lnTo>
                <a:lnTo>
                  <a:pt x="2257" y="438368"/>
                </a:lnTo>
                <a:lnTo>
                  <a:pt x="0" y="65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1455191" y="7458698"/>
            <a:ext cx="116839" cy="139065"/>
          </a:xfrm>
          <a:custGeom>
            <a:avLst/>
            <a:gdLst/>
            <a:ahLst/>
            <a:cxnLst/>
            <a:rect l="l" t="t" r="r" b="b"/>
            <a:pathLst>
              <a:path w="116840" h="139065">
                <a:moveTo>
                  <a:pt x="116329" y="8013"/>
                </a:moveTo>
                <a:lnTo>
                  <a:pt x="9852" y="138935"/>
                </a:lnTo>
                <a:lnTo>
                  <a:pt x="0" y="130921"/>
                </a:lnTo>
                <a:lnTo>
                  <a:pt x="106477" y="0"/>
                </a:lnTo>
                <a:lnTo>
                  <a:pt x="116329" y="8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1296460" y="7204656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1296460" y="7204656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1314206" y="7282451"/>
            <a:ext cx="95250" cy="91440"/>
          </a:xfrm>
          <a:custGeom>
            <a:avLst/>
            <a:gdLst/>
            <a:ahLst/>
            <a:cxnLst/>
            <a:rect l="l" t="t" r="r" b="b"/>
            <a:pathLst>
              <a:path w="95250" h="91440">
                <a:moveTo>
                  <a:pt x="0" y="0"/>
                </a:moveTo>
                <a:lnTo>
                  <a:pt x="94645" y="0"/>
                </a:lnTo>
                <a:lnTo>
                  <a:pt x="94645" y="91075"/>
                </a:lnTo>
                <a:lnTo>
                  <a:pt x="0" y="91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0399324" y="3406986"/>
            <a:ext cx="176530" cy="124460"/>
          </a:xfrm>
          <a:custGeom>
            <a:avLst/>
            <a:gdLst/>
            <a:ahLst/>
            <a:cxnLst/>
            <a:rect l="l" t="t" r="r" b="b"/>
            <a:pathLst>
              <a:path w="176529" h="124460">
                <a:moveTo>
                  <a:pt x="0" y="124177"/>
                </a:moveTo>
                <a:lnTo>
                  <a:pt x="17610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0153226" y="3653083"/>
            <a:ext cx="2540" cy="117475"/>
          </a:xfrm>
          <a:custGeom>
            <a:avLst/>
            <a:gdLst/>
            <a:ahLst/>
            <a:cxnLst/>
            <a:rect l="l" t="t" r="r" b="b"/>
            <a:pathLst>
              <a:path w="2540" h="117475">
                <a:moveTo>
                  <a:pt x="0" y="0"/>
                </a:moveTo>
                <a:lnTo>
                  <a:pt x="2257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0397066" y="3506328"/>
            <a:ext cx="375285" cy="411480"/>
          </a:xfrm>
          <a:custGeom>
            <a:avLst/>
            <a:gdLst/>
            <a:ahLst/>
            <a:cxnLst/>
            <a:rect l="l" t="t" r="r" b="b"/>
            <a:pathLst>
              <a:path w="375284" h="411479">
                <a:moveTo>
                  <a:pt x="0" y="410915"/>
                </a:moveTo>
                <a:lnTo>
                  <a:pt x="374791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0916356" y="3505200"/>
            <a:ext cx="2540" cy="280035"/>
          </a:xfrm>
          <a:custGeom>
            <a:avLst/>
            <a:gdLst/>
            <a:ahLst/>
            <a:cxnLst/>
            <a:rect l="l" t="t" r="r" b="b"/>
            <a:pathLst>
              <a:path w="2540" h="280035">
                <a:moveTo>
                  <a:pt x="0" y="0"/>
                </a:moveTo>
                <a:lnTo>
                  <a:pt x="2257" y="27996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0424161" y="3939821"/>
            <a:ext cx="269240" cy="2540"/>
          </a:xfrm>
          <a:custGeom>
            <a:avLst/>
            <a:gdLst/>
            <a:ahLst/>
            <a:cxnLst/>
            <a:rect l="l" t="t" r="r" b="b"/>
            <a:pathLst>
              <a:path w="269240" h="2539">
                <a:moveTo>
                  <a:pt x="0" y="0"/>
                </a:moveTo>
                <a:lnTo>
                  <a:pt x="268685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999307" y="5172569"/>
            <a:ext cx="239395" cy="5080"/>
          </a:xfrm>
          <a:custGeom>
            <a:avLst/>
            <a:gdLst/>
            <a:ahLst/>
            <a:cxnLst/>
            <a:rect l="l" t="t" r="r" b="b"/>
            <a:pathLst>
              <a:path w="239395" h="5079">
                <a:moveTo>
                  <a:pt x="0" y="4515"/>
                </a:moveTo>
                <a:lnTo>
                  <a:pt x="239324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1013440" y="3077351"/>
            <a:ext cx="339090" cy="239395"/>
          </a:xfrm>
          <a:custGeom>
            <a:avLst/>
            <a:gdLst/>
            <a:ahLst/>
            <a:cxnLst/>
            <a:rect l="l" t="t" r="r" b="b"/>
            <a:pathLst>
              <a:path w="339090" h="239395">
                <a:moveTo>
                  <a:pt x="0" y="239324"/>
                </a:moveTo>
                <a:lnTo>
                  <a:pt x="33866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1212124" y="3926276"/>
            <a:ext cx="254000" cy="2540"/>
          </a:xfrm>
          <a:custGeom>
            <a:avLst/>
            <a:gdLst/>
            <a:ahLst/>
            <a:cxnLst/>
            <a:rect l="l" t="t" r="r" b="b"/>
            <a:pathLst>
              <a:path w="254000" h="2539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9997440" y="4034649"/>
            <a:ext cx="140335" cy="1002665"/>
          </a:xfrm>
          <a:custGeom>
            <a:avLst/>
            <a:gdLst/>
            <a:ahLst/>
            <a:cxnLst/>
            <a:rect l="l" t="t" r="r" b="b"/>
            <a:pathLst>
              <a:path w="140334" h="1002664">
                <a:moveTo>
                  <a:pt x="139981" y="0"/>
                </a:moveTo>
                <a:lnTo>
                  <a:pt x="0" y="1002453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0833099" y="4034649"/>
            <a:ext cx="158115" cy="1034415"/>
          </a:xfrm>
          <a:custGeom>
            <a:avLst/>
            <a:gdLst/>
            <a:ahLst/>
            <a:cxnLst/>
            <a:rect l="l" t="t" r="r" b="b"/>
            <a:pathLst>
              <a:path w="158115" h="1034414">
                <a:moveTo>
                  <a:pt x="158044" y="0"/>
                </a:moveTo>
                <a:lnTo>
                  <a:pt x="0" y="103406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9498325" y="6489700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351230" y="0"/>
                </a:moveTo>
                <a:lnTo>
                  <a:pt x="297144" y="1084"/>
                </a:lnTo>
                <a:lnTo>
                  <a:pt x="244088" y="4338"/>
                </a:lnTo>
                <a:lnTo>
                  <a:pt x="193089" y="9760"/>
                </a:lnTo>
                <a:lnTo>
                  <a:pt x="145176" y="17352"/>
                </a:lnTo>
                <a:lnTo>
                  <a:pt x="101379" y="27112"/>
                </a:lnTo>
                <a:lnTo>
                  <a:pt x="50689" y="43850"/>
                </a:lnTo>
                <a:lnTo>
                  <a:pt x="16896" y="62551"/>
                </a:lnTo>
                <a:lnTo>
                  <a:pt x="0" y="82432"/>
                </a:lnTo>
                <a:lnTo>
                  <a:pt x="0" y="102705"/>
                </a:lnTo>
                <a:lnTo>
                  <a:pt x="50689" y="141287"/>
                </a:lnTo>
                <a:lnTo>
                  <a:pt x="101379" y="158024"/>
                </a:lnTo>
                <a:lnTo>
                  <a:pt x="145176" y="167785"/>
                </a:lnTo>
                <a:lnTo>
                  <a:pt x="193089" y="175376"/>
                </a:lnTo>
                <a:lnTo>
                  <a:pt x="244088" y="180799"/>
                </a:lnTo>
                <a:lnTo>
                  <a:pt x="297144" y="184052"/>
                </a:lnTo>
                <a:lnTo>
                  <a:pt x="351230" y="185137"/>
                </a:lnTo>
                <a:lnTo>
                  <a:pt x="405315" y="184052"/>
                </a:lnTo>
                <a:lnTo>
                  <a:pt x="458372" y="180799"/>
                </a:lnTo>
                <a:lnTo>
                  <a:pt x="509371" y="175376"/>
                </a:lnTo>
                <a:lnTo>
                  <a:pt x="557283" y="167785"/>
                </a:lnTo>
                <a:lnTo>
                  <a:pt x="601080" y="158024"/>
                </a:lnTo>
                <a:lnTo>
                  <a:pt x="651770" y="141287"/>
                </a:lnTo>
                <a:lnTo>
                  <a:pt x="685563" y="122585"/>
                </a:lnTo>
                <a:lnTo>
                  <a:pt x="702460" y="102705"/>
                </a:lnTo>
                <a:lnTo>
                  <a:pt x="702460" y="82432"/>
                </a:lnTo>
                <a:lnTo>
                  <a:pt x="651770" y="43850"/>
                </a:lnTo>
                <a:lnTo>
                  <a:pt x="601080" y="27112"/>
                </a:lnTo>
                <a:lnTo>
                  <a:pt x="557283" y="17352"/>
                </a:lnTo>
                <a:lnTo>
                  <a:pt x="509371" y="9760"/>
                </a:lnTo>
                <a:lnTo>
                  <a:pt x="458372" y="4338"/>
                </a:lnTo>
                <a:lnTo>
                  <a:pt x="405315" y="108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9498324" y="6489700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601080" y="27112"/>
                </a:moveTo>
                <a:lnTo>
                  <a:pt x="651770" y="43850"/>
                </a:lnTo>
                <a:lnTo>
                  <a:pt x="685563" y="62551"/>
                </a:lnTo>
                <a:lnTo>
                  <a:pt x="702460" y="82432"/>
                </a:lnTo>
                <a:lnTo>
                  <a:pt x="702460" y="102705"/>
                </a:lnTo>
                <a:lnTo>
                  <a:pt x="651770" y="141287"/>
                </a:lnTo>
                <a:lnTo>
                  <a:pt x="601080" y="158024"/>
                </a:lnTo>
                <a:lnTo>
                  <a:pt x="557283" y="167785"/>
                </a:lnTo>
                <a:lnTo>
                  <a:pt x="509371" y="175377"/>
                </a:lnTo>
                <a:lnTo>
                  <a:pt x="458372" y="180799"/>
                </a:lnTo>
                <a:lnTo>
                  <a:pt x="405315" y="184053"/>
                </a:lnTo>
                <a:lnTo>
                  <a:pt x="351230" y="185137"/>
                </a:lnTo>
                <a:lnTo>
                  <a:pt x="297144" y="184053"/>
                </a:lnTo>
                <a:lnTo>
                  <a:pt x="244088" y="180799"/>
                </a:lnTo>
                <a:lnTo>
                  <a:pt x="193089" y="175377"/>
                </a:lnTo>
                <a:lnTo>
                  <a:pt x="145176" y="167785"/>
                </a:lnTo>
                <a:lnTo>
                  <a:pt x="101379" y="158024"/>
                </a:lnTo>
                <a:lnTo>
                  <a:pt x="50689" y="141287"/>
                </a:lnTo>
                <a:lnTo>
                  <a:pt x="16896" y="122585"/>
                </a:lnTo>
                <a:lnTo>
                  <a:pt x="0" y="102705"/>
                </a:lnTo>
                <a:lnTo>
                  <a:pt x="0" y="82432"/>
                </a:lnTo>
                <a:lnTo>
                  <a:pt x="50689" y="43850"/>
                </a:lnTo>
                <a:lnTo>
                  <a:pt x="101379" y="27112"/>
                </a:lnTo>
                <a:lnTo>
                  <a:pt x="145176" y="17352"/>
                </a:lnTo>
                <a:lnTo>
                  <a:pt x="193089" y="9760"/>
                </a:lnTo>
                <a:lnTo>
                  <a:pt x="244088" y="4338"/>
                </a:lnTo>
                <a:lnTo>
                  <a:pt x="297144" y="1084"/>
                </a:lnTo>
                <a:lnTo>
                  <a:pt x="351230" y="0"/>
                </a:lnTo>
                <a:lnTo>
                  <a:pt x="405315" y="1084"/>
                </a:lnTo>
                <a:lnTo>
                  <a:pt x="458372" y="4338"/>
                </a:lnTo>
                <a:lnTo>
                  <a:pt x="509371" y="9760"/>
                </a:lnTo>
                <a:lnTo>
                  <a:pt x="557283" y="17352"/>
                </a:lnTo>
                <a:lnTo>
                  <a:pt x="601080" y="2711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9489864" y="6468409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0196548" y="6468409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9496212" y="6468534"/>
            <a:ext cx="700405" cy="113030"/>
          </a:xfrm>
          <a:custGeom>
            <a:avLst/>
            <a:gdLst/>
            <a:ahLst/>
            <a:cxnLst/>
            <a:rect l="l" t="t" r="r" b="b"/>
            <a:pathLst>
              <a:path w="700404" h="113029">
                <a:moveTo>
                  <a:pt x="0" y="0"/>
                </a:moveTo>
                <a:lnTo>
                  <a:pt x="699910" y="0"/>
                </a:lnTo>
                <a:lnTo>
                  <a:pt x="699910" y="112887"/>
                </a:lnTo>
                <a:lnTo>
                  <a:pt x="0" y="112887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9491552" y="6335324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351230" y="0"/>
                </a:moveTo>
                <a:lnTo>
                  <a:pt x="297144" y="1264"/>
                </a:lnTo>
                <a:lnTo>
                  <a:pt x="244088" y="5058"/>
                </a:lnTo>
                <a:lnTo>
                  <a:pt x="193089" y="11382"/>
                </a:lnTo>
                <a:lnTo>
                  <a:pt x="145176" y="20235"/>
                </a:lnTo>
                <a:lnTo>
                  <a:pt x="101379" y="31618"/>
                </a:lnTo>
                <a:lnTo>
                  <a:pt x="50689" y="51136"/>
                </a:lnTo>
                <a:lnTo>
                  <a:pt x="16896" y="72945"/>
                </a:lnTo>
                <a:lnTo>
                  <a:pt x="0" y="96128"/>
                </a:lnTo>
                <a:lnTo>
                  <a:pt x="0" y="119770"/>
                </a:lnTo>
                <a:lnTo>
                  <a:pt x="50689" y="164763"/>
                </a:lnTo>
                <a:lnTo>
                  <a:pt x="101379" y="184282"/>
                </a:lnTo>
                <a:lnTo>
                  <a:pt x="145176" y="195664"/>
                </a:lnTo>
                <a:lnTo>
                  <a:pt x="193089" y="204517"/>
                </a:lnTo>
                <a:lnTo>
                  <a:pt x="244088" y="210840"/>
                </a:lnTo>
                <a:lnTo>
                  <a:pt x="297144" y="214634"/>
                </a:lnTo>
                <a:lnTo>
                  <a:pt x="351230" y="215899"/>
                </a:lnTo>
                <a:lnTo>
                  <a:pt x="405315" y="214634"/>
                </a:lnTo>
                <a:lnTo>
                  <a:pt x="458372" y="210840"/>
                </a:lnTo>
                <a:lnTo>
                  <a:pt x="509371" y="204517"/>
                </a:lnTo>
                <a:lnTo>
                  <a:pt x="557283" y="195664"/>
                </a:lnTo>
                <a:lnTo>
                  <a:pt x="601080" y="184282"/>
                </a:lnTo>
                <a:lnTo>
                  <a:pt x="651770" y="164763"/>
                </a:lnTo>
                <a:lnTo>
                  <a:pt x="685563" y="142954"/>
                </a:lnTo>
                <a:lnTo>
                  <a:pt x="702460" y="119770"/>
                </a:lnTo>
                <a:lnTo>
                  <a:pt x="702460" y="96128"/>
                </a:lnTo>
                <a:lnTo>
                  <a:pt x="651770" y="51136"/>
                </a:lnTo>
                <a:lnTo>
                  <a:pt x="601080" y="31618"/>
                </a:lnTo>
                <a:lnTo>
                  <a:pt x="557283" y="20235"/>
                </a:lnTo>
                <a:lnTo>
                  <a:pt x="509371" y="11382"/>
                </a:lnTo>
                <a:lnTo>
                  <a:pt x="458372" y="5058"/>
                </a:lnTo>
                <a:lnTo>
                  <a:pt x="405315" y="126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9491552" y="6335325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601080" y="31617"/>
                </a:moveTo>
                <a:lnTo>
                  <a:pt x="651770" y="51136"/>
                </a:lnTo>
                <a:lnTo>
                  <a:pt x="685563" y="72945"/>
                </a:lnTo>
                <a:lnTo>
                  <a:pt x="702460" y="96129"/>
                </a:lnTo>
                <a:lnTo>
                  <a:pt x="702460" y="119770"/>
                </a:lnTo>
                <a:lnTo>
                  <a:pt x="651770" y="164763"/>
                </a:lnTo>
                <a:lnTo>
                  <a:pt x="601080" y="184282"/>
                </a:lnTo>
                <a:lnTo>
                  <a:pt x="557283" y="195664"/>
                </a:lnTo>
                <a:lnTo>
                  <a:pt x="509371" y="204517"/>
                </a:lnTo>
                <a:lnTo>
                  <a:pt x="458372" y="210841"/>
                </a:lnTo>
                <a:lnTo>
                  <a:pt x="405315" y="214635"/>
                </a:lnTo>
                <a:lnTo>
                  <a:pt x="351230" y="215899"/>
                </a:lnTo>
                <a:lnTo>
                  <a:pt x="297144" y="214635"/>
                </a:lnTo>
                <a:lnTo>
                  <a:pt x="244088" y="210841"/>
                </a:lnTo>
                <a:lnTo>
                  <a:pt x="193089" y="204517"/>
                </a:lnTo>
                <a:lnTo>
                  <a:pt x="145176" y="195664"/>
                </a:lnTo>
                <a:lnTo>
                  <a:pt x="101379" y="184282"/>
                </a:lnTo>
                <a:lnTo>
                  <a:pt x="50689" y="164763"/>
                </a:lnTo>
                <a:lnTo>
                  <a:pt x="16896" y="142954"/>
                </a:lnTo>
                <a:lnTo>
                  <a:pt x="0" y="119770"/>
                </a:lnTo>
                <a:lnTo>
                  <a:pt x="0" y="96129"/>
                </a:lnTo>
                <a:lnTo>
                  <a:pt x="50689" y="51136"/>
                </a:lnTo>
                <a:lnTo>
                  <a:pt x="101379" y="31617"/>
                </a:lnTo>
                <a:lnTo>
                  <a:pt x="145176" y="20235"/>
                </a:lnTo>
                <a:lnTo>
                  <a:pt x="193089" y="11382"/>
                </a:lnTo>
                <a:lnTo>
                  <a:pt x="244088" y="5058"/>
                </a:lnTo>
                <a:lnTo>
                  <a:pt x="297144" y="1264"/>
                </a:lnTo>
                <a:lnTo>
                  <a:pt x="351230" y="0"/>
                </a:lnTo>
                <a:lnTo>
                  <a:pt x="405315" y="1264"/>
                </a:lnTo>
                <a:lnTo>
                  <a:pt x="458372" y="5058"/>
                </a:lnTo>
                <a:lnTo>
                  <a:pt x="509371" y="11382"/>
                </a:lnTo>
                <a:lnTo>
                  <a:pt x="557283" y="20235"/>
                </a:lnTo>
                <a:lnTo>
                  <a:pt x="601080" y="3161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9658513" y="6367783"/>
            <a:ext cx="352732" cy="15634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9842500" y="7213600"/>
            <a:ext cx="273191" cy="39059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9717899" y="7028461"/>
            <a:ext cx="419522" cy="57389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791591" y="5023556"/>
            <a:ext cx="273190" cy="39285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665579" y="4838700"/>
            <a:ext cx="419524" cy="58180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8147919" y="1687266"/>
            <a:ext cx="1028700" cy="1181100"/>
          </a:xfrm>
          <a:custGeom>
            <a:avLst/>
            <a:gdLst/>
            <a:ahLst/>
            <a:cxnLst/>
            <a:rect l="l" t="t" r="r" b="b"/>
            <a:pathLst>
              <a:path w="1028700" h="1181100">
                <a:moveTo>
                  <a:pt x="0" y="0"/>
                </a:moveTo>
                <a:lnTo>
                  <a:pt x="1028640" y="0"/>
                </a:lnTo>
                <a:lnTo>
                  <a:pt x="1028640" y="1180762"/>
                </a:lnTo>
                <a:lnTo>
                  <a:pt x="0" y="118076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8097212" y="1723485"/>
            <a:ext cx="1050925" cy="1223010"/>
          </a:xfrm>
          <a:custGeom>
            <a:avLst/>
            <a:gdLst/>
            <a:ahLst/>
            <a:cxnLst/>
            <a:rect l="l" t="t" r="r" b="b"/>
            <a:pathLst>
              <a:path w="1050925" h="1223010">
                <a:moveTo>
                  <a:pt x="0" y="0"/>
                </a:moveTo>
                <a:lnTo>
                  <a:pt x="1050371" y="0"/>
                </a:lnTo>
                <a:lnTo>
                  <a:pt x="1050371" y="1222414"/>
                </a:lnTo>
                <a:lnTo>
                  <a:pt x="0" y="12224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40" name="object 140"/>
          <p:cNvGraphicFramePr>
            <a:graphicFrameLocks noGrp="1"/>
          </p:cNvGraphicFramePr>
          <p:nvPr/>
        </p:nvGraphicFramePr>
        <p:xfrm>
          <a:off x="8090862" y="1717135"/>
          <a:ext cx="1069975" cy="1235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0290"/>
              </a:tblGrid>
              <a:tr h="268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400" spc="-5">
                          <a:latin typeface="Comic Sans MS"/>
                          <a:cs typeface="Comic Sans MS"/>
                        </a:rPr>
                        <a:t>application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257159">
                <a:tc>
                  <a:txBody>
                    <a:bodyPr/>
                    <a:lstStyle/>
                    <a:p>
                      <a:pPr algn="ctr" marR="5715">
                        <a:lnSpc>
                          <a:spcPts val="1600"/>
                        </a:lnSpc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transport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</a:tr>
              <a:tr h="210074">
                <a:tc>
                  <a:txBody>
                    <a:bodyPr/>
                    <a:lstStyle/>
                    <a:p>
                      <a:pPr algn="ctr" marR="5080">
                        <a:lnSpc>
                          <a:spcPts val="1475"/>
                        </a:lnSpc>
                      </a:pPr>
                      <a:r>
                        <a:rPr dirty="0" sz="1400" spc="-5">
                          <a:latin typeface="Comic Sans MS"/>
                          <a:cs typeface="Comic Sans MS"/>
                        </a:rPr>
                        <a:t>network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2791">
                <a:tc>
                  <a:txBody>
                    <a:bodyPr/>
                    <a:lstStyle/>
                    <a:p>
                      <a:pPr algn="ctr" marL="1270">
                        <a:lnSpc>
                          <a:spcPts val="1535"/>
                        </a:lnSpc>
                        <a:spcBef>
                          <a:spcPts val="4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data</a:t>
                      </a:r>
                      <a:r>
                        <a:rPr dirty="0" sz="1400" spc="-3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400" spc="-5">
                          <a:latin typeface="Comic Sans MS"/>
                          <a:cs typeface="Comic Sans MS"/>
                        </a:rPr>
                        <a:t>link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43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physical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1" name="object 141"/>
          <p:cNvSpPr/>
          <p:nvPr/>
        </p:nvSpPr>
        <p:spPr>
          <a:xfrm>
            <a:off x="7628771" y="1701754"/>
            <a:ext cx="461801" cy="143429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628771" y="1701754"/>
            <a:ext cx="462280" cy="1434465"/>
          </a:xfrm>
          <a:custGeom>
            <a:avLst/>
            <a:gdLst/>
            <a:ahLst/>
            <a:cxnLst/>
            <a:rect l="l" t="t" r="r" b="b"/>
            <a:pathLst>
              <a:path w="462279" h="1434464">
                <a:moveTo>
                  <a:pt x="0" y="1434299"/>
                </a:moveTo>
                <a:lnTo>
                  <a:pt x="461801" y="0"/>
                </a:lnTo>
                <a:lnTo>
                  <a:pt x="461801" y="1243542"/>
                </a:lnTo>
                <a:lnTo>
                  <a:pt x="0" y="1434299"/>
                </a:lnTo>
                <a:close/>
              </a:path>
            </a:pathLst>
          </a:custGeom>
          <a:ln w="127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1789331" y="5821205"/>
            <a:ext cx="1054735" cy="1210945"/>
          </a:xfrm>
          <a:custGeom>
            <a:avLst/>
            <a:gdLst/>
            <a:ahLst/>
            <a:cxnLst/>
            <a:rect l="l" t="t" r="r" b="b"/>
            <a:pathLst>
              <a:path w="1054734" h="1210945">
                <a:moveTo>
                  <a:pt x="0" y="0"/>
                </a:moveTo>
                <a:lnTo>
                  <a:pt x="1054547" y="0"/>
                </a:lnTo>
                <a:lnTo>
                  <a:pt x="1054547" y="1210506"/>
                </a:lnTo>
                <a:lnTo>
                  <a:pt x="0" y="1210506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1737346" y="5858335"/>
            <a:ext cx="1076960" cy="1253490"/>
          </a:xfrm>
          <a:custGeom>
            <a:avLst/>
            <a:gdLst/>
            <a:ahLst/>
            <a:cxnLst/>
            <a:rect l="l" t="t" r="r" b="b"/>
            <a:pathLst>
              <a:path w="1076959" h="1253490">
                <a:moveTo>
                  <a:pt x="0" y="0"/>
                </a:moveTo>
                <a:lnTo>
                  <a:pt x="1076826" y="0"/>
                </a:lnTo>
                <a:lnTo>
                  <a:pt x="1076826" y="1253210"/>
                </a:lnTo>
                <a:lnTo>
                  <a:pt x="0" y="12532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45" name="object 145"/>
          <p:cNvGraphicFramePr>
            <a:graphicFrameLocks noGrp="1"/>
          </p:cNvGraphicFramePr>
          <p:nvPr/>
        </p:nvGraphicFramePr>
        <p:xfrm>
          <a:off x="11730996" y="5851985"/>
          <a:ext cx="1096010" cy="1266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6960"/>
              </a:tblGrid>
              <a:tr h="278800">
                <a:tc>
                  <a:txBody>
                    <a:bodyPr/>
                    <a:lstStyle/>
                    <a:p>
                      <a:pPr algn="ctr" marR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omic Sans MS"/>
                          <a:cs typeface="Comic Sans MS"/>
                        </a:rPr>
                        <a:t>application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259615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transport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</a:tr>
              <a:tr h="217533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400" spc="-5">
                          <a:latin typeface="Comic Sans MS"/>
                          <a:cs typeface="Comic Sans MS"/>
                        </a:rPr>
                        <a:t>network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3199">
                <a:tc>
                  <a:txBody>
                    <a:bodyPr/>
                    <a:lstStyle/>
                    <a:p>
                      <a:pPr algn="ctr" marR="7620">
                        <a:lnSpc>
                          <a:spcPts val="1580"/>
                        </a:lnSpc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data</a:t>
                      </a:r>
                      <a:r>
                        <a:rPr dirty="0" sz="1400" spc="-25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400" spc="-5">
                          <a:latin typeface="Comic Sans MS"/>
                          <a:cs typeface="Comic Sans MS"/>
                        </a:rPr>
                        <a:t>link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4060"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physical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6" name="object 146"/>
          <p:cNvSpPr/>
          <p:nvPr/>
        </p:nvSpPr>
        <p:spPr>
          <a:xfrm>
            <a:off x="11257102" y="5830796"/>
            <a:ext cx="473434" cy="147043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1257103" y="5830796"/>
            <a:ext cx="473709" cy="1470660"/>
          </a:xfrm>
          <a:custGeom>
            <a:avLst/>
            <a:gdLst/>
            <a:ahLst/>
            <a:cxnLst/>
            <a:rect l="l" t="t" r="r" b="b"/>
            <a:pathLst>
              <a:path w="473709" h="1470659">
                <a:moveTo>
                  <a:pt x="0" y="1470432"/>
                </a:moveTo>
                <a:lnTo>
                  <a:pt x="473434" y="0"/>
                </a:lnTo>
                <a:lnTo>
                  <a:pt x="473434" y="1274870"/>
                </a:lnTo>
                <a:lnTo>
                  <a:pt x="0" y="1470432"/>
                </a:lnTo>
                <a:close/>
              </a:path>
            </a:pathLst>
          </a:custGeom>
          <a:ln w="12699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 txBox="1"/>
          <p:nvPr/>
        </p:nvSpPr>
        <p:spPr>
          <a:xfrm>
            <a:off x="12269330" y="9231226"/>
            <a:ext cx="206375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600">
                <a:latin typeface="Arial"/>
                <a:cs typeface="Arial"/>
              </a:rPr>
              <a:t>3-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10344212" y="9271588"/>
            <a:ext cx="1464310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600" spc="-10">
                <a:latin typeface="Arial"/>
                <a:cs typeface="Arial"/>
              </a:rPr>
              <a:t>Transport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Transport services </a:t>
            </a:r>
            <a:r>
              <a:rPr dirty="0"/>
              <a:t>and</a:t>
            </a:r>
            <a:r>
              <a:rPr dirty="0" spc="-5"/>
              <a:t> protocols</a:t>
            </a:r>
          </a:p>
        </p:txBody>
      </p:sp>
      <p:sp>
        <p:nvSpPr>
          <p:cNvPr id="3" name="object 3"/>
          <p:cNvSpPr/>
          <p:nvPr/>
        </p:nvSpPr>
        <p:spPr>
          <a:xfrm>
            <a:off x="540399" y="1517818"/>
            <a:ext cx="10939780" cy="0"/>
          </a:xfrm>
          <a:custGeom>
            <a:avLst/>
            <a:gdLst/>
            <a:ahLst/>
            <a:cxnLst/>
            <a:rect l="l" t="t" r="r" b="b"/>
            <a:pathLst>
              <a:path w="10939780" h="0">
                <a:moveTo>
                  <a:pt x="0" y="0"/>
                </a:moveTo>
                <a:lnTo>
                  <a:pt x="10939561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0309" y="1518919"/>
            <a:ext cx="4965700" cy="313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0680" marR="30480" indent="-323215">
              <a:lnSpc>
                <a:spcPct val="116100"/>
              </a:lnSpc>
              <a:spcBef>
                <a:spcPts val="100"/>
              </a:spcBef>
            </a:pPr>
            <a:r>
              <a:rPr dirty="0" baseline="11904" sz="3150" spc="-442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baseline="11904" sz="3150" spc="-442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provide </a:t>
            </a:r>
            <a:r>
              <a:rPr dirty="0" sz="2800" spc="-5">
                <a:solidFill>
                  <a:srgbClr val="FF2600"/>
                </a:solidFill>
                <a:latin typeface="Comic Sans MS"/>
                <a:cs typeface="Comic Sans MS"/>
              </a:rPr>
              <a:t>logical  communication </a:t>
            </a:r>
            <a:r>
              <a:rPr dirty="0" sz="2800" spc="-5">
                <a:latin typeface="Comic Sans MS"/>
                <a:cs typeface="Comic Sans MS"/>
              </a:rPr>
              <a:t>between </a:t>
            </a:r>
            <a:r>
              <a:rPr dirty="0" sz="2800">
                <a:latin typeface="Comic Sans MS"/>
                <a:cs typeface="Comic Sans MS"/>
              </a:rPr>
              <a:t>app  processes </a:t>
            </a:r>
            <a:r>
              <a:rPr dirty="0" sz="2800" spc="-5">
                <a:latin typeface="Comic Sans MS"/>
                <a:cs typeface="Comic Sans MS"/>
              </a:rPr>
              <a:t>running </a:t>
            </a:r>
            <a:r>
              <a:rPr dirty="0" sz="2800">
                <a:latin typeface="Comic Sans MS"/>
                <a:cs typeface="Comic Sans MS"/>
              </a:rPr>
              <a:t>on  </a:t>
            </a:r>
            <a:r>
              <a:rPr dirty="0" sz="2800" spc="-5">
                <a:latin typeface="Comic Sans MS"/>
                <a:cs typeface="Comic Sans MS"/>
              </a:rPr>
              <a:t>different</a:t>
            </a:r>
            <a:r>
              <a:rPr dirty="0" sz="2800" spc="-10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hosts</a:t>
            </a:r>
            <a:endParaRPr sz="2800">
              <a:latin typeface="Comic Sans MS"/>
              <a:cs typeface="Comic Sans MS"/>
            </a:endParaRPr>
          </a:p>
          <a:p>
            <a:pPr marL="271780" marR="400050" indent="-234315">
              <a:lnSpc>
                <a:spcPct val="116100"/>
              </a:lnSpc>
              <a:spcBef>
                <a:spcPts val="1095"/>
              </a:spcBef>
            </a:pPr>
            <a:r>
              <a:rPr dirty="0" baseline="11904" sz="3150" spc="-52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sz="2800" spc="-35">
                <a:latin typeface="Comic Sans MS"/>
                <a:cs typeface="Comic Sans MS"/>
              </a:rPr>
              <a:t>transport </a:t>
            </a:r>
            <a:r>
              <a:rPr dirty="0" sz="2800" spc="-5">
                <a:latin typeface="Comic Sans MS"/>
                <a:cs typeface="Comic Sans MS"/>
              </a:rPr>
              <a:t>protocols run </a:t>
            </a:r>
            <a:r>
              <a:rPr dirty="0" sz="2800">
                <a:latin typeface="Comic Sans MS"/>
                <a:cs typeface="Comic Sans MS"/>
              </a:rPr>
              <a:t>in  end</a:t>
            </a:r>
            <a:r>
              <a:rPr dirty="0" sz="2800" spc="-5">
                <a:latin typeface="Comic Sans MS"/>
                <a:cs typeface="Comic Sans MS"/>
              </a:rPr>
              <a:t> </a:t>
            </a:r>
            <a:r>
              <a:rPr dirty="0" sz="2800">
                <a:latin typeface="Comic Sans MS"/>
                <a:cs typeface="Comic Sans MS"/>
              </a:rPr>
              <a:t>systems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95554" y="4915376"/>
            <a:ext cx="1808480" cy="910590"/>
          </a:xfrm>
          <a:custGeom>
            <a:avLst/>
            <a:gdLst/>
            <a:ahLst/>
            <a:cxnLst/>
            <a:rect l="l" t="t" r="r" b="b"/>
            <a:pathLst>
              <a:path w="1808479" h="910589">
                <a:moveTo>
                  <a:pt x="472827" y="20528"/>
                </a:moveTo>
                <a:lnTo>
                  <a:pt x="415356" y="21386"/>
                </a:lnTo>
                <a:lnTo>
                  <a:pt x="361356" y="24260"/>
                </a:lnTo>
                <a:lnTo>
                  <a:pt x="312618" y="29597"/>
                </a:lnTo>
                <a:lnTo>
                  <a:pt x="270932" y="37844"/>
                </a:lnTo>
                <a:lnTo>
                  <a:pt x="213270" y="56235"/>
                </a:lnTo>
                <a:lnTo>
                  <a:pt x="159360" y="79919"/>
                </a:lnTo>
                <a:lnTo>
                  <a:pt x="110743" y="108105"/>
                </a:lnTo>
                <a:lnTo>
                  <a:pt x="68957" y="140003"/>
                </a:lnTo>
                <a:lnTo>
                  <a:pt x="35545" y="174825"/>
                </a:lnTo>
                <a:lnTo>
                  <a:pt x="12046" y="211778"/>
                </a:lnTo>
                <a:lnTo>
                  <a:pt x="0" y="250075"/>
                </a:lnTo>
                <a:lnTo>
                  <a:pt x="8" y="286380"/>
                </a:lnTo>
                <a:lnTo>
                  <a:pt x="9383" y="326734"/>
                </a:lnTo>
                <a:lnTo>
                  <a:pt x="26907" y="369892"/>
                </a:lnTo>
                <a:lnTo>
                  <a:pt x="51364" y="414611"/>
                </a:lnTo>
                <a:lnTo>
                  <a:pt x="81535" y="459647"/>
                </a:lnTo>
                <a:lnTo>
                  <a:pt x="116204" y="503758"/>
                </a:lnTo>
                <a:lnTo>
                  <a:pt x="154154" y="545698"/>
                </a:lnTo>
                <a:lnTo>
                  <a:pt x="194169" y="584226"/>
                </a:lnTo>
                <a:lnTo>
                  <a:pt x="228575" y="613309"/>
                </a:lnTo>
                <a:lnTo>
                  <a:pt x="266489" y="642134"/>
                </a:lnTo>
                <a:lnTo>
                  <a:pt x="307493" y="670444"/>
                </a:lnTo>
                <a:lnTo>
                  <a:pt x="351165" y="697982"/>
                </a:lnTo>
                <a:lnTo>
                  <a:pt x="397086" y="724491"/>
                </a:lnTo>
                <a:lnTo>
                  <a:pt x="444836" y="749713"/>
                </a:lnTo>
                <a:lnTo>
                  <a:pt x="493994" y="773390"/>
                </a:lnTo>
                <a:lnTo>
                  <a:pt x="544142" y="795265"/>
                </a:lnTo>
                <a:lnTo>
                  <a:pt x="594858" y="815082"/>
                </a:lnTo>
                <a:lnTo>
                  <a:pt x="645723" y="832582"/>
                </a:lnTo>
                <a:lnTo>
                  <a:pt x="693471" y="846936"/>
                </a:lnTo>
                <a:lnTo>
                  <a:pt x="743895" y="860313"/>
                </a:lnTo>
                <a:lnTo>
                  <a:pt x="796315" y="872519"/>
                </a:lnTo>
                <a:lnTo>
                  <a:pt x="850047" y="883362"/>
                </a:lnTo>
                <a:lnTo>
                  <a:pt x="904410" y="892647"/>
                </a:lnTo>
                <a:lnTo>
                  <a:pt x="958722" y="900182"/>
                </a:lnTo>
                <a:lnTo>
                  <a:pt x="1012301" y="905773"/>
                </a:lnTo>
                <a:lnTo>
                  <a:pt x="1064466" y="909227"/>
                </a:lnTo>
                <a:lnTo>
                  <a:pt x="1114534" y="910350"/>
                </a:lnTo>
                <a:lnTo>
                  <a:pt x="1161823" y="908949"/>
                </a:lnTo>
                <a:lnTo>
                  <a:pt x="1205652" y="904830"/>
                </a:lnTo>
                <a:lnTo>
                  <a:pt x="1261449" y="894450"/>
                </a:lnTo>
                <a:lnTo>
                  <a:pt x="1313779" y="878937"/>
                </a:lnTo>
                <a:lnTo>
                  <a:pt x="1362775" y="858872"/>
                </a:lnTo>
                <a:lnTo>
                  <a:pt x="1408570" y="834839"/>
                </a:lnTo>
                <a:lnTo>
                  <a:pt x="1451296" y="807420"/>
                </a:lnTo>
                <a:lnTo>
                  <a:pt x="1491085" y="777196"/>
                </a:lnTo>
                <a:lnTo>
                  <a:pt x="1528070" y="744749"/>
                </a:lnTo>
                <a:lnTo>
                  <a:pt x="1562381" y="710662"/>
                </a:lnTo>
                <a:lnTo>
                  <a:pt x="1593748" y="673285"/>
                </a:lnTo>
                <a:lnTo>
                  <a:pt x="1621965" y="631358"/>
                </a:lnTo>
                <a:lnTo>
                  <a:pt x="1647273" y="586043"/>
                </a:lnTo>
                <a:lnTo>
                  <a:pt x="1669908" y="538506"/>
                </a:lnTo>
                <a:lnTo>
                  <a:pt x="1690109" y="489911"/>
                </a:lnTo>
                <a:lnTo>
                  <a:pt x="1708114" y="441422"/>
                </a:lnTo>
                <a:lnTo>
                  <a:pt x="1724161" y="394202"/>
                </a:lnTo>
                <a:lnTo>
                  <a:pt x="1738489" y="349417"/>
                </a:lnTo>
                <a:lnTo>
                  <a:pt x="1753746" y="304037"/>
                </a:lnTo>
                <a:lnTo>
                  <a:pt x="1770803" y="255614"/>
                </a:lnTo>
                <a:lnTo>
                  <a:pt x="1787224" y="206185"/>
                </a:lnTo>
                <a:lnTo>
                  <a:pt x="1800577" y="157788"/>
                </a:lnTo>
                <a:lnTo>
                  <a:pt x="1808426" y="112461"/>
                </a:lnTo>
                <a:lnTo>
                  <a:pt x="1808338" y="72240"/>
                </a:lnTo>
                <a:lnTo>
                  <a:pt x="1801745" y="51391"/>
                </a:lnTo>
                <a:lnTo>
                  <a:pt x="1250809" y="51391"/>
                </a:lnTo>
                <a:lnTo>
                  <a:pt x="1191127" y="51356"/>
                </a:lnTo>
                <a:lnTo>
                  <a:pt x="1131499" y="49838"/>
                </a:lnTo>
                <a:lnTo>
                  <a:pt x="1073246" y="47263"/>
                </a:lnTo>
                <a:lnTo>
                  <a:pt x="880453" y="34845"/>
                </a:lnTo>
                <a:lnTo>
                  <a:pt x="848923" y="33328"/>
                </a:lnTo>
                <a:lnTo>
                  <a:pt x="821830" y="33328"/>
                </a:lnTo>
                <a:lnTo>
                  <a:pt x="790222" y="32619"/>
                </a:lnTo>
                <a:lnTo>
                  <a:pt x="591015" y="23065"/>
                </a:lnTo>
                <a:lnTo>
                  <a:pt x="531977" y="21237"/>
                </a:lnTo>
                <a:lnTo>
                  <a:pt x="472827" y="20528"/>
                </a:lnTo>
                <a:close/>
              </a:path>
              <a:path w="1808479" h="910589">
                <a:moveTo>
                  <a:pt x="1669455" y="0"/>
                </a:moveTo>
                <a:lnTo>
                  <a:pt x="1621185" y="3609"/>
                </a:lnTo>
                <a:lnTo>
                  <a:pt x="1568783" y="9957"/>
                </a:lnTo>
                <a:lnTo>
                  <a:pt x="1513735" y="18075"/>
                </a:lnTo>
                <a:lnTo>
                  <a:pt x="1401643" y="35758"/>
                </a:lnTo>
                <a:lnTo>
                  <a:pt x="1347572" y="43388"/>
                </a:lnTo>
                <a:lnTo>
                  <a:pt x="1296799" y="48921"/>
                </a:lnTo>
                <a:lnTo>
                  <a:pt x="1250809" y="51391"/>
                </a:lnTo>
                <a:lnTo>
                  <a:pt x="1801745" y="51391"/>
                </a:lnTo>
                <a:lnTo>
                  <a:pt x="1797878" y="39162"/>
                </a:lnTo>
                <a:lnTo>
                  <a:pt x="1774612" y="15266"/>
                </a:lnTo>
                <a:lnTo>
                  <a:pt x="1747655" y="4861"/>
                </a:lnTo>
                <a:lnTo>
                  <a:pt x="1712107" y="94"/>
                </a:lnTo>
                <a:lnTo>
                  <a:pt x="1669455" y="0"/>
                </a:lnTo>
                <a:close/>
              </a:path>
              <a:path w="1808479" h="910589">
                <a:moveTo>
                  <a:pt x="845752" y="33206"/>
                </a:moveTo>
                <a:lnTo>
                  <a:pt x="821830" y="33328"/>
                </a:lnTo>
                <a:lnTo>
                  <a:pt x="848923" y="33328"/>
                </a:lnTo>
                <a:lnTo>
                  <a:pt x="845752" y="33206"/>
                </a:lnTo>
                <a:close/>
              </a:path>
              <a:path w="1808479" h="910589">
                <a:moveTo>
                  <a:pt x="831363" y="32325"/>
                </a:moveTo>
                <a:lnTo>
                  <a:pt x="828572" y="32544"/>
                </a:lnTo>
                <a:lnTo>
                  <a:pt x="845752" y="33206"/>
                </a:lnTo>
                <a:lnTo>
                  <a:pt x="852530" y="33171"/>
                </a:lnTo>
                <a:lnTo>
                  <a:pt x="855948" y="32827"/>
                </a:lnTo>
                <a:lnTo>
                  <a:pt x="844690" y="32482"/>
                </a:lnTo>
                <a:lnTo>
                  <a:pt x="831363" y="323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46437" y="2729248"/>
            <a:ext cx="2407558" cy="1429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45866" y="2299975"/>
            <a:ext cx="2310765" cy="1504315"/>
          </a:xfrm>
          <a:custGeom>
            <a:avLst/>
            <a:gdLst/>
            <a:ahLst/>
            <a:cxnLst/>
            <a:rect l="l" t="t" r="r" b="b"/>
            <a:pathLst>
              <a:path w="2310765" h="1504314">
                <a:moveTo>
                  <a:pt x="2210835" y="1089061"/>
                </a:moveTo>
                <a:lnTo>
                  <a:pt x="843686" y="1089061"/>
                </a:lnTo>
                <a:lnTo>
                  <a:pt x="894422" y="1089527"/>
                </a:lnTo>
                <a:lnTo>
                  <a:pt x="941715" y="1091040"/>
                </a:lnTo>
                <a:lnTo>
                  <a:pt x="984764" y="1093793"/>
                </a:lnTo>
                <a:lnTo>
                  <a:pt x="1022773" y="1097980"/>
                </a:lnTo>
                <a:lnTo>
                  <a:pt x="1089927" y="1110736"/>
                </a:lnTo>
                <a:lnTo>
                  <a:pt x="1143100" y="1127324"/>
                </a:lnTo>
                <a:lnTo>
                  <a:pt x="1186281" y="1147150"/>
                </a:lnTo>
                <a:lnTo>
                  <a:pt x="1223458" y="1169623"/>
                </a:lnTo>
                <a:lnTo>
                  <a:pt x="1295760" y="1220136"/>
                </a:lnTo>
                <a:lnTo>
                  <a:pt x="1381398" y="1273372"/>
                </a:lnTo>
                <a:lnTo>
                  <a:pt x="1425574" y="1303931"/>
                </a:lnTo>
                <a:lnTo>
                  <a:pt x="1470703" y="1336925"/>
                </a:lnTo>
                <a:lnTo>
                  <a:pt x="1516097" y="1370607"/>
                </a:lnTo>
                <a:lnTo>
                  <a:pt x="1561067" y="1403230"/>
                </a:lnTo>
                <a:lnTo>
                  <a:pt x="1604926" y="1433048"/>
                </a:lnTo>
                <a:lnTo>
                  <a:pt x="1646986" y="1458316"/>
                </a:lnTo>
                <a:lnTo>
                  <a:pt x="1686558" y="1477286"/>
                </a:lnTo>
                <a:lnTo>
                  <a:pt x="1746128" y="1495782"/>
                </a:lnTo>
                <a:lnTo>
                  <a:pt x="1802771" y="1503874"/>
                </a:lnTo>
                <a:lnTo>
                  <a:pt x="1856272" y="1503621"/>
                </a:lnTo>
                <a:lnTo>
                  <a:pt x="1906412" y="1497083"/>
                </a:lnTo>
                <a:lnTo>
                  <a:pt x="1952976" y="1486318"/>
                </a:lnTo>
                <a:lnTo>
                  <a:pt x="1996507" y="1472699"/>
                </a:lnTo>
                <a:lnTo>
                  <a:pt x="2037328" y="1454854"/>
                </a:lnTo>
                <a:lnTo>
                  <a:pt x="2074897" y="1430723"/>
                </a:lnTo>
                <a:lnTo>
                  <a:pt x="2108673" y="1398247"/>
                </a:lnTo>
                <a:lnTo>
                  <a:pt x="2138115" y="1355367"/>
                </a:lnTo>
                <a:lnTo>
                  <a:pt x="2156032" y="1316175"/>
                </a:lnTo>
                <a:lnTo>
                  <a:pt x="2171422" y="1269637"/>
                </a:lnTo>
                <a:lnTo>
                  <a:pt x="2184798" y="1217806"/>
                </a:lnTo>
                <a:lnTo>
                  <a:pt x="2196672" y="1162738"/>
                </a:lnTo>
                <a:lnTo>
                  <a:pt x="2207560" y="1106484"/>
                </a:lnTo>
                <a:lnTo>
                  <a:pt x="2210835" y="1089061"/>
                </a:lnTo>
                <a:close/>
              </a:path>
              <a:path w="2310765" h="1504314">
                <a:moveTo>
                  <a:pt x="1691743" y="0"/>
                </a:moveTo>
                <a:lnTo>
                  <a:pt x="1649766" y="365"/>
                </a:lnTo>
                <a:lnTo>
                  <a:pt x="1609795" y="2111"/>
                </a:lnTo>
                <a:lnTo>
                  <a:pt x="1566813" y="5550"/>
                </a:lnTo>
                <a:lnTo>
                  <a:pt x="1515804" y="10996"/>
                </a:lnTo>
                <a:lnTo>
                  <a:pt x="1221935" y="48395"/>
                </a:lnTo>
                <a:lnTo>
                  <a:pt x="1115522" y="64200"/>
                </a:lnTo>
                <a:lnTo>
                  <a:pt x="1062409" y="72949"/>
                </a:lnTo>
                <a:lnTo>
                  <a:pt x="1010425" y="82262"/>
                </a:lnTo>
                <a:lnTo>
                  <a:pt x="960370" y="92140"/>
                </a:lnTo>
                <a:lnTo>
                  <a:pt x="913043" y="102582"/>
                </a:lnTo>
                <a:lnTo>
                  <a:pt x="869244" y="113589"/>
                </a:lnTo>
                <a:lnTo>
                  <a:pt x="813967" y="129210"/>
                </a:lnTo>
                <a:lnTo>
                  <a:pt x="759842" y="145910"/>
                </a:lnTo>
                <a:lnTo>
                  <a:pt x="707352" y="163594"/>
                </a:lnTo>
                <a:lnTo>
                  <a:pt x="656981" y="182170"/>
                </a:lnTo>
                <a:lnTo>
                  <a:pt x="609212" y="201546"/>
                </a:lnTo>
                <a:lnTo>
                  <a:pt x="564527" y="221627"/>
                </a:lnTo>
                <a:lnTo>
                  <a:pt x="523410" y="242322"/>
                </a:lnTo>
                <a:lnTo>
                  <a:pt x="486344" y="263537"/>
                </a:lnTo>
                <a:lnTo>
                  <a:pt x="453813" y="285180"/>
                </a:lnTo>
                <a:lnTo>
                  <a:pt x="418284" y="320248"/>
                </a:lnTo>
                <a:lnTo>
                  <a:pt x="397619" y="358766"/>
                </a:lnTo>
                <a:lnTo>
                  <a:pt x="385233" y="398915"/>
                </a:lnTo>
                <a:lnTo>
                  <a:pt x="374539" y="438876"/>
                </a:lnTo>
                <a:lnTo>
                  <a:pt x="358955" y="476830"/>
                </a:lnTo>
                <a:lnTo>
                  <a:pt x="331893" y="510958"/>
                </a:lnTo>
                <a:lnTo>
                  <a:pt x="296203" y="534865"/>
                </a:lnTo>
                <a:lnTo>
                  <a:pt x="251784" y="554033"/>
                </a:lnTo>
                <a:lnTo>
                  <a:pt x="152719" y="587946"/>
                </a:lnTo>
                <a:lnTo>
                  <a:pt x="106049" y="607587"/>
                </a:lnTo>
                <a:lnTo>
                  <a:pt x="66607" y="632285"/>
                </a:lnTo>
                <a:lnTo>
                  <a:pt x="38382" y="664486"/>
                </a:lnTo>
                <a:lnTo>
                  <a:pt x="22066" y="701872"/>
                </a:lnTo>
                <a:lnTo>
                  <a:pt x="10301" y="747671"/>
                </a:lnTo>
                <a:lnTo>
                  <a:pt x="2980" y="798868"/>
                </a:lnTo>
                <a:lnTo>
                  <a:pt x="0" y="852447"/>
                </a:lnTo>
                <a:lnTo>
                  <a:pt x="1252" y="905390"/>
                </a:lnTo>
                <a:lnTo>
                  <a:pt x="6632" y="954682"/>
                </a:lnTo>
                <a:lnTo>
                  <a:pt x="16033" y="997306"/>
                </a:lnTo>
                <a:lnTo>
                  <a:pt x="51082" y="1059566"/>
                </a:lnTo>
                <a:lnTo>
                  <a:pt x="111477" y="1086973"/>
                </a:lnTo>
                <a:lnTo>
                  <a:pt x="155785" y="1091457"/>
                </a:lnTo>
                <a:lnTo>
                  <a:pt x="322638" y="1099638"/>
                </a:lnTo>
                <a:lnTo>
                  <a:pt x="363881" y="1100224"/>
                </a:lnTo>
                <a:lnTo>
                  <a:pt x="409668" y="1099931"/>
                </a:lnTo>
                <a:lnTo>
                  <a:pt x="790305" y="1089450"/>
                </a:lnTo>
                <a:lnTo>
                  <a:pt x="2210835" y="1089061"/>
                </a:lnTo>
                <a:lnTo>
                  <a:pt x="2217973" y="1051100"/>
                </a:lnTo>
                <a:lnTo>
                  <a:pt x="2228425" y="998638"/>
                </a:lnTo>
                <a:lnTo>
                  <a:pt x="2238905" y="949046"/>
                </a:lnTo>
                <a:lnTo>
                  <a:pt x="2248950" y="900480"/>
                </a:lnTo>
                <a:lnTo>
                  <a:pt x="2258403" y="852310"/>
                </a:lnTo>
                <a:lnTo>
                  <a:pt x="2267105" y="803902"/>
                </a:lnTo>
                <a:lnTo>
                  <a:pt x="2274898" y="754626"/>
                </a:lnTo>
                <a:lnTo>
                  <a:pt x="2281626" y="703849"/>
                </a:lnTo>
                <a:lnTo>
                  <a:pt x="2287129" y="650940"/>
                </a:lnTo>
                <a:lnTo>
                  <a:pt x="2292054" y="601048"/>
                </a:lnTo>
                <a:lnTo>
                  <a:pt x="2297747" y="547293"/>
                </a:lnTo>
                <a:lnTo>
                  <a:pt x="2303281" y="491316"/>
                </a:lnTo>
                <a:lnTo>
                  <a:pt x="2307730" y="434757"/>
                </a:lnTo>
                <a:lnTo>
                  <a:pt x="2310169" y="379256"/>
                </a:lnTo>
                <a:lnTo>
                  <a:pt x="2309671" y="326455"/>
                </a:lnTo>
                <a:lnTo>
                  <a:pt x="2305310" y="277992"/>
                </a:lnTo>
                <a:lnTo>
                  <a:pt x="2296160" y="235509"/>
                </a:lnTo>
                <a:lnTo>
                  <a:pt x="2276895" y="187061"/>
                </a:lnTo>
                <a:lnTo>
                  <a:pt x="2251171" y="145198"/>
                </a:lnTo>
                <a:lnTo>
                  <a:pt x="2219677" y="109355"/>
                </a:lnTo>
                <a:lnTo>
                  <a:pt x="2183103" y="78970"/>
                </a:lnTo>
                <a:lnTo>
                  <a:pt x="2142139" y="53476"/>
                </a:lnTo>
                <a:lnTo>
                  <a:pt x="2097475" y="32309"/>
                </a:lnTo>
                <a:lnTo>
                  <a:pt x="2054254" y="18591"/>
                </a:lnTo>
                <a:lnTo>
                  <a:pt x="2005228" y="9652"/>
                </a:lnTo>
                <a:lnTo>
                  <a:pt x="1952331" y="4464"/>
                </a:lnTo>
                <a:lnTo>
                  <a:pt x="1897500" y="2003"/>
                </a:lnTo>
                <a:lnTo>
                  <a:pt x="1842668" y="1239"/>
                </a:lnTo>
                <a:lnTo>
                  <a:pt x="169174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91163" y="4567916"/>
            <a:ext cx="1403985" cy="952500"/>
          </a:xfrm>
          <a:custGeom>
            <a:avLst/>
            <a:gdLst/>
            <a:ahLst/>
            <a:cxnLst/>
            <a:rect l="l" t="t" r="r" b="b"/>
            <a:pathLst>
              <a:path w="1403984" h="952500">
                <a:moveTo>
                  <a:pt x="0" y="0"/>
                </a:moveTo>
                <a:lnTo>
                  <a:pt x="1403730" y="0"/>
                </a:lnTo>
                <a:lnTo>
                  <a:pt x="1403730" y="952350"/>
                </a:lnTo>
                <a:lnTo>
                  <a:pt x="0" y="95235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58253" y="4192692"/>
            <a:ext cx="2073910" cy="452120"/>
          </a:xfrm>
          <a:custGeom>
            <a:avLst/>
            <a:gdLst/>
            <a:ahLst/>
            <a:cxnLst/>
            <a:rect l="l" t="t" r="r" b="b"/>
            <a:pathLst>
              <a:path w="2073909" h="452120">
                <a:moveTo>
                  <a:pt x="1036892" y="0"/>
                </a:moveTo>
                <a:lnTo>
                  <a:pt x="0" y="451608"/>
                </a:lnTo>
                <a:lnTo>
                  <a:pt x="2073785" y="451608"/>
                </a:lnTo>
                <a:lnTo>
                  <a:pt x="103689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359057" y="2833115"/>
            <a:ext cx="142240" cy="446405"/>
          </a:xfrm>
          <a:custGeom>
            <a:avLst/>
            <a:gdLst/>
            <a:ahLst/>
            <a:cxnLst/>
            <a:rect l="l" t="t" r="r" b="b"/>
            <a:pathLst>
              <a:path w="142240" h="446404">
                <a:moveTo>
                  <a:pt x="142222" y="3579"/>
                </a:moveTo>
                <a:lnTo>
                  <a:pt x="12185" y="446264"/>
                </a:lnTo>
                <a:lnTo>
                  <a:pt x="0" y="442685"/>
                </a:lnTo>
                <a:lnTo>
                  <a:pt x="130037" y="0"/>
                </a:lnTo>
                <a:lnTo>
                  <a:pt x="142222" y="3579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489101" y="2833099"/>
            <a:ext cx="142875" cy="443865"/>
          </a:xfrm>
          <a:custGeom>
            <a:avLst/>
            <a:gdLst/>
            <a:ahLst/>
            <a:cxnLst/>
            <a:rect l="l" t="t" r="r" b="b"/>
            <a:pathLst>
              <a:path w="142875" h="443864">
                <a:moveTo>
                  <a:pt x="12175" y="0"/>
                </a:moveTo>
                <a:lnTo>
                  <a:pt x="142766" y="440239"/>
                </a:lnTo>
                <a:lnTo>
                  <a:pt x="130591" y="443851"/>
                </a:lnTo>
                <a:lnTo>
                  <a:pt x="0" y="3611"/>
                </a:lnTo>
                <a:lnTo>
                  <a:pt x="12175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62939" y="3269191"/>
            <a:ext cx="134620" cy="60325"/>
          </a:xfrm>
          <a:custGeom>
            <a:avLst/>
            <a:gdLst/>
            <a:ahLst/>
            <a:cxnLst/>
            <a:rect l="l" t="t" r="r" b="b"/>
            <a:pathLst>
              <a:path w="134620" h="60325">
                <a:moveTo>
                  <a:pt x="4422" y="0"/>
                </a:moveTo>
                <a:lnTo>
                  <a:pt x="134460" y="48304"/>
                </a:lnTo>
                <a:lnTo>
                  <a:pt x="130037" y="60209"/>
                </a:lnTo>
                <a:lnTo>
                  <a:pt x="0" y="11905"/>
                </a:lnTo>
                <a:lnTo>
                  <a:pt x="4422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492984" y="3269188"/>
            <a:ext cx="135255" cy="60325"/>
          </a:xfrm>
          <a:custGeom>
            <a:avLst/>
            <a:gdLst/>
            <a:ahLst/>
            <a:cxnLst/>
            <a:rect l="l" t="t" r="r" b="b"/>
            <a:pathLst>
              <a:path w="135254" h="60325">
                <a:moveTo>
                  <a:pt x="134997" y="11911"/>
                </a:moveTo>
                <a:lnTo>
                  <a:pt x="4405" y="60215"/>
                </a:lnTo>
                <a:lnTo>
                  <a:pt x="0" y="48304"/>
                </a:lnTo>
                <a:lnTo>
                  <a:pt x="130591" y="0"/>
                </a:lnTo>
                <a:lnTo>
                  <a:pt x="134997" y="1191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488837" y="2844658"/>
            <a:ext cx="15240" cy="479425"/>
          </a:xfrm>
          <a:custGeom>
            <a:avLst/>
            <a:gdLst/>
            <a:ahLst/>
            <a:cxnLst/>
            <a:rect l="l" t="t" r="r" b="b"/>
            <a:pathLst>
              <a:path w="15240" h="479425">
                <a:moveTo>
                  <a:pt x="12699" y="0"/>
                </a:moveTo>
                <a:lnTo>
                  <a:pt x="14957" y="478760"/>
                </a:lnTo>
                <a:lnTo>
                  <a:pt x="2257" y="478820"/>
                </a:lnTo>
                <a:lnTo>
                  <a:pt x="0" y="59"/>
                </a:lnTo>
                <a:lnTo>
                  <a:pt x="1269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62964" y="3079225"/>
            <a:ext cx="264893" cy="20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93057" y="3012967"/>
            <a:ext cx="54610" cy="29845"/>
          </a:xfrm>
          <a:custGeom>
            <a:avLst/>
            <a:gdLst/>
            <a:ahLst/>
            <a:cxnLst/>
            <a:rect l="l" t="t" r="r" b="b"/>
            <a:pathLst>
              <a:path w="54609" h="29844">
                <a:moveTo>
                  <a:pt x="0" y="17731"/>
                </a:moveTo>
                <a:lnTo>
                  <a:pt x="49801" y="0"/>
                </a:lnTo>
                <a:lnTo>
                  <a:pt x="54061" y="11964"/>
                </a:lnTo>
                <a:lnTo>
                  <a:pt x="4259" y="29696"/>
                </a:lnTo>
                <a:lnTo>
                  <a:pt x="0" y="1773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492696" y="2921392"/>
            <a:ext cx="36830" cy="25400"/>
          </a:xfrm>
          <a:custGeom>
            <a:avLst/>
            <a:gdLst/>
            <a:ahLst/>
            <a:cxnLst/>
            <a:rect l="l" t="t" r="r" b="b"/>
            <a:pathLst>
              <a:path w="36829" h="25400">
                <a:moveTo>
                  <a:pt x="0" y="13451"/>
                </a:moveTo>
                <a:lnTo>
                  <a:pt x="31541" y="0"/>
                </a:lnTo>
                <a:lnTo>
                  <a:pt x="36523" y="11681"/>
                </a:lnTo>
                <a:lnTo>
                  <a:pt x="4982" y="25133"/>
                </a:lnTo>
                <a:lnTo>
                  <a:pt x="0" y="1345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436964" y="3006930"/>
            <a:ext cx="65405" cy="36195"/>
          </a:xfrm>
          <a:custGeom>
            <a:avLst/>
            <a:gdLst/>
            <a:ahLst/>
            <a:cxnLst/>
            <a:rect l="l" t="t" r="r" b="b"/>
            <a:pathLst>
              <a:path w="65404" h="36194">
                <a:moveTo>
                  <a:pt x="4669" y="0"/>
                </a:moveTo>
                <a:lnTo>
                  <a:pt x="64984" y="23846"/>
                </a:lnTo>
                <a:lnTo>
                  <a:pt x="60315" y="35656"/>
                </a:lnTo>
                <a:lnTo>
                  <a:pt x="0" y="11810"/>
                </a:lnTo>
                <a:lnTo>
                  <a:pt x="466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62827" y="2917712"/>
            <a:ext cx="42545" cy="34925"/>
          </a:xfrm>
          <a:custGeom>
            <a:avLst/>
            <a:gdLst/>
            <a:ahLst/>
            <a:cxnLst/>
            <a:rect l="l" t="t" r="r" b="b"/>
            <a:pathLst>
              <a:path w="42545" h="34925">
                <a:moveTo>
                  <a:pt x="7170" y="0"/>
                </a:moveTo>
                <a:lnTo>
                  <a:pt x="42031" y="23846"/>
                </a:lnTo>
                <a:lnTo>
                  <a:pt x="34861" y="34328"/>
                </a:lnTo>
                <a:lnTo>
                  <a:pt x="0" y="10482"/>
                </a:lnTo>
                <a:lnTo>
                  <a:pt x="717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530412" y="2794229"/>
            <a:ext cx="143510" cy="59690"/>
          </a:xfrm>
          <a:custGeom>
            <a:avLst/>
            <a:gdLst/>
            <a:ahLst/>
            <a:cxnLst/>
            <a:rect l="l" t="t" r="r" b="b"/>
            <a:pathLst>
              <a:path w="143509" h="59689">
                <a:moveTo>
                  <a:pt x="0" y="21647"/>
                </a:moveTo>
                <a:lnTo>
                  <a:pt x="136980" y="0"/>
                </a:lnTo>
                <a:lnTo>
                  <a:pt x="142928" y="37632"/>
                </a:lnTo>
                <a:lnTo>
                  <a:pt x="5947" y="59280"/>
                </a:lnTo>
                <a:lnTo>
                  <a:pt x="0" y="21647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593461" y="2799158"/>
            <a:ext cx="86360" cy="74295"/>
          </a:xfrm>
          <a:custGeom>
            <a:avLst/>
            <a:gdLst/>
            <a:ahLst/>
            <a:cxnLst/>
            <a:rect l="l" t="t" r="r" b="b"/>
            <a:pathLst>
              <a:path w="86359" h="74294">
                <a:moveTo>
                  <a:pt x="85950" y="31975"/>
                </a:moveTo>
                <a:lnTo>
                  <a:pt x="20716" y="74240"/>
                </a:lnTo>
                <a:lnTo>
                  <a:pt x="0" y="42264"/>
                </a:lnTo>
                <a:lnTo>
                  <a:pt x="65234" y="0"/>
                </a:lnTo>
                <a:lnTo>
                  <a:pt x="85950" y="31975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601041" y="2819359"/>
            <a:ext cx="143510" cy="59690"/>
          </a:xfrm>
          <a:custGeom>
            <a:avLst/>
            <a:gdLst/>
            <a:ahLst/>
            <a:cxnLst/>
            <a:rect l="l" t="t" r="r" b="b"/>
            <a:pathLst>
              <a:path w="143509" h="59689">
                <a:moveTo>
                  <a:pt x="0" y="21647"/>
                </a:moveTo>
                <a:lnTo>
                  <a:pt x="136980" y="0"/>
                </a:lnTo>
                <a:lnTo>
                  <a:pt x="142928" y="37632"/>
                </a:lnTo>
                <a:lnTo>
                  <a:pt x="5947" y="59280"/>
                </a:lnTo>
                <a:lnTo>
                  <a:pt x="0" y="21647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474026" y="2654419"/>
            <a:ext cx="64769" cy="86360"/>
          </a:xfrm>
          <a:custGeom>
            <a:avLst/>
            <a:gdLst/>
            <a:ahLst/>
            <a:cxnLst/>
            <a:rect l="l" t="t" r="r" b="b"/>
            <a:pathLst>
              <a:path w="64770" h="86360">
                <a:moveTo>
                  <a:pt x="29285" y="86084"/>
                </a:moveTo>
                <a:lnTo>
                  <a:pt x="0" y="14410"/>
                </a:lnTo>
                <a:lnTo>
                  <a:pt x="35269" y="0"/>
                </a:lnTo>
                <a:lnTo>
                  <a:pt x="64554" y="71673"/>
                </a:lnTo>
                <a:lnTo>
                  <a:pt x="29285" y="86084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318695" y="2811410"/>
            <a:ext cx="143510" cy="59690"/>
          </a:xfrm>
          <a:custGeom>
            <a:avLst/>
            <a:gdLst/>
            <a:ahLst/>
            <a:cxnLst/>
            <a:rect l="l" t="t" r="r" b="b"/>
            <a:pathLst>
              <a:path w="143509" h="59689">
                <a:moveTo>
                  <a:pt x="142928" y="37632"/>
                </a:moveTo>
                <a:lnTo>
                  <a:pt x="5947" y="59280"/>
                </a:lnTo>
                <a:lnTo>
                  <a:pt x="0" y="21647"/>
                </a:lnTo>
                <a:lnTo>
                  <a:pt x="136980" y="0"/>
                </a:lnTo>
                <a:lnTo>
                  <a:pt x="142928" y="37632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12623" y="2791520"/>
            <a:ext cx="86360" cy="74295"/>
          </a:xfrm>
          <a:custGeom>
            <a:avLst/>
            <a:gdLst/>
            <a:ahLst/>
            <a:cxnLst/>
            <a:rect l="l" t="t" r="r" b="b"/>
            <a:pathLst>
              <a:path w="86359" h="74294">
                <a:moveTo>
                  <a:pt x="0" y="42264"/>
                </a:moveTo>
                <a:lnTo>
                  <a:pt x="65234" y="0"/>
                </a:lnTo>
                <a:lnTo>
                  <a:pt x="85950" y="31975"/>
                </a:lnTo>
                <a:lnTo>
                  <a:pt x="20716" y="74240"/>
                </a:lnTo>
                <a:lnTo>
                  <a:pt x="0" y="42264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248066" y="2786279"/>
            <a:ext cx="143510" cy="59690"/>
          </a:xfrm>
          <a:custGeom>
            <a:avLst/>
            <a:gdLst/>
            <a:ahLst/>
            <a:cxnLst/>
            <a:rect l="l" t="t" r="r" b="b"/>
            <a:pathLst>
              <a:path w="143509" h="59689">
                <a:moveTo>
                  <a:pt x="142928" y="37632"/>
                </a:moveTo>
                <a:lnTo>
                  <a:pt x="5947" y="59280"/>
                </a:lnTo>
                <a:lnTo>
                  <a:pt x="0" y="21647"/>
                </a:lnTo>
                <a:lnTo>
                  <a:pt x="136980" y="0"/>
                </a:lnTo>
                <a:lnTo>
                  <a:pt x="142928" y="37632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905510" y="3518279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271402" y="0"/>
                </a:moveTo>
                <a:lnTo>
                  <a:pt x="217257" y="0"/>
                </a:lnTo>
                <a:lnTo>
                  <a:pt x="164162" y="3036"/>
                </a:lnTo>
                <a:lnTo>
                  <a:pt x="114215" y="9109"/>
                </a:lnTo>
                <a:lnTo>
                  <a:pt x="69514" y="18219"/>
                </a:lnTo>
                <a:lnTo>
                  <a:pt x="23171" y="34701"/>
                </a:lnTo>
                <a:lnTo>
                  <a:pt x="0" y="53400"/>
                </a:lnTo>
                <a:lnTo>
                  <a:pt x="0" y="72840"/>
                </a:lnTo>
                <a:lnTo>
                  <a:pt x="69514" y="108021"/>
                </a:lnTo>
                <a:lnTo>
                  <a:pt x="114215" y="117131"/>
                </a:lnTo>
                <a:lnTo>
                  <a:pt x="164162" y="123204"/>
                </a:lnTo>
                <a:lnTo>
                  <a:pt x="217257" y="126241"/>
                </a:lnTo>
                <a:lnTo>
                  <a:pt x="271402" y="126241"/>
                </a:lnTo>
                <a:lnTo>
                  <a:pt x="324497" y="123204"/>
                </a:lnTo>
                <a:lnTo>
                  <a:pt x="374444" y="117131"/>
                </a:lnTo>
                <a:lnTo>
                  <a:pt x="419145" y="108021"/>
                </a:lnTo>
                <a:lnTo>
                  <a:pt x="465488" y="91540"/>
                </a:lnTo>
                <a:lnTo>
                  <a:pt x="488660" y="53400"/>
                </a:lnTo>
                <a:lnTo>
                  <a:pt x="465488" y="34701"/>
                </a:lnTo>
                <a:lnTo>
                  <a:pt x="419145" y="18219"/>
                </a:lnTo>
                <a:lnTo>
                  <a:pt x="374444" y="9109"/>
                </a:lnTo>
                <a:lnTo>
                  <a:pt x="324497" y="3036"/>
                </a:lnTo>
                <a:lnTo>
                  <a:pt x="27140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905509" y="3518279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419145" y="18219"/>
                </a:moveTo>
                <a:lnTo>
                  <a:pt x="465488" y="34700"/>
                </a:lnTo>
                <a:lnTo>
                  <a:pt x="488660" y="53400"/>
                </a:lnTo>
                <a:lnTo>
                  <a:pt x="488660" y="72840"/>
                </a:lnTo>
                <a:lnTo>
                  <a:pt x="419145" y="108021"/>
                </a:lnTo>
                <a:lnTo>
                  <a:pt x="374445" y="117131"/>
                </a:lnTo>
                <a:lnTo>
                  <a:pt x="324497" y="123204"/>
                </a:lnTo>
                <a:lnTo>
                  <a:pt x="271402" y="126240"/>
                </a:lnTo>
                <a:lnTo>
                  <a:pt x="217257" y="126240"/>
                </a:lnTo>
                <a:lnTo>
                  <a:pt x="164162" y="123204"/>
                </a:lnTo>
                <a:lnTo>
                  <a:pt x="114215" y="117131"/>
                </a:lnTo>
                <a:lnTo>
                  <a:pt x="69514" y="108021"/>
                </a:lnTo>
                <a:lnTo>
                  <a:pt x="23171" y="91540"/>
                </a:lnTo>
                <a:lnTo>
                  <a:pt x="0" y="72840"/>
                </a:lnTo>
                <a:lnTo>
                  <a:pt x="0" y="53400"/>
                </a:lnTo>
                <a:lnTo>
                  <a:pt x="69514" y="18219"/>
                </a:lnTo>
                <a:lnTo>
                  <a:pt x="114215" y="9109"/>
                </a:lnTo>
                <a:lnTo>
                  <a:pt x="164162" y="3036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036"/>
                </a:lnTo>
                <a:lnTo>
                  <a:pt x="374445" y="9109"/>
                </a:lnTo>
                <a:lnTo>
                  <a:pt x="419145" y="18219"/>
                </a:lnTo>
              </a:path>
            </a:pathLst>
          </a:custGeom>
          <a:ln w="1269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902612" y="3510845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397066" y="3510845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902612" y="3549227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 h="0">
                <a:moveTo>
                  <a:pt x="0" y="0"/>
                </a:moveTo>
                <a:lnTo>
                  <a:pt x="489938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896195" y="3420972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271403" y="0"/>
                </a:moveTo>
                <a:lnTo>
                  <a:pt x="217258" y="0"/>
                </a:lnTo>
                <a:lnTo>
                  <a:pt x="164163" y="3508"/>
                </a:lnTo>
                <a:lnTo>
                  <a:pt x="114216" y="10526"/>
                </a:lnTo>
                <a:lnTo>
                  <a:pt x="69515" y="21052"/>
                </a:lnTo>
                <a:lnTo>
                  <a:pt x="23171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515" y="124824"/>
                </a:lnTo>
                <a:lnTo>
                  <a:pt x="114216" y="135351"/>
                </a:lnTo>
                <a:lnTo>
                  <a:pt x="164163" y="142369"/>
                </a:lnTo>
                <a:lnTo>
                  <a:pt x="217258" y="145877"/>
                </a:lnTo>
                <a:lnTo>
                  <a:pt x="271403" y="145877"/>
                </a:lnTo>
                <a:lnTo>
                  <a:pt x="324498" y="142369"/>
                </a:lnTo>
                <a:lnTo>
                  <a:pt x="374445" y="135351"/>
                </a:lnTo>
                <a:lnTo>
                  <a:pt x="419146" y="124824"/>
                </a:lnTo>
                <a:lnTo>
                  <a:pt x="465489" y="105779"/>
                </a:lnTo>
                <a:lnTo>
                  <a:pt x="488660" y="84170"/>
                </a:lnTo>
                <a:lnTo>
                  <a:pt x="488660" y="61707"/>
                </a:lnTo>
                <a:lnTo>
                  <a:pt x="419146" y="21052"/>
                </a:lnTo>
                <a:lnTo>
                  <a:pt x="374445" y="10526"/>
                </a:lnTo>
                <a:lnTo>
                  <a:pt x="324498" y="3508"/>
                </a:lnTo>
                <a:lnTo>
                  <a:pt x="27140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896196" y="3420971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419145" y="21053"/>
                </a:moveTo>
                <a:lnTo>
                  <a:pt x="465488" y="40098"/>
                </a:lnTo>
                <a:lnTo>
                  <a:pt x="488660" y="61707"/>
                </a:lnTo>
                <a:lnTo>
                  <a:pt x="488660" y="84170"/>
                </a:lnTo>
                <a:lnTo>
                  <a:pt x="419145" y="124825"/>
                </a:lnTo>
                <a:lnTo>
                  <a:pt x="374445" y="135351"/>
                </a:lnTo>
                <a:lnTo>
                  <a:pt x="324497" y="142369"/>
                </a:lnTo>
                <a:lnTo>
                  <a:pt x="271402" y="145878"/>
                </a:lnTo>
                <a:lnTo>
                  <a:pt x="217257" y="145878"/>
                </a:lnTo>
                <a:lnTo>
                  <a:pt x="164162" y="142369"/>
                </a:lnTo>
                <a:lnTo>
                  <a:pt x="114215" y="135351"/>
                </a:lnTo>
                <a:lnTo>
                  <a:pt x="69514" y="124825"/>
                </a:lnTo>
                <a:lnTo>
                  <a:pt x="23171" y="105779"/>
                </a:lnTo>
                <a:lnTo>
                  <a:pt x="0" y="84170"/>
                </a:lnTo>
                <a:lnTo>
                  <a:pt x="0" y="61707"/>
                </a:lnTo>
                <a:lnTo>
                  <a:pt x="69514" y="21053"/>
                </a:lnTo>
                <a:lnTo>
                  <a:pt x="114215" y="10526"/>
                </a:lnTo>
                <a:lnTo>
                  <a:pt x="164162" y="3508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508"/>
                </a:lnTo>
                <a:lnTo>
                  <a:pt x="374445" y="10526"/>
                </a:lnTo>
                <a:lnTo>
                  <a:pt x="419145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017497" y="3439444"/>
            <a:ext cx="244477" cy="11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903345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903345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900356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410614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900356" y="3922888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 h="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898829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7" y="0"/>
                </a:moveTo>
                <a:lnTo>
                  <a:pt x="224202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2"/>
                </a:lnTo>
                <a:lnTo>
                  <a:pt x="0" y="66453"/>
                </a:lnTo>
                <a:lnTo>
                  <a:pt x="0" y="90645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2" y="157099"/>
                </a:lnTo>
                <a:lnTo>
                  <a:pt x="280077" y="157099"/>
                </a:lnTo>
                <a:lnTo>
                  <a:pt x="334870" y="153321"/>
                </a:lnTo>
                <a:lnTo>
                  <a:pt x="386414" y="145763"/>
                </a:lnTo>
                <a:lnTo>
                  <a:pt x="432543" y="134427"/>
                </a:lnTo>
                <a:lnTo>
                  <a:pt x="480367" y="113916"/>
                </a:lnTo>
                <a:lnTo>
                  <a:pt x="504280" y="90645"/>
                </a:lnTo>
                <a:lnTo>
                  <a:pt x="504280" y="66453"/>
                </a:lnTo>
                <a:lnTo>
                  <a:pt x="432543" y="22672"/>
                </a:lnTo>
                <a:lnTo>
                  <a:pt x="386414" y="11336"/>
                </a:lnTo>
                <a:lnTo>
                  <a:pt x="334870" y="377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898829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017497" y="3805205"/>
            <a:ext cx="255748" cy="1202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577688" y="3382515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260678" y="0"/>
                </a:moveTo>
                <a:lnTo>
                  <a:pt x="209222" y="0"/>
                </a:lnTo>
                <a:lnTo>
                  <a:pt x="158763" y="2915"/>
                </a:lnTo>
                <a:lnTo>
                  <a:pt x="111296" y="8745"/>
                </a:lnTo>
                <a:lnTo>
                  <a:pt x="68815" y="17490"/>
                </a:lnTo>
                <a:lnTo>
                  <a:pt x="17203" y="37656"/>
                </a:lnTo>
                <a:lnTo>
                  <a:pt x="0" y="60595"/>
                </a:lnTo>
                <a:lnTo>
                  <a:pt x="17203" y="83534"/>
                </a:lnTo>
                <a:lnTo>
                  <a:pt x="68815" y="103700"/>
                </a:lnTo>
                <a:lnTo>
                  <a:pt x="111296" y="112445"/>
                </a:lnTo>
                <a:lnTo>
                  <a:pt x="158763" y="118276"/>
                </a:lnTo>
                <a:lnTo>
                  <a:pt x="209222" y="121191"/>
                </a:lnTo>
                <a:lnTo>
                  <a:pt x="260678" y="121191"/>
                </a:lnTo>
                <a:lnTo>
                  <a:pt x="311137" y="118276"/>
                </a:lnTo>
                <a:lnTo>
                  <a:pt x="358604" y="112445"/>
                </a:lnTo>
                <a:lnTo>
                  <a:pt x="401085" y="103700"/>
                </a:lnTo>
                <a:lnTo>
                  <a:pt x="452696" y="83534"/>
                </a:lnTo>
                <a:lnTo>
                  <a:pt x="469900" y="60595"/>
                </a:lnTo>
                <a:lnTo>
                  <a:pt x="452696" y="37656"/>
                </a:lnTo>
                <a:lnTo>
                  <a:pt x="401085" y="17490"/>
                </a:lnTo>
                <a:lnTo>
                  <a:pt x="358604" y="8745"/>
                </a:lnTo>
                <a:lnTo>
                  <a:pt x="311137" y="2915"/>
                </a:lnTo>
                <a:lnTo>
                  <a:pt x="26067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577689" y="3382515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401084" y="17490"/>
                </a:moveTo>
                <a:lnTo>
                  <a:pt x="452696" y="37656"/>
                </a:lnTo>
                <a:lnTo>
                  <a:pt x="469900" y="60595"/>
                </a:lnTo>
                <a:lnTo>
                  <a:pt x="452696" y="83534"/>
                </a:lnTo>
                <a:lnTo>
                  <a:pt x="401084" y="103700"/>
                </a:lnTo>
                <a:lnTo>
                  <a:pt x="358603" y="112446"/>
                </a:lnTo>
                <a:lnTo>
                  <a:pt x="311136" y="118276"/>
                </a:lnTo>
                <a:lnTo>
                  <a:pt x="260677" y="121191"/>
                </a:lnTo>
                <a:lnTo>
                  <a:pt x="209221" y="121191"/>
                </a:lnTo>
                <a:lnTo>
                  <a:pt x="158763" y="118276"/>
                </a:lnTo>
                <a:lnTo>
                  <a:pt x="111296" y="112446"/>
                </a:lnTo>
                <a:lnTo>
                  <a:pt x="68815" y="103700"/>
                </a:lnTo>
                <a:lnTo>
                  <a:pt x="17203" y="83534"/>
                </a:lnTo>
                <a:lnTo>
                  <a:pt x="0" y="60595"/>
                </a:lnTo>
                <a:lnTo>
                  <a:pt x="17203" y="37656"/>
                </a:lnTo>
                <a:lnTo>
                  <a:pt x="68815" y="17490"/>
                </a:lnTo>
                <a:lnTo>
                  <a:pt x="111296" y="8745"/>
                </a:lnTo>
                <a:lnTo>
                  <a:pt x="158763" y="2915"/>
                </a:lnTo>
                <a:lnTo>
                  <a:pt x="209221" y="0"/>
                </a:lnTo>
                <a:lnTo>
                  <a:pt x="260677" y="0"/>
                </a:lnTo>
                <a:lnTo>
                  <a:pt x="311136" y="2915"/>
                </a:lnTo>
                <a:lnTo>
                  <a:pt x="358603" y="8745"/>
                </a:lnTo>
                <a:lnTo>
                  <a:pt x="401084" y="1749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577689" y="3373120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1047307" y="3373120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577689" y="3410373"/>
            <a:ext cx="465455" cy="0"/>
          </a:xfrm>
          <a:custGeom>
            <a:avLst/>
            <a:gdLst/>
            <a:ahLst/>
            <a:cxnLst/>
            <a:rect l="l" t="t" r="r" b="b"/>
            <a:pathLst>
              <a:path w="465454" h="0">
                <a:moveTo>
                  <a:pt x="0" y="0"/>
                </a:moveTo>
                <a:lnTo>
                  <a:pt x="465101" y="0"/>
                </a:lnTo>
              </a:path>
            </a:pathLst>
          </a:custGeom>
          <a:ln w="74507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575925" y="3285492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257924" y="0"/>
                </a:moveTo>
                <a:lnTo>
                  <a:pt x="206468" y="0"/>
                </a:lnTo>
                <a:lnTo>
                  <a:pt x="156009" y="3400"/>
                </a:lnTo>
                <a:lnTo>
                  <a:pt x="108542" y="10202"/>
                </a:lnTo>
                <a:lnTo>
                  <a:pt x="66061" y="20405"/>
                </a:lnTo>
                <a:lnTo>
                  <a:pt x="22020" y="38864"/>
                </a:lnTo>
                <a:lnTo>
                  <a:pt x="0" y="59807"/>
                </a:lnTo>
                <a:lnTo>
                  <a:pt x="0" y="81580"/>
                </a:lnTo>
                <a:lnTo>
                  <a:pt x="66061" y="120984"/>
                </a:lnTo>
                <a:lnTo>
                  <a:pt x="108542" y="131186"/>
                </a:lnTo>
                <a:lnTo>
                  <a:pt x="156009" y="137988"/>
                </a:lnTo>
                <a:lnTo>
                  <a:pt x="206468" y="141389"/>
                </a:lnTo>
                <a:lnTo>
                  <a:pt x="257924" y="141389"/>
                </a:lnTo>
                <a:lnTo>
                  <a:pt x="308383" y="137988"/>
                </a:lnTo>
                <a:lnTo>
                  <a:pt x="355850" y="131186"/>
                </a:lnTo>
                <a:lnTo>
                  <a:pt x="398331" y="120984"/>
                </a:lnTo>
                <a:lnTo>
                  <a:pt x="442373" y="102524"/>
                </a:lnTo>
                <a:lnTo>
                  <a:pt x="464394" y="81580"/>
                </a:lnTo>
                <a:lnTo>
                  <a:pt x="464394" y="59807"/>
                </a:lnTo>
                <a:lnTo>
                  <a:pt x="398331" y="20405"/>
                </a:lnTo>
                <a:lnTo>
                  <a:pt x="355850" y="10202"/>
                </a:lnTo>
                <a:lnTo>
                  <a:pt x="308383" y="3400"/>
                </a:lnTo>
                <a:lnTo>
                  <a:pt x="257924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575925" y="3285492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398332" y="20405"/>
                </a:moveTo>
                <a:lnTo>
                  <a:pt x="442373" y="38864"/>
                </a:lnTo>
                <a:lnTo>
                  <a:pt x="464394" y="59808"/>
                </a:lnTo>
                <a:lnTo>
                  <a:pt x="464394" y="81581"/>
                </a:lnTo>
                <a:lnTo>
                  <a:pt x="398332" y="120984"/>
                </a:lnTo>
                <a:lnTo>
                  <a:pt x="355851" y="131187"/>
                </a:lnTo>
                <a:lnTo>
                  <a:pt x="308384" y="137988"/>
                </a:lnTo>
                <a:lnTo>
                  <a:pt x="257925" y="141389"/>
                </a:lnTo>
                <a:lnTo>
                  <a:pt x="206469" y="141389"/>
                </a:lnTo>
                <a:lnTo>
                  <a:pt x="156010" y="137988"/>
                </a:lnTo>
                <a:lnTo>
                  <a:pt x="108543" y="131187"/>
                </a:lnTo>
                <a:lnTo>
                  <a:pt x="66062" y="120984"/>
                </a:lnTo>
                <a:lnTo>
                  <a:pt x="22020" y="102525"/>
                </a:lnTo>
                <a:lnTo>
                  <a:pt x="0" y="81581"/>
                </a:lnTo>
                <a:lnTo>
                  <a:pt x="0" y="59808"/>
                </a:lnTo>
                <a:lnTo>
                  <a:pt x="66062" y="20405"/>
                </a:lnTo>
                <a:lnTo>
                  <a:pt x="108543" y="10202"/>
                </a:lnTo>
                <a:lnTo>
                  <a:pt x="156010" y="3400"/>
                </a:lnTo>
                <a:lnTo>
                  <a:pt x="206469" y="0"/>
                </a:lnTo>
                <a:lnTo>
                  <a:pt x="257925" y="0"/>
                </a:lnTo>
                <a:lnTo>
                  <a:pt x="308384" y="3400"/>
                </a:lnTo>
                <a:lnTo>
                  <a:pt x="355851" y="10202"/>
                </a:lnTo>
                <a:lnTo>
                  <a:pt x="398332" y="20405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0685801" y="3301724"/>
            <a:ext cx="233205" cy="1111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0702597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0702597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0699608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1209866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0699608" y="3922888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 h="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0698083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6" y="0"/>
                </a:moveTo>
                <a:lnTo>
                  <a:pt x="224201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2"/>
                </a:lnTo>
                <a:lnTo>
                  <a:pt x="0" y="66453"/>
                </a:lnTo>
                <a:lnTo>
                  <a:pt x="0" y="90645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1" y="157099"/>
                </a:lnTo>
                <a:lnTo>
                  <a:pt x="280076" y="157099"/>
                </a:lnTo>
                <a:lnTo>
                  <a:pt x="334869" y="153321"/>
                </a:lnTo>
                <a:lnTo>
                  <a:pt x="386412" y="145763"/>
                </a:lnTo>
                <a:lnTo>
                  <a:pt x="432542" y="134427"/>
                </a:lnTo>
                <a:lnTo>
                  <a:pt x="480366" y="113916"/>
                </a:lnTo>
                <a:lnTo>
                  <a:pt x="504278" y="90645"/>
                </a:lnTo>
                <a:lnTo>
                  <a:pt x="504278" y="66453"/>
                </a:lnTo>
                <a:lnTo>
                  <a:pt x="432542" y="22672"/>
                </a:lnTo>
                <a:lnTo>
                  <a:pt x="386412" y="11336"/>
                </a:lnTo>
                <a:lnTo>
                  <a:pt x="334869" y="3778"/>
                </a:lnTo>
                <a:lnTo>
                  <a:pt x="280076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0698083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0816749" y="3805205"/>
            <a:ext cx="255748" cy="1202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697586" y="351573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1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71221"/>
                </a:lnTo>
                <a:lnTo>
                  <a:pt x="486429" y="52214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697586" y="351573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694703" y="3505200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9186898" y="3505200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694703" y="3543581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 h="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693070" y="3416738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5"/>
                </a:lnTo>
                <a:lnTo>
                  <a:pt x="113693" y="135351"/>
                </a:lnTo>
                <a:lnTo>
                  <a:pt x="163412" y="142369"/>
                </a:lnTo>
                <a:lnTo>
                  <a:pt x="216265" y="145877"/>
                </a:lnTo>
                <a:lnTo>
                  <a:pt x="270163" y="145877"/>
                </a:lnTo>
                <a:lnTo>
                  <a:pt x="323016" y="142369"/>
                </a:lnTo>
                <a:lnTo>
                  <a:pt x="372735" y="135351"/>
                </a:lnTo>
                <a:lnTo>
                  <a:pt x="417231" y="124825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693070" y="3416738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809594" y="3432671"/>
            <a:ext cx="246315" cy="1134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261835" y="515036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1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71221"/>
                </a:lnTo>
                <a:lnTo>
                  <a:pt x="486429" y="52214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261835" y="515036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258952" y="5138701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751147" y="5138701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258952" y="5177084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 h="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5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257882" y="5048829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5"/>
                </a:lnTo>
                <a:lnTo>
                  <a:pt x="113693" y="135352"/>
                </a:lnTo>
                <a:lnTo>
                  <a:pt x="163412" y="142369"/>
                </a:lnTo>
                <a:lnTo>
                  <a:pt x="216265" y="145878"/>
                </a:lnTo>
                <a:lnTo>
                  <a:pt x="270163" y="145878"/>
                </a:lnTo>
                <a:lnTo>
                  <a:pt x="323016" y="142369"/>
                </a:lnTo>
                <a:lnTo>
                  <a:pt x="372735" y="135352"/>
                </a:lnTo>
                <a:lnTo>
                  <a:pt x="417231" y="124825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257883" y="5048829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373843" y="5067301"/>
            <a:ext cx="244469" cy="1165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762434" y="5181600"/>
            <a:ext cx="966469" cy="2540"/>
          </a:xfrm>
          <a:custGeom>
            <a:avLst/>
            <a:gdLst/>
            <a:ahLst/>
            <a:cxnLst/>
            <a:rect l="l" t="t" r="r" b="b"/>
            <a:pathLst>
              <a:path w="966470" h="2539">
                <a:moveTo>
                  <a:pt x="0" y="0"/>
                </a:moveTo>
                <a:lnTo>
                  <a:pt x="966331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624224" y="5042513"/>
            <a:ext cx="4183513" cy="31614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9182382" y="3542452"/>
            <a:ext cx="725170" cy="5080"/>
          </a:xfrm>
          <a:custGeom>
            <a:avLst/>
            <a:gdLst/>
            <a:ahLst/>
            <a:cxnLst/>
            <a:rect l="l" t="t" r="r" b="b"/>
            <a:pathLst>
              <a:path w="725170" h="5079">
                <a:moveTo>
                  <a:pt x="0" y="0"/>
                </a:moveTo>
                <a:lnTo>
                  <a:pt x="72476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566008" y="3298612"/>
            <a:ext cx="217170" cy="117475"/>
          </a:xfrm>
          <a:custGeom>
            <a:avLst/>
            <a:gdLst/>
            <a:ahLst/>
            <a:cxnLst/>
            <a:rect l="l" t="t" r="r" b="b"/>
            <a:pathLst>
              <a:path w="217170" h="117475">
                <a:moveTo>
                  <a:pt x="0" y="0"/>
                </a:moveTo>
                <a:lnTo>
                  <a:pt x="216746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048392" y="3145952"/>
            <a:ext cx="106297" cy="1255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612720" y="3145952"/>
            <a:ext cx="108544" cy="1255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808847" y="3122526"/>
            <a:ext cx="183401" cy="1153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518400" y="3040534"/>
            <a:ext cx="735965" cy="197485"/>
          </a:xfrm>
          <a:custGeom>
            <a:avLst/>
            <a:gdLst/>
            <a:ahLst/>
            <a:cxnLst/>
            <a:rect l="l" t="t" r="r" b="b"/>
            <a:pathLst>
              <a:path w="735965" h="197485">
                <a:moveTo>
                  <a:pt x="233557" y="87397"/>
                </a:moveTo>
                <a:lnTo>
                  <a:pt x="145972" y="87397"/>
                </a:lnTo>
                <a:lnTo>
                  <a:pt x="160195" y="89199"/>
                </a:lnTo>
                <a:lnTo>
                  <a:pt x="174417" y="94606"/>
                </a:lnTo>
                <a:lnTo>
                  <a:pt x="208104" y="129745"/>
                </a:lnTo>
                <a:lnTo>
                  <a:pt x="220830" y="170290"/>
                </a:lnTo>
                <a:lnTo>
                  <a:pt x="222327" y="196420"/>
                </a:lnTo>
                <a:lnTo>
                  <a:pt x="306917" y="197321"/>
                </a:lnTo>
                <a:lnTo>
                  <a:pt x="292693" y="162181"/>
                </a:lnTo>
                <a:lnTo>
                  <a:pt x="288950" y="155874"/>
                </a:lnTo>
                <a:lnTo>
                  <a:pt x="284459" y="149567"/>
                </a:lnTo>
                <a:lnTo>
                  <a:pt x="281465" y="143261"/>
                </a:lnTo>
                <a:lnTo>
                  <a:pt x="267990" y="142359"/>
                </a:lnTo>
                <a:lnTo>
                  <a:pt x="256762" y="142359"/>
                </a:lnTo>
                <a:lnTo>
                  <a:pt x="250024" y="130646"/>
                </a:lnTo>
                <a:lnTo>
                  <a:pt x="258259" y="119834"/>
                </a:lnTo>
                <a:lnTo>
                  <a:pt x="279406" y="119834"/>
                </a:lnTo>
                <a:lnTo>
                  <a:pt x="280716" y="113527"/>
                </a:lnTo>
                <a:lnTo>
                  <a:pt x="285607" y="100912"/>
                </a:lnTo>
                <a:lnTo>
                  <a:pt x="246282" y="100912"/>
                </a:lnTo>
                <a:lnTo>
                  <a:pt x="238047" y="100012"/>
                </a:lnTo>
                <a:lnTo>
                  <a:pt x="232059" y="98210"/>
                </a:lnTo>
                <a:lnTo>
                  <a:pt x="229812" y="94606"/>
                </a:lnTo>
                <a:lnTo>
                  <a:pt x="232059" y="88299"/>
                </a:lnTo>
                <a:lnTo>
                  <a:pt x="233557" y="87397"/>
                </a:lnTo>
                <a:close/>
              </a:path>
              <a:path w="735965" h="197485">
                <a:moveTo>
                  <a:pt x="416745" y="16217"/>
                </a:moveTo>
                <a:lnTo>
                  <a:pt x="277722" y="16217"/>
                </a:lnTo>
                <a:lnTo>
                  <a:pt x="398242" y="23426"/>
                </a:lnTo>
                <a:lnTo>
                  <a:pt x="486575" y="124339"/>
                </a:lnTo>
                <a:lnTo>
                  <a:pt x="480587" y="143261"/>
                </a:lnTo>
                <a:lnTo>
                  <a:pt x="476095" y="160379"/>
                </a:lnTo>
                <a:lnTo>
                  <a:pt x="473100" y="177499"/>
                </a:lnTo>
                <a:lnTo>
                  <a:pt x="472352" y="193716"/>
                </a:lnTo>
                <a:lnTo>
                  <a:pt x="509032" y="193716"/>
                </a:lnTo>
                <a:lnTo>
                  <a:pt x="510529" y="169390"/>
                </a:lnTo>
                <a:lnTo>
                  <a:pt x="515020" y="147765"/>
                </a:lnTo>
                <a:lnTo>
                  <a:pt x="541969" y="103615"/>
                </a:lnTo>
                <a:lnTo>
                  <a:pt x="580147" y="87397"/>
                </a:lnTo>
                <a:lnTo>
                  <a:pt x="666234" y="87397"/>
                </a:lnTo>
                <a:lnTo>
                  <a:pt x="663239" y="85595"/>
                </a:lnTo>
                <a:lnTo>
                  <a:pt x="652010" y="80190"/>
                </a:lnTo>
                <a:lnTo>
                  <a:pt x="640033" y="75684"/>
                </a:lnTo>
                <a:lnTo>
                  <a:pt x="476843" y="75684"/>
                </a:lnTo>
                <a:lnTo>
                  <a:pt x="416957" y="24326"/>
                </a:lnTo>
                <a:lnTo>
                  <a:pt x="441662" y="24326"/>
                </a:lnTo>
                <a:lnTo>
                  <a:pt x="426689" y="18920"/>
                </a:lnTo>
                <a:lnTo>
                  <a:pt x="416745" y="16217"/>
                </a:lnTo>
                <a:close/>
              </a:path>
              <a:path w="735965" h="197485">
                <a:moveTo>
                  <a:pt x="246282" y="82892"/>
                </a:moveTo>
                <a:lnTo>
                  <a:pt x="23205" y="82892"/>
                </a:lnTo>
                <a:lnTo>
                  <a:pt x="11977" y="83793"/>
                </a:lnTo>
                <a:lnTo>
                  <a:pt x="0" y="83793"/>
                </a:lnTo>
                <a:lnTo>
                  <a:pt x="1497" y="93704"/>
                </a:lnTo>
                <a:lnTo>
                  <a:pt x="3742" y="101814"/>
                </a:lnTo>
                <a:lnTo>
                  <a:pt x="7485" y="108121"/>
                </a:lnTo>
                <a:lnTo>
                  <a:pt x="10480" y="114428"/>
                </a:lnTo>
                <a:lnTo>
                  <a:pt x="12725" y="120735"/>
                </a:lnTo>
                <a:lnTo>
                  <a:pt x="11977" y="128844"/>
                </a:lnTo>
                <a:lnTo>
                  <a:pt x="8234" y="138755"/>
                </a:lnTo>
                <a:lnTo>
                  <a:pt x="748" y="152270"/>
                </a:lnTo>
                <a:lnTo>
                  <a:pt x="2994" y="157676"/>
                </a:lnTo>
                <a:lnTo>
                  <a:pt x="7485" y="160379"/>
                </a:lnTo>
                <a:lnTo>
                  <a:pt x="10480" y="164885"/>
                </a:lnTo>
                <a:lnTo>
                  <a:pt x="6737" y="174796"/>
                </a:lnTo>
                <a:lnTo>
                  <a:pt x="70366" y="184707"/>
                </a:lnTo>
                <a:lnTo>
                  <a:pt x="77102" y="142359"/>
                </a:lnTo>
                <a:lnTo>
                  <a:pt x="105549" y="100912"/>
                </a:lnTo>
                <a:lnTo>
                  <a:pt x="145972" y="87397"/>
                </a:lnTo>
                <a:lnTo>
                  <a:pt x="233557" y="87397"/>
                </a:lnTo>
                <a:lnTo>
                  <a:pt x="238047" y="84695"/>
                </a:lnTo>
                <a:lnTo>
                  <a:pt x="246282" y="82892"/>
                </a:lnTo>
                <a:close/>
              </a:path>
              <a:path w="735965" h="197485">
                <a:moveTo>
                  <a:pt x="666234" y="87397"/>
                </a:moveTo>
                <a:lnTo>
                  <a:pt x="580147" y="87397"/>
                </a:lnTo>
                <a:lnTo>
                  <a:pt x="593622" y="88299"/>
                </a:lnTo>
                <a:lnTo>
                  <a:pt x="607095" y="92803"/>
                </a:lnTo>
                <a:lnTo>
                  <a:pt x="638536" y="121636"/>
                </a:lnTo>
                <a:lnTo>
                  <a:pt x="652010" y="178400"/>
                </a:lnTo>
                <a:lnTo>
                  <a:pt x="725371" y="178400"/>
                </a:lnTo>
                <a:lnTo>
                  <a:pt x="730611" y="169390"/>
                </a:lnTo>
                <a:lnTo>
                  <a:pt x="732483" y="164885"/>
                </a:lnTo>
                <a:lnTo>
                  <a:pt x="692434" y="164885"/>
                </a:lnTo>
                <a:lnTo>
                  <a:pt x="683450" y="162181"/>
                </a:lnTo>
                <a:lnTo>
                  <a:pt x="675217" y="158577"/>
                </a:lnTo>
                <a:lnTo>
                  <a:pt x="666982" y="153172"/>
                </a:lnTo>
                <a:lnTo>
                  <a:pt x="730611" y="142359"/>
                </a:lnTo>
                <a:lnTo>
                  <a:pt x="719382" y="129745"/>
                </a:lnTo>
                <a:lnTo>
                  <a:pt x="708154" y="118932"/>
                </a:lnTo>
                <a:lnTo>
                  <a:pt x="697674" y="109021"/>
                </a:lnTo>
                <a:lnTo>
                  <a:pt x="686445" y="100012"/>
                </a:lnTo>
                <a:lnTo>
                  <a:pt x="675217" y="92803"/>
                </a:lnTo>
                <a:lnTo>
                  <a:pt x="666234" y="87397"/>
                </a:lnTo>
                <a:close/>
              </a:path>
              <a:path w="735965" h="197485">
                <a:moveTo>
                  <a:pt x="735851" y="152270"/>
                </a:moveTo>
                <a:lnTo>
                  <a:pt x="728365" y="157676"/>
                </a:lnTo>
                <a:lnTo>
                  <a:pt x="719382" y="161281"/>
                </a:lnTo>
                <a:lnTo>
                  <a:pt x="711147" y="163983"/>
                </a:lnTo>
                <a:lnTo>
                  <a:pt x="701417" y="164885"/>
                </a:lnTo>
                <a:lnTo>
                  <a:pt x="732483" y="164885"/>
                </a:lnTo>
                <a:lnTo>
                  <a:pt x="735851" y="156776"/>
                </a:lnTo>
                <a:lnTo>
                  <a:pt x="735851" y="152270"/>
                </a:lnTo>
                <a:close/>
              </a:path>
              <a:path w="735965" h="197485">
                <a:moveTo>
                  <a:pt x="279406" y="119834"/>
                </a:moveTo>
                <a:lnTo>
                  <a:pt x="266492" y="119834"/>
                </a:lnTo>
                <a:lnTo>
                  <a:pt x="259756" y="130646"/>
                </a:lnTo>
                <a:lnTo>
                  <a:pt x="267990" y="142359"/>
                </a:lnTo>
                <a:lnTo>
                  <a:pt x="281465" y="143261"/>
                </a:lnTo>
                <a:lnTo>
                  <a:pt x="279219" y="134250"/>
                </a:lnTo>
                <a:lnTo>
                  <a:pt x="278470" y="124339"/>
                </a:lnTo>
                <a:lnTo>
                  <a:pt x="279406" y="119834"/>
                </a:lnTo>
                <a:close/>
              </a:path>
              <a:path w="735965" h="197485">
                <a:moveTo>
                  <a:pt x="285957" y="100012"/>
                </a:moveTo>
                <a:lnTo>
                  <a:pt x="282213" y="100012"/>
                </a:lnTo>
                <a:lnTo>
                  <a:pt x="275476" y="100912"/>
                </a:lnTo>
                <a:lnTo>
                  <a:pt x="285607" y="100912"/>
                </a:lnTo>
                <a:lnTo>
                  <a:pt x="285957" y="100012"/>
                </a:lnTo>
                <a:close/>
              </a:path>
              <a:path w="735965" h="197485">
                <a:moveTo>
                  <a:pt x="308414" y="0"/>
                </a:moveTo>
                <a:lnTo>
                  <a:pt x="261252" y="4504"/>
                </a:lnTo>
                <a:lnTo>
                  <a:pt x="215590" y="17118"/>
                </a:lnTo>
                <a:lnTo>
                  <a:pt x="171424" y="38742"/>
                </a:lnTo>
                <a:lnTo>
                  <a:pt x="160944" y="45050"/>
                </a:lnTo>
                <a:lnTo>
                  <a:pt x="139984" y="55862"/>
                </a:lnTo>
                <a:lnTo>
                  <a:pt x="129504" y="60366"/>
                </a:lnTo>
                <a:lnTo>
                  <a:pt x="119772" y="63971"/>
                </a:lnTo>
                <a:lnTo>
                  <a:pt x="109292" y="68477"/>
                </a:lnTo>
                <a:lnTo>
                  <a:pt x="77852" y="76586"/>
                </a:lnTo>
                <a:lnTo>
                  <a:pt x="67372" y="78388"/>
                </a:lnTo>
                <a:lnTo>
                  <a:pt x="56142" y="80190"/>
                </a:lnTo>
                <a:lnTo>
                  <a:pt x="45662" y="81991"/>
                </a:lnTo>
                <a:lnTo>
                  <a:pt x="34434" y="82892"/>
                </a:lnTo>
                <a:lnTo>
                  <a:pt x="256012" y="82892"/>
                </a:lnTo>
                <a:lnTo>
                  <a:pt x="276225" y="84695"/>
                </a:lnTo>
                <a:lnTo>
                  <a:pt x="284459" y="87397"/>
                </a:lnTo>
                <a:lnTo>
                  <a:pt x="289699" y="90101"/>
                </a:lnTo>
                <a:lnTo>
                  <a:pt x="292693" y="81991"/>
                </a:lnTo>
                <a:lnTo>
                  <a:pt x="282962" y="80190"/>
                </a:lnTo>
                <a:lnTo>
                  <a:pt x="281663" y="64872"/>
                </a:lnTo>
                <a:lnTo>
                  <a:pt x="222327" y="64872"/>
                </a:lnTo>
                <a:lnTo>
                  <a:pt x="214092" y="38742"/>
                </a:lnTo>
                <a:lnTo>
                  <a:pt x="259756" y="38742"/>
                </a:lnTo>
                <a:lnTo>
                  <a:pt x="279219" y="36040"/>
                </a:lnTo>
                <a:lnTo>
                  <a:pt x="277722" y="16217"/>
                </a:lnTo>
                <a:lnTo>
                  <a:pt x="416745" y="16217"/>
                </a:lnTo>
                <a:lnTo>
                  <a:pt x="403482" y="12613"/>
                </a:lnTo>
                <a:lnTo>
                  <a:pt x="379528" y="7207"/>
                </a:lnTo>
                <a:lnTo>
                  <a:pt x="355574" y="2702"/>
                </a:lnTo>
                <a:lnTo>
                  <a:pt x="332367" y="900"/>
                </a:lnTo>
                <a:lnTo>
                  <a:pt x="308414" y="0"/>
                </a:lnTo>
                <a:close/>
              </a:path>
              <a:path w="735965" h="197485">
                <a:moveTo>
                  <a:pt x="441662" y="24326"/>
                </a:moveTo>
                <a:lnTo>
                  <a:pt x="416957" y="24326"/>
                </a:lnTo>
                <a:lnTo>
                  <a:pt x="436420" y="33337"/>
                </a:lnTo>
                <a:lnTo>
                  <a:pt x="454386" y="41446"/>
                </a:lnTo>
                <a:lnTo>
                  <a:pt x="470107" y="49555"/>
                </a:lnTo>
                <a:lnTo>
                  <a:pt x="483580" y="55862"/>
                </a:lnTo>
                <a:lnTo>
                  <a:pt x="495557" y="62169"/>
                </a:lnTo>
                <a:lnTo>
                  <a:pt x="506037" y="67575"/>
                </a:lnTo>
                <a:lnTo>
                  <a:pt x="514272" y="72080"/>
                </a:lnTo>
                <a:lnTo>
                  <a:pt x="520260" y="75684"/>
                </a:lnTo>
                <a:lnTo>
                  <a:pt x="535981" y="72080"/>
                </a:lnTo>
                <a:lnTo>
                  <a:pt x="515020" y="59466"/>
                </a:lnTo>
                <a:lnTo>
                  <a:pt x="494060" y="47753"/>
                </a:lnTo>
                <a:lnTo>
                  <a:pt x="471603" y="36940"/>
                </a:lnTo>
                <a:lnTo>
                  <a:pt x="449146" y="27029"/>
                </a:lnTo>
                <a:lnTo>
                  <a:pt x="441662" y="24326"/>
                </a:lnTo>
                <a:close/>
              </a:path>
              <a:path w="735965" h="197485">
                <a:moveTo>
                  <a:pt x="590627" y="67575"/>
                </a:moveTo>
                <a:lnTo>
                  <a:pt x="577902" y="67575"/>
                </a:lnTo>
                <a:lnTo>
                  <a:pt x="564427" y="68477"/>
                </a:lnTo>
                <a:lnTo>
                  <a:pt x="535981" y="72080"/>
                </a:lnTo>
                <a:lnTo>
                  <a:pt x="520260" y="75684"/>
                </a:lnTo>
                <a:lnTo>
                  <a:pt x="640033" y="75684"/>
                </a:lnTo>
                <a:lnTo>
                  <a:pt x="616079" y="70277"/>
                </a:lnTo>
                <a:lnTo>
                  <a:pt x="603352" y="68477"/>
                </a:lnTo>
                <a:lnTo>
                  <a:pt x="590627" y="67575"/>
                </a:lnTo>
                <a:close/>
              </a:path>
              <a:path w="735965" h="197485">
                <a:moveTo>
                  <a:pt x="232059" y="38742"/>
                </a:moveTo>
                <a:lnTo>
                  <a:pt x="224572" y="38742"/>
                </a:lnTo>
                <a:lnTo>
                  <a:pt x="232059" y="64872"/>
                </a:lnTo>
                <a:lnTo>
                  <a:pt x="240292" y="64872"/>
                </a:lnTo>
                <a:lnTo>
                  <a:pt x="232059" y="38742"/>
                </a:lnTo>
                <a:close/>
              </a:path>
              <a:path w="735965" h="197485">
                <a:moveTo>
                  <a:pt x="250024" y="38742"/>
                </a:moveTo>
                <a:lnTo>
                  <a:pt x="241790" y="38742"/>
                </a:lnTo>
                <a:lnTo>
                  <a:pt x="250024" y="64872"/>
                </a:lnTo>
                <a:lnTo>
                  <a:pt x="256762" y="64872"/>
                </a:lnTo>
                <a:lnTo>
                  <a:pt x="250024" y="38742"/>
                </a:lnTo>
                <a:close/>
              </a:path>
              <a:path w="735965" h="197485">
                <a:moveTo>
                  <a:pt x="279219" y="36040"/>
                </a:moveTo>
                <a:lnTo>
                  <a:pt x="259756" y="38742"/>
                </a:lnTo>
                <a:lnTo>
                  <a:pt x="267242" y="64872"/>
                </a:lnTo>
                <a:lnTo>
                  <a:pt x="281663" y="64872"/>
                </a:lnTo>
                <a:lnTo>
                  <a:pt x="279219" y="36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318250" y="3087115"/>
            <a:ext cx="133350" cy="15240"/>
          </a:xfrm>
          <a:custGeom>
            <a:avLst/>
            <a:gdLst/>
            <a:ahLst/>
            <a:cxnLst/>
            <a:rect l="l" t="t" r="r" b="b"/>
            <a:pathLst>
              <a:path w="133350" h="15239">
                <a:moveTo>
                  <a:pt x="133078" y="12698"/>
                </a:moveTo>
                <a:lnTo>
                  <a:pt x="215" y="14955"/>
                </a:lnTo>
                <a:lnTo>
                  <a:pt x="0" y="2257"/>
                </a:lnTo>
                <a:lnTo>
                  <a:pt x="132862" y="0"/>
                </a:lnTo>
                <a:lnTo>
                  <a:pt x="133078" y="12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269978" y="3044805"/>
            <a:ext cx="217804" cy="15240"/>
          </a:xfrm>
          <a:custGeom>
            <a:avLst/>
            <a:gdLst/>
            <a:ahLst/>
            <a:cxnLst/>
            <a:rect l="l" t="t" r="r" b="b"/>
            <a:pathLst>
              <a:path w="217804" h="15239">
                <a:moveTo>
                  <a:pt x="217543" y="12699"/>
                </a:moveTo>
                <a:lnTo>
                  <a:pt x="131" y="14957"/>
                </a:lnTo>
                <a:lnTo>
                  <a:pt x="0" y="2257"/>
                </a:lnTo>
                <a:lnTo>
                  <a:pt x="217411" y="0"/>
                </a:lnTo>
                <a:lnTo>
                  <a:pt x="217543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670800" y="2605476"/>
            <a:ext cx="517312" cy="3790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752541" y="2354670"/>
            <a:ext cx="578854" cy="6007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723424" y="4411209"/>
            <a:ext cx="468075" cy="49099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331200" y="4461179"/>
            <a:ext cx="462518" cy="6048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0686061" y="7766322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3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0829055" y="7370512"/>
            <a:ext cx="130175" cy="399415"/>
          </a:xfrm>
          <a:custGeom>
            <a:avLst/>
            <a:gdLst/>
            <a:ahLst/>
            <a:cxnLst/>
            <a:rect l="l" t="t" r="r" b="b"/>
            <a:pathLst>
              <a:path w="130175" h="399415">
                <a:moveTo>
                  <a:pt x="0" y="0"/>
                </a:moveTo>
                <a:lnTo>
                  <a:pt x="129821" y="0"/>
                </a:lnTo>
                <a:lnTo>
                  <a:pt x="12982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0687943" y="7483841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1" y="0"/>
                </a:lnTo>
                <a:lnTo>
                  <a:pt x="17874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0687943" y="7483841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0" y="0"/>
                </a:lnTo>
                <a:lnTo>
                  <a:pt x="178740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0686061" y="7367129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3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0686061" y="7367129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108720" y="0"/>
                </a:moveTo>
                <a:lnTo>
                  <a:pt x="0" y="120096"/>
                </a:lnTo>
                <a:lnTo>
                  <a:pt x="173501" y="120096"/>
                </a:lnTo>
                <a:lnTo>
                  <a:pt x="282222" y="0"/>
                </a:lnTo>
                <a:lnTo>
                  <a:pt x="10872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0961935" y="7375549"/>
            <a:ext cx="15240" cy="391160"/>
          </a:xfrm>
          <a:custGeom>
            <a:avLst/>
            <a:gdLst/>
            <a:ahLst/>
            <a:cxnLst/>
            <a:rect l="l" t="t" r="r" b="b"/>
            <a:pathLst>
              <a:path w="15240" h="391159">
                <a:moveTo>
                  <a:pt x="12699" y="0"/>
                </a:moveTo>
                <a:lnTo>
                  <a:pt x="14957" y="390735"/>
                </a:lnTo>
                <a:lnTo>
                  <a:pt x="2257" y="390808"/>
                </a:lnTo>
                <a:lnTo>
                  <a:pt x="0" y="73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861895" y="7762152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59" h="125095">
                <a:moveTo>
                  <a:pt x="111179" y="8338"/>
                </a:moveTo>
                <a:lnTo>
                  <a:pt x="9579" y="125051"/>
                </a:lnTo>
                <a:lnTo>
                  <a:pt x="0" y="116713"/>
                </a:lnTo>
                <a:lnTo>
                  <a:pt x="101600" y="0"/>
                </a:lnTo>
                <a:lnTo>
                  <a:pt x="111179" y="8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0710520" y="7536278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2" y="0"/>
                </a:lnTo>
                <a:lnTo>
                  <a:pt x="118532" y="230042"/>
                </a:lnTo>
                <a:lnTo>
                  <a:pt x="0" y="23004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0710520" y="7536278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3" y="0"/>
                </a:lnTo>
                <a:lnTo>
                  <a:pt x="118533" y="230043"/>
                </a:lnTo>
                <a:lnTo>
                  <a:pt x="0" y="2300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727455" y="7646226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81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785100" y="6937791"/>
            <a:ext cx="475019" cy="4028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394700" y="7306091"/>
            <a:ext cx="957619" cy="4028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0174212" y="7484485"/>
            <a:ext cx="387672" cy="47841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013700" y="6493291"/>
            <a:ext cx="1251795" cy="61151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9539577" y="7211343"/>
            <a:ext cx="576113" cy="79925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1264900" y="746270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9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1420683" y="7018711"/>
            <a:ext cx="136525" cy="448309"/>
          </a:xfrm>
          <a:custGeom>
            <a:avLst/>
            <a:gdLst/>
            <a:ahLst/>
            <a:cxnLst/>
            <a:rect l="l" t="t" r="r" b="b"/>
            <a:pathLst>
              <a:path w="136525" h="448309">
                <a:moveTo>
                  <a:pt x="0" y="0"/>
                </a:moveTo>
                <a:lnTo>
                  <a:pt x="136052" y="0"/>
                </a:lnTo>
                <a:lnTo>
                  <a:pt x="136052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1272797" y="7145838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19" y="0"/>
                </a:lnTo>
                <a:lnTo>
                  <a:pt x="187319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1272797" y="7145838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20" y="0"/>
                </a:lnTo>
                <a:lnTo>
                  <a:pt x="187320" y="447790"/>
                </a:lnTo>
                <a:lnTo>
                  <a:pt x="0" y="4477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1264900" y="701491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9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1264900" y="701491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113939" y="0"/>
                </a:moveTo>
                <a:lnTo>
                  <a:pt x="0" y="134716"/>
                </a:lnTo>
                <a:lnTo>
                  <a:pt x="181829" y="134716"/>
                </a:lnTo>
                <a:lnTo>
                  <a:pt x="295768" y="0"/>
                </a:lnTo>
                <a:lnTo>
                  <a:pt x="11393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1560246" y="7024370"/>
            <a:ext cx="15240" cy="438784"/>
          </a:xfrm>
          <a:custGeom>
            <a:avLst/>
            <a:gdLst/>
            <a:ahLst/>
            <a:cxnLst/>
            <a:rect l="l" t="t" r="r" b="b"/>
            <a:pathLst>
              <a:path w="15240" h="438784">
                <a:moveTo>
                  <a:pt x="12699" y="0"/>
                </a:moveTo>
                <a:lnTo>
                  <a:pt x="14957" y="438303"/>
                </a:lnTo>
                <a:lnTo>
                  <a:pt x="2257" y="438368"/>
                </a:lnTo>
                <a:lnTo>
                  <a:pt x="0" y="65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1455191" y="7458698"/>
            <a:ext cx="116839" cy="139065"/>
          </a:xfrm>
          <a:custGeom>
            <a:avLst/>
            <a:gdLst/>
            <a:ahLst/>
            <a:cxnLst/>
            <a:rect l="l" t="t" r="r" b="b"/>
            <a:pathLst>
              <a:path w="116840" h="139065">
                <a:moveTo>
                  <a:pt x="116329" y="8013"/>
                </a:moveTo>
                <a:lnTo>
                  <a:pt x="9852" y="138935"/>
                </a:lnTo>
                <a:lnTo>
                  <a:pt x="0" y="130921"/>
                </a:lnTo>
                <a:lnTo>
                  <a:pt x="106477" y="0"/>
                </a:lnTo>
                <a:lnTo>
                  <a:pt x="116329" y="8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1296460" y="7204656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1296460" y="7204656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1314206" y="7282451"/>
            <a:ext cx="95250" cy="91440"/>
          </a:xfrm>
          <a:custGeom>
            <a:avLst/>
            <a:gdLst/>
            <a:ahLst/>
            <a:cxnLst/>
            <a:rect l="l" t="t" r="r" b="b"/>
            <a:pathLst>
              <a:path w="95250" h="91440">
                <a:moveTo>
                  <a:pt x="0" y="0"/>
                </a:moveTo>
                <a:lnTo>
                  <a:pt x="94645" y="0"/>
                </a:lnTo>
                <a:lnTo>
                  <a:pt x="94645" y="91075"/>
                </a:lnTo>
                <a:lnTo>
                  <a:pt x="0" y="91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0399324" y="3406986"/>
            <a:ext cx="176530" cy="124460"/>
          </a:xfrm>
          <a:custGeom>
            <a:avLst/>
            <a:gdLst/>
            <a:ahLst/>
            <a:cxnLst/>
            <a:rect l="l" t="t" r="r" b="b"/>
            <a:pathLst>
              <a:path w="176529" h="124460">
                <a:moveTo>
                  <a:pt x="0" y="124177"/>
                </a:moveTo>
                <a:lnTo>
                  <a:pt x="17610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0153226" y="3653083"/>
            <a:ext cx="2540" cy="117475"/>
          </a:xfrm>
          <a:custGeom>
            <a:avLst/>
            <a:gdLst/>
            <a:ahLst/>
            <a:cxnLst/>
            <a:rect l="l" t="t" r="r" b="b"/>
            <a:pathLst>
              <a:path w="2540" h="117475">
                <a:moveTo>
                  <a:pt x="0" y="0"/>
                </a:moveTo>
                <a:lnTo>
                  <a:pt x="2257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0397066" y="3506328"/>
            <a:ext cx="375285" cy="411480"/>
          </a:xfrm>
          <a:custGeom>
            <a:avLst/>
            <a:gdLst/>
            <a:ahLst/>
            <a:cxnLst/>
            <a:rect l="l" t="t" r="r" b="b"/>
            <a:pathLst>
              <a:path w="375284" h="411479">
                <a:moveTo>
                  <a:pt x="0" y="410915"/>
                </a:moveTo>
                <a:lnTo>
                  <a:pt x="374791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0916356" y="3505200"/>
            <a:ext cx="2540" cy="280035"/>
          </a:xfrm>
          <a:custGeom>
            <a:avLst/>
            <a:gdLst/>
            <a:ahLst/>
            <a:cxnLst/>
            <a:rect l="l" t="t" r="r" b="b"/>
            <a:pathLst>
              <a:path w="2540" h="280035">
                <a:moveTo>
                  <a:pt x="0" y="0"/>
                </a:moveTo>
                <a:lnTo>
                  <a:pt x="2257" y="27996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0424161" y="3939821"/>
            <a:ext cx="269240" cy="2540"/>
          </a:xfrm>
          <a:custGeom>
            <a:avLst/>
            <a:gdLst/>
            <a:ahLst/>
            <a:cxnLst/>
            <a:rect l="l" t="t" r="r" b="b"/>
            <a:pathLst>
              <a:path w="269240" h="2539">
                <a:moveTo>
                  <a:pt x="0" y="0"/>
                </a:moveTo>
                <a:lnTo>
                  <a:pt x="268685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999307" y="5172569"/>
            <a:ext cx="239395" cy="5080"/>
          </a:xfrm>
          <a:custGeom>
            <a:avLst/>
            <a:gdLst/>
            <a:ahLst/>
            <a:cxnLst/>
            <a:rect l="l" t="t" r="r" b="b"/>
            <a:pathLst>
              <a:path w="239395" h="5079">
                <a:moveTo>
                  <a:pt x="0" y="4515"/>
                </a:moveTo>
                <a:lnTo>
                  <a:pt x="239324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1013440" y="3077351"/>
            <a:ext cx="339090" cy="239395"/>
          </a:xfrm>
          <a:custGeom>
            <a:avLst/>
            <a:gdLst/>
            <a:ahLst/>
            <a:cxnLst/>
            <a:rect l="l" t="t" r="r" b="b"/>
            <a:pathLst>
              <a:path w="339090" h="239395">
                <a:moveTo>
                  <a:pt x="0" y="239324"/>
                </a:moveTo>
                <a:lnTo>
                  <a:pt x="33866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1212124" y="3926276"/>
            <a:ext cx="254000" cy="2540"/>
          </a:xfrm>
          <a:custGeom>
            <a:avLst/>
            <a:gdLst/>
            <a:ahLst/>
            <a:cxnLst/>
            <a:rect l="l" t="t" r="r" b="b"/>
            <a:pathLst>
              <a:path w="254000" h="2539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9997440" y="4034649"/>
            <a:ext cx="140335" cy="1002665"/>
          </a:xfrm>
          <a:custGeom>
            <a:avLst/>
            <a:gdLst/>
            <a:ahLst/>
            <a:cxnLst/>
            <a:rect l="l" t="t" r="r" b="b"/>
            <a:pathLst>
              <a:path w="140334" h="1002664">
                <a:moveTo>
                  <a:pt x="139981" y="0"/>
                </a:moveTo>
                <a:lnTo>
                  <a:pt x="0" y="1002453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0833099" y="4034649"/>
            <a:ext cx="158115" cy="1034415"/>
          </a:xfrm>
          <a:custGeom>
            <a:avLst/>
            <a:gdLst/>
            <a:ahLst/>
            <a:cxnLst/>
            <a:rect l="l" t="t" r="r" b="b"/>
            <a:pathLst>
              <a:path w="158115" h="1034414">
                <a:moveTo>
                  <a:pt x="158044" y="0"/>
                </a:moveTo>
                <a:lnTo>
                  <a:pt x="0" y="103406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9498325" y="6489700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351230" y="0"/>
                </a:moveTo>
                <a:lnTo>
                  <a:pt x="297144" y="1084"/>
                </a:lnTo>
                <a:lnTo>
                  <a:pt x="244088" y="4338"/>
                </a:lnTo>
                <a:lnTo>
                  <a:pt x="193089" y="9760"/>
                </a:lnTo>
                <a:lnTo>
                  <a:pt x="145176" y="17352"/>
                </a:lnTo>
                <a:lnTo>
                  <a:pt x="101379" y="27112"/>
                </a:lnTo>
                <a:lnTo>
                  <a:pt x="50689" y="43850"/>
                </a:lnTo>
                <a:lnTo>
                  <a:pt x="16896" y="62551"/>
                </a:lnTo>
                <a:lnTo>
                  <a:pt x="0" y="82432"/>
                </a:lnTo>
                <a:lnTo>
                  <a:pt x="0" y="102705"/>
                </a:lnTo>
                <a:lnTo>
                  <a:pt x="50689" y="141287"/>
                </a:lnTo>
                <a:lnTo>
                  <a:pt x="101379" y="158024"/>
                </a:lnTo>
                <a:lnTo>
                  <a:pt x="145176" y="167785"/>
                </a:lnTo>
                <a:lnTo>
                  <a:pt x="193089" y="175376"/>
                </a:lnTo>
                <a:lnTo>
                  <a:pt x="244088" y="180799"/>
                </a:lnTo>
                <a:lnTo>
                  <a:pt x="297144" y="184052"/>
                </a:lnTo>
                <a:lnTo>
                  <a:pt x="351230" y="185137"/>
                </a:lnTo>
                <a:lnTo>
                  <a:pt x="405315" y="184052"/>
                </a:lnTo>
                <a:lnTo>
                  <a:pt x="458372" y="180799"/>
                </a:lnTo>
                <a:lnTo>
                  <a:pt x="509371" y="175376"/>
                </a:lnTo>
                <a:lnTo>
                  <a:pt x="557283" y="167785"/>
                </a:lnTo>
                <a:lnTo>
                  <a:pt x="601080" y="158024"/>
                </a:lnTo>
                <a:lnTo>
                  <a:pt x="651770" y="141287"/>
                </a:lnTo>
                <a:lnTo>
                  <a:pt x="685563" y="122585"/>
                </a:lnTo>
                <a:lnTo>
                  <a:pt x="702460" y="102705"/>
                </a:lnTo>
                <a:lnTo>
                  <a:pt x="702460" y="82432"/>
                </a:lnTo>
                <a:lnTo>
                  <a:pt x="651770" y="43850"/>
                </a:lnTo>
                <a:lnTo>
                  <a:pt x="601080" y="27112"/>
                </a:lnTo>
                <a:lnTo>
                  <a:pt x="557283" y="17352"/>
                </a:lnTo>
                <a:lnTo>
                  <a:pt x="509371" y="9760"/>
                </a:lnTo>
                <a:lnTo>
                  <a:pt x="458372" y="4338"/>
                </a:lnTo>
                <a:lnTo>
                  <a:pt x="405315" y="108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9498324" y="6489700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601080" y="27112"/>
                </a:moveTo>
                <a:lnTo>
                  <a:pt x="651770" y="43850"/>
                </a:lnTo>
                <a:lnTo>
                  <a:pt x="685563" y="62551"/>
                </a:lnTo>
                <a:lnTo>
                  <a:pt x="702460" y="82432"/>
                </a:lnTo>
                <a:lnTo>
                  <a:pt x="702460" y="102705"/>
                </a:lnTo>
                <a:lnTo>
                  <a:pt x="651770" y="141287"/>
                </a:lnTo>
                <a:lnTo>
                  <a:pt x="601080" y="158024"/>
                </a:lnTo>
                <a:lnTo>
                  <a:pt x="557283" y="167785"/>
                </a:lnTo>
                <a:lnTo>
                  <a:pt x="509371" y="175377"/>
                </a:lnTo>
                <a:lnTo>
                  <a:pt x="458372" y="180799"/>
                </a:lnTo>
                <a:lnTo>
                  <a:pt x="405315" y="184053"/>
                </a:lnTo>
                <a:lnTo>
                  <a:pt x="351230" y="185137"/>
                </a:lnTo>
                <a:lnTo>
                  <a:pt x="297144" y="184053"/>
                </a:lnTo>
                <a:lnTo>
                  <a:pt x="244088" y="180799"/>
                </a:lnTo>
                <a:lnTo>
                  <a:pt x="193089" y="175377"/>
                </a:lnTo>
                <a:lnTo>
                  <a:pt x="145176" y="167785"/>
                </a:lnTo>
                <a:lnTo>
                  <a:pt x="101379" y="158024"/>
                </a:lnTo>
                <a:lnTo>
                  <a:pt x="50689" y="141287"/>
                </a:lnTo>
                <a:lnTo>
                  <a:pt x="16896" y="122585"/>
                </a:lnTo>
                <a:lnTo>
                  <a:pt x="0" y="102705"/>
                </a:lnTo>
                <a:lnTo>
                  <a:pt x="0" y="82432"/>
                </a:lnTo>
                <a:lnTo>
                  <a:pt x="50689" y="43850"/>
                </a:lnTo>
                <a:lnTo>
                  <a:pt x="101379" y="27112"/>
                </a:lnTo>
                <a:lnTo>
                  <a:pt x="145176" y="17352"/>
                </a:lnTo>
                <a:lnTo>
                  <a:pt x="193089" y="9760"/>
                </a:lnTo>
                <a:lnTo>
                  <a:pt x="244088" y="4338"/>
                </a:lnTo>
                <a:lnTo>
                  <a:pt x="297144" y="1084"/>
                </a:lnTo>
                <a:lnTo>
                  <a:pt x="351230" y="0"/>
                </a:lnTo>
                <a:lnTo>
                  <a:pt x="405315" y="1084"/>
                </a:lnTo>
                <a:lnTo>
                  <a:pt x="458372" y="4338"/>
                </a:lnTo>
                <a:lnTo>
                  <a:pt x="509371" y="9760"/>
                </a:lnTo>
                <a:lnTo>
                  <a:pt x="557283" y="17352"/>
                </a:lnTo>
                <a:lnTo>
                  <a:pt x="601080" y="2711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9489864" y="6468409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0196548" y="6468409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9496212" y="6468534"/>
            <a:ext cx="700405" cy="113030"/>
          </a:xfrm>
          <a:custGeom>
            <a:avLst/>
            <a:gdLst/>
            <a:ahLst/>
            <a:cxnLst/>
            <a:rect l="l" t="t" r="r" b="b"/>
            <a:pathLst>
              <a:path w="700404" h="113029">
                <a:moveTo>
                  <a:pt x="0" y="0"/>
                </a:moveTo>
                <a:lnTo>
                  <a:pt x="699910" y="0"/>
                </a:lnTo>
                <a:lnTo>
                  <a:pt x="699910" y="112887"/>
                </a:lnTo>
                <a:lnTo>
                  <a:pt x="0" y="112887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9491552" y="6335324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351230" y="0"/>
                </a:moveTo>
                <a:lnTo>
                  <a:pt x="297144" y="1264"/>
                </a:lnTo>
                <a:lnTo>
                  <a:pt x="244088" y="5058"/>
                </a:lnTo>
                <a:lnTo>
                  <a:pt x="193089" y="11382"/>
                </a:lnTo>
                <a:lnTo>
                  <a:pt x="145176" y="20235"/>
                </a:lnTo>
                <a:lnTo>
                  <a:pt x="101379" y="31618"/>
                </a:lnTo>
                <a:lnTo>
                  <a:pt x="50689" y="51136"/>
                </a:lnTo>
                <a:lnTo>
                  <a:pt x="16896" y="72945"/>
                </a:lnTo>
                <a:lnTo>
                  <a:pt x="0" y="96128"/>
                </a:lnTo>
                <a:lnTo>
                  <a:pt x="0" y="119770"/>
                </a:lnTo>
                <a:lnTo>
                  <a:pt x="50689" y="164763"/>
                </a:lnTo>
                <a:lnTo>
                  <a:pt x="101379" y="184282"/>
                </a:lnTo>
                <a:lnTo>
                  <a:pt x="145176" y="195664"/>
                </a:lnTo>
                <a:lnTo>
                  <a:pt x="193089" y="204517"/>
                </a:lnTo>
                <a:lnTo>
                  <a:pt x="244088" y="210840"/>
                </a:lnTo>
                <a:lnTo>
                  <a:pt x="297144" y="214634"/>
                </a:lnTo>
                <a:lnTo>
                  <a:pt x="351230" y="215899"/>
                </a:lnTo>
                <a:lnTo>
                  <a:pt x="405315" y="214634"/>
                </a:lnTo>
                <a:lnTo>
                  <a:pt x="458372" y="210840"/>
                </a:lnTo>
                <a:lnTo>
                  <a:pt x="509371" y="204517"/>
                </a:lnTo>
                <a:lnTo>
                  <a:pt x="557283" y="195664"/>
                </a:lnTo>
                <a:lnTo>
                  <a:pt x="601080" y="184282"/>
                </a:lnTo>
                <a:lnTo>
                  <a:pt x="651770" y="164763"/>
                </a:lnTo>
                <a:lnTo>
                  <a:pt x="685563" y="142954"/>
                </a:lnTo>
                <a:lnTo>
                  <a:pt x="702460" y="119770"/>
                </a:lnTo>
                <a:lnTo>
                  <a:pt x="702460" y="96128"/>
                </a:lnTo>
                <a:lnTo>
                  <a:pt x="651770" y="51136"/>
                </a:lnTo>
                <a:lnTo>
                  <a:pt x="601080" y="31618"/>
                </a:lnTo>
                <a:lnTo>
                  <a:pt x="557283" y="20235"/>
                </a:lnTo>
                <a:lnTo>
                  <a:pt x="509371" y="11382"/>
                </a:lnTo>
                <a:lnTo>
                  <a:pt x="458372" y="5058"/>
                </a:lnTo>
                <a:lnTo>
                  <a:pt x="405315" y="126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9491552" y="6335325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601080" y="31617"/>
                </a:moveTo>
                <a:lnTo>
                  <a:pt x="651770" y="51136"/>
                </a:lnTo>
                <a:lnTo>
                  <a:pt x="685563" y="72945"/>
                </a:lnTo>
                <a:lnTo>
                  <a:pt x="702460" y="96129"/>
                </a:lnTo>
                <a:lnTo>
                  <a:pt x="702460" y="119770"/>
                </a:lnTo>
                <a:lnTo>
                  <a:pt x="651770" y="164763"/>
                </a:lnTo>
                <a:lnTo>
                  <a:pt x="601080" y="184282"/>
                </a:lnTo>
                <a:lnTo>
                  <a:pt x="557283" y="195664"/>
                </a:lnTo>
                <a:lnTo>
                  <a:pt x="509371" y="204517"/>
                </a:lnTo>
                <a:lnTo>
                  <a:pt x="458372" y="210841"/>
                </a:lnTo>
                <a:lnTo>
                  <a:pt x="405315" y="214635"/>
                </a:lnTo>
                <a:lnTo>
                  <a:pt x="351230" y="215899"/>
                </a:lnTo>
                <a:lnTo>
                  <a:pt x="297144" y="214635"/>
                </a:lnTo>
                <a:lnTo>
                  <a:pt x="244088" y="210841"/>
                </a:lnTo>
                <a:lnTo>
                  <a:pt x="193089" y="204517"/>
                </a:lnTo>
                <a:lnTo>
                  <a:pt x="145176" y="195664"/>
                </a:lnTo>
                <a:lnTo>
                  <a:pt x="101379" y="184282"/>
                </a:lnTo>
                <a:lnTo>
                  <a:pt x="50689" y="164763"/>
                </a:lnTo>
                <a:lnTo>
                  <a:pt x="16896" y="142954"/>
                </a:lnTo>
                <a:lnTo>
                  <a:pt x="0" y="119770"/>
                </a:lnTo>
                <a:lnTo>
                  <a:pt x="0" y="96129"/>
                </a:lnTo>
                <a:lnTo>
                  <a:pt x="50689" y="51136"/>
                </a:lnTo>
                <a:lnTo>
                  <a:pt x="101379" y="31617"/>
                </a:lnTo>
                <a:lnTo>
                  <a:pt x="145176" y="20235"/>
                </a:lnTo>
                <a:lnTo>
                  <a:pt x="193089" y="11382"/>
                </a:lnTo>
                <a:lnTo>
                  <a:pt x="244088" y="5058"/>
                </a:lnTo>
                <a:lnTo>
                  <a:pt x="297144" y="1264"/>
                </a:lnTo>
                <a:lnTo>
                  <a:pt x="351230" y="0"/>
                </a:lnTo>
                <a:lnTo>
                  <a:pt x="405315" y="1264"/>
                </a:lnTo>
                <a:lnTo>
                  <a:pt x="458372" y="5058"/>
                </a:lnTo>
                <a:lnTo>
                  <a:pt x="509371" y="11382"/>
                </a:lnTo>
                <a:lnTo>
                  <a:pt x="557283" y="20235"/>
                </a:lnTo>
                <a:lnTo>
                  <a:pt x="601080" y="3161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9658513" y="6367783"/>
            <a:ext cx="352732" cy="15634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9842500" y="7213600"/>
            <a:ext cx="273191" cy="39059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9717899" y="7028461"/>
            <a:ext cx="419522" cy="57389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791591" y="5023556"/>
            <a:ext cx="273190" cy="39285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665579" y="4838700"/>
            <a:ext cx="419524" cy="58180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8147919" y="1687266"/>
            <a:ext cx="1028700" cy="1181100"/>
          </a:xfrm>
          <a:custGeom>
            <a:avLst/>
            <a:gdLst/>
            <a:ahLst/>
            <a:cxnLst/>
            <a:rect l="l" t="t" r="r" b="b"/>
            <a:pathLst>
              <a:path w="1028700" h="1181100">
                <a:moveTo>
                  <a:pt x="0" y="0"/>
                </a:moveTo>
                <a:lnTo>
                  <a:pt x="1028640" y="0"/>
                </a:lnTo>
                <a:lnTo>
                  <a:pt x="1028640" y="1180762"/>
                </a:lnTo>
                <a:lnTo>
                  <a:pt x="0" y="118076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8097212" y="1723485"/>
            <a:ext cx="1050925" cy="1223010"/>
          </a:xfrm>
          <a:custGeom>
            <a:avLst/>
            <a:gdLst/>
            <a:ahLst/>
            <a:cxnLst/>
            <a:rect l="l" t="t" r="r" b="b"/>
            <a:pathLst>
              <a:path w="1050925" h="1223010">
                <a:moveTo>
                  <a:pt x="0" y="0"/>
                </a:moveTo>
                <a:lnTo>
                  <a:pt x="1050371" y="0"/>
                </a:lnTo>
                <a:lnTo>
                  <a:pt x="1050371" y="1222414"/>
                </a:lnTo>
                <a:lnTo>
                  <a:pt x="0" y="12224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40" name="object 140"/>
          <p:cNvGraphicFramePr>
            <a:graphicFrameLocks noGrp="1"/>
          </p:cNvGraphicFramePr>
          <p:nvPr/>
        </p:nvGraphicFramePr>
        <p:xfrm>
          <a:off x="8090862" y="1717135"/>
          <a:ext cx="1069975" cy="1235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0290"/>
              </a:tblGrid>
              <a:tr h="268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400" spc="-5">
                          <a:latin typeface="Comic Sans MS"/>
                          <a:cs typeface="Comic Sans MS"/>
                        </a:rPr>
                        <a:t>application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257159">
                <a:tc>
                  <a:txBody>
                    <a:bodyPr/>
                    <a:lstStyle/>
                    <a:p>
                      <a:pPr algn="ctr" marR="5715">
                        <a:lnSpc>
                          <a:spcPts val="1600"/>
                        </a:lnSpc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transport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</a:tr>
              <a:tr h="210074">
                <a:tc>
                  <a:txBody>
                    <a:bodyPr/>
                    <a:lstStyle/>
                    <a:p>
                      <a:pPr algn="ctr" marR="5080">
                        <a:lnSpc>
                          <a:spcPts val="1475"/>
                        </a:lnSpc>
                      </a:pPr>
                      <a:r>
                        <a:rPr dirty="0" sz="1400" spc="-5">
                          <a:latin typeface="Comic Sans MS"/>
                          <a:cs typeface="Comic Sans MS"/>
                        </a:rPr>
                        <a:t>network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2791">
                <a:tc>
                  <a:txBody>
                    <a:bodyPr/>
                    <a:lstStyle/>
                    <a:p>
                      <a:pPr algn="ctr" marL="1270">
                        <a:lnSpc>
                          <a:spcPts val="1535"/>
                        </a:lnSpc>
                        <a:spcBef>
                          <a:spcPts val="4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data</a:t>
                      </a:r>
                      <a:r>
                        <a:rPr dirty="0" sz="1400" spc="-3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400" spc="-5">
                          <a:latin typeface="Comic Sans MS"/>
                          <a:cs typeface="Comic Sans MS"/>
                        </a:rPr>
                        <a:t>link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43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physical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1" name="object 141"/>
          <p:cNvSpPr/>
          <p:nvPr/>
        </p:nvSpPr>
        <p:spPr>
          <a:xfrm>
            <a:off x="7628771" y="1701754"/>
            <a:ext cx="461801" cy="143429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628771" y="1701754"/>
            <a:ext cx="462280" cy="1434465"/>
          </a:xfrm>
          <a:custGeom>
            <a:avLst/>
            <a:gdLst/>
            <a:ahLst/>
            <a:cxnLst/>
            <a:rect l="l" t="t" r="r" b="b"/>
            <a:pathLst>
              <a:path w="462279" h="1434464">
                <a:moveTo>
                  <a:pt x="0" y="1434299"/>
                </a:moveTo>
                <a:lnTo>
                  <a:pt x="461801" y="0"/>
                </a:lnTo>
                <a:lnTo>
                  <a:pt x="461801" y="1243542"/>
                </a:lnTo>
                <a:lnTo>
                  <a:pt x="0" y="1434299"/>
                </a:lnTo>
                <a:close/>
              </a:path>
            </a:pathLst>
          </a:custGeom>
          <a:ln w="127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1789331" y="5821205"/>
            <a:ext cx="1054735" cy="1210945"/>
          </a:xfrm>
          <a:custGeom>
            <a:avLst/>
            <a:gdLst/>
            <a:ahLst/>
            <a:cxnLst/>
            <a:rect l="l" t="t" r="r" b="b"/>
            <a:pathLst>
              <a:path w="1054734" h="1210945">
                <a:moveTo>
                  <a:pt x="0" y="0"/>
                </a:moveTo>
                <a:lnTo>
                  <a:pt x="1054547" y="0"/>
                </a:lnTo>
                <a:lnTo>
                  <a:pt x="1054547" y="1210506"/>
                </a:lnTo>
                <a:lnTo>
                  <a:pt x="0" y="1210506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1737346" y="5858335"/>
            <a:ext cx="1076960" cy="1253490"/>
          </a:xfrm>
          <a:custGeom>
            <a:avLst/>
            <a:gdLst/>
            <a:ahLst/>
            <a:cxnLst/>
            <a:rect l="l" t="t" r="r" b="b"/>
            <a:pathLst>
              <a:path w="1076959" h="1253490">
                <a:moveTo>
                  <a:pt x="0" y="0"/>
                </a:moveTo>
                <a:lnTo>
                  <a:pt x="1076826" y="0"/>
                </a:lnTo>
                <a:lnTo>
                  <a:pt x="1076826" y="1253210"/>
                </a:lnTo>
                <a:lnTo>
                  <a:pt x="0" y="12532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45" name="object 145"/>
          <p:cNvGraphicFramePr>
            <a:graphicFrameLocks noGrp="1"/>
          </p:cNvGraphicFramePr>
          <p:nvPr/>
        </p:nvGraphicFramePr>
        <p:xfrm>
          <a:off x="11730996" y="5851985"/>
          <a:ext cx="1096010" cy="1266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6960"/>
              </a:tblGrid>
              <a:tr h="278800">
                <a:tc>
                  <a:txBody>
                    <a:bodyPr/>
                    <a:lstStyle/>
                    <a:p>
                      <a:pPr algn="ctr" marR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omic Sans MS"/>
                          <a:cs typeface="Comic Sans MS"/>
                        </a:rPr>
                        <a:t>application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259615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transport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</a:tr>
              <a:tr h="217533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400" spc="-5">
                          <a:latin typeface="Comic Sans MS"/>
                          <a:cs typeface="Comic Sans MS"/>
                        </a:rPr>
                        <a:t>network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3199">
                <a:tc>
                  <a:txBody>
                    <a:bodyPr/>
                    <a:lstStyle/>
                    <a:p>
                      <a:pPr algn="ctr" marR="7620">
                        <a:lnSpc>
                          <a:spcPts val="1580"/>
                        </a:lnSpc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data</a:t>
                      </a:r>
                      <a:r>
                        <a:rPr dirty="0" sz="1400" spc="-25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400" spc="-5">
                          <a:latin typeface="Comic Sans MS"/>
                          <a:cs typeface="Comic Sans MS"/>
                        </a:rPr>
                        <a:t>link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4060"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physical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6" name="object 146"/>
          <p:cNvSpPr/>
          <p:nvPr/>
        </p:nvSpPr>
        <p:spPr>
          <a:xfrm>
            <a:off x="11257102" y="5830796"/>
            <a:ext cx="473434" cy="147043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1257103" y="5830796"/>
            <a:ext cx="473709" cy="1470660"/>
          </a:xfrm>
          <a:custGeom>
            <a:avLst/>
            <a:gdLst/>
            <a:ahLst/>
            <a:cxnLst/>
            <a:rect l="l" t="t" r="r" b="b"/>
            <a:pathLst>
              <a:path w="473709" h="1470659">
                <a:moveTo>
                  <a:pt x="0" y="1470432"/>
                </a:moveTo>
                <a:lnTo>
                  <a:pt x="473434" y="0"/>
                </a:lnTo>
                <a:lnTo>
                  <a:pt x="473434" y="1274870"/>
                </a:lnTo>
                <a:lnTo>
                  <a:pt x="0" y="1470432"/>
                </a:lnTo>
                <a:close/>
              </a:path>
            </a:pathLst>
          </a:custGeom>
          <a:ln w="12699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9409807" y="2289039"/>
            <a:ext cx="3138170" cy="3526154"/>
          </a:xfrm>
          <a:custGeom>
            <a:avLst/>
            <a:gdLst/>
            <a:ahLst/>
            <a:cxnLst/>
            <a:rect l="l" t="t" r="r" b="b"/>
            <a:pathLst>
              <a:path w="3138170" h="3526154">
                <a:moveTo>
                  <a:pt x="296490" y="0"/>
                </a:moveTo>
                <a:lnTo>
                  <a:pt x="0" y="257735"/>
                </a:lnTo>
                <a:lnTo>
                  <a:pt x="2841194" y="3526156"/>
                </a:lnTo>
                <a:lnTo>
                  <a:pt x="3137684" y="3268421"/>
                </a:lnTo>
                <a:lnTo>
                  <a:pt x="29649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 txBox="1"/>
          <p:nvPr/>
        </p:nvSpPr>
        <p:spPr>
          <a:xfrm rot="2940000">
            <a:off x="9379073" y="3983247"/>
            <a:ext cx="3291021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0"/>
              </a:lnSpc>
            </a:pP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logical end-end 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ransport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9226833" y="2008902"/>
            <a:ext cx="642620" cy="683260"/>
          </a:xfrm>
          <a:custGeom>
            <a:avLst/>
            <a:gdLst/>
            <a:ahLst/>
            <a:cxnLst/>
            <a:rect l="l" t="t" r="r" b="b"/>
            <a:pathLst>
              <a:path w="642620" h="683260">
                <a:moveTo>
                  <a:pt x="14207" y="0"/>
                </a:moveTo>
                <a:lnTo>
                  <a:pt x="4509" y="2484"/>
                </a:lnTo>
                <a:lnTo>
                  <a:pt x="0" y="11836"/>
                </a:lnTo>
                <a:lnTo>
                  <a:pt x="1307" y="26425"/>
                </a:lnTo>
                <a:lnTo>
                  <a:pt x="7648" y="46078"/>
                </a:lnTo>
                <a:lnTo>
                  <a:pt x="18240" y="70620"/>
                </a:lnTo>
                <a:lnTo>
                  <a:pt x="32299" y="99879"/>
                </a:lnTo>
                <a:lnTo>
                  <a:pt x="49042" y="133679"/>
                </a:lnTo>
                <a:lnTo>
                  <a:pt x="67687" y="171848"/>
                </a:lnTo>
                <a:lnTo>
                  <a:pt x="87451" y="214211"/>
                </a:lnTo>
                <a:lnTo>
                  <a:pt x="107549" y="260594"/>
                </a:lnTo>
                <a:lnTo>
                  <a:pt x="127201" y="310825"/>
                </a:lnTo>
                <a:lnTo>
                  <a:pt x="145621" y="364728"/>
                </a:lnTo>
                <a:lnTo>
                  <a:pt x="162028" y="422130"/>
                </a:lnTo>
                <a:lnTo>
                  <a:pt x="175637" y="482858"/>
                </a:lnTo>
                <a:lnTo>
                  <a:pt x="185667" y="546737"/>
                </a:lnTo>
                <a:lnTo>
                  <a:pt x="191334" y="613593"/>
                </a:lnTo>
                <a:lnTo>
                  <a:pt x="191855" y="683254"/>
                </a:lnTo>
                <a:lnTo>
                  <a:pt x="642341" y="291653"/>
                </a:lnTo>
                <a:lnTo>
                  <a:pt x="569263" y="277195"/>
                </a:lnTo>
                <a:lnTo>
                  <a:pt x="500226" y="258252"/>
                </a:lnTo>
                <a:lnTo>
                  <a:pt x="435305" y="235698"/>
                </a:lnTo>
                <a:lnTo>
                  <a:pt x="374574" y="210411"/>
                </a:lnTo>
                <a:lnTo>
                  <a:pt x="318110" y="183267"/>
                </a:lnTo>
                <a:lnTo>
                  <a:pt x="265985" y="155142"/>
                </a:lnTo>
                <a:lnTo>
                  <a:pt x="218275" y="126913"/>
                </a:lnTo>
                <a:lnTo>
                  <a:pt x="175055" y="99456"/>
                </a:lnTo>
                <a:lnTo>
                  <a:pt x="136400" y="73647"/>
                </a:lnTo>
                <a:lnTo>
                  <a:pt x="73082" y="30479"/>
                </a:lnTo>
                <a:lnTo>
                  <a:pt x="48568" y="14874"/>
                </a:lnTo>
                <a:lnTo>
                  <a:pt x="28918" y="4421"/>
                </a:lnTo>
                <a:lnTo>
                  <a:pt x="1420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2096743" y="5411275"/>
            <a:ext cx="652145" cy="675640"/>
          </a:xfrm>
          <a:custGeom>
            <a:avLst/>
            <a:gdLst/>
            <a:ahLst/>
            <a:cxnLst/>
            <a:rect l="l" t="t" r="r" b="b"/>
            <a:pathLst>
              <a:path w="652145" h="675639">
                <a:moveTo>
                  <a:pt x="450486" y="0"/>
                </a:moveTo>
                <a:lnTo>
                  <a:pt x="0" y="391600"/>
                </a:lnTo>
                <a:lnTo>
                  <a:pt x="68909" y="401811"/>
                </a:lnTo>
                <a:lnTo>
                  <a:pt x="134326" y="416727"/>
                </a:lnTo>
                <a:lnTo>
                  <a:pt x="196188" y="435550"/>
                </a:lnTo>
                <a:lnTo>
                  <a:pt x="254430" y="457479"/>
                </a:lnTo>
                <a:lnTo>
                  <a:pt x="308991" y="481715"/>
                </a:lnTo>
                <a:lnTo>
                  <a:pt x="359806" y="507458"/>
                </a:lnTo>
                <a:lnTo>
                  <a:pt x="406813" y="533909"/>
                </a:lnTo>
                <a:lnTo>
                  <a:pt x="449948" y="560267"/>
                </a:lnTo>
                <a:lnTo>
                  <a:pt x="489148" y="585734"/>
                </a:lnTo>
                <a:lnTo>
                  <a:pt x="555492" y="630795"/>
                </a:lnTo>
                <a:lnTo>
                  <a:pt x="582510" y="648789"/>
                </a:lnTo>
                <a:lnTo>
                  <a:pt x="605340" y="662693"/>
                </a:lnTo>
                <a:lnTo>
                  <a:pt x="623919" y="671708"/>
                </a:lnTo>
                <a:lnTo>
                  <a:pt x="638185" y="675033"/>
                </a:lnTo>
                <a:lnTo>
                  <a:pt x="648074" y="671869"/>
                </a:lnTo>
                <a:lnTo>
                  <a:pt x="651883" y="662611"/>
                </a:lnTo>
                <a:lnTo>
                  <a:pt x="649551" y="647427"/>
                </a:lnTo>
                <a:lnTo>
                  <a:pt x="641934" y="626514"/>
                </a:lnTo>
                <a:lnTo>
                  <a:pt x="629891" y="600067"/>
                </a:lnTo>
                <a:lnTo>
                  <a:pt x="614279" y="568283"/>
                </a:lnTo>
                <a:lnTo>
                  <a:pt x="595956" y="531357"/>
                </a:lnTo>
                <a:lnTo>
                  <a:pt x="575778" y="489486"/>
                </a:lnTo>
                <a:lnTo>
                  <a:pt x="554603" y="442865"/>
                </a:lnTo>
                <a:lnTo>
                  <a:pt x="533255" y="391600"/>
                </a:lnTo>
                <a:lnTo>
                  <a:pt x="512692" y="336160"/>
                </a:lnTo>
                <a:lnTo>
                  <a:pt x="493671" y="276467"/>
                </a:lnTo>
                <a:lnTo>
                  <a:pt x="477082" y="212808"/>
                </a:lnTo>
                <a:lnTo>
                  <a:pt x="463783" y="145380"/>
                </a:lnTo>
                <a:lnTo>
                  <a:pt x="454632" y="74378"/>
                </a:lnTo>
                <a:lnTo>
                  <a:pt x="45048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 txBox="1"/>
          <p:nvPr/>
        </p:nvSpPr>
        <p:spPr>
          <a:xfrm>
            <a:off x="12269330" y="9231226"/>
            <a:ext cx="206375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600">
                <a:latin typeface="Arial"/>
                <a:cs typeface="Arial"/>
              </a:rPr>
              <a:t>3-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10344212" y="9271588"/>
            <a:ext cx="1464310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600" spc="-10">
                <a:latin typeface="Arial"/>
                <a:cs typeface="Arial"/>
              </a:rPr>
              <a:t>Transport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Transport services </a:t>
            </a:r>
            <a:r>
              <a:rPr dirty="0"/>
              <a:t>and</a:t>
            </a:r>
            <a:r>
              <a:rPr dirty="0" spc="-5"/>
              <a:t> protocols</a:t>
            </a:r>
          </a:p>
        </p:txBody>
      </p:sp>
      <p:sp>
        <p:nvSpPr>
          <p:cNvPr id="3" name="object 3"/>
          <p:cNvSpPr/>
          <p:nvPr/>
        </p:nvSpPr>
        <p:spPr>
          <a:xfrm>
            <a:off x="540399" y="1517818"/>
            <a:ext cx="10939780" cy="0"/>
          </a:xfrm>
          <a:custGeom>
            <a:avLst/>
            <a:gdLst/>
            <a:ahLst/>
            <a:cxnLst/>
            <a:rect l="l" t="t" r="r" b="b"/>
            <a:pathLst>
              <a:path w="10939780" h="0">
                <a:moveTo>
                  <a:pt x="0" y="0"/>
                </a:moveTo>
                <a:lnTo>
                  <a:pt x="10939561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0309" y="1518919"/>
            <a:ext cx="4965700" cy="4737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0680" marR="30480" indent="-323215">
              <a:lnSpc>
                <a:spcPct val="116100"/>
              </a:lnSpc>
              <a:spcBef>
                <a:spcPts val="100"/>
              </a:spcBef>
            </a:pPr>
            <a:r>
              <a:rPr dirty="0" baseline="11904" sz="3150" spc="-442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baseline="11904" sz="3150" spc="-442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provide </a:t>
            </a:r>
            <a:r>
              <a:rPr dirty="0" sz="2800" spc="-5">
                <a:solidFill>
                  <a:srgbClr val="FF2600"/>
                </a:solidFill>
                <a:latin typeface="Comic Sans MS"/>
                <a:cs typeface="Comic Sans MS"/>
              </a:rPr>
              <a:t>logical  communication </a:t>
            </a:r>
            <a:r>
              <a:rPr dirty="0" sz="2800" spc="-5">
                <a:latin typeface="Comic Sans MS"/>
                <a:cs typeface="Comic Sans MS"/>
              </a:rPr>
              <a:t>between </a:t>
            </a:r>
            <a:r>
              <a:rPr dirty="0" sz="2800">
                <a:latin typeface="Comic Sans MS"/>
                <a:cs typeface="Comic Sans MS"/>
              </a:rPr>
              <a:t>app  processes </a:t>
            </a:r>
            <a:r>
              <a:rPr dirty="0" sz="2800" spc="-5">
                <a:latin typeface="Comic Sans MS"/>
                <a:cs typeface="Comic Sans MS"/>
              </a:rPr>
              <a:t>running </a:t>
            </a:r>
            <a:r>
              <a:rPr dirty="0" sz="2800">
                <a:latin typeface="Comic Sans MS"/>
                <a:cs typeface="Comic Sans MS"/>
              </a:rPr>
              <a:t>on  </a:t>
            </a:r>
            <a:r>
              <a:rPr dirty="0" sz="2800" spc="-5">
                <a:latin typeface="Comic Sans MS"/>
                <a:cs typeface="Comic Sans MS"/>
              </a:rPr>
              <a:t>different</a:t>
            </a:r>
            <a:r>
              <a:rPr dirty="0" sz="2800" spc="-10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hosts</a:t>
            </a:r>
            <a:endParaRPr sz="2800">
              <a:latin typeface="Comic Sans MS"/>
              <a:cs typeface="Comic Sans MS"/>
            </a:endParaRPr>
          </a:p>
          <a:p>
            <a:pPr marL="271780" marR="400050" indent="-234315">
              <a:lnSpc>
                <a:spcPct val="116100"/>
              </a:lnSpc>
              <a:spcBef>
                <a:spcPts val="1095"/>
              </a:spcBef>
            </a:pPr>
            <a:r>
              <a:rPr dirty="0" baseline="11904" sz="3150" spc="-52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sz="2800" spc="-35">
                <a:latin typeface="Comic Sans MS"/>
                <a:cs typeface="Comic Sans MS"/>
              </a:rPr>
              <a:t>transport </a:t>
            </a:r>
            <a:r>
              <a:rPr dirty="0" sz="2800" spc="-5">
                <a:latin typeface="Comic Sans MS"/>
                <a:cs typeface="Comic Sans MS"/>
              </a:rPr>
              <a:t>protocols run </a:t>
            </a:r>
            <a:r>
              <a:rPr dirty="0" sz="2800">
                <a:latin typeface="Comic Sans MS"/>
                <a:cs typeface="Comic Sans MS"/>
              </a:rPr>
              <a:t>in  end</a:t>
            </a:r>
            <a:r>
              <a:rPr dirty="0" sz="2800" spc="-5">
                <a:latin typeface="Comic Sans MS"/>
                <a:cs typeface="Comic Sans MS"/>
              </a:rPr>
              <a:t> </a:t>
            </a:r>
            <a:r>
              <a:rPr dirty="0" sz="2800">
                <a:latin typeface="Comic Sans MS"/>
                <a:cs typeface="Comic Sans MS"/>
              </a:rPr>
              <a:t>systems</a:t>
            </a:r>
            <a:endParaRPr sz="2800">
              <a:latin typeface="Comic Sans MS"/>
              <a:cs typeface="Comic Sans MS"/>
            </a:endParaRPr>
          </a:p>
          <a:p>
            <a:pPr marL="767080" marR="127635" indent="-272415">
              <a:lnSpc>
                <a:spcPct val="116100"/>
              </a:lnSpc>
              <a:spcBef>
                <a:spcPts val="900"/>
              </a:spcBef>
              <a:tabLst>
                <a:tab pos="2526665" algn="l"/>
              </a:tabLst>
            </a:pPr>
            <a:r>
              <a:rPr dirty="0" baseline="2976" sz="4200" spc="-2887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dirty="0" baseline="2976" sz="4200" spc="225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send </a:t>
            </a:r>
            <a:r>
              <a:rPr dirty="0" sz="2800">
                <a:latin typeface="Comic Sans MS"/>
                <a:cs typeface="Comic Sans MS"/>
              </a:rPr>
              <a:t>side: </a:t>
            </a:r>
            <a:r>
              <a:rPr dirty="0" sz="2800" spc="-5">
                <a:latin typeface="Comic Sans MS"/>
                <a:cs typeface="Comic Sans MS"/>
              </a:rPr>
              <a:t>breaks app  </a:t>
            </a:r>
            <a:r>
              <a:rPr dirty="0" sz="2800">
                <a:latin typeface="Comic Sans MS"/>
                <a:cs typeface="Comic Sans MS"/>
              </a:rPr>
              <a:t>messages </a:t>
            </a:r>
            <a:r>
              <a:rPr dirty="0" sz="2800" spc="-5">
                <a:latin typeface="Comic Sans MS"/>
                <a:cs typeface="Comic Sans MS"/>
              </a:rPr>
              <a:t>into</a:t>
            </a:r>
            <a:r>
              <a:rPr dirty="0" sz="2800" spc="-60"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FF2600"/>
                </a:solidFill>
                <a:latin typeface="Comic Sans MS"/>
                <a:cs typeface="Comic Sans MS"/>
              </a:rPr>
              <a:t>segments</a:t>
            </a:r>
            <a:r>
              <a:rPr dirty="0" sz="2800" spc="-5">
                <a:latin typeface="Comic Sans MS"/>
                <a:cs typeface="Comic Sans MS"/>
              </a:rPr>
              <a:t>,  passes</a:t>
            </a:r>
            <a:r>
              <a:rPr dirty="0" sz="2800">
                <a:latin typeface="Comic Sans MS"/>
                <a:cs typeface="Comic Sans MS"/>
              </a:rPr>
              <a:t> to	</a:t>
            </a:r>
            <a:r>
              <a:rPr dirty="0" sz="2800" spc="-5">
                <a:latin typeface="Comic Sans MS"/>
                <a:cs typeface="Comic Sans MS"/>
              </a:rPr>
              <a:t>network</a:t>
            </a:r>
            <a:r>
              <a:rPr dirty="0" sz="2800" spc="-45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layer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95554" y="4915376"/>
            <a:ext cx="1808480" cy="910590"/>
          </a:xfrm>
          <a:custGeom>
            <a:avLst/>
            <a:gdLst/>
            <a:ahLst/>
            <a:cxnLst/>
            <a:rect l="l" t="t" r="r" b="b"/>
            <a:pathLst>
              <a:path w="1808479" h="910589">
                <a:moveTo>
                  <a:pt x="472827" y="20528"/>
                </a:moveTo>
                <a:lnTo>
                  <a:pt x="415356" y="21386"/>
                </a:lnTo>
                <a:lnTo>
                  <a:pt x="361356" y="24260"/>
                </a:lnTo>
                <a:lnTo>
                  <a:pt x="312618" y="29597"/>
                </a:lnTo>
                <a:lnTo>
                  <a:pt x="270932" y="37844"/>
                </a:lnTo>
                <a:lnTo>
                  <a:pt x="213270" y="56235"/>
                </a:lnTo>
                <a:lnTo>
                  <a:pt x="159360" y="79919"/>
                </a:lnTo>
                <a:lnTo>
                  <a:pt x="110743" y="108105"/>
                </a:lnTo>
                <a:lnTo>
                  <a:pt x="68957" y="140003"/>
                </a:lnTo>
                <a:lnTo>
                  <a:pt x="35545" y="174825"/>
                </a:lnTo>
                <a:lnTo>
                  <a:pt x="12046" y="211778"/>
                </a:lnTo>
                <a:lnTo>
                  <a:pt x="0" y="250075"/>
                </a:lnTo>
                <a:lnTo>
                  <a:pt x="8" y="286380"/>
                </a:lnTo>
                <a:lnTo>
                  <a:pt x="9383" y="326734"/>
                </a:lnTo>
                <a:lnTo>
                  <a:pt x="26907" y="369892"/>
                </a:lnTo>
                <a:lnTo>
                  <a:pt x="51364" y="414611"/>
                </a:lnTo>
                <a:lnTo>
                  <a:pt x="81535" y="459647"/>
                </a:lnTo>
                <a:lnTo>
                  <a:pt x="116204" y="503758"/>
                </a:lnTo>
                <a:lnTo>
                  <a:pt x="154154" y="545698"/>
                </a:lnTo>
                <a:lnTo>
                  <a:pt x="194169" y="584226"/>
                </a:lnTo>
                <a:lnTo>
                  <a:pt x="228575" y="613309"/>
                </a:lnTo>
                <a:lnTo>
                  <a:pt x="266489" y="642134"/>
                </a:lnTo>
                <a:lnTo>
                  <a:pt x="307493" y="670444"/>
                </a:lnTo>
                <a:lnTo>
                  <a:pt x="351165" y="697982"/>
                </a:lnTo>
                <a:lnTo>
                  <a:pt x="397086" y="724491"/>
                </a:lnTo>
                <a:lnTo>
                  <a:pt x="444836" y="749713"/>
                </a:lnTo>
                <a:lnTo>
                  <a:pt x="493994" y="773390"/>
                </a:lnTo>
                <a:lnTo>
                  <a:pt x="544142" y="795265"/>
                </a:lnTo>
                <a:lnTo>
                  <a:pt x="594858" y="815082"/>
                </a:lnTo>
                <a:lnTo>
                  <a:pt x="645723" y="832582"/>
                </a:lnTo>
                <a:lnTo>
                  <a:pt x="693471" y="846936"/>
                </a:lnTo>
                <a:lnTo>
                  <a:pt x="743895" y="860313"/>
                </a:lnTo>
                <a:lnTo>
                  <a:pt x="796315" y="872519"/>
                </a:lnTo>
                <a:lnTo>
                  <a:pt x="850047" y="883362"/>
                </a:lnTo>
                <a:lnTo>
                  <a:pt x="904410" y="892647"/>
                </a:lnTo>
                <a:lnTo>
                  <a:pt x="958722" y="900182"/>
                </a:lnTo>
                <a:lnTo>
                  <a:pt x="1012301" y="905773"/>
                </a:lnTo>
                <a:lnTo>
                  <a:pt x="1064466" y="909227"/>
                </a:lnTo>
                <a:lnTo>
                  <a:pt x="1114534" y="910350"/>
                </a:lnTo>
                <a:lnTo>
                  <a:pt x="1161823" y="908949"/>
                </a:lnTo>
                <a:lnTo>
                  <a:pt x="1205652" y="904830"/>
                </a:lnTo>
                <a:lnTo>
                  <a:pt x="1261449" y="894450"/>
                </a:lnTo>
                <a:lnTo>
                  <a:pt x="1313779" y="878937"/>
                </a:lnTo>
                <a:lnTo>
                  <a:pt x="1362775" y="858872"/>
                </a:lnTo>
                <a:lnTo>
                  <a:pt x="1408570" y="834839"/>
                </a:lnTo>
                <a:lnTo>
                  <a:pt x="1451296" y="807420"/>
                </a:lnTo>
                <a:lnTo>
                  <a:pt x="1491085" y="777196"/>
                </a:lnTo>
                <a:lnTo>
                  <a:pt x="1528070" y="744749"/>
                </a:lnTo>
                <a:lnTo>
                  <a:pt x="1562381" y="710662"/>
                </a:lnTo>
                <a:lnTo>
                  <a:pt x="1593748" y="673285"/>
                </a:lnTo>
                <a:lnTo>
                  <a:pt x="1621965" y="631358"/>
                </a:lnTo>
                <a:lnTo>
                  <a:pt x="1647273" y="586043"/>
                </a:lnTo>
                <a:lnTo>
                  <a:pt x="1669908" y="538506"/>
                </a:lnTo>
                <a:lnTo>
                  <a:pt x="1690109" y="489911"/>
                </a:lnTo>
                <a:lnTo>
                  <a:pt x="1708114" y="441422"/>
                </a:lnTo>
                <a:lnTo>
                  <a:pt x="1724161" y="394202"/>
                </a:lnTo>
                <a:lnTo>
                  <a:pt x="1738489" y="349417"/>
                </a:lnTo>
                <a:lnTo>
                  <a:pt x="1753746" y="304037"/>
                </a:lnTo>
                <a:lnTo>
                  <a:pt x="1770803" y="255614"/>
                </a:lnTo>
                <a:lnTo>
                  <a:pt x="1787224" y="206185"/>
                </a:lnTo>
                <a:lnTo>
                  <a:pt x="1800577" y="157788"/>
                </a:lnTo>
                <a:lnTo>
                  <a:pt x="1808426" y="112461"/>
                </a:lnTo>
                <a:lnTo>
                  <a:pt x="1808338" y="72240"/>
                </a:lnTo>
                <a:lnTo>
                  <a:pt x="1801745" y="51391"/>
                </a:lnTo>
                <a:lnTo>
                  <a:pt x="1250809" y="51391"/>
                </a:lnTo>
                <a:lnTo>
                  <a:pt x="1191127" y="51356"/>
                </a:lnTo>
                <a:lnTo>
                  <a:pt x="1131499" y="49838"/>
                </a:lnTo>
                <a:lnTo>
                  <a:pt x="1073246" y="47263"/>
                </a:lnTo>
                <a:lnTo>
                  <a:pt x="880453" y="34845"/>
                </a:lnTo>
                <a:lnTo>
                  <a:pt x="848923" y="33328"/>
                </a:lnTo>
                <a:lnTo>
                  <a:pt x="821830" y="33328"/>
                </a:lnTo>
                <a:lnTo>
                  <a:pt x="790222" y="32619"/>
                </a:lnTo>
                <a:lnTo>
                  <a:pt x="591015" y="23065"/>
                </a:lnTo>
                <a:lnTo>
                  <a:pt x="531977" y="21237"/>
                </a:lnTo>
                <a:lnTo>
                  <a:pt x="472827" y="20528"/>
                </a:lnTo>
                <a:close/>
              </a:path>
              <a:path w="1808479" h="910589">
                <a:moveTo>
                  <a:pt x="1669455" y="0"/>
                </a:moveTo>
                <a:lnTo>
                  <a:pt x="1621185" y="3609"/>
                </a:lnTo>
                <a:lnTo>
                  <a:pt x="1568783" y="9957"/>
                </a:lnTo>
                <a:lnTo>
                  <a:pt x="1513735" y="18075"/>
                </a:lnTo>
                <a:lnTo>
                  <a:pt x="1401643" y="35758"/>
                </a:lnTo>
                <a:lnTo>
                  <a:pt x="1347572" y="43388"/>
                </a:lnTo>
                <a:lnTo>
                  <a:pt x="1296799" y="48921"/>
                </a:lnTo>
                <a:lnTo>
                  <a:pt x="1250809" y="51391"/>
                </a:lnTo>
                <a:lnTo>
                  <a:pt x="1801745" y="51391"/>
                </a:lnTo>
                <a:lnTo>
                  <a:pt x="1797878" y="39162"/>
                </a:lnTo>
                <a:lnTo>
                  <a:pt x="1774612" y="15266"/>
                </a:lnTo>
                <a:lnTo>
                  <a:pt x="1747655" y="4861"/>
                </a:lnTo>
                <a:lnTo>
                  <a:pt x="1712107" y="94"/>
                </a:lnTo>
                <a:lnTo>
                  <a:pt x="1669455" y="0"/>
                </a:lnTo>
                <a:close/>
              </a:path>
              <a:path w="1808479" h="910589">
                <a:moveTo>
                  <a:pt x="845752" y="33206"/>
                </a:moveTo>
                <a:lnTo>
                  <a:pt x="821830" y="33328"/>
                </a:lnTo>
                <a:lnTo>
                  <a:pt x="848923" y="33328"/>
                </a:lnTo>
                <a:lnTo>
                  <a:pt x="845752" y="33206"/>
                </a:lnTo>
                <a:close/>
              </a:path>
              <a:path w="1808479" h="910589">
                <a:moveTo>
                  <a:pt x="831363" y="32325"/>
                </a:moveTo>
                <a:lnTo>
                  <a:pt x="828572" y="32544"/>
                </a:lnTo>
                <a:lnTo>
                  <a:pt x="845752" y="33206"/>
                </a:lnTo>
                <a:lnTo>
                  <a:pt x="852530" y="33171"/>
                </a:lnTo>
                <a:lnTo>
                  <a:pt x="855948" y="32827"/>
                </a:lnTo>
                <a:lnTo>
                  <a:pt x="844690" y="32482"/>
                </a:lnTo>
                <a:lnTo>
                  <a:pt x="831363" y="323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46437" y="2729248"/>
            <a:ext cx="2407558" cy="1429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45866" y="2299975"/>
            <a:ext cx="2310765" cy="1504315"/>
          </a:xfrm>
          <a:custGeom>
            <a:avLst/>
            <a:gdLst/>
            <a:ahLst/>
            <a:cxnLst/>
            <a:rect l="l" t="t" r="r" b="b"/>
            <a:pathLst>
              <a:path w="2310765" h="1504314">
                <a:moveTo>
                  <a:pt x="2210835" y="1089061"/>
                </a:moveTo>
                <a:lnTo>
                  <a:pt x="843686" y="1089061"/>
                </a:lnTo>
                <a:lnTo>
                  <a:pt x="894422" y="1089527"/>
                </a:lnTo>
                <a:lnTo>
                  <a:pt x="941715" y="1091040"/>
                </a:lnTo>
                <a:lnTo>
                  <a:pt x="984764" y="1093793"/>
                </a:lnTo>
                <a:lnTo>
                  <a:pt x="1022773" y="1097980"/>
                </a:lnTo>
                <a:lnTo>
                  <a:pt x="1089927" y="1110736"/>
                </a:lnTo>
                <a:lnTo>
                  <a:pt x="1143100" y="1127324"/>
                </a:lnTo>
                <a:lnTo>
                  <a:pt x="1186281" y="1147150"/>
                </a:lnTo>
                <a:lnTo>
                  <a:pt x="1223458" y="1169623"/>
                </a:lnTo>
                <a:lnTo>
                  <a:pt x="1295760" y="1220136"/>
                </a:lnTo>
                <a:lnTo>
                  <a:pt x="1381398" y="1273372"/>
                </a:lnTo>
                <a:lnTo>
                  <a:pt x="1425574" y="1303931"/>
                </a:lnTo>
                <a:lnTo>
                  <a:pt x="1470703" y="1336925"/>
                </a:lnTo>
                <a:lnTo>
                  <a:pt x="1516097" y="1370607"/>
                </a:lnTo>
                <a:lnTo>
                  <a:pt x="1561067" y="1403230"/>
                </a:lnTo>
                <a:lnTo>
                  <a:pt x="1604926" y="1433048"/>
                </a:lnTo>
                <a:lnTo>
                  <a:pt x="1646986" y="1458316"/>
                </a:lnTo>
                <a:lnTo>
                  <a:pt x="1686558" y="1477286"/>
                </a:lnTo>
                <a:lnTo>
                  <a:pt x="1746128" y="1495782"/>
                </a:lnTo>
                <a:lnTo>
                  <a:pt x="1802771" y="1503874"/>
                </a:lnTo>
                <a:lnTo>
                  <a:pt x="1856272" y="1503621"/>
                </a:lnTo>
                <a:lnTo>
                  <a:pt x="1906412" y="1497083"/>
                </a:lnTo>
                <a:lnTo>
                  <a:pt x="1952976" y="1486318"/>
                </a:lnTo>
                <a:lnTo>
                  <a:pt x="1996507" y="1472699"/>
                </a:lnTo>
                <a:lnTo>
                  <a:pt x="2037328" y="1454854"/>
                </a:lnTo>
                <a:lnTo>
                  <a:pt x="2074897" y="1430723"/>
                </a:lnTo>
                <a:lnTo>
                  <a:pt x="2108673" y="1398247"/>
                </a:lnTo>
                <a:lnTo>
                  <a:pt x="2138115" y="1355367"/>
                </a:lnTo>
                <a:lnTo>
                  <a:pt x="2156032" y="1316175"/>
                </a:lnTo>
                <a:lnTo>
                  <a:pt x="2171422" y="1269637"/>
                </a:lnTo>
                <a:lnTo>
                  <a:pt x="2184798" y="1217806"/>
                </a:lnTo>
                <a:lnTo>
                  <a:pt x="2196672" y="1162738"/>
                </a:lnTo>
                <a:lnTo>
                  <a:pt x="2207560" y="1106484"/>
                </a:lnTo>
                <a:lnTo>
                  <a:pt x="2210835" y="1089061"/>
                </a:lnTo>
                <a:close/>
              </a:path>
              <a:path w="2310765" h="1504314">
                <a:moveTo>
                  <a:pt x="1691743" y="0"/>
                </a:moveTo>
                <a:lnTo>
                  <a:pt x="1649766" y="365"/>
                </a:lnTo>
                <a:lnTo>
                  <a:pt x="1609795" y="2111"/>
                </a:lnTo>
                <a:lnTo>
                  <a:pt x="1566813" y="5550"/>
                </a:lnTo>
                <a:lnTo>
                  <a:pt x="1515804" y="10996"/>
                </a:lnTo>
                <a:lnTo>
                  <a:pt x="1221935" y="48395"/>
                </a:lnTo>
                <a:lnTo>
                  <a:pt x="1115522" y="64200"/>
                </a:lnTo>
                <a:lnTo>
                  <a:pt x="1062409" y="72949"/>
                </a:lnTo>
                <a:lnTo>
                  <a:pt x="1010425" y="82262"/>
                </a:lnTo>
                <a:lnTo>
                  <a:pt x="960370" y="92140"/>
                </a:lnTo>
                <a:lnTo>
                  <a:pt x="913043" y="102582"/>
                </a:lnTo>
                <a:lnTo>
                  <a:pt x="869244" y="113589"/>
                </a:lnTo>
                <a:lnTo>
                  <a:pt x="813967" y="129210"/>
                </a:lnTo>
                <a:lnTo>
                  <a:pt x="759842" y="145910"/>
                </a:lnTo>
                <a:lnTo>
                  <a:pt x="707352" y="163594"/>
                </a:lnTo>
                <a:lnTo>
                  <a:pt x="656981" y="182170"/>
                </a:lnTo>
                <a:lnTo>
                  <a:pt x="609212" y="201546"/>
                </a:lnTo>
                <a:lnTo>
                  <a:pt x="564527" y="221627"/>
                </a:lnTo>
                <a:lnTo>
                  <a:pt x="523410" y="242322"/>
                </a:lnTo>
                <a:lnTo>
                  <a:pt x="486344" y="263537"/>
                </a:lnTo>
                <a:lnTo>
                  <a:pt x="453813" y="285180"/>
                </a:lnTo>
                <a:lnTo>
                  <a:pt x="418284" y="320248"/>
                </a:lnTo>
                <a:lnTo>
                  <a:pt x="397619" y="358766"/>
                </a:lnTo>
                <a:lnTo>
                  <a:pt x="385233" y="398915"/>
                </a:lnTo>
                <a:lnTo>
                  <a:pt x="374539" y="438876"/>
                </a:lnTo>
                <a:lnTo>
                  <a:pt x="358955" y="476830"/>
                </a:lnTo>
                <a:lnTo>
                  <a:pt x="331893" y="510958"/>
                </a:lnTo>
                <a:lnTo>
                  <a:pt x="296203" y="534865"/>
                </a:lnTo>
                <a:lnTo>
                  <a:pt x="251784" y="554033"/>
                </a:lnTo>
                <a:lnTo>
                  <a:pt x="152719" y="587946"/>
                </a:lnTo>
                <a:lnTo>
                  <a:pt x="106049" y="607587"/>
                </a:lnTo>
                <a:lnTo>
                  <a:pt x="66607" y="632285"/>
                </a:lnTo>
                <a:lnTo>
                  <a:pt x="38382" y="664486"/>
                </a:lnTo>
                <a:lnTo>
                  <a:pt x="22066" y="701872"/>
                </a:lnTo>
                <a:lnTo>
                  <a:pt x="10301" y="747671"/>
                </a:lnTo>
                <a:lnTo>
                  <a:pt x="2980" y="798868"/>
                </a:lnTo>
                <a:lnTo>
                  <a:pt x="0" y="852447"/>
                </a:lnTo>
                <a:lnTo>
                  <a:pt x="1252" y="905390"/>
                </a:lnTo>
                <a:lnTo>
                  <a:pt x="6632" y="954682"/>
                </a:lnTo>
                <a:lnTo>
                  <a:pt x="16033" y="997306"/>
                </a:lnTo>
                <a:lnTo>
                  <a:pt x="51082" y="1059566"/>
                </a:lnTo>
                <a:lnTo>
                  <a:pt x="111477" y="1086973"/>
                </a:lnTo>
                <a:lnTo>
                  <a:pt x="155785" y="1091457"/>
                </a:lnTo>
                <a:lnTo>
                  <a:pt x="322638" y="1099638"/>
                </a:lnTo>
                <a:lnTo>
                  <a:pt x="363881" y="1100224"/>
                </a:lnTo>
                <a:lnTo>
                  <a:pt x="409668" y="1099931"/>
                </a:lnTo>
                <a:lnTo>
                  <a:pt x="790305" y="1089450"/>
                </a:lnTo>
                <a:lnTo>
                  <a:pt x="2210835" y="1089061"/>
                </a:lnTo>
                <a:lnTo>
                  <a:pt x="2217973" y="1051100"/>
                </a:lnTo>
                <a:lnTo>
                  <a:pt x="2228425" y="998638"/>
                </a:lnTo>
                <a:lnTo>
                  <a:pt x="2238905" y="949046"/>
                </a:lnTo>
                <a:lnTo>
                  <a:pt x="2248950" y="900480"/>
                </a:lnTo>
                <a:lnTo>
                  <a:pt x="2258403" y="852310"/>
                </a:lnTo>
                <a:lnTo>
                  <a:pt x="2267105" y="803902"/>
                </a:lnTo>
                <a:lnTo>
                  <a:pt x="2274898" y="754626"/>
                </a:lnTo>
                <a:lnTo>
                  <a:pt x="2281626" y="703849"/>
                </a:lnTo>
                <a:lnTo>
                  <a:pt x="2287129" y="650940"/>
                </a:lnTo>
                <a:lnTo>
                  <a:pt x="2292054" y="601048"/>
                </a:lnTo>
                <a:lnTo>
                  <a:pt x="2297747" y="547293"/>
                </a:lnTo>
                <a:lnTo>
                  <a:pt x="2303281" y="491316"/>
                </a:lnTo>
                <a:lnTo>
                  <a:pt x="2307730" y="434757"/>
                </a:lnTo>
                <a:lnTo>
                  <a:pt x="2310169" y="379256"/>
                </a:lnTo>
                <a:lnTo>
                  <a:pt x="2309671" y="326455"/>
                </a:lnTo>
                <a:lnTo>
                  <a:pt x="2305310" y="277992"/>
                </a:lnTo>
                <a:lnTo>
                  <a:pt x="2296160" y="235509"/>
                </a:lnTo>
                <a:lnTo>
                  <a:pt x="2276895" y="187061"/>
                </a:lnTo>
                <a:lnTo>
                  <a:pt x="2251171" y="145198"/>
                </a:lnTo>
                <a:lnTo>
                  <a:pt x="2219677" y="109355"/>
                </a:lnTo>
                <a:lnTo>
                  <a:pt x="2183103" y="78970"/>
                </a:lnTo>
                <a:lnTo>
                  <a:pt x="2142139" y="53476"/>
                </a:lnTo>
                <a:lnTo>
                  <a:pt x="2097475" y="32309"/>
                </a:lnTo>
                <a:lnTo>
                  <a:pt x="2054254" y="18591"/>
                </a:lnTo>
                <a:lnTo>
                  <a:pt x="2005228" y="9652"/>
                </a:lnTo>
                <a:lnTo>
                  <a:pt x="1952331" y="4464"/>
                </a:lnTo>
                <a:lnTo>
                  <a:pt x="1897500" y="2003"/>
                </a:lnTo>
                <a:lnTo>
                  <a:pt x="1842668" y="1239"/>
                </a:lnTo>
                <a:lnTo>
                  <a:pt x="169174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91163" y="4567916"/>
            <a:ext cx="1403985" cy="952500"/>
          </a:xfrm>
          <a:custGeom>
            <a:avLst/>
            <a:gdLst/>
            <a:ahLst/>
            <a:cxnLst/>
            <a:rect l="l" t="t" r="r" b="b"/>
            <a:pathLst>
              <a:path w="1403984" h="952500">
                <a:moveTo>
                  <a:pt x="0" y="0"/>
                </a:moveTo>
                <a:lnTo>
                  <a:pt x="1403730" y="0"/>
                </a:lnTo>
                <a:lnTo>
                  <a:pt x="1403730" y="952350"/>
                </a:lnTo>
                <a:lnTo>
                  <a:pt x="0" y="95235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58253" y="4192692"/>
            <a:ext cx="2073910" cy="452120"/>
          </a:xfrm>
          <a:custGeom>
            <a:avLst/>
            <a:gdLst/>
            <a:ahLst/>
            <a:cxnLst/>
            <a:rect l="l" t="t" r="r" b="b"/>
            <a:pathLst>
              <a:path w="2073909" h="452120">
                <a:moveTo>
                  <a:pt x="1036892" y="0"/>
                </a:moveTo>
                <a:lnTo>
                  <a:pt x="0" y="451608"/>
                </a:lnTo>
                <a:lnTo>
                  <a:pt x="2073785" y="451608"/>
                </a:lnTo>
                <a:lnTo>
                  <a:pt x="103689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359057" y="2833115"/>
            <a:ext cx="142240" cy="446405"/>
          </a:xfrm>
          <a:custGeom>
            <a:avLst/>
            <a:gdLst/>
            <a:ahLst/>
            <a:cxnLst/>
            <a:rect l="l" t="t" r="r" b="b"/>
            <a:pathLst>
              <a:path w="142240" h="446404">
                <a:moveTo>
                  <a:pt x="142222" y="3579"/>
                </a:moveTo>
                <a:lnTo>
                  <a:pt x="12185" y="446264"/>
                </a:lnTo>
                <a:lnTo>
                  <a:pt x="0" y="442685"/>
                </a:lnTo>
                <a:lnTo>
                  <a:pt x="130037" y="0"/>
                </a:lnTo>
                <a:lnTo>
                  <a:pt x="142222" y="3579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489101" y="2833099"/>
            <a:ext cx="142875" cy="443865"/>
          </a:xfrm>
          <a:custGeom>
            <a:avLst/>
            <a:gdLst/>
            <a:ahLst/>
            <a:cxnLst/>
            <a:rect l="l" t="t" r="r" b="b"/>
            <a:pathLst>
              <a:path w="142875" h="443864">
                <a:moveTo>
                  <a:pt x="12175" y="0"/>
                </a:moveTo>
                <a:lnTo>
                  <a:pt x="142766" y="440239"/>
                </a:lnTo>
                <a:lnTo>
                  <a:pt x="130591" y="443851"/>
                </a:lnTo>
                <a:lnTo>
                  <a:pt x="0" y="3611"/>
                </a:lnTo>
                <a:lnTo>
                  <a:pt x="12175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62939" y="3269191"/>
            <a:ext cx="134620" cy="60325"/>
          </a:xfrm>
          <a:custGeom>
            <a:avLst/>
            <a:gdLst/>
            <a:ahLst/>
            <a:cxnLst/>
            <a:rect l="l" t="t" r="r" b="b"/>
            <a:pathLst>
              <a:path w="134620" h="60325">
                <a:moveTo>
                  <a:pt x="4422" y="0"/>
                </a:moveTo>
                <a:lnTo>
                  <a:pt x="134460" y="48304"/>
                </a:lnTo>
                <a:lnTo>
                  <a:pt x="130037" y="60209"/>
                </a:lnTo>
                <a:lnTo>
                  <a:pt x="0" y="11905"/>
                </a:lnTo>
                <a:lnTo>
                  <a:pt x="4422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492984" y="3269188"/>
            <a:ext cx="135255" cy="60325"/>
          </a:xfrm>
          <a:custGeom>
            <a:avLst/>
            <a:gdLst/>
            <a:ahLst/>
            <a:cxnLst/>
            <a:rect l="l" t="t" r="r" b="b"/>
            <a:pathLst>
              <a:path w="135254" h="60325">
                <a:moveTo>
                  <a:pt x="134997" y="11911"/>
                </a:moveTo>
                <a:lnTo>
                  <a:pt x="4405" y="60215"/>
                </a:lnTo>
                <a:lnTo>
                  <a:pt x="0" y="48304"/>
                </a:lnTo>
                <a:lnTo>
                  <a:pt x="130591" y="0"/>
                </a:lnTo>
                <a:lnTo>
                  <a:pt x="134997" y="1191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488837" y="2844658"/>
            <a:ext cx="15240" cy="479425"/>
          </a:xfrm>
          <a:custGeom>
            <a:avLst/>
            <a:gdLst/>
            <a:ahLst/>
            <a:cxnLst/>
            <a:rect l="l" t="t" r="r" b="b"/>
            <a:pathLst>
              <a:path w="15240" h="479425">
                <a:moveTo>
                  <a:pt x="12699" y="0"/>
                </a:moveTo>
                <a:lnTo>
                  <a:pt x="14957" y="478760"/>
                </a:lnTo>
                <a:lnTo>
                  <a:pt x="2257" y="478820"/>
                </a:lnTo>
                <a:lnTo>
                  <a:pt x="0" y="59"/>
                </a:lnTo>
                <a:lnTo>
                  <a:pt x="1269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62964" y="3079225"/>
            <a:ext cx="264893" cy="20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93057" y="3012967"/>
            <a:ext cx="54610" cy="29845"/>
          </a:xfrm>
          <a:custGeom>
            <a:avLst/>
            <a:gdLst/>
            <a:ahLst/>
            <a:cxnLst/>
            <a:rect l="l" t="t" r="r" b="b"/>
            <a:pathLst>
              <a:path w="54609" h="29844">
                <a:moveTo>
                  <a:pt x="0" y="17731"/>
                </a:moveTo>
                <a:lnTo>
                  <a:pt x="49801" y="0"/>
                </a:lnTo>
                <a:lnTo>
                  <a:pt x="54061" y="11964"/>
                </a:lnTo>
                <a:lnTo>
                  <a:pt x="4259" y="29696"/>
                </a:lnTo>
                <a:lnTo>
                  <a:pt x="0" y="1773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492696" y="2921392"/>
            <a:ext cx="36830" cy="25400"/>
          </a:xfrm>
          <a:custGeom>
            <a:avLst/>
            <a:gdLst/>
            <a:ahLst/>
            <a:cxnLst/>
            <a:rect l="l" t="t" r="r" b="b"/>
            <a:pathLst>
              <a:path w="36829" h="25400">
                <a:moveTo>
                  <a:pt x="0" y="13451"/>
                </a:moveTo>
                <a:lnTo>
                  <a:pt x="31541" y="0"/>
                </a:lnTo>
                <a:lnTo>
                  <a:pt x="36523" y="11681"/>
                </a:lnTo>
                <a:lnTo>
                  <a:pt x="4982" y="25133"/>
                </a:lnTo>
                <a:lnTo>
                  <a:pt x="0" y="1345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436964" y="3006930"/>
            <a:ext cx="65405" cy="36195"/>
          </a:xfrm>
          <a:custGeom>
            <a:avLst/>
            <a:gdLst/>
            <a:ahLst/>
            <a:cxnLst/>
            <a:rect l="l" t="t" r="r" b="b"/>
            <a:pathLst>
              <a:path w="65404" h="36194">
                <a:moveTo>
                  <a:pt x="4669" y="0"/>
                </a:moveTo>
                <a:lnTo>
                  <a:pt x="64984" y="23846"/>
                </a:lnTo>
                <a:lnTo>
                  <a:pt x="60315" y="35656"/>
                </a:lnTo>
                <a:lnTo>
                  <a:pt x="0" y="11810"/>
                </a:lnTo>
                <a:lnTo>
                  <a:pt x="466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62827" y="2917712"/>
            <a:ext cx="42545" cy="34925"/>
          </a:xfrm>
          <a:custGeom>
            <a:avLst/>
            <a:gdLst/>
            <a:ahLst/>
            <a:cxnLst/>
            <a:rect l="l" t="t" r="r" b="b"/>
            <a:pathLst>
              <a:path w="42545" h="34925">
                <a:moveTo>
                  <a:pt x="7170" y="0"/>
                </a:moveTo>
                <a:lnTo>
                  <a:pt x="42031" y="23846"/>
                </a:lnTo>
                <a:lnTo>
                  <a:pt x="34861" y="34328"/>
                </a:lnTo>
                <a:lnTo>
                  <a:pt x="0" y="10482"/>
                </a:lnTo>
                <a:lnTo>
                  <a:pt x="717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530412" y="2794229"/>
            <a:ext cx="143510" cy="59690"/>
          </a:xfrm>
          <a:custGeom>
            <a:avLst/>
            <a:gdLst/>
            <a:ahLst/>
            <a:cxnLst/>
            <a:rect l="l" t="t" r="r" b="b"/>
            <a:pathLst>
              <a:path w="143509" h="59689">
                <a:moveTo>
                  <a:pt x="0" y="21647"/>
                </a:moveTo>
                <a:lnTo>
                  <a:pt x="136980" y="0"/>
                </a:lnTo>
                <a:lnTo>
                  <a:pt x="142928" y="37632"/>
                </a:lnTo>
                <a:lnTo>
                  <a:pt x="5947" y="59280"/>
                </a:lnTo>
                <a:lnTo>
                  <a:pt x="0" y="21647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593461" y="2799158"/>
            <a:ext cx="86360" cy="74295"/>
          </a:xfrm>
          <a:custGeom>
            <a:avLst/>
            <a:gdLst/>
            <a:ahLst/>
            <a:cxnLst/>
            <a:rect l="l" t="t" r="r" b="b"/>
            <a:pathLst>
              <a:path w="86359" h="74294">
                <a:moveTo>
                  <a:pt x="85950" y="31975"/>
                </a:moveTo>
                <a:lnTo>
                  <a:pt x="20716" y="74240"/>
                </a:lnTo>
                <a:lnTo>
                  <a:pt x="0" y="42264"/>
                </a:lnTo>
                <a:lnTo>
                  <a:pt x="65234" y="0"/>
                </a:lnTo>
                <a:lnTo>
                  <a:pt x="85950" y="31975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601041" y="2819359"/>
            <a:ext cx="143510" cy="59690"/>
          </a:xfrm>
          <a:custGeom>
            <a:avLst/>
            <a:gdLst/>
            <a:ahLst/>
            <a:cxnLst/>
            <a:rect l="l" t="t" r="r" b="b"/>
            <a:pathLst>
              <a:path w="143509" h="59689">
                <a:moveTo>
                  <a:pt x="0" y="21647"/>
                </a:moveTo>
                <a:lnTo>
                  <a:pt x="136980" y="0"/>
                </a:lnTo>
                <a:lnTo>
                  <a:pt x="142928" y="37632"/>
                </a:lnTo>
                <a:lnTo>
                  <a:pt x="5947" y="59280"/>
                </a:lnTo>
                <a:lnTo>
                  <a:pt x="0" y="21647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474026" y="2654419"/>
            <a:ext cx="64769" cy="86360"/>
          </a:xfrm>
          <a:custGeom>
            <a:avLst/>
            <a:gdLst/>
            <a:ahLst/>
            <a:cxnLst/>
            <a:rect l="l" t="t" r="r" b="b"/>
            <a:pathLst>
              <a:path w="64770" h="86360">
                <a:moveTo>
                  <a:pt x="29285" y="86084"/>
                </a:moveTo>
                <a:lnTo>
                  <a:pt x="0" y="14410"/>
                </a:lnTo>
                <a:lnTo>
                  <a:pt x="35269" y="0"/>
                </a:lnTo>
                <a:lnTo>
                  <a:pt x="64554" y="71673"/>
                </a:lnTo>
                <a:lnTo>
                  <a:pt x="29285" y="86084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318695" y="2811410"/>
            <a:ext cx="143510" cy="59690"/>
          </a:xfrm>
          <a:custGeom>
            <a:avLst/>
            <a:gdLst/>
            <a:ahLst/>
            <a:cxnLst/>
            <a:rect l="l" t="t" r="r" b="b"/>
            <a:pathLst>
              <a:path w="143509" h="59689">
                <a:moveTo>
                  <a:pt x="142928" y="37632"/>
                </a:moveTo>
                <a:lnTo>
                  <a:pt x="5947" y="59280"/>
                </a:lnTo>
                <a:lnTo>
                  <a:pt x="0" y="21647"/>
                </a:lnTo>
                <a:lnTo>
                  <a:pt x="136980" y="0"/>
                </a:lnTo>
                <a:lnTo>
                  <a:pt x="142928" y="37632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12623" y="2791520"/>
            <a:ext cx="86360" cy="74295"/>
          </a:xfrm>
          <a:custGeom>
            <a:avLst/>
            <a:gdLst/>
            <a:ahLst/>
            <a:cxnLst/>
            <a:rect l="l" t="t" r="r" b="b"/>
            <a:pathLst>
              <a:path w="86359" h="74294">
                <a:moveTo>
                  <a:pt x="0" y="42264"/>
                </a:moveTo>
                <a:lnTo>
                  <a:pt x="65234" y="0"/>
                </a:lnTo>
                <a:lnTo>
                  <a:pt x="85950" y="31975"/>
                </a:lnTo>
                <a:lnTo>
                  <a:pt x="20716" y="74240"/>
                </a:lnTo>
                <a:lnTo>
                  <a:pt x="0" y="42264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248066" y="2786279"/>
            <a:ext cx="143510" cy="59690"/>
          </a:xfrm>
          <a:custGeom>
            <a:avLst/>
            <a:gdLst/>
            <a:ahLst/>
            <a:cxnLst/>
            <a:rect l="l" t="t" r="r" b="b"/>
            <a:pathLst>
              <a:path w="143509" h="59689">
                <a:moveTo>
                  <a:pt x="142928" y="37632"/>
                </a:moveTo>
                <a:lnTo>
                  <a:pt x="5947" y="59280"/>
                </a:lnTo>
                <a:lnTo>
                  <a:pt x="0" y="21647"/>
                </a:lnTo>
                <a:lnTo>
                  <a:pt x="136980" y="0"/>
                </a:lnTo>
                <a:lnTo>
                  <a:pt x="142928" y="37632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905510" y="3518279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271402" y="0"/>
                </a:moveTo>
                <a:lnTo>
                  <a:pt x="217257" y="0"/>
                </a:lnTo>
                <a:lnTo>
                  <a:pt x="164162" y="3036"/>
                </a:lnTo>
                <a:lnTo>
                  <a:pt x="114215" y="9109"/>
                </a:lnTo>
                <a:lnTo>
                  <a:pt x="69514" y="18219"/>
                </a:lnTo>
                <a:lnTo>
                  <a:pt x="23171" y="34701"/>
                </a:lnTo>
                <a:lnTo>
                  <a:pt x="0" y="53400"/>
                </a:lnTo>
                <a:lnTo>
                  <a:pt x="0" y="72840"/>
                </a:lnTo>
                <a:lnTo>
                  <a:pt x="69514" y="108021"/>
                </a:lnTo>
                <a:lnTo>
                  <a:pt x="114215" y="117131"/>
                </a:lnTo>
                <a:lnTo>
                  <a:pt x="164162" y="123204"/>
                </a:lnTo>
                <a:lnTo>
                  <a:pt x="217257" y="126241"/>
                </a:lnTo>
                <a:lnTo>
                  <a:pt x="271402" y="126241"/>
                </a:lnTo>
                <a:lnTo>
                  <a:pt x="324497" y="123204"/>
                </a:lnTo>
                <a:lnTo>
                  <a:pt x="374444" y="117131"/>
                </a:lnTo>
                <a:lnTo>
                  <a:pt x="419145" y="108021"/>
                </a:lnTo>
                <a:lnTo>
                  <a:pt x="465488" y="91540"/>
                </a:lnTo>
                <a:lnTo>
                  <a:pt x="488660" y="53400"/>
                </a:lnTo>
                <a:lnTo>
                  <a:pt x="465488" y="34701"/>
                </a:lnTo>
                <a:lnTo>
                  <a:pt x="419145" y="18219"/>
                </a:lnTo>
                <a:lnTo>
                  <a:pt x="374444" y="9109"/>
                </a:lnTo>
                <a:lnTo>
                  <a:pt x="324497" y="3036"/>
                </a:lnTo>
                <a:lnTo>
                  <a:pt x="27140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905509" y="3518279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419145" y="18219"/>
                </a:moveTo>
                <a:lnTo>
                  <a:pt x="465488" y="34700"/>
                </a:lnTo>
                <a:lnTo>
                  <a:pt x="488660" y="53400"/>
                </a:lnTo>
                <a:lnTo>
                  <a:pt x="488660" y="72840"/>
                </a:lnTo>
                <a:lnTo>
                  <a:pt x="419145" y="108021"/>
                </a:lnTo>
                <a:lnTo>
                  <a:pt x="374445" y="117131"/>
                </a:lnTo>
                <a:lnTo>
                  <a:pt x="324497" y="123204"/>
                </a:lnTo>
                <a:lnTo>
                  <a:pt x="271402" y="126240"/>
                </a:lnTo>
                <a:lnTo>
                  <a:pt x="217257" y="126240"/>
                </a:lnTo>
                <a:lnTo>
                  <a:pt x="164162" y="123204"/>
                </a:lnTo>
                <a:lnTo>
                  <a:pt x="114215" y="117131"/>
                </a:lnTo>
                <a:lnTo>
                  <a:pt x="69514" y="108021"/>
                </a:lnTo>
                <a:lnTo>
                  <a:pt x="23171" y="91540"/>
                </a:lnTo>
                <a:lnTo>
                  <a:pt x="0" y="72840"/>
                </a:lnTo>
                <a:lnTo>
                  <a:pt x="0" y="53400"/>
                </a:lnTo>
                <a:lnTo>
                  <a:pt x="69514" y="18219"/>
                </a:lnTo>
                <a:lnTo>
                  <a:pt x="114215" y="9109"/>
                </a:lnTo>
                <a:lnTo>
                  <a:pt x="164162" y="3036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036"/>
                </a:lnTo>
                <a:lnTo>
                  <a:pt x="374445" y="9109"/>
                </a:lnTo>
                <a:lnTo>
                  <a:pt x="419145" y="18219"/>
                </a:lnTo>
              </a:path>
            </a:pathLst>
          </a:custGeom>
          <a:ln w="1269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902612" y="3510845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397066" y="3510845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902612" y="3549227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 h="0">
                <a:moveTo>
                  <a:pt x="0" y="0"/>
                </a:moveTo>
                <a:lnTo>
                  <a:pt x="489938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896195" y="3420972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271403" y="0"/>
                </a:moveTo>
                <a:lnTo>
                  <a:pt x="217258" y="0"/>
                </a:lnTo>
                <a:lnTo>
                  <a:pt x="164163" y="3508"/>
                </a:lnTo>
                <a:lnTo>
                  <a:pt x="114216" y="10526"/>
                </a:lnTo>
                <a:lnTo>
                  <a:pt x="69515" y="21052"/>
                </a:lnTo>
                <a:lnTo>
                  <a:pt x="23171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515" y="124824"/>
                </a:lnTo>
                <a:lnTo>
                  <a:pt x="114216" y="135351"/>
                </a:lnTo>
                <a:lnTo>
                  <a:pt x="164163" y="142369"/>
                </a:lnTo>
                <a:lnTo>
                  <a:pt x="217258" y="145877"/>
                </a:lnTo>
                <a:lnTo>
                  <a:pt x="271403" y="145877"/>
                </a:lnTo>
                <a:lnTo>
                  <a:pt x="324498" y="142369"/>
                </a:lnTo>
                <a:lnTo>
                  <a:pt x="374445" y="135351"/>
                </a:lnTo>
                <a:lnTo>
                  <a:pt x="419146" y="124824"/>
                </a:lnTo>
                <a:lnTo>
                  <a:pt x="465489" y="105779"/>
                </a:lnTo>
                <a:lnTo>
                  <a:pt x="488660" y="84170"/>
                </a:lnTo>
                <a:lnTo>
                  <a:pt x="488660" y="61707"/>
                </a:lnTo>
                <a:lnTo>
                  <a:pt x="419146" y="21052"/>
                </a:lnTo>
                <a:lnTo>
                  <a:pt x="374445" y="10526"/>
                </a:lnTo>
                <a:lnTo>
                  <a:pt x="324498" y="3508"/>
                </a:lnTo>
                <a:lnTo>
                  <a:pt x="27140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896196" y="3420971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419145" y="21053"/>
                </a:moveTo>
                <a:lnTo>
                  <a:pt x="465488" y="40098"/>
                </a:lnTo>
                <a:lnTo>
                  <a:pt x="488660" y="61707"/>
                </a:lnTo>
                <a:lnTo>
                  <a:pt x="488660" y="84170"/>
                </a:lnTo>
                <a:lnTo>
                  <a:pt x="419145" y="124825"/>
                </a:lnTo>
                <a:lnTo>
                  <a:pt x="374445" y="135351"/>
                </a:lnTo>
                <a:lnTo>
                  <a:pt x="324497" y="142369"/>
                </a:lnTo>
                <a:lnTo>
                  <a:pt x="271402" y="145878"/>
                </a:lnTo>
                <a:lnTo>
                  <a:pt x="217257" y="145878"/>
                </a:lnTo>
                <a:lnTo>
                  <a:pt x="164162" y="142369"/>
                </a:lnTo>
                <a:lnTo>
                  <a:pt x="114215" y="135351"/>
                </a:lnTo>
                <a:lnTo>
                  <a:pt x="69514" y="124825"/>
                </a:lnTo>
                <a:lnTo>
                  <a:pt x="23171" y="105779"/>
                </a:lnTo>
                <a:lnTo>
                  <a:pt x="0" y="84170"/>
                </a:lnTo>
                <a:lnTo>
                  <a:pt x="0" y="61707"/>
                </a:lnTo>
                <a:lnTo>
                  <a:pt x="69514" y="21053"/>
                </a:lnTo>
                <a:lnTo>
                  <a:pt x="114215" y="10526"/>
                </a:lnTo>
                <a:lnTo>
                  <a:pt x="164162" y="3508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508"/>
                </a:lnTo>
                <a:lnTo>
                  <a:pt x="374445" y="10526"/>
                </a:lnTo>
                <a:lnTo>
                  <a:pt x="419145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017497" y="3439444"/>
            <a:ext cx="244477" cy="11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903345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903345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900356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410614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900356" y="3922888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 h="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898829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7" y="0"/>
                </a:moveTo>
                <a:lnTo>
                  <a:pt x="224202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2"/>
                </a:lnTo>
                <a:lnTo>
                  <a:pt x="0" y="66453"/>
                </a:lnTo>
                <a:lnTo>
                  <a:pt x="0" y="90645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2" y="157099"/>
                </a:lnTo>
                <a:lnTo>
                  <a:pt x="280077" y="157099"/>
                </a:lnTo>
                <a:lnTo>
                  <a:pt x="334870" y="153321"/>
                </a:lnTo>
                <a:lnTo>
                  <a:pt x="386414" y="145763"/>
                </a:lnTo>
                <a:lnTo>
                  <a:pt x="432543" y="134427"/>
                </a:lnTo>
                <a:lnTo>
                  <a:pt x="480367" y="113916"/>
                </a:lnTo>
                <a:lnTo>
                  <a:pt x="504280" y="90645"/>
                </a:lnTo>
                <a:lnTo>
                  <a:pt x="504280" y="66453"/>
                </a:lnTo>
                <a:lnTo>
                  <a:pt x="432543" y="22672"/>
                </a:lnTo>
                <a:lnTo>
                  <a:pt x="386414" y="11336"/>
                </a:lnTo>
                <a:lnTo>
                  <a:pt x="334870" y="377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898829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017497" y="3805205"/>
            <a:ext cx="255748" cy="1202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577688" y="3382515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260678" y="0"/>
                </a:moveTo>
                <a:lnTo>
                  <a:pt x="209222" y="0"/>
                </a:lnTo>
                <a:lnTo>
                  <a:pt x="158763" y="2915"/>
                </a:lnTo>
                <a:lnTo>
                  <a:pt x="111296" y="8745"/>
                </a:lnTo>
                <a:lnTo>
                  <a:pt x="68815" y="17490"/>
                </a:lnTo>
                <a:lnTo>
                  <a:pt x="17203" y="37656"/>
                </a:lnTo>
                <a:lnTo>
                  <a:pt x="0" y="60595"/>
                </a:lnTo>
                <a:lnTo>
                  <a:pt x="17203" y="83534"/>
                </a:lnTo>
                <a:lnTo>
                  <a:pt x="68815" y="103700"/>
                </a:lnTo>
                <a:lnTo>
                  <a:pt x="111296" y="112445"/>
                </a:lnTo>
                <a:lnTo>
                  <a:pt x="158763" y="118276"/>
                </a:lnTo>
                <a:lnTo>
                  <a:pt x="209222" y="121191"/>
                </a:lnTo>
                <a:lnTo>
                  <a:pt x="260678" y="121191"/>
                </a:lnTo>
                <a:lnTo>
                  <a:pt x="311137" y="118276"/>
                </a:lnTo>
                <a:lnTo>
                  <a:pt x="358604" y="112445"/>
                </a:lnTo>
                <a:lnTo>
                  <a:pt x="401085" y="103700"/>
                </a:lnTo>
                <a:lnTo>
                  <a:pt x="452696" y="83534"/>
                </a:lnTo>
                <a:lnTo>
                  <a:pt x="469900" y="60595"/>
                </a:lnTo>
                <a:lnTo>
                  <a:pt x="452696" y="37656"/>
                </a:lnTo>
                <a:lnTo>
                  <a:pt x="401085" y="17490"/>
                </a:lnTo>
                <a:lnTo>
                  <a:pt x="358604" y="8745"/>
                </a:lnTo>
                <a:lnTo>
                  <a:pt x="311137" y="2915"/>
                </a:lnTo>
                <a:lnTo>
                  <a:pt x="26067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577689" y="3382515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401084" y="17490"/>
                </a:moveTo>
                <a:lnTo>
                  <a:pt x="452696" y="37656"/>
                </a:lnTo>
                <a:lnTo>
                  <a:pt x="469900" y="60595"/>
                </a:lnTo>
                <a:lnTo>
                  <a:pt x="452696" y="83534"/>
                </a:lnTo>
                <a:lnTo>
                  <a:pt x="401084" y="103700"/>
                </a:lnTo>
                <a:lnTo>
                  <a:pt x="358603" y="112446"/>
                </a:lnTo>
                <a:lnTo>
                  <a:pt x="311136" y="118276"/>
                </a:lnTo>
                <a:lnTo>
                  <a:pt x="260677" y="121191"/>
                </a:lnTo>
                <a:lnTo>
                  <a:pt x="209221" y="121191"/>
                </a:lnTo>
                <a:lnTo>
                  <a:pt x="158763" y="118276"/>
                </a:lnTo>
                <a:lnTo>
                  <a:pt x="111296" y="112446"/>
                </a:lnTo>
                <a:lnTo>
                  <a:pt x="68815" y="103700"/>
                </a:lnTo>
                <a:lnTo>
                  <a:pt x="17203" y="83534"/>
                </a:lnTo>
                <a:lnTo>
                  <a:pt x="0" y="60595"/>
                </a:lnTo>
                <a:lnTo>
                  <a:pt x="17203" y="37656"/>
                </a:lnTo>
                <a:lnTo>
                  <a:pt x="68815" y="17490"/>
                </a:lnTo>
                <a:lnTo>
                  <a:pt x="111296" y="8745"/>
                </a:lnTo>
                <a:lnTo>
                  <a:pt x="158763" y="2915"/>
                </a:lnTo>
                <a:lnTo>
                  <a:pt x="209221" y="0"/>
                </a:lnTo>
                <a:lnTo>
                  <a:pt x="260677" y="0"/>
                </a:lnTo>
                <a:lnTo>
                  <a:pt x="311136" y="2915"/>
                </a:lnTo>
                <a:lnTo>
                  <a:pt x="358603" y="8745"/>
                </a:lnTo>
                <a:lnTo>
                  <a:pt x="401084" y="1749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577689" y="3373120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1047307" y="3373120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577689" y="3410373"/>
            <a:ext cx="465455" cy="0"/>
          </a:xfrm>
          <a:custGeom>
            <a:avLst/>
            <a:gdLst/>
            <a:ahLst/>
            <a:cxnLst/>
            <a:rect l="l" t="t" r="r" b="b"/>
            <a:pathLst>
              <a:path w="465454" h="0">
                <a:moveTo>
                  <a:pt x="0" y="0"/>
                </a:moveTo>
                <a:lnTo>
                  <a:pt x="465101" y="0"/>
                </a:lnTo>
              </a:path>
            </a:pathLst>
          </a:custGeom>
          <a:ln w="74507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575925" y="3285492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257924" y="0"/>
                </a:moveTo>
                <a:lnTo>
                  <a:pt x="206468" y="0"/>
                </a:lnTo>
                <a:lnTo>
                  <a:pt x="156009" y="3400"/>
                </a:lnTo>
                <a:lnTo>
                  <a:pt x="108542" y="10202"/>
                </a:lnTo>
                <a:lnTo>
                  <a:pt x="66061" y="20405"/>
                </a:lnTo>
                <a:lnTo>
                  <a:pt x="22020" y="38864"/>
                </a:lnTo>
                <a:lnTo>
                  <a:pt x="0" y="59807"/>
                </a:lnTo>
                <a:lnTo>
                  <a:pt x="0" y="81580"/>
                </a:lnTo>
                <a:lnTo>
                  <a:pt x="66061" y="120984"/>
                </a:lnTo>
                <a:lnTo>
                  <a:pt x="108542" y="131186"/>
                </a:lnTo>
                <a:lnTo>
                  <a:pt x="156009" y="137988"/>
                </a:lnTo>
                <a:lnTo>
                  <a:pt x="206468" y="141389"/>
                </a:lnTo>
                <a:lnTo>
                  <a:pt x="257924" y="141389"/>
                </a:lnTo>
                <a:lnTo>
                  <a:pt x="308383" y="137988"/>
                </a:lnTo>
                <a:lnTo>
                  <a:pt x="355850" y="131186"/>
                </a:lnTo>
                <a:lnTo>
                  <a:pt x="398331" y="120984"/>
                </a:lnTo>
                <a:lnTo>
                  <a:pt x="442373" y="102524"/>
                </a:lnTo>
                <a:lnTo>
                  <a:pt x="464394" y="81580"/>
                </a:lnTo>
                <a:lnTo>
                  <a:pt x="464394" y="59807"/>
                </a:lnTo>
                <a:lnTo>
                  <a:pt x="398331" y="20405"/>
                </a:lnTo>
                <a:lnTo>
                  <a:pt x="355850" y="10202"/>
                </a:lnTo>
                <a:lnTo>
                  <a:pt x="308383" y="3400"/>
                </a:lnTo>
                <a:lnTo>
                  <a:pt x="257924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575925" y="3285492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398332" y="20405"/>
                </a:moveTo>
                <a:lnTo>
                  <a:pt x="442373" y="38864"/>
                </a:lnTo>
                <a:lnTo>
                  <a:pt x="464394" y="59808"/>
                </a:lnTo>
                <a:lnTo>
                  <a:pt x="464394" y="81581"/>
                </a:lnTo>
                <a:lnTo>
                  <a:pt x="398332" y="120984"/>
                </a:lnTo>
                <a:lnTo>
                  <a:pt x="355851" y="131187"/>
                </a:lnTo>
                <a:lnTo>
                  <a:pt x="308384" y="137988"/>
                </a:lnTo>
                <a:lnTo>
                  <a:pt x="257925" y="141389"/>
                </a:lnTo>
                <a:lnTo>
                  <a:pt x="206469" y="141389"/>
                </a:lnTo>
                <a:lnTo>
                  <a:pt x="156010" y="137988"/>
                </a:lnTo>
                <a:lnTo>
                  <a:pt x="108543" y="131187"/>
                </a:lnTo>
                <a:lnTo>
                  <a:pt x="66062" y="120984"/>
                </a:lnTo>
                <a:lnTo>
                  <a:pt x="22020" y="102525"/>
                </a:lnTo>
                <a:lnTo>
                  <a:pt x="0" y="81581"/>
                </a:lnTo>
                <a:lnTo>
                  <a:pt x="0" y="59808"/>
                </a:lnTo>
                <a:lnTo>
                  <a:pt x="66062" y="20405"/>
                </a:lnTo>
                <a:lnTo>
                  <a:pt x="108543" y="10202"/>
                </a:lnTo>
                <a:lnTo>
                  <a:pt x="156010" y="3400"/>
                </a:lnTo>
                <a:lnTo>
                  <a:pt x="206469" y="0"/>
                </a:lnTo>
                <a:lnTo>
                  <a:pt x="257925" y="0"/>
                </a:lnTo>
                <a:lnTo>
                  <a:pt x="308384" y="3400"/>
                </a:lnTo>
                <a:lnTo>
                  <a:pt x="355851" y="10202"/>
                </a:lnTo>
                <a:lnTo>
                  <a:pt x="398332" y="20405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0685801" y="3301724"/>
            <a:ext cx="233205" cy="1111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0702597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0702597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0699608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1209866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0699608" y="3922888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 h="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0698083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6" y="0"/>
                </a:moveTo>
                <a:lnTo>
                  <a:pt x="224201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2"/>
                </a:lnTo>
                <a:lnTo>
                  <a:pt x="0" y="66453"/>
                </a:lnTo>
                <a:lnTo>
                  <a:pt x="0" y="90645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1" y="157099"/>
                </a:lnTo>
                <a:lnTo>
                  <a:pt x="280076" y="157099"/>
                </a:lnTo>
                <a:lnTo>
                  <a:pt x="334869" y="153321"/>
                </a:lnTo>
                <a:lnTo>
                  <a:pt x="386412" y="145763"/>
                </a:lnTo>
                <a:lnTo>
                  <a:pt x="432542" y="134427"/>
                </a:lnTo>
                <a:lnTo>
                  <a:pt x="480366" y="113916"/>
                </a:lnTo>
                <a:lnTo>
                  <a:pt x="504278" y="90645"/>
                </a:lnTo>
                <a:lnTo>
                  <a:pt x="504278" y="66453"/>
                </a:lnTo>
                <a:lnTo>
                  <a:pt x="432542" y="22672"/>
                </a:lnTo>
                <a:lnTo>
                  <a:pt x="386412" y="11336"/>
                </a:lnTo>
                <a:lnTo>
                  <a:pt x="334869" y="3778"/>
                </a:lnTo>
                <a:lnTo>
                  <a:pt x="280076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0698083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0816749" y="3805205"/>
            <a:ext cx="255748" cy="1202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697586" y="351573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1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71221"/>
                </a:lnTo>
                <a:lnTo>
                  <a:pt x="486429" y="52214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697586" y="351573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694703" y="3505200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9186898" y="3505200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694703" y="3543581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 h="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693070" y="3416738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5"/>
                </a:lnTo>
                <a:lnTo>
                  <a:pt x="113693" y="135351"/>
                </a:lnTo>
                <a:lnTo>
                  <a:pt x="163412" y="142369"/>
                </a:lnTo>
                <a:lnTo>
                  <a:pt x="216265" y="145877"/>
                </a:lnTo>
                <a:lnTo>
                  <a:pt x="270163" y="145877"/>
                </a:lnTo>
                <a:lnTo>
                  <a:pt x="323016" y="142369"/>
                </a:lnTo>
                <a:lnTo>
                  <a:pt x="372735" y="135351"/>
                </a:lnTo>
                <a:lnTo>
                  <a:pt x="417231" y="124825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693070" y="3416738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809594" y="3432671"/>
            <a:ext cx="246315" cy="1134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261835" y="515036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1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71221"/>
                </a:lnTo>
                <a:lnTo>
                  <a:pt x="486429" y="52214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261835" y="515036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258952" y="5138701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751147" y="5138701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258952" y="5177084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 h="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5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257882" y="5048829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5"/>
                </a:lnTo>
                <a:lnTo>
                  <a:pt x="113693" y="135352"/>
                </a:lnTo>
                <a:lnTo>
                  <a:pt x="163412" y="142369"/>
                </a:lnTo>
                <a:lnTo>
                  <a:pt x="216265" y="145878"/>
                </a:lnTo>
                <a:lnTo>
                  <a:pt x="270163" y="145878"/>
                </a:lnTo>
                <a:lnTo>
                  <a:pt x="323016" y="142369"/>
                </a:lnTo>
                <a:lnTo>
                  <a:pt x="372735" y="135352"/>
                </a:lnTo>
                <a:lnTo>
                  <a:pt x="417231" y="124825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257883" y="5048829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373843" y="5067301"/>
            <a:ext cx="244469" cy="1165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762434" y="5181600"/>
            <a:ext cx="966469" cy="2540"/>
          </a:xfrm>
          <a:custGeom>
            <a:avLst/>
            <a:gdLst/>
            <a:ahLst/>
            <a:cxnLst/>
            <a:rect l="l" t="t" r="r" b="b"/>
            <a:pathLst>
              <a:path w="966470" h="2539">
                <a:moveTo>
                  <a:pt x="0" y="0"/>
                </a:moveTo>
                <a:lnTo>
                  <a:pt x="966331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624224" y="5042513"/>
            <a:ext cx="4183513" cy="31614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9182382" y="3542452"/>
            <a:ext cx="725170" cy="5080"/>
          </a:xfrm>
          <a:custGeom>
            <a:avLst/>
            <a:gdLst/>
            <a:ahLst/>
            <a:cxnLst/>
            <a:rect l="l" t="t" r="r" b="b"/>
            <a:pathLst>
              <a:path w="725170" h="5079">
                <a:moveTo>
                  <a:pt x="0" y="0"/>
                </a:moveTo>
                <a:lnTo>
                  <a:pt x="72476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566008" y="3298612"/>
            <a:ext cx="217170" cy="117475"/>
          </a:xfrm>
          <a:custGeom>
            <a:avLst/>
            <a:gdLst/>
            <a:ahLst/>
            <a:cxnLst/>
            <a:rect l="l" t="t" r="r" b="b"/>
            <a:pathLst>
              <a:path w="217170" h="117475">
                <a:moveTo>
                  <a:pt x="0" y="0"/>
                </a:moveTo>
                <a:lnTo>
                  <a:pt x="216746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048392" y="3145952"/>
            <a:ext cx="106297" cy="1255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612720" y="3145952"/>
            <a:ext cx="108544" cy="1255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808847" y="3122526"/>
            <a:ext cx="183401" cy="1153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518400" y="3040534"/>
            <a:ext cx="735965" cy="197485"/>
          </a:xfrm>
          <a:custGeom>
            <a:avLst/>
            <a:gdLst/>
            <a:ahLst/>
            <a:cxnLst/>
            <a:rect l="l" t="t" r="r" b="b"/>
            <a:pathLst>
              <a:path w="735965" h="197485">
                <a:moveTo>
                  <a:pt x="233557" y="87397"/>
                </a:moveTo>
                <a:lnTo>
                  <a:pt x="145972" y="87397"/>
                </a:lnTo>
                <a:lnTo>
                  <a:pt x="160195" y="89199"/>
                </a:lnTo>
                <a:lnTo>
                  <a:pt x="174417" y="94606"/>
                </a:lnTo>
                <a:lnTo>
                  <a:pt x="208104" y="129745"/>
                </a:lnTo>
                <a:lnTo>
                  <a:pt x="220830" y="170290"/>
                </a:lnTo>
                <a:lnTo>
                  <a:pt x="222327" y="196420"/>
                </a:lnTo>
                <a:lnTo>
                  <a:pt x="306917" y="197321"/>
                </a:lnTo>
                <a:lnTo>
                  <a:pt x="292693" y="162181"/>
                </a:lnTo>
                <a:lnTo>
                  <a:pt x="288950" y="155874"/>
                </a:lnTo>
                <a:lnTo>
                  <a:pt x="284459" y="149567"/>
                </a:lnTo>
                <a:lnTo>
                  <a:pt x="281465" y="143261"/>
                </a:lnTo>
                <a:lnTo>
                  <a:pt x="267990" y="142359"/>
                </a:lnTo>
                <a:lnTo>
                  <a:pt x="256762" y="142359"/>
                </a:lnTo>
                <a:lnTo>
                  <a:pt x="250024" y="130646"/>
                </a:lnTo>
                <a:lnTo>
                  <a:pt x="258259" y="119834"/>
                </a:lnTo>
                <a:lnTo>
                  <a:pt x="279406" y="119834"/>
                </a:lnTo>
                <a:lnTo>
                  <a:pt x="280716" y="113527"/>
                </a:lnTo>
                <a:lnTo>
                  <a:pt x="285607" y="100912"/>
                </a:lnTo>
                <a:lnTo>
                  <a:pt x="246282" y="100912"/>
                </a:lnTo>
                <a:lnTo>
                  <a:pt x="238047" y="100012"/>
                </a:lnTo>
                <a:lnTo>
                  <a:pt x="232059" y="98210"/>
                </a:lnTo>
                <a:lnTo>
                  <a:pt x="229812" y="94606"/>
                </a:lnTo>
                <a:lnTo>
                  <a:pt x="232059" y="88299"/>
                </a:lnTo>
                <a:lnTo>
                  <a:pt x="233557" y="87397"/>
                </a:lnTo>
                <a:close/>
              </a:path>
              <a:path w="735965" h="197485">
                <a:moveTo>
                  <a:pt x="416745" y="16217"/>
                </a:moveTo>
                <a:lnTo>
                  <a:pt x="277722" y="16217"/>
                </a:lnTo>
                <a:lnTo>
                  <a:pt x="398242" y="23426"/>
                </a:lnTo>
                <a:lnTo>
                  <a:pt x="486575" y="124339"/>
                </a:lnTo>
                <a:lnTo>
                  <a:pt x="480587" y="143261"/>
                </a:lnTo>
                <a:lnTo>
                  <a:pt x="476095" y="160379"/>
                </a:lnTo>
                <a:lnTo>
                  <a:pt x="473100" y="177499"/>
                </a:lnTo>
                <a:lnTo>
                  <a:pt x="472352" y="193716"/>
                </a:lnTo>
                <a:lnTo>
                  <a:pt x="509032" y="193716"/>
                </a:lnTo>
                <a:lnTo>
                  <a:pt x="510529" y="169390"/>
                </a:lnTo>
                <a:lnTo>
                  <a:pt x="515020" y="147765"/>
                </a:lnTo>
                <a:lnTo>
                  <a:pt x="541969" y="103615"/>
                </a:lnTo>
                <a:lnTo>
                  <a:pt x="580147" y="87397"/>
                </a:lnTo>
                <a:lnTo>
                  <a:pt x="666234" y="87397"/>
                </a:lnTo>
                <a:lnTo>
                  <a:pt x="663239" y="85595"/>
                </a:lnTo>
                <a:lnTo>
                  <a:pt x="652010" y="80190"/>
                </a:lnTo>
                <a:lnTo>
                  <a:pt x="640033" y="75684"/>
                </a:lnTo>
                <a:lnTo>
                  <a:pt x="476843" y="75684"/>
                </a:lnTo>
                <a:lnTo>
                  <a:pt x="416957" y="24326"/>
                </a:lnTo>
                <a:lnTo>
                  <a:pt x="441662" y="24326"/>
                </a:lnTo>
                <a:lnTo>
                  <a:pt x="426689" y="18920"/>
                </a:lnTo>
                <a:lnTo>
                  <a:pt x="416745" y="16217"/>
                </a:lnTo>
                <a:close/>
              </a:path>
              <a:path w="735965" h="197485">
                <a:moveTo>
                  <a:pt x="246282" y="82892"/>
                </a:moveTo>
                <a:lnTo>
                  <a:pt x="23205" y="82892"/>
                </a:lnTo>
                <a:lnTo>
                  <a:pt x="11977" y="83793"/>
                </a:lnTo>
                <a:lnTo>
                  <a:pt x="0" y="83793"/>
                </a:lnTo>
                <a:lnTo>
                  <a:pt x="1497" y="93704"/>
                </a:lnTo>
                <a:lnTo>
                  <a:pt x="3742" y="101814"/>
                </a:lnTo>
                <a:lnTo>
                  <a:pt x="7485" y="108121"/>
                </a:lnTo>
                <a:lnTo>
                  <a:pt x="10480" y="114428"/>
                </a:lnTo>
                <a:lnTo>
                  <a:pt x="12725" y="120735"/>
                </a:lnTo>
                <a:lnTo>
                  <a:pt x="11977" y="128844"/>
                </a:lnTo>
                <a:lnTo>
                  <a:pt x="8234" y="138755"/>
                </a:lnTo>
                <a:lnTo>
                  <a:pt x="748" y="152270"/>
                </a:lnTo>
                <a:lnTo>
                  <a:pt x="2994" y="157676"/>
                </a:lnTo>
                <a:lnTo>
                  <a:pt x="7485" y="160379"/>
                </a:lnTo>
                <a:lnTo>
                  <a:pt x="10480" y="164885"/>
                </a:lnTo>
                <a:lnTo>
                  <a:pt x="6737" y="174796"/>
                </a:lnTo>
                <a:lnTo>
                  <a:pt x="70366" y="184707"/>
                </a:lnTo>
                <a:lnTo>
                  <a:pt x="77102" y="142359"/>
                </a:lnTo>
                <a:lnTo>
                  <a:pt x="105549" y="100912"/>
                </a:lnTo>
                <a:lnTo>
                  <a:pt x="145972" y="87397"/>
                </a:lnTo>
                <a:lnTo>
                  <a:pt x="233557" y="87397"/>
                </a:lnTo>
                <a:lnTo>
                  <a:pt x="238047" y="84695"/>
                </a:lnTo>
                <a:lnTo>
                  <a:pt x="246282" y="82892"/>
                </a:lnTo>
                <a:close/>
              </a:path>
              <a:path w="735965" h="197485">
                <a:moveTo>
                  <a:pt x="666234" y="87397"/>
                </a:moveTo>
                <a:lnTo>
                  <a:pt x="580147" y="87397"/>
                </a:lnTo>
                <a:lnTo>
                  <a:pt x="593622" y="88299"/>
                </a:lnTo>
                <a:lnTo>
                  <a:pt x="607095" y="92803"/>
                </a:lnTo>
                <a:lnTo>
                  <a:pt x="638536" y="121636"/>
                </a:lnTo>
                <a:lnTo>
                  <a:pt x="652010" y="178400"/>
                </a:lnTo>
                <a:lnTo>
                  <a:pt x="725371" y="178400"/>
                </a:lnTo>
                <a:lnTo>
                  <a:pt x="730611" y="169390"/>
                </a:lnTo>
                <a:lnTo>
                  <a:pt x="732483" y="164885"/>
                </a:lnTo>
                <a:lnTo>
                  <a:pt x="692434" y="164885"/>
                </a:lnTo>
                <a:lnTo>
                  <a:pt x="683450" y="162181"/>
                </a:lnTo>
                <a:lnTo>
                  <a:pt x="675217" y="158577"/>
                </a:lnTo>
                <a:lnTo>
                  <a:pt x="666982" y="153172"/>
                </a:lnTo>
                <a:lnTo>
                  <a:pt x="730611" y="142359"/>
                </a:lnTo>
                <a:lnTo>
                  <a:pt x="719382" y="129745"/>
                </a:lnTo>
                <a:lnTo>
                  <a:pt x="708154" y="118932"/>
                </a:lnTo>
                <a:lnTo>
                  <a:pt x="697674" y="109021"/>
                </a:lnTo>
                <a:lnTo>
                  <a:pt x="686445" y="100012"/>
                </a:lnTo>
                <a:lnTo>
                  <a:pt x="675217" y="92803"/>
                </a:lnTo>
                <a:lnTo>
                  <a:pt x="666234" y="87397"/>
                </a:lnTo>
                <a:close/>
              </a:path>
              <a:path w="735965" h="197485">
                <a:moveTo>
                  <a:pt x="735851" y="152270"/>
                </a:moveTo>
                <a:lnTo>
                  <a:pt x="728365" y="157676"/>
                </a:lnTo>
                <a:lnTo>
                  <a:pt x="719382" y="161281"/>
                </a:lnTo>
                <a:lnTo>
                  <a:pt x="711147" y="163983"/>
                </a:lnTo>
                <a:lnTo>
                  <a:pt x="701417" y="164885"/>
                </a:lnTo>
                <a:lnTo>
                  <a:pt x="732483" y="164885"/>
                </a:lnTo>
                <a:lnTo>
                  <a:pt x="735851" y="156776"/>
                </a:lnTo>
                <a:lnTo>
                  <a:pt x="735851" y="152270"/>
                </a:lnTo>
                <a:close/>
              </a:path>
              <a:path w="735965" h="197485">
                <a:moveTo>
                  <a:pt x="279406" y="119834"/>
                </a:moveTo>
                <a:lnTo>
                  <a:pt x="266492" y="119834"/>
                </a:lnTo>
                <a:lnTo>
                  <a:pt x="259756" y="130646"/>
                </a:lnTo>
                <a:lnTo>
                  <a:pt x="267990" y="142359"/>
                </a:lnTo>
                <a:lnTo>
                  <a:pt x="281465" y="143261"/>
                </a:lnTo>
                <a:lnTo>
                  <a:pt x="279219" y="134250"/>
                </a:lnTo>
                <a:lnTo>
                  <a:pt x="278470" y="124339"/>
                </a:lnTo>
                <a:lnTo>
                  <a:pt x="279406" y="119834"/>
                </a:lnTo>
                <a:close/>
              </a:path>
              <a:path w="735965" h="197485">
                <a:moveTo>
                  <a:pt x="285957" y="100012"/>
                </a:moveTo>
                <a:lnTo>
                  <a:pt x="282213" y="100012"/>
                </a:lnTo>
                <a:lnTo>
                  <a:pt x="275476" y="100912"/>
                </a:lnTo>
                <a:lnTo>
                  <a:pt x="285607" y="100912"/>
                </a:lnTo>
                <a:lnTo>
                  <a:pt x="285957" y="100012"/>
                </a:lnTo>
                <a:close/>
              </a:path>
              <a:path w="735965" h="197485">
                <a:moveTo>
                  <a:pt x="308414" y="0"/>
                </a:moveTo>
                <a:lnTo>
                  <a:pt x="261252" y="4504"/>
                </a:lnTo>
                <a:lnTo>
                  <a:pt x="215590" y="17118"/>
                </a:lnTo>
                <a:lnTo>
                  <a:pt x="171424" y="38742"/>
                </a:lnTo>
                <a:lnTo>
                  <a:pt x="160944" y="45050"/>
                </a:lnTo>
                <a:lnTo>
                  <a:pt x="139984" y="55862"/>
                </a:lnTo>
                <a:lnTo>
                  <a:pt x="129504" y="60366"/>
                </a:lnTo>
                <a:lnTo>
                  <a:pt x="119772" y="63971"/>
                </a:lnTo>
                <a:lnTo>
                  <a:pt x="109292" y="68477"/>
                </a:lnTo>
                <a:lnTo>
                  <a:pt x="77852" y="76586"/>
                </a:lnTo>
                <a:lnTo>
                  <a:pt x="67372" y="78388"/>
                </a:lnTo>
                <a:lnTo>
                  <a:pt x="56142" y="80190"/>
                </a:lnTo>
                <a:lnTo>
                  <a:pt x="45662" y="81991"/>
                </a:lnTo>
                <a:lnTo>
                  <a:pt x="34434" y="82892"/>
                </a:lnTo>
                <a:lnTo>
                  <a:pt x="256012" y="82892"/>
                </a:lnTo>
                <a:lnTo>
                  <a:pt x="276225" y="84695"/>
                </a:lnTo>
                <a:lnTo>
                  <a:pt x="284459" y="87397"/>
                </a:lnTo>
                <a:lnTo>
                  <a:pt x="289699" y="90101"/>
                </a:lnTo>
                <a:lnTo>
                  <a:pt x="292693" y="81991"/>
                </a:lnTo>
                <a:lnTo>
                  <a:pt x="282962" y="80190"/>
                </a:lnTo>
                <a:lnTo>
                  <a:pt x="281663" y="64872"/>
                </a:lnTo>
                <a:lnTo>
                  <a:pt x="222327" y="64872"/>
                </a:lnTo>
                <a:lnTo>
                  <a:pt x="214092" y="38742"/>
                </a:lnTo>
                <a:lnTo>
                  <a:pt x="259756" y="38742"/>
                </a:lnTo>
                <a:lnTo>
                  <a:pt x="279219" y="36040"/>
                </a:lnTo>
                <a:lnTo>
                  <a:pt x="277722" y="16217"/>
                </a:lnTo>
                <a:lnTo>
                  <a:pt x="416745" y="16217"/>
                </a:lnTo>
                <a:lnTo>
                  <a:pt x="403482" y="12613"/>
                </a:lnTo>
                <a:lnTo>
                  <a:pt x="379528" y="7207"/>
                </a:lnTo>
                <a:lnTo>
                  <a:pt x="355574" y="2702"/>
                </a:lnTo>
                <a:lnTo>
                  <a:pt x="332367" y="900"/>
                </a:lnTo>
                <a:lnTo>
                  <a:pt x="308414" y="0"/>
                </a:lnTo>
                <a:close/>
              </a:path>
              <a:path w="735965" h="197485">
                <a:moveTo>
                  <a:pt x="441662" y="24326"/>
                </a:moveTo>
                <a:lnTo>
                  <a:pt x="416957" y="24326"/>
                </a:lnTo>
                <a:lnTo>
                  <a:pt x="436420" y="33337"/>
                </a:lnTo>
                <a:lnTo>
                  <a:pt x="454386" y="41446"/>
                </a:lnTo>
                <a:lnTo>
                  <a:pt x="470107" y="49555"/>
                </a:lnTo>
                <a:lnTo>
                  <a:pt x="483580" y="55862"/>
                </a:lnTo>
                <a:lnTo>
                  <a:pt x="495557" y="62169"/>
                </a:lnTo>
                <a:lnTo>
                  <a:pt x="506037" y="67575"/>
                </a:lnTo>
                <a:lnTo>
                  <a:pt x="514272" y="72080"/>
                </a:lnTo>
                <a:lnTo>
                  <a:pt x="520260" y="75684"/>
                </a:lnTo>
                <a:lnTo>
                  <a:pt x="535981" y="72080"/>
                </a:lnTo>
                <a:lnTo>
                  <a:pt x="515020" y="59466"/>
                </a:lnTo>
                <a:lnTo>
                  <a:pt x="494060" y="47753"/>
                </a:lnTo>
                <a:lnTo>
                  <a:pt x="471603" y="36940"/>
                </a:lnTo>
                <a:lnTo>
                  <a:pt x="449146" y="27029"/>
                </a:lnTo>
                <a:lnTo>
                  <a:pt x="441662" y="24326"/>
                </a:lnTo>
                <a:close/>
              </a:path>
              <a:path w="735965" h="197485">
                <a:moveTo>
                  <a:pt x="590627" y="67575"/>
                </a:moveTo>
                <a:lnTo>
                  <a:pt x="577902" y="67575"/>
                </a:lnTo>
                <a:lnTo>
                  <a:pt x="564427" y="68477"/>
                </a:lnTo>
                <a:lnTo>
                  <a:pt x="535981" y="72080"/>
                </a:lnTo>
                <a:lnTo>
                  <a:pt x="520260" y="75684"/>
                </a:lnTo>
                <a:lnTo>
                  <a:pt x="640033" y="75684"/>
                </a:lnTo>
                <a:lnTo>
                  <a:pt x="616079" y="70277"/>
                </a:lnTo>
                <a:lnTo>
                  <a:pt x="603352" y="68477"/>
                </a:lnTo>
                <a:lnTo>
                  <a:pt x="590627" y="67575"/>
                </a:lnTo>
                <a:close/>
              </a:path>
              <a:path w="735965" h="197485">
                <a:moveTo>
                  <a:pt x="232059" y="38742"/>
                </a:moveTo>
                <a:lnTo>
                  <a:pt x="224572" y="38742"/>
                </a:lnTo>
                <a:lnTo>
                  <a:pt x="232059" y="64872"/>
                </a:lnTo>
                <a:lnTo>
                  <a:pt x="240292" y="64872"/>
                </a:lnTo>
                <a:lnTo>
                  <a:pt x="232059" y="38742"/>
                </a:lnTo>
                <a:close/>
              </a:path>
              <a:path w="735965" h="197485">
                <a:moveTo>
                  <a:pt x="250024" y="38742"/>
                </a:moveTo>
                <a:lnTo>
                  <a:pt x="241790" y="38742"/>
                </a:lnTo>
                <a:lnTo>
                  <a:pt x="250024" y="64872"/>
                </a:lnTo>
                <a:lnTo>
                  <a:pt x="256762" y="64872"/>
                </a:lnTo>
                <a:lnTo>
                  <a:pt x="250024" y="38742"/>
                </a:lnTo>
                <a:close/>
              </a:path>
              <a:path w="735965" h="197485">
                <a:moveTo>
                  <a:pt x="279219" y="36040"/>
                </a:moveTo>
                <a:lnTo>
                  <a:pt x="259756" y="38742"/>
                </a:lnTo>
                <a:lnTo>
                  <a:pt x="267242" y="64872"/>
                </a:lnTo>
                <a:lnTo>
                  <a:pt x="281663" y="64872"/>
                </a:lnTo>
                <a:lnTo>
                  <a:pt x="279219" y="36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318250" y="3087115"/>
            <a:ext cx="133350" cy="15240"/>
          </a:xfrm>
          <a:custGeom>
            <a:avLst/>
            <a:gdLst/>
            <a:ahLst/>
            <a:cxnLst/>
            <a:rect l="l" t="t" r="r" b="b"/>
            <a:pathLst>
              <a:path w="133350" h="15239">
                <a:moveTo>
                  <a:pt x="133078" y="12698"/>
                </a:moveTo>
                <a:lnTo>
                  <a:pt x="215" y="14955"/>
                </a:lnTo>
                <a:lnTo>
                  <a:pt x="0" y="2257"/>
                </a:lnTo>
                <a:lnTo>
                  <a:pt x="132862" y="0"/>
                </a:lnTo>
                <a:lnTo>
                  <a:pt x="133078" y="12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269978" y="3044805"/>
            <a:ext cx="217804" cy="15240"/>
          </a:xfrm>
          <a:custGeom>
            <a:avLst/>
            <a:gdLst/>
            <a:ahLst/>
            <a:cxnLst/>
            <a:rect l="l" t="t" r="r" b="b"/>
            <a:pathLst>
              <a:path w="217804" h="15239">
                <a:moveTo>
                  <a:pt x="217543" y="12699"/>
                </a:moveTo>
                <a:lnTo>
                  <a:pt x="131" y="14957"/>
                </a:lnTo>
                <a:lnTo>
                  <a:pt x="0" y="2257"/>
                </a:lnTo>
                <a:lnTo>
                  <a:pt x="217411" y="0"/>
                </a:lnTo>
                <a:lnTo>
                  <a:pt x="217543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670800" y="2605476"/>
            <a:ext cx="517312" cy="3790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752541" y="2354670"/>
            <a:ext cx="578854" cy="6007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723424" y="4411209"/>
            <a:ext cx="468075" cy="49099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331200" y="4461179"/>
            <a:ext cx="462518" cy="6048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0686061" y="7766322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3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0829055" y="7370512"/>
            <a:ext cx="130175" cy="399415"/>
          </a:xfrm>
          <a:custGeom>
            <a:avLst/>
            <a:gdLst/>
            <a:ahLst/>
            <a:cxnLst/>
            <a:rect l="l" t="t" r="r" b="b"/>
            <a:pathLst>
              <a:path w="130175" h="399415">
                <a:moveTo>
                  <a:pt x="0" y="0"/>
                </a:moveTo>
                <a:lnTo>
                  <a:pt x="129821" y="0"/>
                </a:lnTo>
                <a:lnTo>
                  <a:pt x="12982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0687943" y="7483841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1" y="0"/>
                </a:lnTo>
                <a:lnTo>
                  <a:pt x="17874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0687943" y="7483841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0" y="0"/>
                </a:lnTo>
                <a:lnTo>
                  <a:pt x="178740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0686061" y="7367129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3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0686061" y="7367129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108720" y="0"/>
                </a:moveTo>
                <a:lnTo>
                  <a:pt x="0" y="120096"/>
                </a:lnTo>
                <a:lnTo>
                  <a:pt x="173501" y="120096"/>
                </a:lnTo>
                <a:lnTo>
                  <a:pt x="282222" y="0"/>
                </a:lnTo>
                <a:lnTo>
                  <a:pt x="10872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0961935" y="7375549"/>
            <a:ext cx="15240" cy="391160"/>
          </a:xfrm>
          <a:custGeom>
            <a:avLst/>
            <a:gdLst/>
            <a:ahLst/>
            <a:cxnLst/>
            <a:rect l="l" t="t" r="r" b="b"/>
            <a:pathLst>
              <a:path w="15240" h="391159">
                <a:moveTo>
                  <a:pt x="12699" y="0"/>
                </a:moveTo>
                <a:lnTo>
                  <a:pt x="14957" y="390735"/>
                </a:lnTo>
                <a:lnTo>
                  <a:pt x="2257" y="390808"/>
                </a:lnTo>
                <a:lnTo>
                  <a:pt x="0" y="73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861895" y="7762152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59" h="125095">
                <a:moveTo>
                  <a:pt x="111179" y="8338"/>
                </a:moveTo>
                <a:lnTo>
                  <a:pt x="9579" y="125051"/>
                </a:lnTo>
                <a:lnTo>
                  <a:pt x="0" y="116713"/>
                </a:lnTo>
                <a:lnTo>
                  <a:pt x="101600" y="0"/>
                </a:lnTo>
                <a:lnTo>
                  <a:pt x="111179" y="8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0710520" y="7536278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2" y="0"/>
                </a:lnTo>
                <a:lnTo>
                  <a:pt x="118532" y="230042"/>
                </a:lnTo>
                <a:lnTo>
                  <a:pt x="0" y="23004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0710520" y="7536278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3" y="0"/>
                </a:lnTo>
                <a:lnTo>
                  <a:pt x="118533" y="230043"/>
                </a:lnTo>
                <a:lnTo>
                  <a:pt x="0" y="2300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727455" y="7646226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81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785100" y="6937791"/>
            <a:ext cx="475019" cy="4028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394700" y="7306091"/>
            <a:ext cx="957619" cy="4028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0174212" y="7484485"/>
            <a:ext cx="387672" cy="47841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013700" y="6493291"/>
            <a:ext cx="1251795" cy="61151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9539577" y="7211343"/>
            <a:ext cx="576113" cy="79925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1264900" y="746270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9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1420683" y="7018711"/>
            <a:ext cx="136525" cy="448309"/>
          </a:xfrm>
          <a:custGeom>
            <a:avLst/>
            <a:gdLst/>
            <a:ahLst/>
            <a:cxnLst/>
            <a:rect l="l" t="t" r="r" b="b"/>
            <a:pathLst>
              <a:path w="136525" h="448309">
                <a:moveTo>
                  <a:pt x="0" y="0"/>
                </a:moveTo>
                <a:lnTo>
                  <a:pt x="136052" y="0"/>
                </a:lnTo>
                <a:lnTo>
                  <a:pt x="136052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1272797" y="7145838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19" y="0"/>
                </a:lnTo>
                <a:lnTo>
                  <a:pt x="187319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1272797" y="7145838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20" y="0"/>
                </a:lnTo>
                <a:lnTo>
                  <a:pt x="187320" y="447790"/>
                </a:lnTo>
                <a:lnTo>
                  <a:pt x="0" y="4477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1264900" y="701491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9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1264900" y="701491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113939" y="0"/>
                </a:moveTo>
                <a:lnTo>
                  <a:pt x="0" y="134716"/>
                </a:lnTo>
                <a:lnTo>
                  <a:pt x="181829" y="134716"/>
                </a:lnTo>
                <a:lnTo>
                  <a:pt x="295768" y="0"/>
                </a:lnTo>
                <a:lnTo>
                  <a:pt x="11393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1560246" y="7024370"/>
            <a:ext cx="15240" cy="438784"/>
          </a:xfrm>
          <a:custGeom>
            <a:avLst/>
            <a:gdLst/>
            <a:ahLst/>
            <a:cxnLst/>
            <a:rect l="l" t="t" r="r" b="b"/>
            <a:pathLst>
              <a:path w="15240" h="438784">
                <a:moveTo>
                  <a:pt x="12699" y="0"/>
                </a:moveTo>
                <a:lnTo>
                  <a:pt x="14957" y="438303"/>
                </a:lnTo>
                <a:lnTo>
                  <a:pt x="2257" y="438368"/>
                </a:lnTo>
                <a:lnTo>
                  <a:pt x="0" y="65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1455191" y="7458698"/>
            <a:ext cx="116839" cy="139065"/>
          </a:xfrm>
          <a:custGeom>
            <a:avLst/>
            <a:gdLst/>
            <a:ahLst/>
            <a:cxnLst/>
            <a:rect l="l" t="t" r="r" b="b"/>
            <a:pathLst>
              <a:path w="116840" h="139065">
                <a:moveTo>
                  <a:pt x="116329" y="8013"/>
                </a:moveTo>
                <a:lnTo>
                  <a:pt x="9852" y="138935"/>
                </a:lnTo>
                <a:lnTo>
                  <a:pt x="0" y="130921"/>
                </a:lnTo>
                <a:lnTo>
                  <a:pt x="106477" y="0"/>
                </a:lnTo>
                <a:lnTo>
                  <a:pt x="116329" y="8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1296460" y="7204656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1296460" y="7204656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1314206" y="7282451"/>
            <a:ext cx="95250" cy="91440"/>
          </a:xfrm>
          <a:custGeom>
            <a:avLst/>
            <a:gdLst/>
            <a:ahLst/>
            <a:cxnLst/>
            <a:rect l="l" t="t" r="r" b="b"/>
            <a:pathLst>
              <a:path w="95250" h="91440">
                <a:moveTo>
                  <a:pt x="0" y="0"/>
                </a:moveTo>
                <a:lnTo>
                  <a:pt x="94645" y="0"/>
                </a:lnTo>
                <a:lnTo>
                  <a:pt x="94645" y="91075"/>
                </a:lnTo>
                <a:lnTo>
                  <a:pt x="0" y="91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0399324" y="3406986"/>
            <a:ext cx="176530" cy="124460"/>
          </a:xfrm>
          <a:custGeom>
            <a:avLst/>
            <a:gdLst/>
            <a:ahLst/>
            <a:cxnLst/>
            <a:rect l="l" t="t" r="r" b="b"/>
            <a:pathLst>
              <a:path w="176529" h="124460">
                <a:moveTo>
                  <a:pt x="0" y="124177"/>
                </a:moveTo>
                <a:lnTo>
                  <a:pt x="17610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0153226" y="3653083"/>
            <a:ext cx="2540" cy="117475"/>
          </a:xfrm>
          <a:custGeom>
            <a:avLst/>
            <a:gdLst/>
            <a:ahLst/>
            <a:cxnLst/>
            <a:rect l="l" t="t" r="r" b="b"/>
            <a:pathLst>
              <a:path w="2540" h="117475">
                <a:moveTo>
                  <a:pt x="0" y="0"/>
                </a:moveTo>
                <a:lnTo>
                  <a:pt x="2257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0397066" y="3506328"/>
            <a:ext cx="375285" cy="411480"/>
          </a:xfrm>
          <a:custGeom>
            <a:avLst/>
            <a:gdLst/>
            <a:ahLst/>
            <a:cxnLst/>
            <a:rect l="l" t="t" r="r" b="b"/>
            <a:pathLst>
              <a:path w="375284" h="411479">
                <a:moveTo>
                  <a:pt x="0" y="410915"/>
                </a:moveTo>
                <a:lnTo>
                  <a:pt x="374791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0916356" y="3505200"/>
            <a:ext cx="2540" cy="280035"/>
          </a:xfrm>
          <a:custGeom>
            <a:avLst/>
            <a:gdLst/>
            <a:ahLst/>
            <a:cxnLst/>
            <a:rect l="l" t="t" r="r" b="b"/>
            <a:pathLst>
              <a:path w="2540" h="280035">
                <a:moveTo>
                  <a:pt x="0" y="0"/>
                </a:moveTo>
                <a:lnTo>
                  <a:pt x="2257" y="27996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0424161" y="3939821"/>
            <a:ext cx="269240" cy="2540"/>
          </a:xfrm>
          <a:custGeom>
            <a:avLst/>
            <a:gdLst/>
            <a:ahLst/>
            <a:cxnLst/>
            <a:rect l="l" t="t" r="r" b="b"/>
            <a:pathLst>
              <a:path w="269240" h="2539">
                <a:moveTo>
                  <a:pt x="0" y="0"/>
                </a:moveTo>
                <a:lnTo>
                  <a:pt x="268685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999307" y="5172569"/>
            <a:ext cx="239395" cy="5080"/>
          </a:xfrm>
          <a:custGeom>
            <a:avLst/>
            <a:gdLst/>
            <a:ahLst/>
            <a:cxnLst/>
            <a:rect l="l" t="t" r="r" b="b"/>
            <a:pathLst>
              <a:path w="239395" h="5079">
                <a:moveTo>
                  <a:pt x="0" y="4515"/>
                </a:moveTo>
                <a:lnTo>
                  <a:pt x="239324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1013440" y="3077351"/>
            <a:ext cx="339090" cy="239395"/>
          </a:xfrm>
          <a:custGeom>
            <a:avLst/>
            <a:gdLst/>
            <a:ahLst/>
            <a:cxnLst/>
            <a:rect l="l" t="t" r="r" b="b"/>
            <a:pathLst>
              <a:path w="339090" h="239395">
                <a:moveTo>
                  <a:pt x="0" y="239324"/>
                </a:moveTo>
                <a:lnTo>
                  <a:pt x="33866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1212124" y="3926276"/>
            <a:ext cx="254000" cy="2540"/>
          </a:xfrm>
          <a:custGeom>
            <a:avLst/>
            <a:gdLst/>
            <a:ahLst/>
            <a:cxnLst/>
            <a:rect l="l" t="t" r="r" b="b"/>
            <a:pathLst>
              <a:path w="254000" h="2539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9997440" y="4034649"/>
            <a:ext cx="140335" cy="1002665"/>
          </a:xfrm>
          <a:custGeom>
            <a:avLst/>
            <a:gdLst/>
            <a:ahLst/>
            <a:cxnLst/>
            <a:rect l="l" t="t" r="r" b="b"/>
            <a:pathLst>
              <a:path w="140334" h="1002664">
                <a:moveTo>
                  <a:pt x="139981" y="0"/>
                </a:moveTo>
                <a:lnTo>
                  <a:pt x="0" y="1002453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0833099" y="4034649"/>
            <a:ext cx="158115" cy="1034415"/>
          </a:xfrm>
          <a:custGeom>
            <a:avLst/>
            <a:gdLst/>
            <a:ahLst/>
            <a:cxnLst/>
            <a:rect l="l" t="t" r="r" b="b"/>
            <a:pathLst>
              <a:path w="158115" h="1034414">
                <a:moveTo>
                  <a:pt x="158044" y="0"/>
                </a:moveTo>
                <a:lnTo>
                  <a:pt x="0" y="103406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9498325" y="6489700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351230" y="0"/>
                </a:moveTo>
                <a:lnTo>
                  <a:pt x="297144" y="1084"/>
                </a:lnTo>
                <a:lnTo>
                  <a:pt x="244088" y="4338"/>
                </a:lnTo>
                <a:lnTo>
                  <a:pt x="193089" y="9760"/>
                </a:lnTo>
                <a:lnTo>
                  <a:pt x="145176" y="17352"/>
                </a:lnTo>
                <a:lnTo>
                  <a:pt x="101379" y="27112"/>
                </a:lnTo>
                <a:lnTo>
                  <a:pt x="50689" y="43850"/>
                </a:lnTo>
                <a:lnTo>
                  <a:pt x="16896" y="62551"/>
                </a:lnTo>
                <a:lnTo>
                  <a:pt x="0" y="82432"/>
                </a:lnTo>
                <a:lnTo>
                  <a:pt x="0" y="102705"/>
                </a:lnTo>
                <a:lnTo>
                  <a:pt x="50689" y="141287"/>
                </a:lnTo>
                <a:lnTo>
                  <a:pt x="101379" y="158024"/>
                </a:lnTo>
                <a:lnTo>
                  <a:pt x="145176" y="167785"/>
                </a:lnTo>
                <a:lnTo>
                  <a:pt x="193089" y="175376"/>
                </a:lnTo>
                <a:lnTo>
                  <a:pt x="244088" y="180799"/>
                </a:lnTo>
                <a:lnTo>
                  <a:pt x="297144" y="184052"/>
                </a:lnTo>
                <a:lnTo>
                  <a:pt x="351230" y="185137"/>
                </a:lnTo>
                <a:lnTo>
                  <a:pt x="405315" y="184052"/>
                </a:lnTo>
                <a:lnTo>
                  <a:pt x="458372" y="180799"/>
                </a:lnTo>
                <a:lnTo>
                  <a:pt x="509371" y="175376"/>
                </a:lnTo>
                <a:lnTo>
                  <a:pt x="557283" y="167785"/>
                </a:lnTo>
                <a:lnTo>
                  <a:pt x="601080" y="158024"/>
                </a:lnTo>
                <a:lnTo>
                  <a:pt x="651770" y="141287"/>
                </a:lnTo>
                <a:lnTo>
                  <a:pt x="685563" y="122585"/>
                </a:lnTo>
                <a:lnTo>
                  <a:pt x="702460" y="102705"/>
                </a:lnTo>
                <a:lnTo>
                  <a:pt x="702460" y="82432"/>
                </a:lnTo>
                <a:lnTo>
                  <a:pt x="651770" y="43850"/>
                </a:lnTo>
                <a:lnTo>
                  <a:pt x="601080" y="27112"/>
                </a:lnTo>
                <a:lnTo>
                  <a:pt x="557283" y="17352"/>
                </a:lnTo>
                <a:lnTo>
                  <a:pt x="509371" y="9760"/>
                </a:lnTo>
                <a:lnTo>
                  <a:pt x="458372" y="4338"/>
                </a:lnTo>
                <a:lnTo>
                  <a:pt x="405315" y="108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9498324" y="6489700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601080" y="27112"/>
                </a:moveTo>
                <a:lnTo>
                  <a:pt x="651770" y="43850"/>
                </a:lnTo>
                <a:lnTo>
                  <a:pt x="685563" y="62551"/>
                </a:lnTo>
                <a:lnTo>
                  <a:pt x="702460" y="82432"/>
                </a:lnTo>
                <a:lnTo>
                  <a:pt x="702460" y="102705"/>
                </a:lnTo>
                <a:lnTo>
                  <a:pt x="651770" y="141287"/>
                </a:lnTo>
                <a:lnTo>
                  <a:pt x="601080" y="158024"/>
                </a:lnTo>
                <a:lnTo>
                  <a:pt x="557283" y="167785"/>
                </a:lnTo>
                <a:lnTo>
                  <a:pt x="509371" y="175377"/>
                </a:lnTo>
                <a:lnTo>
                  <a:pt x="458372" y="180799"/>
                </a:lnTo>
                <a:lnTo>
                  <a:pt x="405315" y="184053"/>
                </a:lnTo>
                <a:lnTo>
                  <a:pt x="351230" y="185137"/>
                </a:lnTo>
                <a:lnTo>
                  <a:pt x="297144" y="184053"/>
                </a:lnTo>
                <a:lnTo>
                  <a:pt x="244088" y="180799"/>
                </a:lnTo>
                <a:lnTo>
                  <a:pt x="193089" y="175377"/>
                </a:lnTo>
                <a:lnTo>
                  <a:pt x="145176" y="167785"/>
                </a:lnTo>
                <a:lnTo>
                  <a:pt x="101379" y="158024"/>
                </a:lnTo>
                <a:lnTo>
                  <a:pt x="50689" y="141287"/>
                </a:lnTo>
                <a:lnTo>
                  <a:pt x="16896" y="122585"/>
                </a:lnTo>
                <a:lnTo>
                  <a:pt x="0" y="102705"/>
                </a:lnTo>
                <a:lnTo>
                  <a:pt x="0" y="82432"/>
                </a:lnTo>
                <a:lnTo>
                  <a:pt x="50689" y="43850"/>
                </a:lnTo>
                <a:lnTo>
                  <a:pt x="101379" y="27112"/>
                </a:lnTo>
                <a:lnTo>
                  <a:pt x="145176" y="17352"/>
                </a:lnTo>
                <a:lnTo>
                  <a:pt x="193089" y="9760"/>
                </a:lnTo>
                <a:lnTo>
                  <a:pt x="244088" y="4338"/>
                </a:lnTo>
                <a:lnTo>
                  <a:pt x="297144" y="1084"/>
                </a:lnTo>
                <a:lnTo>
                  <a:pt x="351230" y="0"/>
                </a:lnTo>
                <a:lnTo>
                  <a:pt x="405315" y="1084"/>
                </a:lnTo>
                <a:lnTo>
                  <a:pt x="458372" y="4338"/>
                </a:lnTo>
                <a:lnTo>
                  <a:pt x="509371" y="9760"/>
                </a:lnTo>
                <a:lnTo>
                  <a:pt x="557283" y="17352"/>
                </a:lnTo>
                <a:lnTo>
                  <a:pt x="601080" y="2711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9489864" y="6468409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0196548" y="6468409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9496212" y="6468534"/>
            <a:ext cx="700405" cy="113030"/>
          </a:xfrm>
          <a:custGeom>
            <a:avLst/>
            <a:gdLst/>
            <a:ahLst/>
            <a:cxnLst/>
            <a:rect l="l" t="t" r="r" b="b"/>
            <a:pathLst>
              <a:path w="700404" h="113029">
                <a:moveTo>
                  <a:pt x="0" y="0"/>
                </a:moveTo>
                <a:lnTo>
                  <a:pt x="699910" y="0"/>
                </a:lnTo>
                <a:lnTo>
                  <a:pt x="699910" y="112887"/>
                </a:lnTo>
                <a:lnTo>
                  <a:pt x="0" y="112887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9491552" y="6335324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351230" y="0"/>
                </a:moveTo>
                <a:lnTo>
                  <a:pt x="297144" y="1264"/>
                </a:lnTo>
                <a:lnTo>
                  <a:pt x="244088" y="5058"/>
                </a:lnTo>
                <a:lnTo>
                  <a:pt x="193089" y="11382"/>
                </a:lnTo>
                <a:lnTo>
                  <a:pt x="145176" y="20235"/>
                </a:lnTo>
                <a:lnTo>
                  <a:pt x="101379" y="31618"/>
                </a:lnTo>
                <a:lnTo>
                  <a:pt x="50689" y="51136"/>
                </a:lnTo>
                <a:lnTo>
                  <a:pt x="16896" y="72945"/>
                </a:lnTo>
                <a:lnTo>
                  <a:pt x="0" y="96128"/>
                </a:lnTo>
                <a:lnTo>
                  <a:pt x="0" y="119770"/>
                </a:lnTo>
                <a:lnTo>
                  <a:pt x="50689" y="164763"/>
                </a:lnTo>
                <a:lnTo>
                  <a:pt x="101379" y="184282"/>
                </a:lnTo>
                <a:lnTo>
                  <a:pt x="145176" y="195664"/>
                </a:lnTo>
                <a:lnTo>
                  <a:pt x="193089" y="204517"/>
                </a:lnTo>
                <a:lnTo>
                  <a:pt x="244088" y="210840"/>
                </a:lnTo>
                <a:lnTo>
                  <a:pt x="297144" y="214634"/>
                </a:lnTo>
                <a:lnTo>
                  <a:pt x="351230" y="215899"/>
                </a:lnTo>
                <a:lnTo>
                  <a:pt x="405315" y="214634"/>
                </a:lnTo>
                <a:lnTo>
                  <a:pt x="458372" y="210840"/>
                </a:lnTo>
                <a:lnTo>
                  <a:pt x="509371" y="204517"/>
                </a:lnTo>
                <a:lnTo>
                  <a:pt x="557283" y="195664"/>
                </a:lnTo>
                <a:lnTo>
                  <a:pt x="601080" y="184282"/>
                </a:lnTo>
                <a:lnTo>
                  <a:pt x="651770" y="164763"/>
                </a:lnTo>
                <a:lnTo>
                  <a:pt x="685563" y="142954"/>
                </a:lnTo>
                <a:lnTo>
                  <a:pt x="702460" y="119770"/>
                </a:lnTo>
                <a:lnTo>
                  <a:pt x="702460" y="96128"/>
                </a:lnTo>
                <a:lnTo>
                  <a:pt x="651770" y="51136"/>
                </a:lnTo>
                <a:lnTo>
                  <a:pt x="601080" y="31618"/>
                </a:lnTo>
                <a:lnTo>
                  <a:pt x="557283" y="20235"/>
                </a:lnTo>
                <a:lnTo>
                  <a:pt x="509371" y="11382"/>
                </a:lnTo>
                <a:lnTo>
                  <a:pt x="458372" y="5058"/>
                </a:lnTo>
                <a:lnTo>
                  <a:pt x="405315" y="126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9491552" y="6335325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601080" y="31617"/>
                </a:moveTo>
                <a:lnTo>
                  <a:pt x="651770" y="51136"/>
                </a:lnTo>
                <a:lnTo>
                  <a:pt x="685563" y="72945"/>
                </a:lnTo>
                <a:lnTo>
                  <a:pt x="702460" y="96129"/>
                </a:lnTo>
                <a:lnTo>
                  <a:pt x="702460" y="119770"/>
                </a:lnTo>
                <a:lnTo>
                  <a:pt x="651770" y="164763"/>
                </a:lnTo>
                <a:lnTo>
                  <a:pt x="601080" y="184282"/>
                </a:lnTo>
                <a:lnTo>
                  <a:pt x="557283" y="195664"/>
                </a:lnTo>
                <a:lnTo>
                  <a:pt x="509371" y="204517"/>
                </a:lnTo>
                <a:lnTo>
                  <a:pt x="458372" y="210841"/>
                </a:lnTo>
                <a:lnTo>
                  <a:pt x="405315" y="214635"/>
                </a:lnTo>
                <a:lnTo>
                  <a:pt x="351230" y="215899"/>
                </a:lnTo>
                <a:lnTo>
                  <a:pt x="297144" y="214635"/>
                </a:lnTo>
                <a:lnTo>
                  <a:pt x="244088" y="210841"/>
                </a:lnTo>
                <a:lnTo>
                  <a:pt x="193089" y="204517"/>
                </a:lnTo>
                <a:lnTo>
                  <a:pt x="145176" y="195664"/>
                </a:lnTo>
                <a:lnTo>
                  <a:pt x="101379" y="184282"/>
                </a:lnTo>
                <a:lnTo>
                  <a:pt x="50689" y="164763"/>
                </a:lnTo>
                <a:lnTo>
                  <a:pt x="16896" y="142954"/>
                </a:lnTo>
                <a:lnTo>
                  <a:pt x="0" y="119770"/>
                </a:lnTo>
                <a:lnTo>
                  <a:pt x="0" y="96129"/>
                </a:lnTo>
                <a:lnTo>
                  <a:pt x="50689" y="51136"/>
                </a:lnTo>
                <a:lnTo>
                  <a:pt x="101379" y="31617"/>
                </a:lnTo>
                <a:lnTo>
                  <a:pt x="145176" y="20235"/>
                </a:lnTo>
                <a:lnTo>
                  <a:pt x="193089" y="11382"/>
                </a:lnTo>
                <a:lnTo>
                  <a:pt x="244088" y="5058"/>
                </a:lnTo>
                <a:lnTo>
                  <a:pt x="297144" y="1264"/>
                </a:lnTo>
                <a:lnTo>
                  <a:pt x="351230" y="0"/>
                </a:lnTo>
                <a:lnTo>
                  <a:pt x="405315" y="1264"/>
                </a:lnTo>
                <a:lnTo>
                  <a:pt x="458372" y="5058"/>
                </a:lnTo>
                <a:lnTo>
                  <a:pt x="509371" y="11382"/>
                </a:lnTo>
                <a:lnTo>
                  <a:pt x="557283" y="20235"/>
                </a:lnTo>
                <a:lnTo>
                  <a:pt x="601080" y="3161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9658513" y="6367783"/>
            <a:ext cx="352732" cy="15634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9842500" y="7213600"/>
            <a:ext cx="273191" cy="39059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9717899" y="7028461"/>
            <a:ext cx="419522" cy="57389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791591" y="5023556"/>
            <a:ext cx="273190" cy="39285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665579" y="4838700"/>
            <a:ext cx="419524" cy="58180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8147919" y="1687266"/>
            <a:ext cx="1028700" cy="1181100"/>
          </a:xfrm>
          <a:custGeom>
            <a:avLst/>
            <a:gdLst/>
            <a:ahLst/>
            <a:cxnLst/>
            <a:rect l="l" t="t" r="r" b="b"/>
            <a:pathLst>
              <a:path w="1028700" h="1181100">
                <a:moveTo>
                  <a:pt x="0" y="0"/>
                </a:moveTo>
                <a:lnTo>
                  <a:pt x="1028640" y="0"/>
                </a:lnTo>
                <a:lnTo>
                  <a:pt x="1028640" y="1180762"/>
                </a:lnTo>
                <a:lnTo>
                  <a:pt x="0" y="118076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8097212" y="1723485"/>
            <a:ext cx="1050925" cy="1223010"/>
          </a:xfrm>
          <a:custGeom>
            <a:avLst/>
            <a:gdLst/>
            <a:ahLst/>
            <a:cxnLst/>
            <a:rect l="l" t="t" r="r" b="b"/>
            <a:pathLst>
              <a:path w="1050925" h="1223010">
                <a:moveTo>
                  <a:pt x="0" y="0"/>
                </a:moveTo>
                <a:lnTo>
                  <a:pt x="1050371" y="0"/>
                </a:lnTo>
                <a:lnTo>
                  <a:pt x="1050371" y="1222414"/>
                </a:lnTo>
                <a:lnTo>
                  <a:pt x="0" y="12224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40" name="object 140"/>
          <p:cNvGraphicFramePr>
            <a:graphicFrameLocks noGrp="1"/>
          </p:cNvGraphicFramePr>
          <p:nvPr/>
        </p:nvGraphicFramePr>
        <p:xfrm>
          <a:off x="8090862" y="1717135"/>
          <a:ext cx="1069975" cy="1235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0290"/>
              </a:tblGrid>
              <a:tr h="268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400" spc="-5">
                          <a:latin typeface="Comic Sans MS"/>
                          <a:cs typeface="Comic Sans MS"/>
                        </a:rPr>
                        <a:t>application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257159">
                <a:tc>
                  <a:txBody>
                    <a:bodyPr/>
                    <a:lstStyle/>
                    <a:p>
                      <a:pPr algn="ctr" marR="5715">
                        <a:lnSpc>
                          <a:spcPts val="1600"/>
                        </a:lnSpc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transport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</a:tr>
              <a:tr h="210074">
                <a:tc>
                  <a:txBody>
                    <a:bodyPr/>
                    <a:lstStyle/>
                    <a:p>
                      <a:pPr algn="ctr" marR="5080">
                        <a:lnSpc>
                          <a:spcPts val="1475"/>
                        </a:lnSpc>
                      </a:pPr>
                      <a:r>
                        <a:rPr dirty="0" sz="1400" spc="-5">
                          <a:latin typeface="Comic Sans MS"/>
                          <a:cs typeface="Comic Sans MS"/>
                        </a:rPr>
                        <a:t>network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2791">
                <a:tc>
                  <a:txBody>
                    <a:bodyPr/>
                    <a:lstStyle/>
                    <a:p>
                      <a:pPr algn="ctr" marL="1270">
                        <a:lnSpc>
                          <a:spcPts val="1535"/>
                        </a:lnSpc>
                        <a:spcBef>
                          <a:spcPts val="4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data</a:t>
                      </a:r>
                      <a:r>
                        <a:rPr dirty="0" sz="1400" spc="-3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400" spc="-5">
                          <a:latin typeface="Comic Sans MS"/>
                          <a:cs typeface="Comic Sans MS"/>
                        </a:rPr>
                        <a:t>link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43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physical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1" name="object 141"/>
          <p:cNvSpPr/>
          <p:nvPr/>
        </p:nvSpPr>
        <p:spPr>
          <a:xfrm>
            <a:off x="7628771" y="1701754"/>
            <a:ext cx="461801" cy="143429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628771" y="1701754"/>
            <a:ext cx="462280" cy="1434465"/>
          </a:xfrm>
          <a:custGeom>
            <a:avLst/>
            <a:gdLst/>
            <a:ahLst/>
            <a:cxnLst/>
            <a:rect l="l" t="t" r="r" b="b"/>
            <a:pathLst>
              <a:path w="462279" h="1434464">
                <a:moveTo>
                  <a:pt x="0" y="1434299"/>
                </a:moveTo>
                <a:lnTo>
                  <a:pt x="461801" y="0"/>
                </a:lnTo>
                <a:lnTo>
                  <a:pt x="461801" y="1243542"/>
                </a:lnTo>
                <a:lnTo>
                  <a:pt x="0" y="1434299"/>
                </a:lnTo>
                <a:close/>
              </a:path>
            </a:pathLst>
          </a:custGeom>
          <a:ln w="127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1789331" y="5821205"/>
            <a:ext cx="1054735" cy="1210945"/>
          </a:xfrm>
          <a:custGeom>
            <a:avLst/>
            <a:gdLst/>
            <a:ahLst/>
            <a:cxnLst/>
            <a:rect l="l" t="t" r="r" b="b"/>
            <a:pathLst>
              <a:path w="1054734" h="1210945">
                <a:moveTo>
                  <a:pt x="0" y="0"/>
                </a:moveTo>
                <a:lnTo>
                  <a:pt x="1054547" y="0"/>
                </a:lnTo>
                <a:lnTo>
                  <a:pt x="1054547" y="1210506"/>
                </a:lnTo>
                <a:lnTo>
                  <a:pt x="0" y="1210506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1737346" y="5858335"/>
            <a:ext cx="1076960" cy="1253490"/>
          </a:xfrm>
          <a:custGeom>
            <a:avLst/>
            <a:gdLst/>
            <a:ahLst/>
            <a:cxnLst/>
            <a:rect l="l" t="t" r="r" b="b"/>
            <a:pathLst>
              <a:path w="1076959" h="1253490">
                <a:moveTo>
                  <a:pt x="0" y="0"/>
                </a:moveTo>
                <a:lnTo>
                  <a:pt x="1076826" y="0"/>
                </a:lnTo>
                <a:lnTo>
                  <a:pt x="1076826" y="1253210"/>
                </a:lnTo>
                <a:lnTo>
                  <a:pt x="0" y="12532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45" name="object 145"/>
          <p:cNvGraphicFramePr>
            <a:graphicFrameLocks noGrp="1"/>
          </p:cNvGraphicFramePr>
          <p:nvPr/>
        </p:nvGraphicFramePr>
        <p:xfrm>
          <a:off x="11730996" y="5851985"/>
          <a:ext cx="1096010" cy="1266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6960"/>
              </a:tblGrid>
              <a:tr h="278800">
                <a:tc>
                  <a:txBody>
                    <a:bodyPr/>
                    <a:lstStyle/>
                    <a:p>
                      <a:pPr algn="ctr" marR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omic Sans MS"/>
                          <a:cs typeface="Comic Sans MS"/>
                        </a:rPr>
                        <a:t>application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259615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transport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</a:tr>
              <a:tr h="217533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400" spc="-5">
                          <a:latin typeface="Comic Sans MS"/>
                          <a:cs typeface="Comic Sans MS"/>
                        </a:rPr>
                        <a:t>network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3199">
                <a:tc>
                  <a:txBody>
                    <a:bodyPr/>
                    <a:lstStyle/>
                    <a:p>
                      <a:pPr algn="ctr" marR="7620">
                        <a:lnSpc>
                          <a:spcPts val="1580"/>
                        </a:lnSpc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data</a:t>
                      </a:r>
                      <a:r>
                        <a:rPr dirty="0" sz="1400" spc="-25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400" spc="-5">
                          <a:latin typeface="Comic Sans MS"/>
                          <a:cs typeface="Comic Sans MS"/>
                        </a:rPr>
                        <a:t>link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4060"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physical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6" name="object 146"/>
          <p:cNvSpPr/>
          <p:nvPr/>
        </p:nvSpPr>
        <p:spPr>
          <a:xfrm>
            <a:off x="11257102" y="5830796"/>
            <a:ext cx="473434" cy="147043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1257103" y="5830796"/>
            <a:ext cx="473709" cy="1470660"/>
          </a:xfrm>
          <a:custGeom>
            <a:avLst/>
            <a:gdLst/>
            <a:ahLst/>
            <a:cxnLst/>
            <a:rect l="l" t="t" r="r" b="b"/>
            <a:pathLst>
              <a:path w="473709" h="1470659">
                <a:moveTo>
                  <a:pt x="0" y="1470432"/>
                </a:moveTo>
                <a:lnTo>
                  <a:pt x="473434" y="0"/>
                </a:lnTo>
                <a:lnTo>
                  <a:pt x="473434" y="1274870"/>
                </a:lnTo>
                <a:lnTo>
                  <a:pt x="0" y="1470432"/>
                </a:lnTo>
                <a:close/>
              </a:path>
            </a:pathLst>
          </a:custGeom>
          <a:ln w="12699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9409807" y="2289039"/>
            <a:ext cx="3138170" cy="3526154"/>
          </a:xfrm>
          <a:custGeom>
            <a:avLst/>
            <a:gdLst/>
            <a:ahLst/>
            <a:cxnLst/>
            <a:rect l="l" t="t" r="r" b="b"/>
            <a:pathLst>
              <a:path w="3138170" h="3526154">
                <a:moveTo>
                  <a:pt x="296490" y="0"/>
                </a:moveTo>
                <a:lnTo>
                  <a:pt x="0" y="257735"/>
                </a:lnTo>
                <a:lnTo>
                  <a:pt x="2841194" y="3526156"/>
                </a:lnTo>
                <a:lnTo>
                  <a:pt x="3137684" y="3268421"/>
                </a:lnTo>
                <a:lnTo>
                  <a:pt x="29649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 txBox="1"/>
          <p:nvPr/>
        </p:nvSpPr>
        <p:spPr>
          <a:xfrm rot="2940000">
            <a:off x="9379073" y="3983247"/>
            <a:ext cx="3291021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0"/>
              </a:lnSpc>
            </a:pP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logical end-end 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ransport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9226833" y="2008902"/>
            <a:ext cx="642620" cy="683260"/>
          </a:xfrm>
          <a:custGeom>
            <a:avLst/>
            <a:gdLst/>
            <a:ahLst/>
            <a:cxnLst/>
            <a:rect l="l" t="t" r="r" b="b"/>
            <a:pathLst>
              <a:path w="642620" h="683260">
                <a:moveTo>
                  <a:pt x="14207" y="0"/>
                </a:moveTo>
                <a:lnTo>
                  <a:pt x="4509" y="2484"/>
                </a:lnTo>
                <a:lnTo>
                  <a:pt x="0" y="11836"/>
                </a:lnTo>
                <a:lnTo>
                  <a:pt x="1307" y="26425"/>
                </a:lnTo>
                <a:lnTo>
                  <a:pt x="7648" y="46078"/>
                </a:lnTo>
                <a:lnTo>
                  <a:pt x="18240" y="70620"/>
                </a:lnTo>
                <a:lnTo>
                  <a:pt x="32299" y="99879"/>
                </a:lnTo>
                <a:lnTo>
                  <a:pt x="49042" y="133679"/>
                </a:lnTo>
                <a:lnTo>
                  <a:pt x="67687" y="171848"/>
                </a:lnTo>
                <a:lnTo>
                  <a:pt x="87451" y="214211"/>
                </a:lnTo>
                <a:lnTo>
                  <a:pt x="107549" y="260594"/>
                </a:lnTo>
                <a:lnTo>
                  <a:pt x="127201" y="310825"/>
                </a:lnTo>
                <a:lnTo>
                  <a:pt x="145621" y="364728"/>
                </a:lnTo>
                <a:lnTo>
                  <a:pt x="162028" y="422130"/>
                </a:lnTo>
                <a:lnTo>
                  <a:pt x="175637" y="482858"/>
                </a:lnTo>
                <a:lnTo>
                  <a:pt x="185667" y="546737"/>
                </a:lnTo>
                <a:lnTo>
                  <a:pt x="191334" y="613593"/>
                </a:lnTo>
                <a:lnTo>
                  <a:pt x="191855" y="683254"/>
                </a:lnTo>
                <a:lnTo>
                  <a:pt x="642341" y="291653"/>
                </a:lnTo>
                <a:lnTo>
                  <a:pt x="569263" y="277195"/>
                </a:lnTo>
                <a:lnTo>
                  <a:pt x="500226" y="258252"/>
                </a:lnTo>
                <a:lnTo>
                  <a:pt x="435305" y="235698"/>
                </a:lnTo>
                <a:lnTo>
                  <a:pt x="374574" y="210411"/>
                </a:lnTo>
                <a:lnTo>
                  <a:pt x="318110" y="183267"/>
                </a:lnTo>
                <a:lnTo>
                  <a:pt x="265985" y="155142"/>
                </a:lnTo>
                <a:lnTo>
                  <a:pt x="218275" y="126913"/>
                </a:lnTo>
                <a:lnTo>
                  <a:pt x="175055" y="99456"/>
                </a:lnTo>
                <a:lnTo>
                  <a:pt x="136400" y="73647"/>
                </a:lnTo>
                <a:lnTo>
                  <a:pt x="73082" y="30479"/>
                </a:lnTo>
                <a:lnTo>
                  <a:pt x="48568" y="14874"/>
                </a:lnTo>
                <a:lnTo>
                  <a:pt x="28918" y="4421"/>
                </a:lnTo>
                <a:lnTo>
                  <a:pt x="1420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2096743" y="5411275"/>
            <a:ext cx="652145" cy="675640"/>
          </a:xfrm>
          <a:custGeom>
            <a:avLst/>
            <a:gdLst/>
            <a:ahLst/>
            <a:cxnLst/>
            <a:rect l="l" t="t" r="r" b="b"/>
            <a:pathLst>
              <a:path w="652145" h="675639">
                <a:moveTo>
                  <a:pt x="450486" y="0"/>
                </a:moveTo>
                <a:lnTo>
                  <a:pt x="0" y="391600"/>
                </a:lnTo>
                <a:lnTo>
                  <a:pt x="68909" y="401811"/>
                </a:lnTo>
                <a:lnTo>
                  <a:pt x="134326" y="416727"/>
                </a:lnTo>
                <a:lnTo>
                  <a:pt x="196188" y="435550"/>
                </a:lnTo>
                <a:lnTo>
                  <a:pt x="254430" y="457479"/>
                </a:lnTo>
                <a:lnTo>
                  <a:pt x="308991" y="481715"/>
                </a:lnTo>
                <a:lnTo>
                  <a:pt x="359806" y="507458"/>
                </a:lnTo>
                <a:lnTo>
                  <a:pt x="406813" y="533909"/>
                </a:lnTo>
                <a:lnTo>
                  <a:pt x="449948" y="560267"/>
                </a:lnTo>
                <a:lnTo>
                  <a:pt x="489148" y="585734"/>
                </a:lnTo>
                <a:lnTo>
                  <a:pt x="555492" y="630795"/>
                </a:lnTo>
                <a:lnTo>
                  <a:pt x="582510" y="648789"/>
                </a:lnTo>
                <a:lnTo>
                  <a:pt x="605340" y="662693"/>
                </a:lnTo>
                <a:lnTo>
                  <a:pt x="623919" y="671708"/>
                </a:lnTo>
                <a:lnTo>
                  <a:pt x="638185" y="675033"/>
                </a:lnTo>
                <a:lnTo>
                  <a:pt x="648074" y="671869"/>
                </a:lnTo>
                <a:lnTo>
                  <a:pt x="651883" y="662611"/>
                </a:lnTo>
                <a:lnTo>
                  <a:pt x="649551" y="647427"/>
                </a:lnTo>
                <a:lnTo>
                  <a:pt x="641934" y="626514"/>
                </a:lnTo>
                <a:lnTo>
                  <a:pt x="629891" y="600067"/>
                </a:lnTo>
                <a:lnTo>
                  <a:pt x="614279" y="568283"/>
                </a:lnTo>
                <a:lnTo>
                  <a:pt x="595956" y="531357"/>
                </a:lnTo>
                <a:lnTo>
                  <a:pt x="575778" y="489486"/>
                </a:lnTo>
                <a:lnTo>
                  <a:pt x="554603" y="442865"/>
                </a:lnTo>
                <a:lnTo>
                  <a:pt x="533255" y="391600"/>
                </a:lnTo>
                <a:lnTo>
                  <a:pt x="512692" y="336160"/>
                </a:lnTo>
                <a:lnTo>
                  <a:pt x="493671" y="276467"/>
                </a:lnTo>
                <a:lnTo>
                  <a:pt x="477082" y="212808"/>
                </a:lnTo>
                <a:lnTo>
                  <a:pt x="463783" y="145380"/>
                </a:lnTo>
                <a:lnTo>
                  <a:pt x="454632" y="74378"/>
                </a:lnTo>
                <a:lnTo>
                  <a:pt x="45048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 txBox="1"/>
          <p:nvPr/>
        </p:nvSpPr>
        <p:spPr>
          <a:xfrm>
            <a:off x="12269330" y="9231226"/>
            <a:ext cx="206375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600">
                <a:latin typeface="Arial"/>
                <a:cs typeface="Arial"/>
              </a:rPr>
              <a:t>3-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10344212" y="9271588"/>
            <a:ext cx="1464310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600" spc="-10">
                <a:latin typeface="Arial"/>
                <a:cs typeface="Arial"/>
              </a:rPr>
              <a:t>Transport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Transport services </a:t>
            </a:r>
            <a:r>
              <a:rPr dirty="0"/>
              <a:t>and</a:t>
            </a:r>
            <a:r>
              <a:rPr dirty="0" spc="-5"/>
              <a:t> protocols</a:t>
            </a:r>
          </a:p>
        </p:txBody>
      </p:sp>
      <p:sp>
        <p:nvSpPr>
          <p:cNvPr id="3" name="object 3"/>
          <p:cNvSpPr/>
          <p:nvPr/>
        </p:nvSpPr>
        <p:spPr>
          <a:xfrm>
            <a:off x="540399" y="1517818"/>
            <a:ext cx="10939780" cy="0"/>
          </a:xfrm>
          <a:custGeom>
            <a:avLst/>
            <a:gdLst/>
            <a:ahLst/>
            <a:cxnLst/>
            <a:rect l="l" t="t" r="r" b="b"/>
            <a:pathLst>
              <a:path w="10939780" h="0">
                <a:moveTo>
                  <a:pt x="0" y="0"/>
                </a:moveTo>
                <a:lnTo>
                  <a:pt x="10939561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0309" y="1518919"/>
            <a:ext cx="4965700" cy="4737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0680" marR="30480" indent="-323215">
              <a:lnSpc>
                <a:spcPct val="116100"/>
              </a:lnSpc>
              <a:spcBef>
                <a:spcPts val="100"/>
              </a:spcBef>
            </a:pPr>
            <a:r>
              <a:rPr dirty="0" baseline="11904" sz="3150" spc="-442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baseline="11904" sz="3150" spc="-442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provide </a:t>
            </a:r>
            <a:r>
              <a:rPr dirty="0" sz="2800" spc="-5">
                <a:solidFill>
                  <a:srgbClr val="FF2600"/>
                </a:solidFill>
                <a:latin typeface="Comic Sans MS"/>
                <a:cs typeface="Comic Sans MS"/>
              </a:rPr>
              <a:t>logical  communication </a:t>
            </a:r>
            <a:r>
              <a:rPr dirty="0" sz="2800" spc="-5">
                <a:latin typeface="Comic Sans MS"/>
                <a:cs typeface="Comic Sans MS"/>
              </a:rPr>
              <a:t>between </a:t>
            </a:r>
            <a:r>
              <a:rPr dirty="0" sz="2800">
                <a:latin typeface="Comic Sans MS"/>
                <a:cs typeface="Comic Sans MS"/>
              </a:rPr>
              <a:t>app  processes </a:t>
            </a:r>
            <a:r>
              <a:rPr dirty="0" sz="2800" spc="-5">
                <a:latin typeface="Comic Sans MS"/>
                <a:cs typeface="Comic Sans MS"/>
              </a:rPr>
              <a:t>running </a:t>
            </a:r>
            <a:r>
              <a:rPr dirty="0" sz="2800">
                <a:latin typeface="Comic Sans MS"/>
                <a:cs typeface="Comic Sans MS"/>
              </a:rPr>
              <a:t>on  </a:t>
            </a:r>
            <a:r>
              <a:rPr dirty="0" sz="2800" spc="-5">
                <a:latin typeface="Comic Sans MS"/>
                <a:cs typeface="Comic Sans MS"/>
              </a:rPr>
              <a:t>different</a:t>
            </a:r>
            <a:r>
              <a:rPr dirty="0" sz="2800" spc="-10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hosts</a:t>
            </a:r>
            <a:endParaRPr sz="2800">
              <a:latin typeface="Comic Sans MS"/>
              <a:cs typeface="Comic Sans MS"/>
            </a:endParaRPr>
          </a:p>
          <a:p>
            <a:pPr marL="271780" marR="400050" indent="-234315">
              <a:lnSpc>
                <a:spcPct val="116100"/>
              </a:lnSpc>
              <a:spcBef>
                <a:spcPts val="1095"/>
              </a:spcBef>
            </a:pPr>
            <a:r>
              <a:rPr dirty="0" baseline="11904" sz="3150" spc="-52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sz="2800" spc="-35">
                <a:latin typeface="Comic Sans MS"/>
                <a:cs typeface="Comic Sans MS"/>
              </a:rPr>
              <a:t>transport </a:t>
            </a:r>
            <a:r>
              <a:rPr dirty="0" sz="2800" spc="-5">
                <a:latin typeface="Comic Sans MS"/>
                <a:cs typeface="Comic Sans MS"/>
              </a:rPr>
              <a:t>protocols run </a:t>
            </a:r>
            <a:r>
              <a:rPr dirty="0" sz="2800">
                <a:latin typeface="Comic Sans MS"/>
                <a:cs typeface="Comic Sans MS"/>
              </a:rPr>
              <a:t>in  end</a:t>
            </a:r>
            <a:r>
              <a:rPr dirty="0" sz="2800" spc="-5">
                <a:latin typeface="Comic Sans MS"/>
                <a:cs typeface="Comic Sans MS"/>
              </a:rPr>
              <a:t> </a:t>
            </a:r>
            <a:r>
              <a:rPr dirty="0" sz="2800">
                <a:latin typeface="Comic Sans MS"/>
                <a:cs typeface="Comic Sans MS"/>
              </a:rPr>
              <a:t>systems</a:t>
            </a:r>
            <a:endParaRPr sz="2800">
              <a:latin typeface="Comic Sans MS"/>
              <a:cs typeface="Comic Sans MS"/>
            </a:endParaRPr>
          </a:p>
          <a:p>
            <a:pPr marL="767080" marR="127635" indent="-272415">
              <a:lnSpc>
                <a:spcPct val="116100"/>
              </a:lnSpc>
              <a:spcBef>
                <a:spcPts val="900"/>
              </a:spcBef>
              <a:tabLst>
                <a:tab pos="2526665" algn="l"/>
              </a:tabLst>
            </a:pPr>
            <a:r>
              <a:rPr dirty="0" baseline="2976" sz="4200" spc="-2887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dirty="0" baseline="2976" sz="4200" spc="225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send </a:t>
            </a:r>
            <a:r>
              <a:rPr dirty="0" sz="2800">
                <a:latin typeface="Comic Sans MS"/>
                <a:cs typeface="Comic Sans MS"/>
              </a:rPr>
              <a:t>side: </a:t>
            </a:r>
            <a:r>
              <a:rPr dirty="0" sz="2800" spc="-5">
                <a:latin typeface="Comic Sans MS"/>
                <a:cs typeface="Comic Sans MS"/>
              </a:rPr>
              <a:t>breaks app  </a:t>
            </a:r>
            <a:r>
              <a:rPr dirty="0" sz="2800">
                <a:latin typeface="Comic Sans MS"/>
                <a:cs typeface="Comic Sans MS"/>
              </a:rPr>
              <a:t>messages </a:t>
            </a:r>
            <a:r>
              <a:rPr dirty="0" sz="2800" spc="-5">
                <a:latin typeface="Comic Sans MS"/>
                <a:cs typeface="Comic Sans MS"/>
              </a:rPr>
              <a:t>into</a:t>
            </a:r>
            <a:r>
              <a:rPr dirty="0" sz="2800" spc="-60"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FF2600"/>
                </a:solidFill>
                <a:latin typeface="Comic Sans MS"/>
                <a:cs typeface="Comic Sans MS"/>
              </a:rPr>
              <a:t>segments</a:t>
            </a:r>
            <a:r>
              <a:rPr dirty="0" sz="2800" spc="-5">
                <a:latin typeface="Comic Sans MS"/>
                <a:cs typeface="Comic Sans MS"/>
              </a:rPr>
              <a:t>,  passes</a:t>
            </a:r>
            <a:r>
              <a:rPr dirty="0" sz="2800">
                <a:latin typeface="Comic Sans MS"/>
                <a:cs typeface="Comic Sans MS"/>
              </a:rPr>
              <a:t> to	</a:t>
            </a:r>
            <a:r>
              <a:rPr dirty="0" sz="2800" spc="-5">
                <a:latin typeface="Comic Sans MS"/>
                <a:cs typeface="Comic Sans MS"/>
              </a:rPr>
              <a:t>network</a:t>
            </a:r>
            <a:r>
              <a:rPr dirty="0" sz="2800" spc="-45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layer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2909" y="6398082"/>
            <a:ext cx="1885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925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7200" y="6357620"/>
            <a:ext cx="4087495" cy="1511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800" spc="-5">
                <a:latin typeface="Comic Sans MS"/>
                <a:cs typeface="Comic Sans MS"/>
              </a:rPr>
              <a:t>rcv side: reassembles  segments into</a:t>
            </a:r>
            <a:r>
              <a:rPr dirty="0" sz="2800" spc="-55">
                <a:latin typeface="Comic Sans MS"/>
                <a:cs typeface="Comic Sans MS"/>
              </a:rPr>
              <a:t> </a:t>
            </a:r>
            <a:r>
              <a:rPr dirty="0" sz="2800">
                <a:latin typeface="Comic Sans MS"/>
                <a:cs typeface="Comic Sans MS"/>
              </a:rPr>
              <a:t>messages,  passes to app</a:t>
            </a:r>
            <a:r>
              <a:rPr dirty="0" sz="2800" spc="-35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layer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95554" y="4915376"/>
            <a:ext cx="1808480" cy="910590"/>
          </a:xfrm>
          <a:custGeom>
            <a:avLst/>
            <a:gdLst/>
            <a:ahLst/>
            <a:cxnLst/>
            <a:rect l="l" t="t" r="r" b="b"/>
            <a:pathLst>
              <a:path w="1808479" h="910589">
                <a:moveTo>
                  <a:pt x="472827" y="20528"/>
                </a:moveTo>
                <a:lnTo>
                  <a:pt x="415356" y="21386"/>
                </a:lnTo>
                <a:lnTo>
                  <a:pt x="361356" y="24260"/>
                </a:lnTo>
                <a:lnTo>
                  <a:pt x="312618" y="29597"/>
                </a:lnTo>
                <a:lnTo>
                  <a:pt x="270932" y="37844"/>
                </a:lnTo>
                <a:lnTo>
                  <a:pt x="213270" y="56235"/>
                </a:lnTo>
                <a:lnTo>
                  <a:pt x="159360" y="79919"/>
                </a:lnTo>
                <a:lnTo>
                  <a:pt x="110743" y="108105"/>
                </a:lnTo>
                <a:lnTo>
                  <a:pt x="68957" y="140003"/>
                </a:lnTo>
                <a:lnTo>
                  <a:pt x="35545" y="174825"/>
                </a:lnTo>
                <a:lnTo>
                  <a:pt x="12046" y="211778"/>
                </a:lnTo>
                <a:lnTo>
                  <a:pt x="0" y="250075"/>
                </a:lnTo>
                <a:lnTo>
                  <a:pt x="8" y="286380"/>
                </a:lnTo>
                <a:lnTo>
                  <a:pt x="9383" y="326734"/>
                </a:lnTo>
                <a:lnTo>
                  <a:pt x="26907" y="369892"/>
                </a:lnTo>
                <a:lnTo>
                  <a:pt x="51364" y="414611"/>
                </a:lnTo>
                <a:lnTo>
                  <a:pt x="81535" y="459647"/>
                </a:lnTo>
                <a:lnTo>
                  <a:pt x="116204" y="503758"/>
                </a:lnTo>
                <a:lnTo>
                  <a:pt x="154154" y="545698"/>
                </a:lnTo>
                <a:lnTo>
                  <a:pt x="194169" y="584226"/>
                </a:lnTo>
                <a:lnTo>
                  <a:pt x="228575" y="613309"/>
                </a:lnTo>
                <a:lnTo>
                  <a:pt x="266489" y="642134"/>
                </a:lnTo>
                <a:lnTo>
                  <a:pt x="307493" y="670444"/>
                </a:lnTo>
                <a:lnTo>
                  <a:pt x="351165" y="697982"/>
                </a:lnTo>
                <a:lnTo>
                  <a:pt x="397086" y="724491"/>
                </a:lnTo>
                <a:lnTo>
                  <a:pt x="444836" y="749713"/>
                </a:lnTo>
                <a:lnTo>
                  <a:pt x="493994" y="773390"/>
                </a:lnTo>
                <a:lnTo>
                  <a:pt x="544142" y="795265"/>
                </a:lnTo>
                <a:lnTo>
                  <a:pt x="594858" y="815082"/>
                </a:lnTo>
                <a:lnTo>
                  <a:pt x="645723" y="832582"/>
                </a:lnTo>
                <a:lnTo>
                  <a:pt x="693471" y="846936"/>
                </a:lnTo>
                <a:lnTo>
                  <a:pt x="743895" y="860313"/>
                </a:lnTo>
                <a:lnTo>
                  <a:pt x="796315" y="872519"/>
                </a:lnTo>
                <a:lnTo>
                  <a:pt x="850047" y="883362"/>
                </a:lnTo>
                <a:lnTo>
                  <a:pt x="904410" y="892647"/>
                </a:lnTo>
                <a:lnTo>
                  <a:pt x="958722" y="900182"/>
                </a:lnTo>
                <a:lnTo>
                  <a:pt x="1012301" y="905773"/>
                </a:lnTo>
                <a:lnTo>
                  <a:pt x="1064466" y="909227"/>
                </a:lnTo>
                <a:lnTo>
                  <a:pt x="1114534" y="910350"/>
                </a:lnTo>
                <a:lnTo>
                  <a:pt x="1161823" y="908949"/>
                </a:lnTo>
                <a:lnTo>
                  <a:pt x="1205652" y="904830"/>
                </a:lnTo>
                <a:lnTo>
                  <a:pt x="1261449" y="894450"/>
                </a:lnTo>
                <a:lnTo>
                  <a:pt x="1313779" y="878937"/>
                </a:lnTo>
                <a:lnTo>
                  <a:pt x="1362775" y="858872"/>
                </a:lnTo>
                <a:lnTo>
                  <a:pt x="1408570" y="834839"/>
                </a:lnTo>
                <a:lnTo>
                  <a:pt x="1451296" y="807420"/>
                </a:lnTo>
                <a:lnTo>
                  <a:pt x="1491085" y="777196"/>
                </a:lnTo>
                <a:lnTo>
                  <a:pt x="1528070" y="744749"/>
                </a:lnTo>
                <a:lnTo>
                  <a:pt x="1562381" y="710662"/>
                </a:lnTo>
                <a:lnTo>
                  <a:pt x="1593748" y="673285"/>
                </a:lnTo>
                <a:lnTo>
                  <a:pt x="1621965" y="631358"/>
                </a:lnTo>
                <a:lnTo>
                  <a:pt x="1647273" y="586043"/>
                </a:lnTo>
                <a:lnTo>
                  <a:pt x="1669908" y="538506"/>
                </a:lnTo>
                <a:lnTo>
                  <a:pt x="1690109" y="489911"/>
                </a:lnTo>
                <a:lnTo>
                  <a:pt x="1708114" y="441422"/>
                </a:lnTo>
                <a:lnTo>
                  <a:pt x="1724161" y="394202"/>
                </a:lnTo>
                <a:lnTo>
                  <a:pt x="1738489" y="349417"/>
                </a:lnTo>
                <a:lnTo>
                  <a:pt x="1753746" y="304037"/>
                </a:lnTo>
                <a:lnTo>
                  <a:pt x="1770803" y="255614"/>
                </a:lnTo>
                <a:lnTo>
                  <a:pt x="1787224" y="206185"/>
                </a:lnTo>
                <a:lnTo>
                  <a:pt x="1800577" y="157788"/>
                </a:lnTo>
                <a:lnTo>
                  <a:pt x="1808426" y="112461"/>
                </a:lnTo>
                <a:lnTo>
                  <a:pt x="1808338" y="72240"/>
                </a:lnTo>
                <a:lnTo>
                  <a:pt x="1801745" y="51391"/>
                </a:lnTo>
                <a:lnTo>
                  <a:pt x="1250809" y="51391"/>
                </a:lnTo>
                <a:lnTo>
                  <a:pt x="1191127" y="51356"/>
                </a:lnTo>
                <a:lnTo>
                  <a:pt x="1131499" y="49838"/>
                </a:lnTo>
                <a:lnTo>
                  <a:pt x="1073246" y="47263"/>
                </a:lnTo>
                <a:lnTo>
                  <a:pt x="880453" y="34845"/>
                </a:lnTo>
                <a:lnTo>
                  <a:pt x="848923" y="33328"/>
                </a:lnTo>
                <a:lnTo>
                  <a:pt x="821830" y="33328"/>
                </a:lnTo>
                <a:lnTo>
                  <a:pt x="790222" y="32619"/>
                </a:lnTo>
                <a:lnTo>
                  <a:pt x="591015" y="23065"/>
                </a:lnTo>
                <a:lnTo>
                  <a:pt x="531977" y="21237"/>
                </a:lnTo>
                <a:lnTo>
                  <a:pt x="472827" y="20528"/>
                </a:lnTo>
                <a:close/>
              </a:path>
              <a:path w="1808479" h="910589">
                <a:moveTo>
                  <a:pt x="1669455" y="0"/>
                </a:moveTo>
                <a:lnTo>
                  <a:pt x="1621185" y="3609"/>
                </a:lnTo>
                <a:lnTo>
                  <a:pt x="1568783" y="9957"/>
                </a:lnTo>
                <a:lnTo>
                  <a:pt x="1513735" y="18075"/>
                </a:lnTo>
                <a:lnTo>
                  <a:pt x="1401643" y="35758"/>
                </a:lnTo>
                <a:lnTo>
                  <a:pt x="1347572" y="43388"/>
                </a:lnTo>
                <a:lnTo>
                  <a:pt x="1296799" y="48921"/>
                </a:lnTo>
                <a:lnTo>
                  <a:pt x="1250809" y="51391"/>
                </a:lnTo>
                <a:lnTo>
                  <a:pt x="1801745" y="51391"/>
                </a:lnTo>
                <a:lnTo>
                  <a:pt x="1797878" y="39162"/>
                </a:lnTo>
                <a:lnTo>
                  <a:pt x="1774612" y="15266"/>
                </a:lnTo>
                <a:lnTo>
                  <a:pt x="1747655" y="4861"/>
                </a:lnTo>
                <a:lnTo>
                  <a:pt x="1712107" y="94"/>
                </a:lnTo>
                <a:lnTo>
                  <a:pt x="1669455" y="0"/>
                </a:lnTo>
                <a:close/>
              </a:path>
              <a:path w="1808479" h="910589">
                <a:moveTo>
                  <a:pt x="845752" y="33206"/>
                </a:moveTo>
                <a:lnTo>
                  <a:pt x="821830" y="33328"/>
                </a:lnTo>
                <a:lnTo>
                  <a:pt x="848923" y="33328"/>
                </a:lnTo>
                <a:lnTo>
                  <a:pt x="845752" y="33206"/>
                </a:lnTo>
                <a:close/>
              </a:path>
              <a:path w="1808479" h="910589">
                <a:moveTo>
                  <a:pt x="831363" y="32325"/>
                </a:moveTo>
                <a:lnTo>
                  <a:pt x="828572" y="32544"/>
                </a:lnTo>
                <a:lnTo>
                  <a:pt x="845752" y="33206"/>
                </a:lnTo>
                <a:lnTo>
                  <a:pt x="852530" y="33171"/>
                </a:lnTo>
                <a:lnTo>
                  <a:pt x="855948" y="32827"/>
                </a:lnTo>
                <a:lnTo>
                  <a:pt x="844690" y="32482"/>
                </a:lnTo>
                <a:lnTo>
                  <a:pt x="831363" y="323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646437" y="2729248"/>
            <a:ext cx="2407558" cy="1429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45866" y="2299975"/>
            <a:ext cx="2310765" cy="1504315"/>
          </a:xfrm>
          <a:custGeom>
            <a:avLst/>
            <a:gdLst/>
            <a:ahLst/>
            <a:cxnLst/>
            <a:rect l="l" t="t" r="r" b="b"/>
            <a:pathLst>
              <a:path w="2310765" h="1504314">
                <a:moveTo>
                  <a:pt x="2210835" y="1089061"/>
                </a:moveTo>
                <a:lnTo>
                  <a:pt x="843686" y="1089061"/>
                </a:lnTo>
                <a:lnTo>
                  <a:pt x="894422" y="1089527"/>
                </a:lnTo>
                <a:lnTo>
                  <a:pt x="941715" y="1091040"/>
                </a:lnTo>
                <a:lnTo>
                  <a:pt x="984764" y="1093793"/>
                </a:lnTo>
                <a:lnTo>
                  <a:pt x="1022773" y="1097980"/>
                </a:lnTo>
                <a:lnTo>
                  <a:pt x="1089927" y="1110736"/>
                </a:lnTo>
                <a:lnTo>
                  <a:pt x="1143100" y="1127324"/>
                </a:lnTo>
                <a:lnTo>
                  <a:pt x="1186281" y="1147150"/>
                </a:lnTo>
                <a:lnTo>
                  <a:pt x="1223458" y="1169623"/>
                </a:lnTo>
                <a:lnTo>
                  <a:pt x="1295760" y="1220136"/>
                </a:lnTo>
                <a:lnTo>
                  <a:pt x="1381398" y="1273372"/>
                </a:lnTo>
                <a:lnTo>
                  <a:pt x="1425574" y="1303931"/>
                </a:lnTo>
                <a:lnTo>
                  <a:pt x="1470703" y="1336925"/>
                </a:lnTo>
                <a:lnTo>
                  <a:pt x="1516097" y="1370607"/>
                </a:lnTo>
                <a:lnTo>
                  <a:pt x="1561067" y="1403230"/>
                </a:lnTo>
                <a:lnTo>
                  <a:pt x="1604926" y="1433048"/>
                </a:lnTo>
                <a:lnTo>
                  <a:pt x="1646986" y="1458316"/>
                </a:lnTo>
                <a:lnTo>
                  <a:pt x="1686558" y="1477286"/>
                </a:lnTo>
                <a:lnTo>
                  <a:pt x="1746128" y="1495782"/>
                </a:lnTo>
                <a:lnTo>
                  <a:pt x="1802771" y="1503874"/>
                </a:lnTo>
                <a:lnTo>
                  <a:pt x="1856272" y="1503621"/>
                </a:lnTo>
                <a:lnTo>
                  <a:pt x="1906412" y="1497083"/>
                </a:lnTo>
                <a:lnTo>
                  <a:pt x="1952976" y="1486318"/>
                </a:lnTo>
                <a:lnTo>
                  <a:pt x="1996507" y="1472699"/>
                </a:lnTo>
                <a:lnTo>
                  <a:pt x="2037328" y="1454854"/>
                </a:lnTo>
                <a:lnTo>
                  <a:pt x="2074897" y="1430723"/>
                </a:lnTo>
                <a:lnTo>
                  <a:pt x="2108673" y="1398247"/>
                </a:lnTo>
                <a:lnTo>
                  <a:pt x="2138115" y="1355367"/>
                </a:lnTo>
                <a:lnTo>
                  <a:pt x="2156032" y="1316175"/>
                </a:lnTo>
                <a:lnTo>
                  <a:pt x="2171422" y="1269637"/>
                </a:lnTo>
                <a:lnTo>
                  <a:pt x="2184798" y="1217806"/>
                </a:lnTo>
                <a:lnTo>
                  <a:pt x="2196672" y="1162738"/>
                </a:lnTo>
                <a:lnTo>
                  <a:pt x="2207560" y="1106484"/>
                </a:lnTo>
                <a:lnTo>
                  <a:pt x="2210835" y="1089061"/>
                </a:lnTo>
                <a:close/>
              </a:path>
              <a:path w="2310765" h="1504314">
                <a:moveTo>
                  <a:pt x="1691743" y="0"/>
                </a:moveTo>
                <a:lnTo>
                  <a:pt x="1649766" y="365"/>
                </a:lnTo>
                <a:lnTo>
                  <a:pt x="1609795" y="2111"/>
                </a:lnTo>
                <a:lnTo>
                  <a:pt x="1566813" y="5550"/>
                </a:lnTo>
                <a:lnTo>
                  <a:pt x="1515804" y="10996"/>
                </a:lnTo>
                <a:lnTo>
                  <a:pt x="1221935" y="48395"/>
                </a:lnTo>
                <a:lnTo>
                  <a:pt x="1115522" y="64200"/>
                </a:lnTo>
                <a:lnTo>
                  <a:pt x="1062409" y="72949"/>
                </a:lnTo>
                <a:lnTo>
                  <a:pt x="1010425" y="82262"/>
                </a:lnTo>
                <a:lnTo>
                  <a:pt x="960370" y="92140"/>
                </a:lnTo>
                <a:lnTo>
                  <a:pt x="913043" y="102582"/>
                </a:lnTo>
                <a:lnTo>
                  <a:pt x="869244" y="113589"/>
                </a:lnTo>
                <a:lnTo>
                  <a:pt x="813967" y="129210"/>
                </a:lnTo>
                <a:lnTo>
                  <a:pt x="759842" y="145910"/>
                </a:lnTo>
                <a:lnTo>
                  <a:pt x="707352" y="163594"/>
                </a:lnTo>
                <a:lnTo>
                  <a:pt x="656981" y="182170"/>
                </a:lnTo>
                <a:lnTo>
                  <a:pt x="609212" y="201546"/>
                </a:lnTo>
                <a:lnTo>
                  <a:pt x="564527" y="221627"/>
                </a:lnTo>
                <a:lnTo>
                  <a:pt x="523410" y="242322"/>
                </a:lnTo>
                <a:lnTo>
                  <a:pt x="486344" y="263537"/>
                </a:lnTo>
                <a:lnTo>
                  <a:pt x="453813" y="285180"/>
                </a:lnTo>
                <a:lnTo>
                  <a:pt x="418284" y="320248"/>
                </a:lnTo>
                <a:lnTo>
                  <a:pt x="397619" y="358766"/>
                </a:lnTo>
                <a:lnTo>
                  <a:pt x="385233" y="398915"/>
                </a:lnTo>
                <a:lnTo>
                  <a:pt x="374539" y="438876"/>
                </a:lnTo>
                <a:lnTo>
                  <a:pt x="358955" y="476830"/>
                </a:lnTo>
                <a:lnTo>
                  <a:pt x="331893" y="510958"/>
                </a:lnTo>
                <a:lnTo>
                  <a:pt x="296203" y="534865"/>
                </a:lnTo>
                <a:lnTo>
                  <a:pt x="251784" y="554033"/>
                </a:lnTo>
                <a:lnTo>
                  <a:pt x="152719" y="587946"/>
                </a:lnTo>
                <a:lnTo>
                  <a:pt x="106049" y="607587"/>
                </a:lnTo>
                <a:lnTo>
                  <a:pt x="66607" y="632285"/>
                </a:lnTo>
                <a:lnTo>
                  <a:pt x="38382" y="664486"/>
                </a:lnTo>
                <a:lnTo>
                  <a:pt x="22066" y="701872"/>
                </a:lnTo>
                <a:lnTo>
                  <a:pt x="10301" y="747671"/>
                </a:lnTo>
                <a:lnTo>
                  <a:pt x="2980" y="798868"/>
                </a:lnTo>
                <a:lnTo>
                  <a:pt x="0" y="852447"/>
                </a:lnTo>
                <a:lnTo>
                  <a:pt x="1252" y="905390"/>
                </a:lnTo>
                <a:lnTo>
                  <a:pt x="6632" y="954682"/>
                </a:lnTo>
                <a:lnTo>
                  <a:pt x="16033" y="997306"/>
                </a:lnTo>
                <a:lnTo>
                  <a:pt x="51082" y="1059566"/>
                </a:lnTo>
                <a:lnTo>
                  <a:pt x="111477" y="1086973"/>
                </a:lnTo>
                <a:lnTo>
                  <a:pt x="155785" y="1091457"/>
                </a:lnTo>
                <a:lnTo>
                  <a:pt x="322638" y="1099638"/>
                </a:lnTo>
                <a:lnTo>
                  <a:pt x="363881" y="1100224"/>
                </a:lnTo>
                <a:lnTo>
                  <a:pt x="409668" y="1099931"/>
                </a:lnTo>
                <a:lnTo>
                  <a:pt x="790305" y="1089450"/>
                </a:lnTo>
                <a:lnTo>
                  <a:pt x="2210835" y="1089061"/>
                </a:lnTo>
                <a:lnTo>
                  <a:pt x="2217973" y="1051100"/>
                </a:lnTo>
                <a:lnTo>
                  <a:pt x="2228425" y="998638"/>
                </a:lnTo>
                <a:lnTo>
                  <a:pt x="2238905" y="949046"/>
                </a:lnTo>
                <a:lnTo>
                  <a:pt x="2248950" y="900480"/>
                </a:lnTo>
                <a:lnTo>
                  <a:pt x="2258403" y="852310"/>
                </a:lnTo>
                <a:lnTo>
                  <a:pt x="2267105" y="803902"/>
                </a:lnTo>
                <a:lnTo>
                  <a:pt x="2274898" y="754626"/>
                </a:lnTo>
                <a:lnTo>
                  <a:pt x="2281626" y="703849"/>
                </a:lnTo>
                <a:lnTo>
                  <a:pt x="2287129" y="650940"/>
                </a:lnTo>
                <a:lnTo>
                  <a:pt x="2292054" y="601048"/>
                </a:lnTo>
                <a:lnTo>
                  <a:pt x="2297747" y="547293"/>
                </a:lnTo>
                <a:lnTo>
                  <a:pt x="2303281" y="491316"/>
                </a:lnTo>
                <a:lnTo>
                  <a:pt x="2307730" y="434757"/>
                </a:lnTo>
                <a:lnTo>
                  <a:pt x="2310169" y="379256"/>
                </a:lnTo>
                <a:lnTo>
                  <a:pt x="2309671" y="326455"/>
                </a:lnTo>
                <a:lnTo>
                  <a:pt x="2305310" y="277992"/>
                </a:lnTo>
                <a:lnTo>
                  <a:pt x="2296160" y="235509"/>
                </a:lnTo>
                <a:lnTo>
                  <a:pt x="2276895" y="187061"/>
                </a:lnTo>
                <a:lnTo>
                  <a:pt x="2251171" y="145198"/>
                </a:lnTo>
                <a:lnTo>
                  <a:pt x="2219677" y="109355"/>
                </a:lnTo>
                <a:lnTo>
                  <a:pt x="2183103" y="78970"/>
                </a:lnTo>
                <a:lnTo>
                  <a:pt x="2142139" y="53476"/>
                </a:lnTo>
                <a:lnTo>
                  <a:pt x="2097475" y="32309"/>
                </a:lnTo>
                <a:lnTo>
                  <a:pt x="2054254" y="18591"/>
                </a:lnTo>
                <a:lnTo>
                  <a:pt x="2005228" y="9652"/>
                </a:lnTo>
                <a:lnTo>
                  <a:pt x="1952331" y="4464"/>
                </a:lnTo>
                <a:lnTo>
                  <a:pt x="1897500" y="2003"/>
                </a:lnTo>
                <a:lnTo>
                  <a:pt x="1842668" y="1239"/>
                </a:lnTo>
                <a:lnTo>
                  <a:pt x="169174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91163" y="4567916"/>
            <a:ext cx="1403985" cy="952500"/>
          </a:xfrm>
          <a:custGeom>
            <a:avLst/>
            <a:gdLst/>
            <a:ahLst/>
            <a:cxnLst/>
            <a:rect l="l" t="t" r="r" b="b"/>
            <a:pathLst>
              <a:path w="1403984" h="952500">
                <a:moveTo>
                  <a:pt x="0" y="0"/>
                </a:moveTo>
                <a:lnTo>
                  <a:pt x="1403730" y="0"/>
                </a:lnTo>
                <a:lnTo>
                  <a:pt x="1403730" y="952350"/>
                </a:lnTo>
                <a:lnTo>
                  <a:pt x="0" y="95235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58253" y="4192692"/>
            <a:ext cx="2073910" cy="452120"/>
          </a:xfrm>
          <a:custGeom>
            <a:avLst/>
            <a:gdLst/>
            <a:ahLst/>
            <a:cxnLst/>
            <a:rect l="l" t="t" r="r" b="b"/>
            <a:pathLst>
              <a:path w="2073909" h="452120">
                <a:moveTo>
                  <a:pt x="1036892" y="0"/>
                </a:moveTo>
                <a:lnTo>
                  <a:pt x="0" y="451608"/>
                </a:lnTo>
                <a:lnTo>
                  <a:pt x="2073785" y="451608"/>
                </a:lnTo>
                <a:lnTo>
                  <a:pt x="103689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59057" y="2833115"/>
            <a:ext cx="142240" cy="446405"/>
          </a:xfrm>
          <a:custGeom>
            <a:avLst/>
            <a:gdLst/>
            <a:ahLst/>
            <a:cxnLst/>
            <a:rect l="l" t="t" r="r" b="b"/>
            <a:pathLst>
              <a:path w="142240" h="446404">
                <a:moveTo>
                  <a:pt x="142222" y="3579"/>
                </a:moveTo>
                <a:lnTo>
                  <a:pt x="12185" y="446264"/>
                </a:lnTo>
                <a:lnTo>
                  <a:pt x="0" y="442685"/>
                </a:lnTo>
                <a:lnTo>
                  <a:pt x="130037" y="0"/>
                </a:lnTo>
                <a:lnTo>
                  <a:pt x="142222" y="3579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489101" y="2833099"/>
            <a:ext cx="142875" cy="443865"/>
          </a:xfrm>
          <a:custGeom>
            <a:avLst/>
            <a:gdLst/>
            <a:ahLst/>
            <a:cxnLst/>
            <a:rect l="l" t="t" r="r" b="b"/>
            <a:pathLst>
              <a:path w="142875" h="443864">
                <a:moveTo>
                  <a:pt x="12175" y="0"/>
                </a:moveTo>
                <a:lnTo>
                  <a:pt x="142766" y="440239"/>
                </a:lnTo>
                <a:lnTo>
                  <a:pt x="130591" y="443851"/>
                </a:lnTo>
                <a:lnTo>
                  <a:pt x="0" y="3611"/>
                </a:lnTo>
                <a:lnTo>
                  <a:pt x="12175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362939" y="3269191"/>
            <a:ext cx="134620" cy="60325"/>
          </a:xfrm>
          <a:custGeom>
            <a:avLst/>
            <a:gdLst/>
            <a:ahLst/>
            <a:cxnLst/>
            <a:rect l="l" t="t" r="r" b="b"/>
            <a:pathLst>
              <a:path w="134620" h="60325">
                <a:moveTo>
                  <a:pt x="4422" y="0"/>
                </a:moveTo>
                <a:lnTo>
                  <a:pt x="134460" y="48304"/>
                </a:lnTo>
                <a:lnTo>
                  <a:pt x="130037" y="60209"/>
                </a:lnTo>
                <a:lnTo>
                  <a:pt x="0" y="11905"/>
                </a:lnTo>
                <a:lnTo>
                  <a:pt x="4422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492984" y="3269188"/>
            <a:ext cx="135255" cy="60325"/>
          </a:xfrm>
          <a:custGeom>
            <a:avLst/>
            <a:gdLst/>
            <a:ahLst/>
            <a:cxnLst/>
            <a:rect l="l" t="t" r="r" b="b"/>
            <a:pathLst>
              <a:path w="135254" h="60325">
                <a:moveTo>
                  <a:pt x="134997" y="11911"/>
                </a:moveTo>
                <a:lnTo>
                  <a:pt x="4405" y="60215"/>
                </a:lnTo>
                <a:lnTo>
                  <a:pt x="0" y="48304"/>
                </a:lnTo>
                <a:lnTo>
                  <a:pt x="130591" y="0"/>
                </a:lnTo>
                <a:lnTo>
                  <a:pt x="134997" y="1191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88837" y="2844658"/>
            <a:ext cx="15240" cy="479425"/>
          </a:xfrm>
          <a:custGeom>
            <a:avLst/>
            <a:gdLst/>
            <a:ahLst/>
            <a:cxnLst/>
            <a:rect l="l" t="t" r="r" b="b"/>
            <a:pathLst>
              <a:path w="15240" h="479425">
                <a:moveTo>
                  <a:pt x="12699" y="0"/>
                </a:moveTo>
                <a:lnTo>
                  <a:pt x="14957" y="478760"/>
                </a:lnTo>
                <a:lnTo>
                  <a:pt x="2257" y="478820"/>
                </a:lnTo>
                <a:lnTo>
                  <a:pt x="0" y="59"/>
                </a:lnTo>
                <a:lnTo>
                  <a:pt x="1269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362964" y="3079225"/>
            <a:ext cx="264893" cy="20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493057" y="3012967"/>
            <a:ext cx="54610" cy="29845"/>
          </a:xfrm>
          <a:custGeom>
            <a:avLst/>
            <a:gdLst/>
            <a:ahLst/>
            <a:cxnLst/>
            <a:rect l="l" t="t" r="r" b="b"/>
            <a:pathLst>
              <a:path w="54609" h="29844">
                <a:moveTo>
                  <a:pt x="0" y="17731"/>
                </a:moveTo>
                <a:lnTo>
                  <a:pt x="49801" y="0"/>
                </a:lnTo>
                <a:lnTo>
                  <a:pt x="54061" y="11964"/>
                </a:lnTo>
                <a:lnTo>
                  <a:pt x="4259" y="29696"/>
                </a:lnTo>
                <a:lnTo>
                  <a:pt x="0" y="1773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92696" y="2921392"/>
            <a:ext cx="36830" cy="25400"/>
          </a:xfrm>
          <a:custGeom>
            <a:avLst/>
            <a:gdLst/>
            <a:ahLst/>
            <a:cxnLst/>
            <a:rect l="l" t="t" r="r" b="b"/>
            <a:pathLst>
              <a:path w="36829" h="25400">
                <a:moveTo>
                  <a:pt x="0" y="13451"/>
                </a:moveTo>
                <a:lnTo>
                  <a:pt x="31541" y="0"/>
                </a:lnTo>
                <a:lnTo>
                  <a:pt x="36523" y="11681"/>
                </a:lnTo>
                <a:lnTo>
                  <a:pt x="4982" y="25133"/>
                </a:lnTo>
                <a:lnTo>
                  <a:pt x="0" y="1345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436964" y="3006930"/>
            <a:ext cx="65405" cy="36195"/>
          </a:xfrm>
          <a:custGeom>
            <a:avLst/>
            <a:gdLst/>
            <a:ahLst/>
            <a:cxnLst/>
            <a:rect l="l" t="t" r="r" b="b"/>
            <a:pathLst>
              <a:path w="65404" h="36194">
                <a:moveTo>
                  <a:pt x="4669" y="0"/>
                </a:moveTo>
                <a:lnTo>
                  <a:pt x="64984" y="23846"/>
                </a:lnTo>
                <a:lnTo>
                  <a:pt x="60315" y="35656"/>
                </a:lnTo>
                <a:lnTo>
                  <a:pt x="0" y="11810"/>
                </a:lnTo>
                <a:lnTo>
                  <a:pt x="466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462827" y="2917712"/>
            <a:ext cx="42545" cy="34925"/>
          </a:xfrm>
          <a:custGeom>
            <a:avLst/>
            <a:gdLst/>
            <a:ahLst/>
            <a:cxnLst/>
            <a:rect l="l" t="t" r="r" b="b"/>
            <a:pathLst>
              <a:path w="42545" h="34925">
                <a:moveTo>
                  <a:pt x="7170" y="0"/>
                </a:moveTo>
                <a:lnTo>
                  <a:pt x="42031" y="23846"/>
                </a:lnTo>
                <a:lnTo>
                  <a:pt x="34861" y="34328"/>
                </a:lnTo>
                <a:lnTo>
                  <a:pt x="0" y="10482"/>
                </a:lnTo>
                <a:lnTo>
                  <a:pt x="717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30412" y="2794229"/>
            <a:ext cx="143510" cy="59690"/>
          </a:xfrm>
          <a:custGeom>
            <a:avLst/>
            <a:gdLst/>
            <a:ahLst/>
            <a:cxnLst/>
            <a:rect l="l" t="t" r="r" b="b"/>
            <a:pathLst>
              <a:path w="143509" h="59689">
                <a:moveTo>
                  <a:pt x="0" y="21647"/>
                </a:moveTo>
                <a:lnTo>
                  <a:pt x="136980" y="0"/>
                </a:lnTo>
                <a:lnTo>
                  <a:pt x="142928" y="37632"/>
                </a:lnTo>
                <a:lnTo>
                  <a:pt x="5947" y="59280"/>
                </a:lnTo>
                <a:lnTo>
                  <a:pt x="0" y="21647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593461" y="2799158"/>
            <a:ext cx="86360" cy="74295"/>
          </a:xfrm>
          <a:custGeom>
            <a:avLst/>
            <a:gdLst/>
            <a:ahLst/>
            <a:cxnLst/>
            <a:rect l="l" t="t" r="r" b="b"/>
            <a:pathLst>
              <a:path w="86359" h="74294">
                <a:moveTo>
                  <a:pt x="85950" y="31975"/>
                </a:moveTo>
                <a:lnTo>
                  <a:pt x="20716" y="74240"/>
                </a:lnTo>
                <a:lnTo>
                  <a:pt x="0" y="42264"/>
                </a:lnTo>
                <a:lnTo>
                  <a:pt x="65234" y="0"/>
                </a:lnTo>
                <a:lnTo>
                  <a:pt x="85950" y="31975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601041" y="2819359"/>
            <a:ext cx="143510" cy="59690"/>
          </a:xfrm>
          <a:custGeom>
            <a:avLst/>
            <a:gdLst/>
            <a:ahLst/>
            <a:cxnLst/>
            <a:rect l="l" t="t" r="r" b="b"/>
            <a:pathLst>
              <a:path w="143509" h="59689">
                <a:moveTo>
                  <a:pt x="0" y="21647"/>
                </a:moveTo>
                <a:lnTo>
                  <a:pt x="136980" y="0"/>
                </a:lnTo>
                <a:lnTo>
                  <a:pt x="142928" y="37632"/>
                </a:lnTo>
                <a:lnTo>
                  <a:pt x="5947" y="59280"/>
                </a:lnTo>
                <a:lnTo>
                  <a:pt x="0" y="21647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474026" y="2654419"/>
            <a:ext cx="64769" cy="86360"/>
          </a:xfrm>
          <a:custGeom>
            <a:avLst/>
            <a:gdLst/>
            <a:ahLst/>
            <a:cxnLst/>
            <a:rect l="l" t="t" r="r" b="b"/>
            <a:pathLst>
              <a:path w="64770" h="86360">
                <a:moveTo>
                  <a:pt x="29285" y="86084"/>
                </a:moveTo>
                <a:lnTo>
                  <a:pt x="0" y="14410"/>
                </a:lnTo>
                <a:lnTo>
                  <a:pt x="35269" y="0"/>
                </a:lnTo>
                <a:lnTo>
                  <a:pt x="64554" y="71673"/>
                </a:lnTo>
                <a:lnTo>
                  <a:pt x="29285" y="86084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318695" y="2811410"/>
            <a:ext cx="143510" cy="59690"/>
          </a:xfrm>
          <a:custGeom>
            <a:avLst/>
            <a:gdLst/>
            <a:ahLst/>
            <a:cxnLst/>
            <a:rect l="l" t="t" r="r" b="b"/>
            <a:pathLst>
              <a:path w="143509" h="59689">
                <a:moveTo>
                  <a:pt x="142928" y="37632"/>
                </a:moveTo>
                <a:lnTo>
                  <a:pt x="5947" y="59280"/>
                </a:lnTo>
                <a:lnTo>
                  <a:pt x="0" y="21647"/>
                </a:lnTo>
                <a:lnTo>
                  <a:pt x="136980" y="0"/>
                </a:lnTo>
                <a:lnTo>
                  <a:pt x="142928" y="37632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12623" y="2791520"/>
            <a:ext cx="86360" cy="74295"/>
          </a:xfrm>
          <a:custGeom>
            <a:avLst/>
            <a:gdLst/>
            <a:ahLst/>
            <a:cxnLst/>
            <a:rect l="l" t="t" r="r" b="b"/>
            <a:pathLst>
              <a:path w="86359" h="74294">
                <a:moveTo>
                  <a:pt x="0" y="42264"/>
                </a:moveTo>
                <a:lnTo>
                  <a:pt x="65234" y="0"/>
                </a:lnTo>
                <a:lnTo>
                  <a:pt x="85950" y="31975"/>
                </a:lnTo>
                <a:lnTo>
                  <a:pt x="20716" y="74240"/>
                </a:lnTo>
                <a:lnTo>
                  <a:pt x="0" y="42264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248066" y="2786279"/>
            <a:ext cx="143510" cy="59690"/>
          </a:xfrm>
          <a:custGeom>
            <a:avLst/>
            <a:gdLst/>
            <a:ahLst/>
            <a:cxnLst/>
            <a:rect l="l" t="t" r="r" b="b"/>
            <a:pathLst>
              <a:path w="143509" h="59689">
                <a:moveTo>
                  <a:pt x="142928" y="37632"/>
                </a:moveTo>
                <a:lnTo>
                  <a:pt x="5947" y="59280"/>
                </a:lnTo>
                <a:lnTo>
                  <a:pt x="0" y="21647"/>
                </a:lnTo>
                <a:lnTo>
                  <a:pt x="136980" y="0"/>
                </a:lnTo>
                <a:lnTo>
                  <a:pt x="142928" y="37632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905510" y="3518279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271402" y="0"/>
                </a:moveTo>
                <a:lnTo>
                  <a:pt x="217257" y="0"/>
                </a:lnTo>
                <a:lnTo>
                  <a:pt x="164162" y="3036"/>
                </a:lnTo>
                <a:lnTo>
                  <a:pt x="114215" y="9109"/>
                </a:lnTo>
                <a:lnTo>
                  <a:pt x="69514" y="18219"/>
                </a:lnTo>
                <a:lnTo>
                  <a:pt x="23171" y="34701"/>
                </a:lnTo>
                <a:lnTo>
                  <a:pt x="0" y="53400"/>
                </a:lnTo>
                <a:lnTo>
                  <a:pt x="0" y="72840"/>
                </a:lnTo>
                <a:lnTo>
                  <a:pt x="69514" y="108021"/>
                </a:lnTo>
                <a:lnTo>
                  <a:pt x="114215" y="117131"/>
                </a:lnTo>
                <a:lnTo>
                  <a:pt x="164162" y="123204"/>
                </a:lnTo>
                <a:lnTo>
                  <a:pt x="217257" y="126241"/>
                </a:lnTo>
                <a:lnTo>
                  <a:pt x="271402" y="126241"/>
                </a:lnTo>
                <a:lnTo>
                  <a:pt x="324497" y="123204"/>
                </a:lnTo>
                <a:lnTo>
                  <a:pt x="374444" y="117131"/>
                </a:lnTo>
                <a:lnTo>
                  <a:pt x="419145" y="108021"/>
                </a:lnTo>
                <a:lnTo>
                  <a:pt x="465488" y="91540"/>
                </a:lnTo>
                <a:lnTo>
                  <a:pt x="488660" y="53400"/>
                </a:lnTo>
                <a:lnTo>
                  <a:pt x="465488" y="34701"/>
                </a:lnTo>
                <a:lnTo>
                  <a:pt x="419145" y="18219"/>
                </a:lnTo>
                <a:lnTo>
                  <a:pt x="374444" y="9109"/>
                </a:lnTo>
                <a:lnTo>
                  <a:pt x="324497" y="3036"/>
                </a:lnTo>
                <a:lnTo>
                  <a:pt x="27140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905509" y="3518279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419145" y="18219"/>
                </a:moveTo>
                <a:lnTo>
                  <a:pt x="465488" y="34700"/>
                </a:lnTo>
                <a:lnTo>
                  <a:pt x="488660" y="53400"/>
                </a:lnTo>
                <a:lnTo>
                  <a:pt x="488660" y="72840"/>
                </a:lnTo>
                <a:lnTo>
                  <a:pt x="419145" y="108021"/>
                </a:lnTo>
                <a:lnTo>
                  <a:pt x="374445" y="117131"/>
                </a:lnTo>
                <a:lnTo>
                  <a:pt x="324497" y="123204"/>
                </a:lnTo>
                <a:lnTo>
                  <a:pt x="271402" y="126240"/>
                </a:lnTo>
                <a:lnTo>
                  <a:pt x="217257" y="126240"/>
                </a:lnTo>
                <a:lnTo>
                  <a:pt x="164162" y="123204"/>
                </a:lnTo>
                <a:lnTo>
                  <a:pt x="114215" y="117131"/>
                </a:lnTo>
                <a:lnTo>
                  <a:pt x="69514" y="108021"/>
                </a:lnTo>
                <a:lnTo>
                  <a:pt x="23171" y="91540"/>
                </a:lnTo>
                <a:lnTo>
                  <a:pt x="0" y="72840"/>
                </a:lnTo>
                <a:lnTo>
                  <a:pt x="0" y="53400"/>
                </a:lnTo>
                <a:lnTo>
                  <a:pt x="69514" y="18219"/>
                </a:lnTo>
                <a:lnTo>
                  <a:pt x="114215" y="9109"/>
                </a:lnTo>
                <a:lnTo>
                  <a:pt x="164162" y="3036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036"/>
                </a:lnTo>
                <a:lnTo>
                  <a:pt x="374445" y="9109"/>
                </a:lnTo>
                <a:lnTo>
                  <a:pt x="419145" y="18219"/>
                </a:lnTo>
              </a:path>
            </a:pathLst>
          </a:custGeom>
          <a:ln w="1269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902612" y="3510845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397066" y="3510845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902612" y="3549227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 h="0">
                <a:moveTo>
                  <a:pt x="0" y="0"/>
                </a:moveTo>
                <a:lnTo>
                  <a:pt x="489938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896195" y="3420972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271403" y="0"/>
                </a:moveTo>
                <a:lnTo>
                  <a:pt x="217258" y="0"/>
                </a:lnTo>
                <a:lnTo>
                  <a:pt x="164163" y="3508"/>
                </a:lnTo>
                <a:lnTo>
                  <a:pt x="114216" y="10526"/>
                </a:lnTo>
                <a:lnTo>
                  <a:pt x="69515" y="21052"/>
                </a:lnTo>
                <a:lnTo>
                  <a:pt x="23171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515" y="124824"/>
                </a:lnTo>
                <a:lnTo>
                  <a:pt x="114216" y="135351"/>
                </a:lnTo>
                <a:lnTo>
                  <a:pt x="164163" y="142369"/>
                </a:lnTo>
                <a:lnTo>
                  <a:pt x="217258" y="145877"/>
                </a:lnTo>
                <a:lnTo>
                  <a:pt x="271403" y="145877"/>
                </a:lnTo>
                <a:lnTo>
                  <a:pt x="324498" y="142369"/>
                </a:lnTo>
                <a:lnTo>
                  <a:pt x="374445" y="135351"/>
                </a:lnTo>
                <a:lnTo>
                  <a:pt x="419146" y="124824"/>
                </a:lnTo>
                <a:lnTo>
                  <a:pt x="465489" y="105779"/>
                </a:lnTo>
                <a:lnTo>
                  <a:pt x="488660" y="84170"/>
                </a:lnTo>
                <a:lnTo>
                  <a:pt x="488660" y="61707"/>
                </a:lnTo>
                <a:lnTo>
                  <a:pt x="419146" y="21052"/>
                </a:lnTo>
                <a:lnTo>
                  <a:pt x="374445" y="10526"/>
                </a:lnTo>
                <a:lnTo>
                  <a:pt x="324498" y="3508"/>
                </a:lnTo>
                <a:lnTo>
                  <a:pt x="27140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896196" y="3420971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419145" y="21053"/>
                </a:moveTo>
                <a:lnTo>
                  <a:pt x="465488" y="40098"/>
                </a:lnTo>
                <a:lnTo>
                  <a:pt x="488660" y="61707"/>
                </a:lnTo>
                <a:lnTo>
                  <a:pt x="488660" y="84170"/>
                </a:lnTo>
                <a:lnTo>
                  <a:pt x="419145" y="124825"/>
                </a:lnTo>
                <a:lnTo>
                  <a:pt x="374445" y="135351"/>
                </a:lnTo>
                <a:lnTo>
                  <a:pt x="324497" y="142369"/>
                </a:lnTo>
                <a:lnTo>
                  <a:pt x="271402" y="145878"/>
                </a:lnTo>
                <a:lnTo>
                  <a:pt x="217257" y="145878"/>
                </a:lnTo>
                <a:lnTo>
                  <a:pt x="164162" y="142369"/>
                </a:lnTo>
                <a:lnTo>
                  <a:pt x="114215" y="135351"/>
                </a:lnTo>
                <a:lnTo>
                  <a:pt x="69514" y="124825"/>
                </a:lnTo>
                <a:lnTo>
                  <a:pt x="23171" y="105779"/>
                </a:lnTo>
                <a:lnTo>
                  <a:pt x="0" y="84170"/>
                </a:lnTo>
                <a:lnTo>
                  <a:pt x="0" y="61707"/>
                </a:lnTo>
                <a:lnTo>
                  <a:pt x="69514" y="21053"/>
                </a:lnTo>
                <a:lnTo>
                  <a:pt x="114215" y="10526"/>
                </a:lnTo>
                <a:lnTo>
                  <a:pt x="164162" y="3508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508"/>
                </a:lnTo>
                <a:lnTo>
                  <a:pt x="374445" y="10526"/>
                </a:lnTo>
                <a:lnTo>
                  <a:pt x="419145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017497" y="3439444"/>
            <a:ext cx="244477" cy="11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903345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903345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900356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410614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900356" y="3922888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 h="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898829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7" y="0"/>
                </a:moveTo>
                <a:lnTo>
                  <a:pt x="224202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2"/>
                </a:lnTo>
                <a:lnTo>
                  <a:pt x="0" y="66453"/>
                </a:lnTo>
                <a:lnTo>
                  <a:pt x="0" y="90645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2" y="157099"/>
                </a:lnTo>
                <a:lnTo>
                  <a:pt x="280077" y="157099"/>
                </a:lnTo>
                <a:lnTo>
                  <a:pt x="334870" y="153321"/>
                </a:lnTo>
                <a:lnTo>
                  <a:pt x="386414" y="145763"/>
                </a:lnTo>
                <a:lnTo>
                  <a:pt x="432543" y="134427"/>
                </a:lnTo>
                <a:lnTo>
                  <a:pt x="480367" y="113916"/>
                </a:lnTo>
                <a:lnTo>
                  <a:pt x="504280" y="90645"/>
                </a:lnTo>
                <a:lnTo>
                  <a:pt x="504280" y="66453"/>
                </a:lnTo>
                <a:lnTo>
                  <a:pt x="432543" y="22672"/>
                </a:lnTo>
                <a:lnTo>
                  <a:pt x="386414" y="11336"/>
                </a:lnTo>
                <a:lnTo>
                  <a:pt x="334870" y="377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898829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017497" y="3805205"/>
            <a:ext cx="255748" cy="1202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577688" y="3382515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260678" y="0"/>
                </a:moveTo>
                <a:lnTo>
                  <a:pt x="209222" y="0"/>
                </a:lnTo>
                <a:lnTo>
                  <a:pt x="158763" y="2915"/>
                </a:lnTo>
                <a:lnTo>
                  <a:pt x="111296" y="8745"/>
                </a:lnTo>
                <a:lnTo>
                  <a:pt x="68815" y="17490"/>
                </a:lnTo>
                <a:lnTo>
                  <a:pt x="17203" y="37656"/>
                </a:lnTo>
                <a:lnTo>
                  <a:pt x="0" y="60595"/>
                </a:lnTo>
                <a:lnTo>
                  <a:pt x="17203" y="83534"/>
                </a:lnTo>
                <a:lnTo>
                  <a:pt x="68815" y="103700"/>
                </a:lnTo>
                <a:lnTo>
                  <a:pt x="111296" y="112445"/>
                </a:lnTo>
                <a:lnTo>
                  <a:pt x="158763" y="118276"/>
                </a:lnTo>
                <a:lnTo>
                  <a:pt x="209222" y="121191"/>
                </a:lnTo>
                <a:lnTo>
                  <a:pt x="260678" y="121191"/>
                </a:lnTo>
                <a:lnTo>
                  <a:pt x="311137" y="118276"/>
                </a:lnTo>
                <a:lnTo>
                  <a:pt x="358604" y="112445"/>
                </a:lnTo>
                <a:lnTo>
                  <a:pt x="401085" y="103700"/>
                </a:lnTo>
                <a:lnTo>
                  <a:pt x="452696" y="83534"/>
                </a:lnTo>
                <a:lnTo>
                  <a:pt x="469900" y="60595"/>
                </a:lnTo>
                <a:lnTo>
                  <a:pt x="452696" y="37656"/>
                </a:lnTo>
                <a:lnTo>
                  <a:pt x="401085" y="17490"/>
                </a:lnTo>
                <a:lnTo>
                  <a:pt x="358604" y="8745"/>
                </a:lnTo>
                <a:lnTo>
                  <a:pt x="311137" y="2915"/>
                </a:lnTo>
                <a:lnTo>
                  <a:pt x="26067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0577689" y="3382515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401084" y="17490"/>
                </a:moveTo>
                <a:lnTo>
                  <a:pt x="452696" y="37656"/>
                </a:lnTo>
                <a:lnTo>
                  <a:pt x="469900" y="60595"/>
                </a:lnTo>
                <a:lnTo>
                  <a:pt x="452696" y="83534"/>
                </a:lnTo>
                <a:lnTo>
                  <a:pt x="401084" y="103700"/>
                </a:lnTo>
                <a:lnTo>
                  <a:pt x="358603" y="112446"/>
                </a:lnTo>
                <a:lnTo>
                  <a:pt x="311136" y="118276"/>
                </a:lnTo>
                <a:lnTo>
                  <a:pt x="260677" y="121191"/>
                </a:lnTo>
                <a:lnTo>
                  <a:pt x="209221" y="121191"/>
                </a:lnTo>
                <a:lnTo>
                  <a:pt x="158763" y="118276"/>
                </a:lnTo>
                <a:lnTo>
                  <a:pt x="111296" y="112446"/>
                </a:lnTo>
                <a:lnTo>
                  <a:pt x="68815" y="103700"/>
                </a:lnTo>
                <a:lnTo>
                  <a:pt x="17203" y="83534"/>
                </a:lnTo>
                <a:lnTo>
                  <a:pt x="0" y="60595"/>
                </a:lnTo>
                <a:lnTo>
                  <a:pt x="17203" y="37656"/>
                </a:lnTo>
                <a:lnTo>
                  <a:pt x="68815" y="17490"/>
                </a:lnTo>
                <a:lnTo>
                  <a:pt x="111296" y="8745"/>
                </a:lnTo>
                <a:lnTo>
                  <a:pt x="158763" y="2915"/>
                </a:lnTo>
                <a:lnTo>
                  <a:pt x="209221" y="0"/>
                </a:lnTo>
                <a:lnTo>
                  <a:pt x="260677" y="0"/>
                </a:lnTo>
                <a:lnTo>
                  <a:pt x="311136" y="2915"/>
                </a:lnTo>
                <a:lnTo>
                  <a:pt x="358603" y="8745"/>
                </a:lnTo>
                <a:lnTo>
                  <a:pt x="401084" y="1749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577689" y="3373120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1047307" y="3373120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577689" y="3410373"/>
            <a:ext cx="465455" cy="0"/>
          </a:xfrm>
          <a:custGeom>
            <a:avLst/>
            <a:gdLst/>
            <a:ahLst/>
            <a:cxnLst/>
            <a:rect l="l" t="t" r="r" b="b"/>
            <a:pathLst>
              <a:path w="465454" h="0">
                <a:moveTo>
                  <a:pt x="0" y="0"/>
                </a:moveTo>
                <a:lnTo>
                  <a:pt x="465101" y="0"/>
                </a:lnTo>
              </a:path>
            </a:pathLst>
          </a:custGeom>
          <a:ln w="74507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0575925" y="3285492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257924" y="0"/>
                </a:moveTo>
                <a:lnTo>
                  <a:pt x="206468" y="0"/>
                </a:lnTo>
                <a:lnTo>
                  <a:pt x="156009" y="3400"/>
                </a:lnTo>
                <a:lnTo>
                  <a:pt x="108542" y="10202"/>
                </a:lnTo>
                <a:lnTo>
                  <a:pt x="66061" y="20405"/>
                </a:lnTo>
                <a:lnTo>
                  <a:pt x="22020" y="38864"/>
                </a:lnTo>
                <a:lnTo>
                  <a:pt x="0" y="59807"/>
                </a:lnTo>
                <a:lnTo>
                  <a:pt x="0" y="81580"/>
                </a:lnTo>
                <a:lnTo>
                  <a:pt x="66061" y="120984"/>
                </a:lnTo>
                <a:lnTo>
                  <a:pt x="108542" y="131186"/>
                </a:lnTo>
                <a:lnTo>
                  <a:pt x="156009" y="137988"/>
                </a:lnTo>
                <a:lnTo>
                  <a:pt x="206468" y="141389"/>
                </a:lnTo>
                <a:lnTo>
                  <a:pt x="257924" y="141389"/>
                </a:lnTo>
                <a:lnTo>
                  <a:pt x="308383" y="137988"/>
                </a:lnTo>
                <a:lnTo>
                  <a:pt x="355850" y="131186"/>
                </a:lnTo>
                <a:lnTo>
                  <a:pt x="398331" y="120984"/>
                </a:lnTo>
                <a:lnTo>
                  <a:pt x="442373" y="102524"/>
                </a:lnTo>
                <a:lnTo>
                  <a:pt x="464394" y="81580"/>
                </a:lnTo>
                <a:lnTo>
                  <a:pt x="464394" y="59807"/>
                </a:lnTo>
                <a:lnTo>
                  <a:pt x="398331" y="20405"/>
                </a:lnTo>
                <a:lnTo>
                  <a:pt x="355850" y="10202"/>
                </a:lnTo>
                <a:lnTo>
                  <a:pt x="308383" y="3400"/>
                </a:lnTo>
                <a:lnTo>
                  <a:pt x="257924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0575925" y="3285492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398332" y="20405"/>
                </a:moveTo>
                <a:lnTo>
                  <a:pt x="442373" y="38864"/>
                </a:lnTo>
                <a:lnTo>
                  <a:pt x="464394" y="59808"/>
                </a:lnTo>
                <a:lnTo>
                  <a:pt x="464394" y="81581"/>
                </a:lnTo>
                <a:lnTo>
                  <a:pt x="398332" y="120984"/>
                </a:lnTo>
                <a:lnTo>
                  <a:pt x="355851" y="131187"/>
                </a:lnTo>
                <a:lnTo>
                  <a:pt x="308384" y="137988"/>
                </a:lnTo>
                <a:lnTo>
                  <a:pt x="257925" y="141389"/>
                </a:lnTo>
                <a:lnTo>
                  <a:pt x="206469" y="141389"/>
                </a:lnTo>
                <a:lnTo>
                  <a:pt x="156010" y="137988"/>
                </a:lnTo>
                <a:lnTo>
                  <a:pt x="108543" y="131187"/>
                </a:lnTo>
                <a:lnTo>
                  <a:pt x="66062" y="120984"/>
                </a:lnTo>
                <a:lnTo>
                  <a:pt x="22020" y="102525"/>
                </a:lnTo>
                <a:lnTo>
                  <a:pt x="0" y="81581"/>
                </a:lnTo>
                <a:lnTo>
                  <a:pt x="0" y="59808"/>
                </a:lnTo>
                <a:lnTo>
                  <a:pt x="66062" y="20405"/>
                </a:lnTo>
                <a:lnTo>
                  <a:pt x="108543" y="10202"/>
                </a:lnTo>
                <a:lnTo>
                  <a:pt x="156010" y="3400"/>
                </a:lnTo>
                <a:lnTo>
                  <a:pt x="206469" y="0"/>
                </a:lnTo>
                <a:lnTo>
                  <a:pt x="257925" y="0"/>
                </a:lnTo>
                <a:lnTo>
                  <a:pt x="308384" y="3400"/>
                </a:lnTo>
                <a:lnTo>
                  <a:pt x="355851" y="10202"/>
                </a:lnTo>
                <a:lnTo>
                  <a:pt x="398332" y="20405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0685801" y="3301724"/>
            <a:ext cx="233205" cy="1111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0702597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0702597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0699608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1209866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0699608" y="3922888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 h="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0698083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6" y="0"/>
                </a:moveTo>
                <a:lnTo>
                  <a:pt x="224201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2"/>
                </a:lnTo>
                <a:lnTo>
                  <a:pt x="0" y="66453"/>
                </a:lnTo>
                <a:lnTo>
                  <a:pt x="0" y="90645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1" y="157099"/>
                </a:lnTo>
                <a:lnTo>
                  <a:pt x="280076" y="157099"/>
                </a:lnTo>
                <a:lnTo>
                  <a:pt x="334869" y="153321"/>
                </a:lnTo>
                <a:lnTo>
                  <a:pt x="386412" y="145763"/>
                </a:lnTo>
                <a:lnTo>
                  <a:pt x="432542" y="134427"/>
                </a:lnTo>
                <a:lnTo>
                  <a:pt x="480366" y="113916"/>
                </a:lnTo>
                <a:lnTo>
                  <a:pt x="504278" y="90645"/>
                </a:lnTo>
                <a:lnTo>
                  <a:pt x="504278" y="66453"/>
                </a:lnTo>
                <a:lnTo>
                  <a:pt x="432542" y="22672"/>
                </a:lnTo>
                <a:lnTo>
                  <a:pt x="386412" y="11336"/>
                </a:lnTo>
                <a:lnTo>
                  <a:pt x="334869" y="3778"/>
                </a:lnTo>
                <a:lnTo>
                  <a:pt x="280076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0698083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0816749" y="3805205"/>
            <a:ext cx="255748" cy="1202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697586" y="351573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1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71221"/>
                </a:lnTo>
                <a:lnTo>
                  <a:pt x="486429" y="52214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697586" y="351573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694703" y="3505200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9186898" y="3505200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694703" y="3543581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 h="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693070" y="3416738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5"/>
                </a:lnTo>
                <a:lnTo>
                  <a:pt x="113693" y="135351"/>
                </a:lnTo>
                <a:lnTo>
                  <a:pt x="163412" y="142369"/>
                </a:lnTo>
                <a:lnTo>
                  <a:pt x="216265" y="145877"/>
                </a:lnTo>
                <a:lnTo>
                  <a:pt x="270163" y="145877"/>
                </a:lnTo>
                <a:lnTo>
                  <a:pt x="323016" y="142369"/>
                </a:lnTo>
                <a:lnTo>
                  <a:pt x="372735" y="135351"/>
                </a:lnTo>
                <a:lnTo>
                  <a:pt x="417231" y="124825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693070" y="3416738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809594" y="3432671"/>
            <a:ext cx="246315" cy="1134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261835" y="515036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1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71221"/>
                </a:lnTo>
                <a:lnTo>
                  <a:pt x="486429" y="52214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261835" y="515036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258952" y="5138701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751147" y="5138701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258952" y="5177084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 h="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5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257882" y="5048829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5"/>
                </a:lnTo>
                <a:lnTo>
                  <a:pt x="113693" y="135352"/>
                </a:lnTo>
                <a:lnTo>
                  <a:pt x="163412" y="142369"/>
                </a:lnTo>
                <a:lnTo>
                  <a:pt x="216265" y="145878"/>
                </a:lnTo>
                <a:lnTo>
                  <a:pt x="270163" y="145878"/>
                </a:lnTo>
                <a:lnTo>
                  <a:pt x="323016" y="142369"/>
                </a:lnTo>
                <a:lnTo>
                  <a:pt x="372735" y="135352"/>
                </a:lnTo>
                <a:lnTo>
                  <a:pt x="417231" y="124825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257883" y="5048829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373843" y="5067301"/>
            <a:ext cx="244469" cy="1165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762434" y="5181600"/>
            <a:ext cx="966469" cy="2540"/>
          </a:xfrm>
          <a:custGeom>
            <a:avLst/>
            <a:gdLst/>
            <a:ahLst/>
            <a:cxnLst/>
            <a:rect l="l" t="t" r="r" b="b"/>
            <a:pathLst>
              <a:path w="966470" h="2539">
                <a:moveTo>
                  <a:pt x="0" y="0"/>
                </a:moveTo>
                <a:lnTo>
                  <a:pt x="966331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624224" y="5042513"/>
            <a:ext cx="4183513" cy="31614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9182382" y="3542452"/>
            <a:ext cx="725170" cy="5080"/>
          </a:xfrm>
          <a:custGeom>
            <a:avLst/>
            <a:gdLst/>
            <a:ahLst/>
            <a:cxnLst/>
            <a:rect l="l" t="t" r="r" b="b"/>
            <a:pathLst>
              <a:path w="725170" h="5079">
                <a:moveTo>
                  <a:pt x="0" y="0"/>
                </a:moveTo>
                <a:lnTo>
                  <a:pt x="72476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566008" y="3298612"/>
            <a:ext cx="217170" cy="117475"/>
          </a:xfrm>
          <a:custGeom>
            <a:avLst/>
            <a:gdLst/>
            <a:ahLst/>
            <a:cxnLst/>
            <a:rect l="l" t="t" r="r" b="b"/>
            <a:pathLst>
              <a:path w="217170" h="117475">
                <a:moveTo>
                  <a:pt x="0" y="0"/>
                </a:moveTo>
                <a:lnTo>
                  <a:pt x="216746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048392" y="3145952"/>
            <a:ext cx="106297" cy="1255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612720" y="3145952"/>
            <a:ext cx="108544" cy="1255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808847" y="3122526"/>
            <a:ext cx="183401" cy="1153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518400" y="3040534"/>
            <a:ext cx="735965" cy="197485"/>
          </a:xfrm>
          <a:custGeom>
            <a:avLst/>
            <a:gdLst/>
            <a:ahLst/>
            <a:cxnLst/>
            <a:rect l="l" t="t" r="r" b="b"/>
            <a:pathLst>
              <a:path w="735965" h="197485">
                <a:moveTo>
                  <a:pt x="233557" y="87397"/>
                </a:moveTo>
                <a:lnTo>
                  <a:pt x="145972" y="87397"/>
                </a:lnTo>
                <a:lnTo>
                  <a:pt x="160195" y="89199"/>
                </a:lnTo>
                <a:lnTo>
                  <a:pt x="174417" y="94606"/>
                </a:lnTo>
                <a:lnTo>
                  <a:pt x="208104" y="129745"/>
                </a:lnTo>
                <a:lnTo>
                  <a:pt x="220830" y="170290"/>
                </a:lnTo>
                <a:lnTo>
                  <a:pt x="222327" y="196420"/>
                </a:lnTo>
                <a:lnTo>
                  <a:pt x="306917" y="197321"/>
                </a:lnTo>
                <a:lnTo>
                  <a:pt x="292693" y="162181"/>
                </a:lnTo>
                <a:lnTo>
                  <a:pt x="288950" y="155874"/>
                </a:lnTo>
                <a:lnTo>
                  <a:pt x="284459" y="149567"/>
                </a:lnTo>
                <a:lnTo>
                  <a:pt x="281465" y="143261"/>
                </a:lnTo>
                <a:lnTo>
                  <a:pt x="267990" y="142359"/>
                </a:lnTo>
                <a:lnTo>
                  <a:pt x="256762" y="142359"/>
                </a:lnTo>
                <a:lnTo>
                  <a:pt x="250024" y="130646"/>
                </a:lnTo>
                <a:lnTo>
                  <a:pt x="258259" y="119834"/>
                </a:lnTo>
                <a:lnTo>
                  <a:pt x="279406" y="119834"/>
                </a:lnTo>
                <a:lnTo>
                  <a:pt x="280716" y="113527"/>
                </a:lnTo>
                <a:lnTo>
                  <a:pt x="285607" y="100912"/>
                </a:lnTo>
                <a:lnTo>
                  <a:pt x="246282" y="100912"/>
                </a:lnTo>
                <a:lnTo>
                  <a:pt x="238047" y="100012"/>
                </a:lnTo>
                <a:lnTo>
                  <a:pt x="232059" y="98210"/>
                </a:lnTo>
                <a:lnTo>
                  <a:pt x="229812" y="94606"/>
                </a:lnTo>
                <a:lnTo>
                  <a:pt x="232059" y="88299"/>
                </a:lnTo>
                <a:lnTo>
                  <a:pt x="233557" y="87397"/>
                </a:lnTo>
                <a:close/>
              </a:path>
              <a:path w="735965" h="197485">
                <a:moveTo>
                  <a:pt x="416745" y="16217"/>
                </a:moveTo>
                <a:lnTo>
                  <a:pt x="277722" y="16217"/>
                </a:lnTo>
                <a:lnTo>
                  <a:pt x="398242" y="23426"/>
                </a:lnTo>
                <a:lnTo>
                  <a:pt x="486575" y="124339"/>
                </a:lnTo>
                <a:lnTo>
                  <a:pt x="480587" y="143261"/>
                </a:lnTo>
                <a:lnTo>
                  <a:pt x="476095" y="160379"/>
                </a:lnTo>
                <a:lnTo>
                  <a:pt x="473100" y="177499"/>
                </a:lnTo>
                <a:lnTo>
                  <a:pt x="472352" y="193716"/>
                </a:lnTo>
                <a:lnTo>
                  <a:pt x="509032" y="193716"/>
                </a:lnTo>
                <a:lnTo>
                  <a:pt x="510529" y="169390"/>
                </a:lnTo>
                <a:lnTo>
                  <a:pt x="515020" y="147765"/>
                </a:lnTo>
                <a:lnTo>
                  <a:pt x="541969" y="103615"/>
                </a:lnTo>
                <a:lnTo>
                  <a:pt x="580147" y="87397"/>
                </a:lnTo>
                <a:lnTo>
                  <a:pt x="666234" y="87397"/>
                </a:lnTo>
                <a:lnTo>
                  <a:pt x="663239" y="85595"/>
                </a:lnTo>
                <a:lnTo>
                  <a:pt x="652010" y="80190"/>
                </a:lnTo>
                <a:lnTo>
                  <a:pt x="640033" y="75684"/>
                </a:lnTo>
                <a:lnTo>
                  <a:pt x="476843" y="75684"/>
                </a:lnTo>
                <a:lnTo>
                  <a:pt x="416957" y="24326"/>
                </a:lnTo>
                <a:lnTo>
                  <a:pt x="441662" y="24326"/>
                </a:lnTo>
                <a:lnTo>
                  <a:pt x="426689" y="18920"/>
                </a:lnTo>
                <a:lnTo>
                  <a:pt x="416745" y="16217"/>
                </a:lnTo>
                <a:close/>
              </a:path>
              <a:path w="735965" h="197485">
                <a:moveTo>
                  <a:pt x="246282" y="82892"/>
                </a:moveTo>
                <a:lnTo>
                  <a:pt x="23205" y="82892"/>
                </a:lnTo>
                <a:lnTo>
                  <a:pt x="11977" y="83793"/>
                </a:lnTo>
                <a:lnTo>
                  <a:pt x="0" y="83793"/>
                </a:lnTo>
                <a:lnTo>
                  <a:pt x="1497" y="93704"/>
                </a:lnTo>
                <a:lnTo>
                  <a:pt x="3742" y="101814"/>
                </a:lnTo>
                <a:lnTo>
                  <a:pt x="7485" y="108121"/>
                </a:lnTo>
                <a:lnTo>
                  <a:pt x="10480" y="114428"/>
                </a:lnTo>
                <a:lnTo>
                  <a:pt x="12725" y="120735"/>
                </a:lnTo>
                <a:lnTo>
                  <a:pt x="11977" y="128844"/>
                </a:lnTo>
                <a:lnTo>
                  <a:pt x="8234" y="138755"/>
                </a:lnTo>
                <a:lnTo>
                  <a:pt x="748" y="152270"/>
                </a:lnTo>
                <a:lnTo>
                  <a:pt x="2994" y="157676"/>
                </a:lnTo>
                <a:lnTo>
                  <a:pt x="7485" y="160379"/>
                </a:lnTo>
                <a:lnTo>
                  <a:pt x="10480" y="164885"/>
                </a:lnTo>
                <a:lnTo>
                  <a:pt x="6737" y="174796"/>
                </a:lnTo>
                <a:lnTo>
                  <a:pt x="70366" y="184707"/>
                </a:lnTo>
                <a:lnTo>
                  <a:pt x="77102" y="142359"/>
                </a:lnTo>
                <a:lnTo>
                  <a:pt x="105549" y="100912"/>
                </a:lnTo>
                <a:lnTo>
                  <a:pt x="145972" y="87397"/>
                </a:lnTo>
                <a:lnTo>
                  <a:pt x="233557" y="87397"/>
                </a:lnTo>
                <a:lnTo>
                  <a:pt x="238047" y="84695"/>
                </a:lnTo>
                <a:lnTo>
                  <a:pt x="246282" y="82892"/>
                </a:lnTo>
                <a:close/>
              </a:path>
              <a:path w="735965" h="197485">
                <a:moveTo>
                  <a:pt x="666234" y="87397"/>
                </a:moveTo>
                <a:lnTo>
                  <a:pt x="580147" y="87397"/>
                </a:lnTo>
                <a:lnTo>
                  <a:pt x="593622" y="88299"/>
                </a:lnTo>
                <a:lnTo>
                  <a:pt x="607095" y="92803"/>
                </a:lnTo>
                <a:lnTo>
                  <a:pt x="638536" y="121636"/>
                </a:lnTo>
                <a:lnTo>
                  <a:pt x="652010" y="178400"/>
                </a:lnTo>
                <a:lnTo>
                  <a:pt x="725371" y="178400"/>
                </a:lnTo>
                <a:lnTo>
                  <a:pt x="730611" y="169390"/>
                </a:lnTo>
                <a:lnTo>
                  <a:pt x="732483" y="164885"/>
                </a:lnTo>
                <a:lnTo>
                  <a:pt x="692434" y="164885"/>
                </a:lnTo>
                <a:lnTo>
                  <a:pt x="683450" y="162181"/>
                </a:lnTo>
                <a:lnTo>
                  <a:pt x="675217" y="158577"/>
                </a:lnTo>
                <a:lnTo>
                  <a:pt x="666982" y="153172"/>
                </a:lnTo>
                <a:lnTo>
                  <a:pt x="730611" y="142359"/>
                </a:lnTo>
                <a:lnTo>
                  <a:pt x="719382" y="129745"/>
                </a:lnTo>
                <a:lnTo>
                  <a:pt x="708154" y="118932"/>
                </a:lnTo>
                <a:lnTo>
                  <a:pt x="697674" y="109021"/>
                </a:lnTo>
                <a:lnTo>
                  <a:pt x="686445" y="100012"/>
                </a:lnTo>
                <a:lnTo>
                  <a:pt x="675217" y="92803"/>
                </a:lnTo>
                <a:lnTo>
                  <a:pt x="666234" y="87397"/>
                </a:lnTo>
                <a:close/>
              </a:path>
              <a:path w="735965" h="197485">
                <a:moveTo>
                  <a:pt x="735851" y="152270"/>
                </a:moveTo>
                <a:lnTo>
                  <a:pt x="728365" y="157676"/>
                </a:lnTo>
                <a:lnTo>
                  <a:pt x="719382" y="161281"/>
                </a:lnTo>
                <a:lnTo>
                  <a:pt x="711147" y="163983"/>
                </a:lnTo>
                <a:lnTo>
                  <a:pt x="701417" y="164885"/>
                </a:lnTo>
                <a:lnTo>
                  <a:pt x="732483" y="164885"/>
                </a:lnTo>
                <a:lnTo>
                  <a:pt x="735851" y="156776"/>
                </a:lnTo>
                <a:lnTo>
                  <a:pt x="735851" y="152270"/>
                </a:lnTo>
                <a:close/>
              </a:path>
              <a:path w="735965" h="197485">
                <a:moveTo>
                  <a:pt x="279406" y="119834"/>
                </a:moveTo>
                <a:lnTo>
                  <a:pt x="266492" y="119834"/>
                </a:lnTo>
                <a:lnTo>
                  <a:pt x="259756" y="130646"/>
                </a:lnTo>
                <a:lnTo>
                  <a:pt x="267990" y="142359"/>
                </a:lnTo>
                <a:lnTo>
                  <a:pt x="281465" y="143261"/>
                </a:lnTo>
                <a:lnTo>
                  <a:pt x="279219" y="134250"/>
                </a:lnTo>
                <a:lnTo>
                  <a:pt x="278470" y="124339"/>
                </a:lnTo>
                <a:lnTo>
                  <a:pt x="279406" y="119834"/>
                </a:lnTo>
                <a:close/>
              </a:path>
              <a:path w="735965" h="197485">
                <a:moveTo>
                  <a:pt x="285957" y="100012"/>
                </a:moveTo>
                <a:lnTo>
                  <a:pt x="282213" y="100012"/>
                </a:lnTo>
                <a:lnTo>
                  <a:pt x="275476" y="100912"/>
                </a:lnTo>
                <a:lnTo>
                  <a:pt x="285607" y="100912"/>
                </a:lnTo>
                <a:lnTo>
                  <a:pt x="285957" y="100012"/>
                </a:lnTo>
                <a:close/>
              </a:path>
              <a:path w="735965" h="197485">
                <a:moveTo>
                  <a:pt x="308414" y="0"/>
                </a:moveTo>
                <a:lnTo>
                  <a:pt x="261252" y="4504"/>
                </a:lnTo>
                <a:lnTo>
                  <a:pt x="215590" y="17118"/>
                </a:lnTo>
                <a:lnTo>
                  <a:pt x="171424" y="38742"/>
                </a:lnTo>
                <a:lnTo>
                  <a:pt x="160944" y="45050"/>
                </a:lnTo>
                <a:lnTo>
                  <a:pt x="139984" y="55862"/>
                </a:lnTo>
                <a:lnTo>
                  <a:pt x="129504" y="60366"/>
                </a:lnTo>
                <a:lnTo>
                  <a:pt x="119772" y="63971"/>
                </a:lnTo>
                <a:lnTo>
                  <a:pt x="109292" y="68477"/>
                </a:lnTo>
                <a:lnTo>
                  <a:pt x="77852" y="76586"/>
                </a:lnTo>
                <a:lnTo>
                  <a:pt x="67372" y="78388"/>
                </a:lnTo>
                <a:lnTo>
                  <a:pt x="56142" y="80190"/>
                </a:lnTo>
                <a:lnTo>
                  <a:pt x="45662" y="81991"/>
                </a:lnTo>
                <a:lnTo>
                  <a:pt x="34434" y="82892"/>
                </a:lnTo>
                <a:lnTo>
                  <a:pt x="256012" y="82892"/>
                </a:lnTo>
                <a:lnTo>
                  <a:pt x="276225" y="84695"/>
                </a:lnTo>
                <a:lnTo>
                  <a:pt x="284459" y="87397"/>
                </a:lnTo>
                <a:lnTo>
                  <a:pt x="289699" y="90101"/>
                </a:lnTo>
                <a:lnTo>
                  <a:pt x="292693" y="81991"/>
                </a:lnTo>
                <a:lnTo>
                  <a:pt x="282962" y="80190"/>
                </a:lnTo>
                <a:lnTo>
                  <a:pt x="281663" y="64872"/>
                </a:lnTo>
                <a:lnTo>
                  <a:pt x="222327" y="64872"/>
                </a:lnTo>
                <a:lnTo>
                  <a:pt x="214092" y="38742"/>
                </a:lnTo>
                <a:lnTo>
                  <a:pt x="259756" y="38742"/>
                </a:lnTo>
                <a:lnTo>
                  <a:pt x="279219" y="36040"/>
                </a:lnTo>
                <a:lnTo>
                  <a:pt x="277722" y="16217"/>
                </a:lnTo>
                <a:lnTo>
                  <a:pt x="416745" y="16217"/>
                </a:lnTo>
                <a:lnTo>
                  <a:pt x="403482" y="12613"/>
                </a:lnTo>
                <a:lnTo>
                  <a:pt x="379528" y="7207"/>
                </a:lnTo>
                <a:lnTo>
                  <a:pt x="355574" y="2702"/>
                </a:lnTo>
                <a:lnTo>
                  <a:pt x="332367" y="900"/>
                </a:lnTo>
                <a:lnTo>
                  <a:pt x="308414" y="0"/>
                </a:lnTo>
                <a:close/>
              </a:path>
              <a:path w="735965" h="197485">
                <a:moveTo>
                  <a:pt x="441662" y="24326"/>
                </a:moveTo>
                <a:lnTo>
                  <a:pt x="416957" y="24326"/>
                </a:lnTo>
                <a:lnTo>
                  <a:pt x="436420" y="33337"/>
                </a:lnTo>
                <a:lnTo>
                  <a:pt x="454386" y="41446"/>
                </a:lnTo>
                <a:lnTo>
                  <a:pt x="470107" y="49555"/>
                </a:lnTo>
                <a:lnTo>
                  <a:pt x="483580" y="55862"/>
                </a:lnTo>
                <a:lnTo>
                  <a:pt x="495557" y="62169"/>
                </a:lnTo>
                <a:lnTo>
                  <a:pt x="506037" y="67575"/>
                </a:lnTo>
                <a:lnTo>
                  <a:pt x="514272" y="72080"/>
                </a:lnTo>
                <a:lnTo>
                  <a:pt x="520260" y="75684"/>
                </a:lnTo>
                <a:lnTo>
                  <a:pt x="535981" y="72080"/>
                </a:lnTo>
                <a:lnTo>
                  <a:pt x="515020" y="59466"/>
                </a:lnTo>
                <a:lnTo>
                  <a:pt x="494060" y="47753"/>
                </a:lnTo>
                <a:lnTo>
                  <a:pt x="471603" y="36940"/>
                </a:lnTo>
                <a:lnTo>
                  <a:pt x="449146" y="27029"/>
                </a:lnTo>
                <a:lnTo>
                  <a:pt x="441662" y="24326"/>
                </a:lnTo>
                <a:close/>
              </a:path>
              <a:path w="735965" h="197485">
                <a:moveTo>
                  <a:pt x="590627" y="67575"/>
                </a:moveTo>
                <a:lnTo>
                  <a:pt x="577902" y="67575"/>
                </a:lnTo>
                <a:lnTo>
                  <a:pt x="564427" y="68477"/>
                </a:lnTo>
                <a:lnTo>
                  <a:pt x="535981" y="72080"/>
                </a:lnTo>
                <a:lnTo>
                  <a:pt x="520260" y="75684"/>
                </a:lnTo>
                <a:lnTo>
                  <a:pt x="640033" y="75684"/>
                </a:lnTo>
                <a:lnTo>
                  <a:pt x="616079" y="70277"/>
                </a:lnTo>
                <a:lnTo>
                  <a:pt x="603352" y="68477"/>
                </a:lnTo>
                <a:lnTo>
                  <a:pt x="590627" y="67575"/>
                </a:lnTo>
                <a:close/>
              </a:path>
              <a:path w="735965" h="197485">
                <a:moveTo>
                  <a:pt x="232059" y="38742"/>
                </a:moveTo>
                <a:lnTo>
                  <a:pt x="224572" y="38742"/>
                </a:lnTo>
                <a:lnTo>
                  <a:pt x="232059" y="64872"/>
                </a:lnTo>
                <a:lnTo>
                  <a:pt x="240292" y="64872"/>
                </a:lnTo>
                <a:lnTo>
                  <a:pt x="232059" y="38742"/>
                </a:lnTo>
                <a:close/>
              </a:path>
              <a:path w="735965" h="197485">
                <a:moveTo>
                  <a:pt x="250024" y="38742"/>
                </a:moveTo>
                <a:lnTo>
                  <a:pt x="241790" y="38742"/>
                </a:lnTo>
                <a:lnTo>
                  <a:pt x="250024" y="64872"/>
                </a:lnTo>
                <a:lnTo>
                  <a:pt x="256762" y="64872"/>
                </a:lnTo>
                <a:lnTo>
                  <a:pt x="250024" y="38742"/>
                </a:lnTo>
                <a:close/>
              </a:path>
              <a:path w="735965" h="197485">
                <a:moveTo>
                  <a:pt x="279219" y="36040"/>
                </a:moveTo>
                <a:lnTo>
                  <a:pt x="259756" y="38742"/>
                </a:lnTo>
                <a:lnTo>
                  <a:pt x="267242" y="64872"/>
                </a:lnTo>
                <a:lnTo>
                  <a:pt x="281663" y="64872"/>
                </a:lnTo>
                <a:lnTo>
                  <a:pt x="279219" y="36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318250" y="3087115"/>
            <a:ext cx="133350" cy="15240"/>
          </a:xfrm>
          <a:custGeom>
            <a:avLst/>
            <a:gdLst/>
            <a:ahLst/>
            <a:cxnLst/>
            <a:rect l="l" t="t" r="r" b="b"/>
            <a:pathLst>
              <a:path w="133350" h="15239">
                <a:moveTo>
                  <a:pt x="133078" y="12698"/>
                </a:moveTo>
                <a:lnTo>
                  <a:pt x="215" y="14955"/>
                </a:lnTo>
                <a:lnTo>
                  <a:pt x="0" y="2257"/>
                </a:lnTo>
                <a:lnTo>
                  <a:pt x="132862" y="0"/>
                </a:lnTo>
                <a:lnTo>
                  <a:pt x="133078" y="12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269978" y="3044805"/>
            <a:ext cx="217804" cy="15240"/>
          </a:xfrm>
          <a:custGeom>
            <a:avLst/>
            <a:gdLst/>
            <a:ahLst/>
            <a:cxnLst/>
            <a:rect l="l" t="t" r="r" b="b"/>
            <a:pathLst>
              <a:path w="217804" h="15239">
                <a:moveTo>
                  <a:pt x="217543" y="12699"/>
                </a:moveTo>
                <a:lnTo>
                  <a:pt x="131" y="14957"/>
                </a:lnTo>
                <a:lnTo>
                  <a:pt x="0" y="2257"/>
                </a:lnTo>
                <a:lnTo>
                  <a:pt x="217411" y="0"/>
                </a:lnTo>
                <a:lnTo>
                  <a:pt x="217543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670800" y="2605476"/>
            <a:ext cx="517312" cy="3790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752541" y="2354670"/>
            <a:ext cx="578854" cy="6007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723424" y="4411209"/>
            <a:ext cx="468075" cy="49099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331200" y="4461179"/>
            <a:ext cx="462518" cy="6048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0686061" y="7766322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3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0829055" y="7370512"/>
            <a:ext cx="130175" cy="399415"/>
          </a:xfrm>
          <a:custGeom>
            <a:avLst/>
            <a:gdLst/>
            <a:ahLst/>
            <a:cxnLst/>
            <a:rect l="l" t="t" r="r" b="b"/>
            <a:pathLst>
              <a:path w="130175" h="399415">
                <a:moveTo>
                  <a:pt x="0" y="0"/>
                </a:moveTo>
                <a:lnTo>
                  <a:pt x="129821" y="0"/>
                </a:lnTo>
                <a:lnTo>
                  <a:pt x="12982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0687943" y="7483841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1" y="0"/>
                </a:lnTo>
                <a:lnTo>
                  <a:pt x="17874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0687943" y="7483841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0" y="0"/>
                </a:lnTo>
                <a:lnTo>
                  <a:pt x="178740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0686061" y="7367129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3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686061" y="7367129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108720" y="0"/>
                </a:moveTo>
                <a:lnTo>
                  <a:pt x="0" y="120096"/>
                </a:lnTo>
                <a:lnTo>
                  <a:pt x="173501" y="120096"/>
                </a:lnTo>
                <a:lnTo>
                  <a:pt x="282222" y="0"/>
                </a:lnTo>
                <a:lnTo>
                  <a:pt x="10872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0961935" y="7375549"/>
            <a:ext cx="15240" cy="391160"/>
          </a:xfrm>
          <a:custGeom>
            <a:avLst/>
            <a:gdLst/>
            <a:ahLst/>
            <a:cxnLst/>
            <a:rect l="l" t="t" r="r" b="b"/>
            <a:pathLst>
              <a:path w="15240" h="391159">
                <a:moveTo>
                  <a:pt x="12699" y="0"/>
                </a:moveTo>
                <a:lnTo>
                  <a:pt x="14957" y="390735"/>
                </a:lnTo>
                <a:lnTo>
                  <a:pt x="2257" y="390808"/>
                </a:lnTo>
                <a:lnTo>
                  <a:pt x="0" y="73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0861895" y="7762152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59" h="125095">
                <a:moveTo>
                  <a:pt x="111179" y="8338"/>
                </a:moveTo>
                <a:lnTo>
                  <a:pt x="9579" y="125051"/>
                </a:lnTo>
                <a:lnTo>
                  <a:pt x="0" y="116713"/>
                </a:lnTo>
                <a:lnTo>
                  <a:pt x="101600" y="0"/>
                </a:lnTo>
                <a:lnTo>
                  <a:pt x="111179" y="8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710520" y="7536278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2" y="0"/>
                </a:lnTo>
                <a:lnTo>
                  <a:pt x="118532" y="230042"/>
                </a:lnTo>
                <a:lnTo>
                  <a:pt x="0" y="23004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0710520" y="7536278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3" y="0"/>
                </a:lnTo>
                <a:lnTo>
                  <a:pt x="118533" y="230043"/>
                </a:lnTo>
                <a:lnTo>
                  <a:pt x="0" y="2300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0727455" y="7646226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81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785100" y="6937791"/>
            <a:ext cx="475019" cy="4028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394700" y="7306091"/>
            <a:ext cx="957619" cy="4028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0174212" y="7484485"/>
            <a:ext cx="387672" cy="47841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013700" y="6493291"/>
            <a:ext cx="1251795" cy="61151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9539577" y="7211343"/>
            <a:ext cx="576113" cy="79925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1264900" y="746270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9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1420683" y="7018711"/>
            <a:ext cx="136525" cy="448309"/>
          </a:xfrm>
          <a:custGeom>
            <a:avLst/>
            <a:gdLst/>
            <a:ahLst/>
            <a:cxnLst/>
            <a:rect l="l" t="t" r="r" b="b"/>
            <a:pathLst>
              <a:path w="136525" h="448309">
                <a:moveTo>
                  <a:pt x="0" y="0"/>
                </a:moveTo>
                <a:lnTo>
                  <a:pt x="136052" y="0"/>
                </a:lnTo>
                <a:lnTo>
                  <a:pt x="136052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1272797" y="7145838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19" y="0"/>
                </a:lnTo>
                <a:lnTo>
                  <a:pt x="187319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1272797" y="7145838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20" y="0"/>
                </a:lnTo>
                <a:lnTo>
                  <a:pt x="187320" y="447790"/>
                </a:lnTo>
                <a:lnTo>
                  <a:pt x="0" y="4477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1264900" y="701491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9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1264900" y="701491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113939" y="0"/>
                </a:moveTo>
                <a:lnTo>
                  <a:pt x="0" y="134716"/>
                </a:lnTo>
                <a:lnTo>
                  <a:pt x="181829" y="134716"/>
                </a:lnTo>
                <a:lnTo>
                  <a:pt x="295768" y="0"/>
                </a:lnTo>
                <a:lnTo>
                  <a:pt x="11393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1560246" y="7024370"/>
            <a:ext cx="15240" cy="438784"/>
          </a:xfrm>
          <a:custGeom>
            <a:avLst/>
            <a:gdLst/>
            <a:ahLst/>
            <a:cxnLst/>
            <a:rect l="l" t="t" r="r" b="b"/>
            <a:pathLst>
              <a:path w="15240" h="438784">
                <a:moveTo>
                  <a:pt x="12699" y="0"/>
                </a:moveTo>
                <a:lnTo>
                  <a:pt x="14957" y="438303"/>
                </a:lnTo>
                <a:lnTo>
                  <a:pt x="2257" y="438368"/>
                </a:lnTo>
                <a:lnTo>
                  <a:pt x="0" y="65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1455191" y="7458698"/>
            <a:ext cx="116839" cy="139065"/>
          </a:xfrm>
          <a:custGeom>
            <a:avLst/>
            <a:gdLst/>
            <a:ahLst/>
            <a:cxnLst/>
            <a:rect l="l" t="t" r="r" b="b"/>
            <a:pathLst>
              <a:path w="116840" h="139065">
                <a:moveTo>
                  <a:pt x="116329" y="8013"/>
                </a:moveTo>
                <a:lnTo>
                  <a:pt x="9852" y="138935"/>
                </a:lnTo>
                <a:lnTo>
                  <a:pt x="0" y="130921"/>
                </a:lnTo>
                <a:lnTo>
                  <a:pt x="106477" y="0"/>
                </a:lnTo>
                <a:lnTo>
                  <a:pt x="116329" y="8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1296460" y="7204656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1296460" y="7204656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1314206" y="7282451"/>
            <a:ext cx="95250" cy="91440"/>
          </a:xfrm>
          <a:custGeom>
            <a:avLst/>
            <a:gdLst/>
            <a:ahLst/>
            <a:cxnLst/>
            <a:rect l="l" t="t" r="r" b="b"/>
            <a:pathLst>
              <a:path w="95250" h="91440">
                <a:moveTo>
                  <a:pt x="0" y="0"/>
                </a:moveTo>
                <a:lnTo>
                  <a:pt x="94645" y="0"/>
                </a:lnTo>
                <a:lnTo>
                  <a:pt x="94645" y="91075"/>
                </a:lnTo>
                <a:lnTo>
                  <a:pt x="0" y="91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0399324" y="3406986"/>
            <a:ext cx="176530" cy="124460"/>
          </a:xfrm>
          <a:custGeom>
            <a:avLst/>
            <a:gdLst/>
            <a:ahLst/>
            <a:cxnLst/>
            <a:rect l="l" t="t" r="r" b="b"/>
            <a:pathLst>
              <a:path w="176529" h="124460">
                <a:moveTo>
                  <a:pt x="0" y="124177"/>
                </a:moveTo>
                <a:lnTo>
                  <a:pt x="17610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0153226" y="3653083"/>
            <a:ext cx="2540" cy="117475"/>
          </a:xfrm>
          <a:custGeom>
            <a:avLst/>
            <a:gdLst/>
            <a:ahLst/>
            <a:cxnLst/>
            <a:rect l="l" t="t" r="r" b="b"/>
            <a:pathLst>
              <a:path w="2540" h="117475">
                <a:moveTo>
                  <a:pt x="0" y="0"/>
                </a:moveTo>
                <a:lnTo>
                  <a:pt x="2257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0397066" y="3506328"/>
            <a:ext cx="375285" cy="411480"/>
          </a:xfrm>
          <a:custGeom>
            <a:avLst/>
            <a:gdLst/>
            <a:ahLst/>
            <a:cxnLst/>
            <a:rect l="l" t="t" r="r" b="b"/>
            <a:pathLst>
              <a:path w="375284" h="411479">
                <a:moveTo>
                  <a:pt x="0" y="410915"/>
                </a:moveTo>
                <a:lnTo>
                  <a:pt x="374791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0916356" y="3505200"/>
            <a:ext cx="2540" cy="280035"/>
          </a:xfrm>
          <a:custGeom>
            <a:avLst/>
            <a:gdLst/>
            <a:ahLst/>
            <a:cxnLst/>
            <a:rect l="l" t="t" r="r" b="b"/>
            <a:pathLst>
              <a:path w="2540" h="280035">
                <a:moveTo>
                  <a:pt x="0" y="0"/>
                </a:moveTo>
                <a:lnTo>
                  <a:pt x="2257" y="27996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0424161" y="3939821"/>
            <a:ext cx="269240" cy="2540"/>
          </a:xfrm>
          <a:custGeom>
            <a:avLst/>
            <a:gdLst/>
            <a:ahLst/>
            <a:cxnLst/>
            <a:rect l="l" t="t" r="r" b="b"/>
            <a:pathLst>
              <a:path w="269240" h="2539">
                <a:moveTo>
                  <a:pt x="0" y="0"/>
                </a:moveTo>
                <a:lnTo>
                  <a:pt x="268685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999307" y="5172569"/>
            <a:ext cx="239395" cy="5080"/>
          </a:xfrm>
          <a:custGeom>
            <a:avLst/>
            <a:gdLst/>
            <a:ahLst/>
            <a:cxnLst/>
            <a:rect l="l" t="t" r="r" b="b"/>
            <a:pathLst>
              <a:path w="239395" h="5079">
                <a:moveTo>
                  <a:pt x="0" y="4515"/>
                </a:moveTo>
                <a:lnTo>
                  <a:pt x="239324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1013440" y="3077351"/>
            <a:ext cx="339090" cy="239395"/>
          </a:xfrm>
          <a:custGeom>
            <a:avLst/>
            <a:gdLst/>
            <a:ahLst/>
            <a:cxnLst/>
            <a:rect l="l" t="t" r="r" b="b"/>
            <a:pathLst>
              <a:path w="339090" h="239395">
                <a:moveTo>
                  <a:pt x="0" y="239324"/>
                </a:moveTo>
                <a:lnTo>
                  <a:pt x="33866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1212124" y="3926276"/>
            <a:ext cx="254000" cy="2540"/>
          </a:xfrm>
          <a:custGeom>
            <a:avLst/>
            <a:gdLst/>
            <a:ahLst/>
            <a:cxnLst/>
            <a:rect l="l" t="t" r="r" b="b"/>
            <a:pathLst>
              <a:path w="254000" h="2539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9997440" y="4034649"/>
            <a:ext cx="140335" cy="1002665"/>
          </a:xfrm>
          <a:custGeom>
            <a:avLst/>
            <a:gdLst/>
            <a:ahLst/>
            <a:cxnLst/>
            <a:rect l="l" t="t" r="r" b="b"/>
            <a:pathLst>
              <a:path w="140334" h="1002664">
                <a:moveTo>
                  <a:pt x="139981" y="0"/>
                </a:moveTo>
                <a:lnTo>
                  <a:pt x="0" y="1002453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0833099" y="4034649"/>
            <a:ext cx="158115" cy="1034415"/>
          </a:xfrm>
          <a:custGeom>
            <a:avLst/>
            <a:gdLst/>
            <a:ahLst/>
            <a:cxnLst/>
            <a:rect l="l" t="t" r="r" b="b"/>
            <a:pathLst>
              <a:path w="158115" h="1034414">
                <a:moveTo>
                  <a:pt x="158044" y="0"/>
                </a:moveTo>
                <a:lnTo>
                  <a:pt x="0" y="103406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9498325" y="6489700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351230" y="0"/>
                </a:moveTo>
                <a:lnTo>
                  <a:pt x="297144" y="1084"/>
                </a:lnTo>
                <a:lnTo>
                  <a:pt x="244088" y="4338"/>
                </a:lnTo>
                <a:lnTo>
                  <a:pt x="193089" y="9760"/>
                </a:lnTo>
                <a:lnTo>
                  <a:pt x="145176" y="17352"/>
                </a:lnTo>
                <a:lnTo>
                  <a:pt x="101379" y="27112"/>
                </a:lnTo>
                <a:lnTo>
                  <a:pt x="50689" y="43850"/>
                </a:lnTo>
                <a:lnTo>
                  <a:pt x="16896" y="62551"/>
                </a:lnTo>
                <a:lnTo>
                  <a:pt x="0" y="82432"/>
                </a:lnTo>
                <a:lnTo>
                  <a:pt x="0" y="102705"/>
                </a:lnTo>
                <a:lnTo>
                  <a:pt x="50689" y="141287"/>
                </a:lnTo>
                <a:lnTo>
                  <a:pt x="101379" y="158024"/>
                </a:lnTo>
                <a:lnTo>
                  <a:pt x="145176" y="167785"/>
                </a:lnTo>
                <a:lnTo>
                  <a:pt x="193089" y="175376"/>
                </a:lnTo>
                <a:lnTo>
                  <a:pt x="244088" y="180799"/>
                </a:lnTo>
                <a:lnTo>
                  <a:pt x="297144" y="184052"/>
                </a:lnTo>
                <a:lnTo>
                  <a:pt x="351230" y="185137"/>
                </a:lnTo>
                <a:lnTo>
                  <a:pt x="405315" y="184052"/>
                </a:lnTo>
                <a:lnTo>
                  <a:pt x="458372" y="180799"/>
                </a:lnTo>
                <a:lnTo>
                  <a:pt x="509371" y="175376"/>
                </a:lnTo>
                <a:lnTo>
                  <a:pt x="557283" y="167785"/>
                </a:lnTo>
                <a:lnTo>
                  <a:pt x="601080" y="158024"/>
                </a:lnTo>
                <a:lnTo>
                  <a:pt x="651770" y="141287"/>
                </a:lnTo>
                <a:lnTo>
                  <a:pt x="685563" y="122585"/>
                </a:lnTo>
                <a:lnTo>
                  <a:pt x="702460" y="102705"/>
                </a:lnTo>
                <a:lnTo>
                  <a:pt x="702460" y="82432"/>
                </a:lnTo>
                <a:lnTo>
                  <a:pt x="651770" y="43850"/>
                </a:lnTo>
                <a:lnTo>
                  <a:pt x="601080" y="27112"/>
                </a:lnTo>
                <a:lnTo>
                  <a:pt x="557283" y="17352"/>
                </a:lnTo>
                <a:lnTo>
                  <a:pt x="509371" y="9760"/>
                </a:lnTo>
                <a:lnTo>
                  <a:pt x="458372" y="4338"/>
                </a:lnTo>
                <a:lnTo>
                  <a:pt x="405315" y="108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9498324" y="6489700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601080" y="27112"/>
                </a:moveTo>
                <a:lnTo>
                  <a:pt x="651770" y="43850"/>
                </a:lnTo>
                <a:lnTo>
                  <a:pt x="685563" y="62551"/>
                </a:lnTo>
                <a:lnTo>
                  <a:pt x="702460" y="82432"/>
                </a:lnTo>
                <a:lnTo>
                  <a:pt x="702460" y="102705"/>
                </a:lnTo>
                <a:lnTo>
                  <a:pt x="651770" y="141287"/>
                </a:lnTo>
                <a:lnTo>
                  <a:pt x="601080" y="158024"/>
                </a:lnTo>
                <a:lnTo>
                  <a:pt x="557283" y="167785"/>
                </a:lnTo>
                <a:lnTo>
                  <a:pt x="509371" y="175377"/>
                </a:lnTo>
                <a:lnTo>
                  <a:pt x="458372" y="180799"/>
                </a:lnTo>
                <a:lnTo>
                  <a:pt x="405315" y="184053"/>
                </a:lnTo>
                <a:lnTo>
                  <a:pt x="351230" y="185137"/>
                </a:lnTo>
                <a:lnTo>
                  <a:pt x="297144" y="184053"/>
                </a:lnTo>
                <a:lnTo>
                  <a:pt x="244088" y="180799"/>
                </a:lnTo>
                <a:lnTo>
                  <a:pt x="193089" y="175377"/>
                </a:lnTo>
                <a:lnTo>
                  <a:pt x="145176" y="167785"/>
                </a:lnTo>
                <a:lnTo>
                  <a:pt x="101379" y="158024"/>
                </a:lnTo>
                <a:lnTo>
                  <a:pt x="50689" y="141287"/>
                </a:lnTo>
                <a:lnTo>
                  <a:pt x="16896" y="122585"/>
                </a:lnTo>
                <a:lnTo>
                  <a:pt x="0" y="102705"/>
                </a:lnTo>
                <a:lnTo>
                  <a:pt x="0" y="82432"/>
                </a:lnTo>
                <a:lnTo>
                  <a:pt x="50689" y="43850"/>
                </a:lnTo>
                <a:lnTo>
                  <a:pt x="101379" y="27112"/>
                </a:lnTo>
                <a:lnTo>
                  <a:pt x="145176" y="17352"/>
                </a:lnTo>
                <a:lnTo>
                  <a:pt x="193089" y="9760"/>
                </a:lnTo>
                <a:lnTo>
                  <a:pt x="244088" y="4338"/>
                </a:lnTo>
                <a:lnTo>
                  <a:pt x="297144" y="1084"/>
                </a:lnTo>
                <a:lnTo>
                  <a:pt x="351230" y="0"/>
                </a:lnTo>
                <a:lnTo>
                  <a:pt x="405315" y="1084"/>
                </a:lnTo>
                <a:lnTo>
                  <a:pt x="458372" y="4338"/>
                </a:lnTo>
                <a:lnTo>
                  <a:pt x="509371" y="9760"/>
                </a:lnTo>
                <a:lnTo>
                  <a:pt x="557283" y="17352"/>
                </a:lnTo>
                <a:lnTo>
                  <a:pt x="601080" y="2711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9489864" y="6468409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0196548" y="6468409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9496212" y="6468534"/>
            <a:ext cx="700405" cy="113030"/>
          </a:xfrm>
          <a:custGeom>
            <a:avLst/>
            <a:gdLst/>
            <a:ahLst/>
            <a:cxnLst/>
            <a:rect l="l" t="t" r="r" b="b"/>
            <a:pathLst>
              <a:path w="700404" h="113029">
                <a:moveTo>
                  <a:pt x="0" y="0"/>
                </a:moveTo>
                <a:lnTo>
                  <a:pt x="699910" y="0"/>
                </a:lnTo>
                <a:lnTo>
                  <a:pt x="699910" y="112887"/>
                </a:lnTo>
                <a:lnTo>
                  <a:pt x="0" y="112887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9491552" y="6335324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351230" y="0"/>
                </a:moveTo>
                <a:lnTo>
                  <a:pt x="297144" y="1264"/>
                </a:lnTo>
                <a:lnTo>
                  <a:pt x="244088" y="5058"/>
                </a:lnTo>
                <a:lnTo>
                  <a:pt x="193089" y="11382"/>
                </a:lnTo>
                <a:lnTo>
                  <a:pt x="145176" y="20235"/>
                </a:lnTo>
                <a:lnTo>
                  <a:pt x="101379" y="31618"/>
                </a:lnTo>
                <a:lnTo>
                  <a:pt x="50689" y="51136"/>
                </a:lnTo>
                <a:lnTo>
                  <a:pt x="16896" y="72945"/>
                </a:lnTo>
                <a:lnTo>
                  <a:pt x="0" y="96128"/>
                </a:lnTo>
                <a:lnTo>
                  <a:pt x="0" y="119770"/>
                </a:lnTo>
                <a:lnTo>
                  <a:pt x="50689" y="164763"/>
                </a:lnTo>
                <a:lnTo>
                  <a:pt x="101379" y="184282"/>
                </a:lnTo>
                <a:lnTo>
                  <a:pt x="145176" y="195664"/>
                </a:lnTo>
                <a:lnTo>
                  <a:pt x="193089" y="204517"/>
                </a:lnTo>
                <a:lnTo>
                  <a:pt x="244088" y="210840"/>
                </a:lnTo>
                <a:lnTo>
                  <a:pt x="297144" y="214634"/>
                </a:lnTo>
                <a:lnTo>
                  <a:pt x="351230" y="215899"/>
                </a:lnTo>
                <a:lnTo>
                  <a:pt x="405315" y="214634"/>
                </a:lnTo>
                <a:lnTo>
                  <a:pt x="458372" y="210840"/>
                </a:lnTo>
                <a:lnTo>
                  <a:pt x="509371" y="204517"/>
                </a:lnTo>
                <a:lnTo>
                  <a:pt x="557283" y="195664"/>
                </a:lnTo>
                <a:lnTo>
                  <a:pt x="601080" y="184282"/>
                </a:lnTo>
                <a:lnTo>
                  <a:pt x="651770" y="164763"/>
                </a:lnTo>
                <a:lnTo>
                  <a:pt x="685563" y="142954"/>
                </a:lnTo>
                <a:lnTo>
                  <a:pt x="702460" y="119770"/>
                </a:lnTo>
                <a:lnTo>
                  <a:pt x="702460" y="96128"/>
                </a:lnTo>
                <a:lnTo>
                  <a:pt x="651770" y="51136"/>
                </a:lnTo>
                <a:lnTo>
                  <a:pt x="601080" y="31618"/>
                </a:lnTo>
                <a:lnTo>
                  <a:pt x="557283" y="20235"/>
                </a:lnTo>
                <a:lnTo>
                  <a:pt x="509371" y="11382"/>
                </a:lnTo>
                <a:lnTo>
                  <a:pt x="458372" y="5058"/>
                </a:lnTo>
                <a:lnTo>
                  <a:pt x="405315" y="126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9491552" y="6335325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601080" y="31617"/>
                </a:moveTo>
                <a:lnTo>
                  <a:pt x="651770" y="51136"/>
                </a:lnTo>
                <a:lnTo>
                  <a:pt x="685563" y="72945"/>
                </a:lnTo>
                <a:lnTo>
                  <a:pt x="702460" y="96129"/>
                </a:lnTo>
                <a:lnTo>
                  <a:pt x="702460" y="119770"/>
                </a:lnTo>
                <a:lnTo>
                  <a:pt x="651770" y="164763"/>
                </a:lnTo>
                <a:lnTo>
                  <a:pt x="601080" y="184282"/>
                </a:lnTo>
                <a:lnTo>
                  <a:pt x="557283" y="195664"/>
                </a:lnTo>
                <a:lnTo>
                  <a:pt x="509371" y="204517"/>
                </a:lnTo>
                <a:lnTo>
                  <a:pt x="458372" y="210841"/>
                </a:lnTo>
                <a:lnTo>
                  <a:pt x="405315" y="214635"/>
                </a:lnTo>
                <a:lnTo>
                  <a:pt x="351230" y="215899"/>
                </a:lnTo>
                <a:lnTo>
                  <a:pt x="297144" y="214635"/>
                </a:lnTo>
                <a:lnTo>
                  <a:pt x="244088" y="210841"/>
                </a:lnTo>
                <a:lnTo>
                  <a:pt x="193089" y="204517"/>
                </a:lnTo>
                <a:lnTo>
                  <a:pt x="145176" y="195664"/>
                </a:lnTo>
                <a:lnTo>
                  <a:pt x="101379" y="184282"/>
                </a:lnTo>
                <a:lnTo>
                  <a:pt x="50689" y="164763"/>
                </a:lnTo>
                <a:lnTo>
                  <a:pt x="16896" y="142954"/>
                </a:lnTo>
                <a:lnTo>
                  <a:pt x="0" y="119770"/>
                </a:lnTo>
                <a:lnTo>
                  <a:pt x="0" y="96129"/>
                </a:lnTo>
                <a:lnTo>
                  <a:pt x="50689" y="51136"/>
                </a:lnTo>
                <a:lnTo>
                  <a:pt x="101379" y="31617"/>
                </a:lnTo>
                <a:lnTo>
                  <a:pt x="145176" y="20235"/>
                </a:lnTo>
                <a:lnTo>
                  <a:pt x="193089" y="11382"/>
                </a:lnTo>
                <a:lnTo>
                  <a:pt x="244088" y="5058"/>
                </a:lnTo>
                <a:lnTo>
                  <a:pt x="297144" y="1264"/>
                </a:lnTo>
                <a:lnTo>
                  <a:pt x="351230" y="0"/>
                </a:lnTo>
                <a:lnTo>
                  <a:pt x="405315" y="1264"/>
                </a:lnTo>
                <a:lnTo>
                  <a:pt x="458372" y="5058"/>
                </a:lnTo>
                <a:lnTo>
                  <a:pt x="509371" y="11382"/>
                </a:lnTo>
                <a:lnTo>
                  <a:pt x="557283" y="20235"/>
                </a:lnTo>
                <a:lnTo>
                  <a:pt x="601080" y="3161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9658513" y="6367783"/>
            <a:ext cx="352732" cy="15634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9842500" y="7213600"/>
            <a:ext cx="273191" cy="39059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9717899" y="7028461"/>
            <a:ext cx="419522" cy="57389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7791591" y="5023556"/>
            <a:ext cx="273190" cy="39285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7665579" y="4838700"/>
            <a:ext cx="419524" cy="58180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8147919" y="1687266"/>
            <a:ext cx="1028700" cy="1181100"/>
          </a:xfrm>
          <a:custGeom>
            <a:avLst/>
            <a:gdLst/>
            <a:ahLst/>
            <a:cxnLst/>
            <a:rect l="l" t="t" r="r" b="b"/>
            <a:pathLst>
              <a:path w="1028700" h="1181100">
                <a:moveTo>
                  <a:pt x="0" y="0"/>
                </a:moveTo>
                <a:lnTo>
                  <a:pt x="1028640" y="0"/>
                </a:lnTo>
                <a:lnTo>
                  <a:pt x="1028640" y="1180762"/>
                </a:lnTo>
                <a:lnTo>
                  <a:pt x="0" y="118076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8097212" y="1723485"/>
            <a:ext cx="1050925" cy="1223010"/>
          </a:xfrm>
          <a:custGeom>
            <a:avLst/>
            <a:gdLst/>
            <a:ahLst/>
            <a:cxnLst/>
            <a:rect l="l" t="t" r="r" b="b"/>
            <a:pathLst>
              <a:path w="1050925" h="1223010">
                <a:moveTo>
                  <a:pt x="0" y="0"/>
                </a:moveTo>
                <a:lnTo>
                  <a:pt x="1050371" y="0"/>
                </a:lnTo>
                <a:lnTo>
                  <a:pt x="1050371" y="1222414"/>
                </a:lnTo>
                <a:lnTo>
                  <a:pt x="0" y="12224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42" name="object 142"/>
          <p:cNvGraphicFramePr>
            <a:graphicFrameLocks noGrp="1"/>
          </p:cNvGraphicFramePr>
          <p:nvPr/>
        </p:nvGraphicFramePr>
        <p:xfrm>
          <a:off x="8090862" y="1717135"/>
          <a:ext cx="1069975" cy="1235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0290"/>
              </a:tblGrid>
              <a:tr h="268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400" spc="-5">
                          <a:latin typeface="Comic Sans MS"/>
                          <a:cs typeface="Comic Sans MS"/>
                        </a:rPr>
                        <a:t>application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257159">
                <a:tc>
                  <a:txBody>
                    <a:bodyPr/>
                    <a:lstStyle/>
                    <a:p>
                      <a:pPr algn="ctr" marR="5715">
                        <a:lnSpc>
                          <a:spcPts val="1600"/>
                        </a:lnSpc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transport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</a:tr>
              <a:tr h="210074">
                <a:tc>
                  <a:txBody>
                    <a:bodyPr/>
                    <a:lstStyle/>
                    <a:p>
                      <a:pPr algn="ctr" marR="5080">
                        <a:lnSpc>
                          <a:spcPts val="1475"/>
                        </a:lnSpc>
                      </a:pPr>
                      <a:r>
                        <a:rPr dirty="0" sz="1400" spc="-5">
                          <a:latin typeface="Comic Sans MS"/>
                          <a:cs typeface="Comic Sans MS"/>
                        </a:rPr>
                        <a:t>network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2791">
                <a:tc>
                  <a:txBody>
                    <a:bodyPr/>
                    <a:lstStyle/>
                    <a:p>
                      <a:pPr algn="ctr" marL="1270">
                        <a:lnSpc>
                          <a:spcPts val="1535"/>
                        </a:lnSpc>
                        <a:spcBef>
                          <a:spcPts val="4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data</a:t>
                      </a:r>
                      <a:r>
                        <a:rPr dirty="0" sz="1400" spc="-3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400" spc="-5">
                          <a:latin typeface="Comic Sans MS"/>
                          <a:cs typeface="Comic Sans MS"/>
                        </a:rPr>
                        <a:t>link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43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physical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3" name="object 143"/>
          <p:cNvSpPr/>
          <p:nvPr/>
        </p:nvSpPr>
        <p:spPr>
          <a:xfrm>
            <a:off x="7628771" y="1701754"/>
            <a:ext cx="461801" cy="143429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7628771" y="1701754"/>
            <a:ext cx="462280" cy="1434465"/>
          </a:xfrm>
          <a:custGeom>
            <a:avLst/>
            <a:gdLst/>
            <a:ahLst/>
            <a:cxnLst/>
            <a:rect l="l" t="t" r="r" b="b"/>
            <a:pathLst>
              <a:path w="462279" h="1434464">
                <a:moveTo>
                  <a:pt x="0" y="1434299"/>
                </a:moveTo>
                <a:lnTo>
                  <a:pt x="461801" y="0"/>
                </a:lnTo>
                <a:lnTo>
                  <a:pt x="461801" y="1243542"/>
                </a:lnTo>
                <a:lnTo>
                  <a:pt x="0" y="1434299"/>
                </a:lnTo>
                <a:close/>
              </a:path>
            </a:pathLst>
          </a:custGeom>
          <a:ln w="127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1789331" y="5821205"/>
            <a:ext cx="1054735" cy="1210945"/>
          </a:xfrm>
          <a:custGeom>
            <a:avLst/>
            <a:gdLst/>
            <a:ahLst/>
            <a:cxnLst/>
            <a:rect l="l" t="t" r="r" b="b"/>
            <a:pathLst>
              <a:path w="1054734" h="1210945">
                <a:moveTo>
                  <a:pt x="0" y="0"/>
                </a:moveTo>
                <a:lnTo>
                  <a:pt x="1054547" y="0"/>
                </a:lnTo>
                <a:lnTo>
                  <a:pt x="1054547" y="1210506"/>
                </a:lnTo>
                <a:lnTo>
                  <a:pt x="0" y="1210506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1737346" y="5858335"/>
            <a:ext cx="1076960" cy="1253490"/>
          </a:xfrm>
          <a:custGeom>
            <a:avLst/>
            <a:gdLst/>
            <a:ahLst/>
            <a:cxnLst/>
            <a:rect l="l" t="t" r="r" b="b"/>
            <a:pathLst>
              <a:path w="1076959" h="1253490">
                <a:moveTo>
                  <a:pt x="0" y="0"/>
                </a:moveTo>
                <a:lnTo>
                  <a:pt x="1076826" y="0"/>
                </a:lnTo>
                <a:lnTo>
                  <a:pt x="1076826" y="1253210"/>
                </a:lnTo>
                <a:lnTo>
                  <a:pt x="0" y="12532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47" name="object 147"/>
          <p:cNvGraphicFramePr>
            <a:graphicFrameLocks noGrp="1"/>
          </p:cNvGraphicFramePr>
          <p:nvPr/>
        </p:nvGraphicFramePr>
        <p:xfrm>
          <a:off x="11730996" y="5851985"/>
          <a:ext cx="1096010" cy="1266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6960"/>
              </a:tblGrid>
              <a:tr h="278800">
                <a:tc>
                  <a:txBody>
                    <a:bodyPr/>
                    <a:lstStyle/>
                    <a:p>
                      <a:pPr algn="ctr" marR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omic Sans MS"/>
                          <a:cs typeface="Comic Sans MS"/>
                        </a:rPr>
                        <a:t>application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259615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transport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</a:tr>
              <a:tr h="217533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400" spc="-5">
                          <a:latin typeface="Comic Sans MS"/>
                          <a:cs typeface="Comic Sans MS"/>
                        </a:rPr>
                        <a:t>network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3199">
                <a:tc>
                  <a:txBody>
                    <a:bodyPr/>
                    <a:lstStyle/>
                    <a:p>
                      <a:pPr algn="ctr" marR="7620">
                        <a:lnSpc>
                          <a:spcPts val="1580"/>
                        </a:lnSpc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data</a:t>
                      </a:r>
                      <a:r>
                        <a:rPr dirty="0" sz="1400" spc="-25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400" spc="-5">
                          <a:latin typeface="Comic Sans MS"/>
                          <a:cs typeface="Comic Sans MS"/>
                        </a:rPr>
                        <a:t>link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4060"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physical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8" name="object 148"/>
          <p:cNvSpPr/>
          <p:nvPr/>
        </p:nvSpPr>
        <p:spPr>
          <a:xfrm>
            <a:off x="11257102" y="5830796"/>
            <a:ext cx="473434" cy="147043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1257103" y="5830796"/>
            <a:ext cx="473709" cy="1470660"/>
          </a:xfrm>
          <a:custGeom>
            <a:avLst/>
            <a:gdLst/>
            <a:ahLst/>
            <a:cxnLst/>
            <a:rect l="l" t="t" r="r" b="b"/>
            <a:pathLst>
              <a:path w="473709" h="1470659">
                <a:moveTo>
                  <a:pt x="0" y="1470432"/>
                </a:moveTo>
                <a:lnTo>
                  <a:pt x="473434" y="0"/>
                </a:lnTo>
                <a:lnTo>
                  <a:pt x="473434" y="1274870"/>
                </a:lnTo>
                <a:lnTo>
                  <a:pt x="0" y="1470432"/>
                </a:lnTo>
                <a:close/>
              </a:path>
            </a:pathLst>
          </a:custGeom>
          <a:ln w="12699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9409807" y="2289039"/>
            <a:ext cx="3138170" cy="3526154"/>
          </a:xfrm>
          <a:custGeom>
            <a:avLst/>
            <a:gdLst/>
            <a:ahLst/>
            <a:cxnLst/>
            <a:rect l="l" t="t" r="r" b="b"/>
            <a:pathLst>
              <a:path w="3138170" h="3526154">
                <a:moveTo>
                  <a:pt x="296490" y="0"/>
                </a:moveTo>
                <a:lnTo>
                  <a:pt x="0" y="257735"/>
                </a:lnTo>
                <a:lnTo>
                  <a:pt x="2841194" y="3526156"/>
                </a:lnTo>
                <a:lnTo>
                  <a:pt x="3137684" y="3268421"/>
                </a:lnTo>
                <a:lnTo>
                  <a:pt x="29649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 txBox="1"/>
          <p:nvPr/>
        </p:nvSpPr>
        <p:spPr>
          <a:xfrm rot="2940000">
            <a:off x="9379073" y="3983247"/>
            <a:ext cx="3291021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0"/>
              </a:lnSpc>
            </a:pP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logical end-end 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ransport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9226833" y="2008902"/>
            <a:ext cx="642620" cy="683260"/>
          </a:xfrm>
          <a:custGeom>
            <a:avLst/>
            <a:gdLst/>
            <a:ahLst/>
            <a:cxnLst/>
            <a:rect l="l" t="t" r="r" b="b"/>
            <a:pathLst>
              <a:path w="642620" h="683260">
                <a:moveTo>
                  <a:pt x="14207" y="0"/>
                </a:moveTo>
                <a:lnTo>
                  <a:pt x="4509" y="2484"/>
                </a:lnTo>
                <a:lnTo>
                  <a:pt x="0" y="11836"/>
                </a:lnTo>
                <a:lnTo>
                  <a:pt x="1307" y="26425"/>
                </a:lnTo>
                <a:lnTo>
                  <a:pt x="7648" y="46078"/>
                </a:lnTo>
                <a:lnTo>
                  <a:pt x="18240" y="70620"/>
                </a:lnTo>
                <a:lnTo>
                  <a:pt x="32299" y="99879"/>
                </a:lnTo>
                <a:lnTo>
                  <a:pt x="49042" y="133679"/>
                </a:lnTo>
                <a:lnTo>
                  <a:pt x="67687" y="171848"/>
                </a:lnTo>
                <a:lnTo>
                  <a:pt x="87451" y="214211"/>
                </a:lnTo>
                <a:lnTo>
                  <a:pt x="107549" y="260594"/>
                </a:lnTo>
                <a:lnTo>
                  <a:pt x="127201" y="310825"/>
                </a:lnTo>
                <a:lnTo>
                  <a:pt x="145621" y="364728"/>
                </a:lnTo>
                <a:lnTo>
                  <a:pt x="162028" y="422130"/>
                </a:lnTo>
                <a:lnTo>
                  <a:pt x="175637" y="482858"/>
                </a:lnTo>
                <a:lnTo>
                  <a:pt x="185667" y="546737"/>
                </a:lnTo>
                <a:lnTo>
                  <a:pt x="191334" y="613593"/>
                </a:lnTo>
                <a:lnTo>
                  <a:pt x="191855" y="683254"/>
                </a:lnTo>
                <a:lnTo>
                  <a:pt x="642341" y="291653"/>
                </a:lnTo>
                <a:lnTo>
                  <a:pt x="569263" y="277195"/>
                </a:lnTo>
                <a:lnTo>
                  <a:pt x="500226" y="258252"/>
                </a:lnTo>
                <a:lnTo>
                  <a:pt x="435305" y="235698"/>
                </a:lnTo>
                <a:lnTo>
                  <a:pt x="374574" y="210411"/>
                </a:lnTo>
                <a:lnTo>
                  <a:pt x="318110" y="183267"/>
                </a:lnTo>
                <a:lnTo>
                  <a:pt x="265985" y="155142"/>
                </a:lnTo>
                <a:lnTo>
                  <a:pt x="218275" y="126913"/>
                </a:lnTo>
                <a:lnTo>
                  <a:pt x="175055" y="99456"/>
                </a:lnTo>
                <a:lnTo>
                  <a:pt x="136400" y="73647"/>
                </a:lnTo>
                <a:lnTo>
                  <a:pt x="73082" y="30479"/>
                </a:lnTo>
                <a:lnTo>
                  <a:pt x="48568" y="14874"/>
                </a:lnTo>
                <a:lnTo>
                  <a:pt x="28918" y="4421"/>
                </a:lnTo>
                <a:lnTo>
                  <a:pt x="1420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12096743" y="5411275"/>
            <a:ext cx="652145" cy="675640"/>
          </a:xfrm>
          <a:custGeom>
            <a:avLst/>
            <a:gdLst/>
            <a:ahLst/>
            <a:cxnLst/>
            <a:rect l="l" t="t" r="r" b="b"/>
            <a:pathLst>
              <a:path w="652145" h="675639">
                <a:moveTo>
                  <a:pt x="450486" y="0"/>
                </a:moveTo>
                <a:lnTo>
                  <a:pt x="0" y="391600"/>
                </a:lnTo>
                <a:lnTo>
                  <a:pt x="68909" y="401811"/>
                </a:lnTo>
                <a:lnTo>
                  <a:pt x="134326" y="416727"/>
                </a:lnTo>
                <a:lnTo>
                  <a:pt x="196188" y="435550"/>
                </a:lnTo>
                <a:lnTo>
                  <a:pt x="254430" y="457479"/>
                </a:lnTo>
                <a:lnTo>
                  <a:pt x="308991" y="481715"/>
                </a:lnTo>
                <a:lnTo>
                  <a:pt x="359806" y="507458"/>
                </a:lnTo>
                <a:lnTo>
                  <a:pt x="406813" y="533909"/>
                </a:lnTo>
                <a:lnTo>
                  <a:pt x="449948" y="560267"/>
                </a:lnTo>
                <a:lnTo>
                  <a:pt x="489148" y="585734"/>
                </a:lnTo>
                <a:lnTo>
                  <a:pt x="555492" y="630795"/>
                </a:lnTo>
                <a:lnTo>
                  <a:pt x="582510" y="648789"/>
                </a:lnTo>
                <a:lnTo>
                  <a:pt x="605340" y="662693"/>
                </a:lnTo>
                <a:lnTo>
                  <a:pt x="623919" y="671708"/>
                </a:lnTo>
                <a:lnTo>
                  <a:pt x="638185" y="675033"/>
                </a:lnTo>
                <a:lnTo>
                  <a:pt x="648074" y="671869"/>
                </a:lnTo>
                <a:lnTo>
                  <a:pt x="651883" y="662611"/>
                </a:lnTo>
                <a:lnTo>
                  <a:pt x="649551" y="647427"/>
                </a:lnTo>
                <a:lnTo>
                  <a:pt x="641934" y="626514"/>
                </a:lnTo>
                <a:lnTo>
                  <a:pt x="629891" y="600067"/>
                </a:lnTo>
                <a:lnTo>
                  <a:pt x="614279" y="568283"/>
                </a:lnTo>
                <a:lnTo>
                  <a:pt x="595956" y="531357"/>
                </a:lnTo>
                <a:lnTo>
                  <a:pt x="575778" y="489486"/>
                </a:lnTo>
                <a:lnTo>
                  <a:pt x="554603" y="442865"/>
                </a:lnTo>
                <a:lnTo>
                  <a:pt x="533255" y="391600"/>
                </a:lnTo>
                <a:lnTo>
                  <a:pt x="512692" y="336160"/>
                </a:lnTo>
                <a:lnTo>
                  <a:pt x="493671" y="276467"/>
                </a:lnTo>
                <a:lnTo>
                  <a:pt x="477082" y="212808"/>
                </a:lnTo>
                <a:lnTo>
                  <a:pt x="463783" y="145380"/>
                </a:lnTo>
                <a:lnTo>
                  <a:pt x="454632" y="74378"/>
                </a:lnTo>
                <a:lnTo>
                  <a:pt x="45048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 txBox="1"/>
          <p:nvPr/>
        </p:nvSpPr>
        <p:spPr>
          <a:xfrm>
            <a:off x="12269330" y="9231226"/>
            <a:ext cx="206375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600">
                <a:latin typeface="Arial"/>
                <a:cs typeface="Arial"/>
              </a:rPr>
              <a:t>3-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10344212" y="9271588"/>
            <a:ext cx="1464310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600" spc="-10">
                <a:latin typeface="Arial"/>
                <a:cs typeface="Arial"/>
              </a:rPr>
              <a:t>Transport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4212" y="9252339"/>
            <a:ext cx="14643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"/>
                <a:cs typeface="Arial"/>
              </a:rPr>
              <a:t>Transport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69330" y="9211978"/>
            <a:ext cx="2063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3-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Transport services </a:t>
            </a:r>
            <a:r>
              <a:rPr dirty="0"/>
              <a:t>and</a:t>
            </a:r>
            <a:r>
              <a:rPr dirty="0" spc="-5"/>
              <a:t> protocols</a:t>
            </a:r>
          </a:p>
        </p:txBody>
      </p:sp>
      <p:sp>
        <p:nvSpPr>
          <p:cNvPr id="5" name="object 5"/>
          <p:cNvSpPr/>
          <p:nvPr/>
        </p:nvSpPr>
        <p:spPr>
          <a:xfrm>
            <a:off x="540399" y="1517818"/>
            <a:ext cx="10939780" cy="0"/>
          </a:xfrm>
          <a:custGeom>
            <a:avLst/>
            <a:gdLst/>
            <a:ahLst/>
            <a:cxnLst/>
            <a:rect l="l" t="t" r="r" b="b"/>
            <a:pathLst>
              <a:path w="10939780" h="0">
                <a:moveTo>
                  <a:pt x="0" y="0"/>
                </a:moveTo>
                <a:lnTo>
                  <a:pt x="10939561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10309" y="1518919"/>
            <a:ext cx="4965700" cy="4737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0680" marR="30480" indent="-323215">
              <a:lnSpc>
                <a:spcPct val="116100"/>
              </a:lnSpc>
              <a:spcBef>
                <a:spcPts val="100"/>
              </a:spcBef>
            </a:pPr>
            <a:r>
              <a:rPr dirty="0" baseline="11904" sz="3150" spc="-442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baseline="11904" sz="3150" spc="-442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provide </a:t>
            </a:r>
            <a:r>
              <a:rPr dirty="0" sz="2800" spc="-5">
                <a:solidFill>
                  <a:srgbClr val="FF2600"/>
                </a:solidFill>
                <a:latin typeface="Comic Sans MS"/>
                <a:cs typeface="Comic Sans MS"/>
              </a:rPr>
              <a:t>logical  communication </a:t>
            </a:r>
            <a:r>
              <a:rPr dirty="0" sz="2800" spc="-5">
                <a:latin typeface="Comic Sans MS"/>
                <a:cs typeface="Comic Sans MS"/>
              </a:rPr>
              <a:t>between </a:t>
            </a:r>
            <a:r>
              <a:rPr dirty="0" sz="2800">
                <a:latin typeface="Comic Sans MS"/>
                <a:cs typeface="Comic Sans MS"/>
              </a:rPr>
              <a:t>app  processes </a:t>
            </a:r>
            <a:r>
              <a:rPr dirty="0" sz="2800" spc="-5">
                <a:latin typeface="Comic Sans MS"/>
                <a:cs typeface="Comic Sans MS"/>
              </a:rPr>
              <a:t>running </a:t>
            </a:r>
            <a:r>
              <a:rPr dirty="0" sz="2800">
                <a:latin typeface="Comic Sans MS"/>
                <a:cs typeface="Comic Sans MS"/>
              </a:rPr>
              <a:t>on  </a:t>
            </a:r>
            <a:r>
              <a:rPr dirty="0" sz="2800" spc="-5">
                <a:latin typeface="Comic Sans MS"/>
                <a:cs typeface="Comic Sans MS"/>
              </a:rPr>
              <a:t>different</a:t>
            </a:r>
            <a:r>
              <a:rPr dirty="0" sz="2800" spc="-10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hosts</a:t>
            </a:r>
            <a:endParaRPr sz="2800">
              <a:latin typeface="Comic Sans MS"/>
              <a:cs typeface="Comic Sans MS"/>
            </a:endParaRPr>
          </a:p>
          <a:p>
            <a:pPr marL="271780" marR="400050" indent="-234315">
              <a:lnSpc>
                <a:spcPct val="116100"/>
              </a:lnSpc>
              <a:spcBef>
                <a:spcPts val="1095"/>
              </a:spcBef>
            </a:pPr>
            <a:r>
              <a:rPr dirty="0" baseline="11904" sz="3150" spc="-52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sz="2800" spc="-35">
                <a:latin typeface="Comic Sans MS"/>
                <a:cs typeface="Comic Sans MS"/>
              </a:rPr>
              <a:t>transport </a:t>
            </a:r>
            <a:r>
              <a:rPr dirty="0" sz="2800" spc="-5">
                <a:latin typeface="Comic Sans MS"/>
                <a:cs typeface="Comic Sans MS"/>
              </a:rPr>
              <a:t>protocols run </a:t>
            </a:r>
            <a:r>
              <a:rPr dirty="0" sz="2800">
                <a:latin typeface="Comic Sans MS"/>
                <a:cs typeface="Comic Sans MS"/>
              </a:rPr>
              <a:t>in  end</a:t>
            </a:r>
            <a:r>
              <a:rPr dirty="0" sz="2800" spc="-5">
                <a:latin typeface="Comic Sans MS"/>
                <a:cs typeface="Comic Sans MS"/>
              </a:rPr>
              <a:t> </a:t>
            </a:r>
            <a:r>
              <a:rPr dirty="0" sz="2800">
                <a:latin typeface="Comic Sans MS"/>
                <a:cs typeface="Comic Sans MS"/>
              </a:rPr>
              <a:t>systems</a:t>
            </a:r>
            <a:endParaRPr sz="2800">
              <a:latin typeface="Comic Sans MS"/>
              <a:cs typeface="Comic Sans MS"/>
            </a:endParaRPr>
          </a:p>
          <a:p>
            <a:pPr marL="767080" marR="127635" indent="-272415">
              <a:lnSpc>
                <a:spcPct val="116100"/>
              </a:lnSpc>
              <a:spcBef>
                <a:spcPts val="900"/>
              </a:spcBef>
              <a:tabLst>
                <a:tab pos="2526665" algn="l"/>
              </a:tabLst>
            </a:pPr>
            <a:r>
              <a:rPr dirty="0" baseline="2976" sz="4200" spc="-2887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dirty="0" baseline="2976" sz="4200" spc="225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send </a:t>
            </a:r>
            <a:r>
              <a:rPr dirty="0" sz="2800">
                <a:latin typeface="Comic Sans MS"/>
                <a:cs typeface="Comic Sans MS"/>
              </a:rPr>
              <a:t>side: </a:t>
            </a:r>
            <a:r>
              <a:rPr dirty="0" sz="2800" spc="-5">
                <a:latin typeface="Comic Sans MS"/>
                <a:cs typeface="Comic Sans MS"/>
              </a:rPr>
              <a:t>breaks app  </a:t>
            </a:r>
            <a:r>
              <a:rPr dirty="0" sz="2800">
                <a:latin typeface="Comic Sans MS"/>
                <a:cs typeface="Comic Sans MS"/>
              </a:rPr>
              <a:t>messages </a:t>
            </a:r>
            <a:r>
              <a:rPr dirty="0" sz="2800" spc="-5">
                <a:latin typeface="Comic Sans MS"/>
                <a:cs typeface="Comic Sans MS"/>
              </a:rPr>
              <a:t>into</a:t>
            </a:r>
            <a:r>
              <a:rPr dirty="0" sz="2800" spc="-60"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FF2600"/>
                </a:solidFill>
                <a:latin typeface="Comic Sans MS"/>
                <a:cs typeface="Comic Sans MS"/>
              </a:rPr>
              <a:t>segments</a:t>
            </a:r>
            <a:r>
              <a:rPr dirty="0" sz="2800" spc="-5">
                <a:latin typeface="Comic Sans MS"/>
                <a:cs typeface="Comic Sans MS"/>
              </a:rPr>
              <a:t>,  passes</a:t>
            </a:r>
            <a:r>
              <a:rPr dirty="0" sz="2800">
                <a:latin typeface="Comic Sans MS"/>
                <a:cs typeface="Comic Sans MS"/>
              </a:rPr>
              <a:t> to	</a:t>
            </a:r>
            <a:r>
              <a:rPr dirty="0" sz="2800" spc="-5">
                <a:latin typeface="Comic Sans MS"/>
                <a:cs typeface="Comic Sans MS"/>
              </a:rPr>
              <a:t>network</a:t>
            </a:r>
            <a:r>
              <a:rPr dirty="0" sz="2800" spc="-45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layer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2909" y="6398082"/>
            <a:ext cx="1885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925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0309" y="6357620"/>
            <a:ext cx="4829810" cy="325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28980" marR="30480">
              <a:lnSpc>
                <a:spcPct val="116100"/>
              </a:lnSpc>
              <a:spcBef>
                <a:spcPts val="100"/>
              </a:spcBef>
            </a:pPr>
            <a:r>
              <a:rPr dirty="0" sz="2800" spc="-5">
                <a:latin typeface="Comic Sans MS"/>
                <a:cs typeface="Comic Sans MS"/>
              </a:rPr>
              <a:t>rcv side: reassembles  segments into</a:t>
            </a:r>
            <a:r>
              <a:rPr dirty="0" sz="2800" spc="-55">
                <a:latin typeface="Comic Sans MS"/>
                <a:cs typeface="Comic Sans MS"/>
              </a:rPr>
              <a:t> </a:t>
            </a:r>
            <a:r>
              <a:rPr dirty="0" sz="2800">
                <a:latin typeface="Comic Sans MS"/>
                <a:cs typeface="Comic Sans MS"/>
              </a:rPr>
              <a:t>messages,  passes to app</a:t>
            </a:r>
            <a:r>
              <a:rPr dirty="0" sz="2800" spc="-35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layer</a:t>
            </a:r>
            <a:endParaRPr sz="2800">
              <a:latin typeface="Comic Sans MS"/>
              <a:cs typeface="Comic Sans MS"/>
            </a:endParaRPr>
          </a:p>
          <a:p>
            <a:pPr marL="271780" marR="350520" indent="-234315">
              <a:lnSpc>
                <a:spcPct val="116100"/>
              </a:lnSpc>
              <a:spcBef>
                <a:spcPts val="1095"/>
              </a:spcBef>
            </a:pPr>
            <a:r>
              <a:rPr dirty="0" baseline="11904" sz="3150" spc="-97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sz="2800" spc="-65">
                <a:latin typeface="Comic Sans MS"/>
                <a:cs typeface="Comic Sans MS"/>
              </a:rPr>
              <a:t>more </a:t>
            </a:r>
            <a:r>
              <a:rPr dirty="0" sz="2800" spc="-5">
                <a:latin typeface="Comic Sans MS"/>
                <a:cs typeface="Comic Sans MS"/>
              </a:rPr>
              <a:t>than </a:t>
            </a:r>
            <a:r>
              <a:rPr dirty="0" sz="2800">
                <a:latin typeface="Comic Sans MS"/>
                <a:cs typeface="Comic Sans MS"/>
              </a:rPr>
              <a:t>one </a:t>
            </a:r>
            <a:r>
              <a:rPr dirty="0" sz="2800" spc="-5">
                <a:latin typeface="Comic Sans MS"/>
                <a:cs typeface="Comic Sans MS"/>
              </a:rPr>
              <a:t>transport  protocol available </a:t>
            </a:r>
            <a:r>
              <a:rPr dirty="0" sz="2800">
                <a:latin typeface="Comic Sans MS"/>
                <a:cs typeface="Comic Sans MS"/>
              </a:rPr>
              <a:t>to</a:t>
            </a:r>
            <a:r>
              <a:rPr dirty="0" sz="2800" spc="-65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apps</a:t>
            </a:r>
            <a:endParaRPr sz="2800">
              <a:latin typeface="Comic Sans MS"/>
              <a:cs typeface="Comic Sans MS"/>
            </a:endParaRPr>
          </a:p>
          <a:p>
            <a:pPr marL="494665">
              <a:lnSpc>
                <a:spcPct val="100000"/>
              </a:lnSpc>
              <a:spcBef>
                <a:spcPts val="1440"/>
              </a:spcBef>
            </a:pPr>
            <a:r>
              <a:rPr dirty="0" baseline="2976" sz="4200" spc="-2887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dirty="0" baseline="2976" sz="4200" spc="-225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Internet: TCP and</a:t>
            </a:r>
            <a:r>
              <a:rPr dirty="0" sz="2800" spc="-30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UDP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95554" y="4915376"/>
            <a:ext cx="1808480" cy="910590"/>
          </a:xfrm>
          <a:custGeom>
            <a:avLst/>
            <a:gdLst/>
            <a:ahLst/>
            <a:cxnLst/>
            <a:rect l="l" t="t" r="r" b="b"/>
            <a:pathLst>
              <a:path w="1808479" h="910589">
                <a:moveTo>
                  <a:pt x="472827" y="20528"/>
                </a:moveTo>
                <a:lnTo>
                  <a:pt x="415356" y="21386"/>
                </a:lnTo>
                <a:lnTo>
                  <a:pt x="361356" y="24260"/>
                </a:lnTo>
                <a:lnTo>
                  <a:pt x="312618" y="29597"/>
                </a:lnTo>
                <a:lnTo>
                  <a:pt x="270932" y="37844"/>
                </a:lnTo>
                <a:lnTo>
                  <a:pt x="213270" y="56235"/>
                </a:lnTo>
                <a:lnTo>
                  <a:pt x="159360" y="79919"/>
                </a:lnTo>
                <a:lnTo>
                  <a:pt x="110743" y="108105"/>
                </a:lnTo>
                <a:lnTo>
                  <a:pt x="68957" y="140003"/>
                </a:lnTo>
                <a:lnTo>
                  <a:pt x="35545" y="174825"/>
                </a:lnTo>
                <a:lnTo>
                  <a:pt x="12046" y="211778"/>
                </a:lnTo>
                <a:lnTo>
                  <a:pt x="0" y="250075"/>
                </a:lnTo>
                <a:lnTo>
                  <a:pt x="8" y="286380"/>
                </a:lnTo>
                <a:lnTo>
                  <a:pt x="9383" y="326734"/>
                </a:lnTo>
                <a:lnTo>
                  <a:pt x="26907" y="369892"/>
                </a:lnTo>
                <a:lnTo>
                  <a:pt x="51364" y="414611"/>
                </a:lnTo>
                <a:lnTo>
                  <a:pt x="81535" y="459647"/>
                </a:lnTo>
                <a:lnTo>
                  <a:pt x="116204" y="503758"/>
                </a:lnTo>
                <a:lnTo>
                  <a:pt x="154154" y="545698"/>
                </a:lnTo>
                <a:lnTo>
                  <a:pt x="194169" y="584226"/>
                </a:lnTo>
                <a:lnTo>
                  <a:pt x="228575" y="613309"/>
                </a:lnTo>
                <a:lnTo>
                  <a:pt x="266489" y="642134"/>
                </a:lnTo>
                <a:lnTo>
                  <a:pt x="307493" y="670444"/>
                </a:lnTo>
                <a:lnTo>
                  <a:pt x="351165" y="697982"/>
                </a:lnTo>
                <a:lnTo>
                  <a:pt x="397086" y="724491"/>
                </a:lnTo>
                <a:lnTo>
                  <a:pt x="444836" y="749713"/>
                </a:lnTo>
                <a:lnTo>
                  <a:pt x="493994" y="773390"/>
                </a:lnTo>
                <a:lnTo>
                  <a:pt x="544142" y="795265"/>
                </a:lnTo>
                <a:lnTo>
                  <a:pt x="594858" y="815082"/>
                </a:lnTo>
                <a:lnTo>
                  <a:pt x="645723" y="832582"/>
                </a:lnTo>
                <a:lnTo>
                  <a:pt x="693471" y="846936"/>
                </a:lnTo>
                <a:lnTo>
                  <a:pt x="743895" y="860313"/>
                </a:lnTo>
                <a:lnTo>
                  <a:pt x="796315" y="872519"/>
                </a:lnTo>
                <a:lnTo>
                  <a:pt x="850047" y="883362"/>
                </a:lnTo>
                <a:lnTo>
                  <a:pt x="904410" y="892647"/>
                </a:lnTo>
                <a:lnTo>
                  <a:pt x="958722" y="900182"/>
                </a:lnTo>
                <a:lnTo>
                  <a:pt x="1012301" y="905773"/>
                </a:lnTo>
                <a:lnTo>
                  <a:pt x="1064466" y="909227"/>
                </a:lnTo>
                <a:lnTo>
                  <a:pt x="1114534" y="910350"/>
                </a:lnTo>
                <a:lnTo>
                  <a:pt x="1161823" y="908949"/>
                </a:lnTo>
                <a:lnTo>
                  <a:pt x="1205652" y="904830"/>
                </a:lnTo>
                <a:lnTo>
                  <a:pt x="1261449" y="894450"/>
                </a:lnTo>
                <a:lnTo>
                  <a:pt x="1313779" y="878937"/>
                </a:lnTo>
                <a:lnTo>
                  <a:pt x="1362775" y="858872"/>
                </a:lnTo>
                <a:lnTo>
                  <a:pt x="1408570" y="834839"/>
                </a:lnTo>
                <a:lnTo>
                  <a:pt x="1451296" y="807420"/>
                </a:lnTo>
                <a:lnTo>
                  <a:pt x="1491085" y="777196"/>
                </a:lnTo>
                <a:lnTo>
                  <a:pt x="1528070" y="744749"/>
                </a:lnTo>
                <a:lnTo>
                  <a:pt x="1562381" y="710662"/>
                </a:lnTo>
                <a:lnTo>
                  <a:pt x="1593748" y="673285"/>
                </a:lnTo>
                <a:lnTo>
                  <a:pt x="1621965" y="631358"/>
                </a:lnTo>
                <a:lnTo>
                  <a:pt x="1647273" y="586043"/>
                </a:lnTo>
                <a:lnTo>
                  <a:pt x="1669908" y="538506"/>
                </a:lnTo>
                <a:lnTo>
                  <a:pt x="1690109" y="489911"/>
                </a:lnTo>
                <a:lnTo>
                  <a:pt x="1708114" y="441422"/>
                </a:lnTo>
                <a:lnTo>
                  <a:pt x="1724161" y="394202"/>
                </a:lnTo>
                <a:lnTo>
                  <a:pt x="1738489" y="349417"/>
                </a:lnTo>
                <a:lnTo>
                  <a:pt x="1753746" y="304037"/>
                </a:lnTo>
                <a:lnTo>
                  <a:pt x="1770803" y="255614"/>
                </a:lnTo>
                <a:lnTo>
                  <a:pt x="1787224" y="206185"/>
                </a:lnTo>
                <a:lnTo>
                  <a:pt x="1800577" y="157788"/>
                </a:lnTo>
                <a:lnTo>
                  <a:pt x="1808426" y="112461"/>
                </a:lnTo>
                <a:lnTo>
                  <a:pt x="1808338" y="72240"/>
                </a:lnTo>
                <a:lnTo>
                  <a:pt x="1801745" y="51391"/>
                </a:lnTo>
                <a:lnTo>
                  <a:pt x="1250809" y="51391"/>
                </a:lnTo>
                <a:lnTo>
                  <a:pt x="1191127" y="51356"/>
                </a:lnTo>
                <a:lnTo>
                  <a:pt x="1131499" y="49838"/>
                </a:lnTo>
                <a:lnTo>
                  <a:pt x="1073246" y="47263"/>
                </a:lnTo>
                <a:lnTo>
                  <a:pt x="880453" y="34845"/>
                </a:lnTo>
                <a:lnTo>
                  <a:pt x="848923" y="33328"/>
                </a:lnTo>
                <a:lnTo>
                  <a:pt x="821830" y="33328"/>
                </a:lnTo>
                <a:lnTo>
                  <a:pt x="790222" y="32619"/>
                </a:lnTo>
                <a:lnTo>
                  <a:pt x="591015" y="23065"/>
                </a:lnTo>
                <a:lnTo>
                  <a:pt x="531977" y="21237"/>
                </a:lnTo>
                <a:lnTo>
                  <a:pt x="472827" y="20528"/>
                </a:lnTo>
                <a:close/>
              </a:path>
              <a:path w="1808479" h="910589">
                <a:moveTo>
                  <a:pt x="1669455" y="0"/>
                </a:moveTo>
                <a:lnTo>
                  <a:pt x="1621185" y="3609"/>
                </a:lnTo>
                <a:lnTo>
                  <a:pt x="1568783" y="9957"/>
                </a:lnTo>
                <a:lnTo>
                  <a:pt x="1513735" y="18075"/>
                </a:lnTo>
                <a:lnTo>
                  <a:pt x="1401643" y="35758"/>
                </a:lnTo>
                <a:lnTo>
                  <a:pt x="1347572" y="43388"/>
                </a:lnTo>
                <a:lnTo>
                  <a:pt x="1296799" y="48921"/>
                </a:lnTo>
                <a:lnTo>
                  <a:pt x="1250809" y="51391"/>
                </a:lnTo>
                <a:lnTo>
                  <a:pt x="1801745" y="51391"/>
                </a:lnTo>
                <a:lnTo>
                  <a:pt x="1797878" y="39162"/>
                </a:lnTo>
                <a:lnTo>
                  <a:pt x="1774612" y="15266"/>
                </a:lnTo>
                <a:lnTo>
                  <a:pt x="1747655" y="4861"/>
                </a:lnTo>
                <a:lnTo>
                  <a:pt x="1712107" y="94"/>
                </a:lnTo>
                <a:lnTo>
                  <a:pt x="1669455" y="0"/>
                </a:lnTo>
                <a:close/>
              </a:path>
              <a:path w="1808479" h="910589">
                <a:moveTo>
                  <a:pt x="845752" y="33206"/>
                </a:moveTo>
                <a:lnTo>
                  <a:pt x="821830" y="33328"/>
                </a:lnTo>
                <a:lnTo>
                  <a:pt x="848923" y="33328"/>
                </a:lnTo>
                <a:lnTo>
                  <a:pt x="845752" y="33206"/>
                </a:lnTo>
                <a:close/>
              </a:path>
              <a:path w="1808479" h="910589">
                <a:moveTo>
                  <a:pt x="831363" y="32325"/>
                </a:moveTo>
                <a:lnTo>
                  <a:pt x="828572" y="32544"/>
                </a:lnTo>
                <a:lnTo>
                  <a:pt x="845752" y="33206"/>
                </a:lnTo>
                <a:lnTo>
                  <a:pt x="852530" y="33171"/>
                </a:lnTo>
                <a:lnTo>
                  <a:pt x="855948" y="32827"/>
                </a:lnTo>
                <a:lnTo>
                  <a:pt x="844690" y="32482"/>
                </a:lnTo>
                <a:lnTo>
                  <a:pt x="831363" y="323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646437" y="2729248"/>
            <a:ext cx="2407558" cy="1429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45866" y="2299975"/>
            <a:ext cx="2310765" cy="1504315"/>
          </a:xfrm>
          <a:custGeom>
            <a:avLst/>
            <a:gdLst/>
            <a:ahLst/>
            <a:cxnLst/>
            <a:rect l="l" t="t" r="r" b="b"/>
            <a:pathLst>
              <a:path w="2310765" h="1504314">
                <a:moveTo>
                  <a:pt x="2210835" y="1089061"/>
                </a:moveTo>
                <a:lnTo>
                  <a:pt x="843686" y="1089061"/>
                </a:lnTo>
                <a:lnTo>
                  <a:pt x="894422" y="1089527"/>
                </a:lnTo>
                <a:lnTo>
                  <a:pt x="941715" y="1091040"/>
                </a:lnTo>
                <a:lnTo>
                  <a:pt x="984764" y="1093793"/>
                </a:lnTo>
                <a:lnTo>
                  <a:pt x="1022773" y="1097980"/>
                </a:lnTo>
                <a:lnTo>
                  <a:pt x="1089927" y="1110736"/>
                </a:lnTo>
                <a:lnTo>
                  <a:pt x="1143100" y="1127324"/>
                </a:lnTo>
                <a:lnTo>
                  <a:pt x="1186281" y="1147150"/>
                </a:lnTo>
                <a:lnTo>
                  <a:pt x="1223458" y="1169623"/>
                </a:lnTo>
                <a:lnTo>
                  <a:pt x="1295760" y="1220136"/>
                </a:lnTo>
                <a:lnTo>
                  <a:pt x="1381398" y="1273372"/>
                </a:lnTo>
                <a:lnTo>
                  <a:pt x="1425574" y="1303931"/>
                </a:lnTo>
                <a:lnTo>
                  <a:pt x="1470703" y="1336925"/>
                </a:lnTo>
                <a:lnTo>
                  <a:pt x="1516097" y="1370607"/>
                </a:lnTo>
                <a:lnTo>
                  <a:pt x="1561067" y="1403230"/>
                </a:lnTo>
                <a:lnTo>
                  <a:pt x="1604926" y="1433048"/>
                </a:lnTo>
                <a:lnTo>
                  <a:pt x="1646986" y="1458316"/>
                </a:lnTo>
                <a:lnTo>
                  <a:pt x="1686558" y="1477286"/>
                </a:lnTo>
                <a:lnTo>
                  <a:pt x="1746128" y="1495782"/>
                </a:lnTo>
                <a:lnTo>
                  <a:pt x="1802771" y="1503874"/>
                </a:lnTo>
                <a:lnTo>
                  <a:pt x="1856272" y="1503621"/>
                </a:lnTo>
                <a:lnTo>
                  <a:pt x="1906412" y="1497083"/>
                </a:lnTo>
                <a:lnTo>
                  <a:pt x="1952976" y="1486318"/>
                </a:lnTo>
                <a:lnTo>
                  <a:pt x="1996507" y="1472699"/>
                </a:lnTo>
                <a:lnTo>
                  <a:pt x="2037328" y="1454854"/>
                </a:lnTo>
                <a:lnTo>
                  <a:pt x="2074897" y="1430723"/>
                </a:lnTo>
                <a:lnTo>
                  <a:pt x="2108673" y="1398247"/>
                </a:lnTo>
                <a:lnTo>
                  <a:pt x="2138115" y="1355367"/>
                </a:lnTo>
                <a:lnTo>
                  <a:pt x="2156032" y="1316175"/>
                </a:lnTo>
                <a:lnTo>
                  <a:pt x="2171422" y="1269637"/>
                </a:lnTo>
                <a:lnTo>
                  <a:pt x="2184798" y="1217806"/>
                </a:lnTo>
                <a:lnTo>
                  <a:pt x="2196672" y="1162738"/>
                </a:lnTo>
                <a:lnTo>
                  <a:pt x="2207560" y="1106484"/>
                </a:lnTo>
                <a:lnTo>
                  <a:pt x="2210835" y="1089061"/>
                </a:lnTo>
                <a:close/>
              </a:path>
              <a:path w="2310765" h="1504314">
                <a:moveTo>
                  <a:pt x="1691743" y="0"/>
                </a:moveTo>
                <a:lnTo>
                  <a:pt x="1649766" y="365"/>
                </a:lnTo>
                <a:lnTo>
                  <a:pt x="1609795" y="2111"/>
                </a:lnTo>
                <a:lnTo>
                  <a:pt x="1566813" y="5550"/>
                </a:lnTo>
                <a:lnTo>
                  <a:pt x="1515804" y="10996"/>
                </a:lnTo>
                <a:lnTo>
                  <a:pt x="1221935" y="48395"/>
                </a:lnTo>
                <a:lnTo>
                  <a:pt x="1115522" y="64200"/>
                </a:lnTo>
                <a:lnTo>
                  <a:pt x="1062409" y="72949"/>
                </a:lnTo>
                <a:lnTo>
                  <a:pt x="1010425" y="82262"/>
                </a:lnTo>
                <a:lnTo>
                  <a:pt x="960370" y="92140"/>
                </a:lnTo>
                <a:lnTo>
                  <a:pt x="913043" y="102582"/>
                </a:lnTo>
                <a:lnTo>
                  <a:pt x="869244" y="113589"/>
                </a:lnTo>
                <a:lnTo>
                  <a:pt x="813967" y="129210"/>
                </a:lnTo>
                <a:lnTo>
                  <a:pt x="759842" y="145910"/>
                </a:lnTo>
                <a:lnTo>
                  <a:pt x="707352" y="163594"/>
                </a:lnTo>
                <a:lnTo>
                  <a:pt x="656981" y="182170"/>
                </a:lnTo>
                <a:lnTo>
                  <a:pt x="609212" y="201546"/>
                </a:lnTo>
                <a:lnTo>
                  <a:pt x="564527" y="221627"/>
                </a:lnTo>
                <a:lnTo>
                  <a:pt x="523410" y="242322"/>
                </a:lnTo>
                <a:lnTo>
                  <a:pt x="486344" y="263537"/>
                </a:lnTo>
                <a:lnTo>
                  <a:pt x="453813" y="285180"/>
                </a:lnTo>
                <a:lnTo>
                  <a:pt x="418284" y="320248"/>
                </a:lnTo>
                <a:lnTo>
                  <a:pt x="397619" y="358766"/>
                </a:lnTo>
                <a:lnTo>
                  <a:pt x="385233" y="398915"/>
                </a:lnTo>
                <a:lnTo>
                  <a:pt x="374539" y="438876"/>
                </a:lnTo>
                <a:lnTo>
                  <a:pt x="358955" y="476830"/>
                </a:lnTo>
                <a:lnTo>
                  <a:pt x="331893" y="510958"/>
                </a:lnTo>
                <a:lnTo>
                  <a:pt x="296203" y="534865"/>
                </a:lnTo>
                <a:lnTo>
                  <a:pt x="251784" y="554033"/>
                </a:lnTo>
                <a:lnTo>
                  <a:pt x="152719" y="587946"/>
                </a:lnTo>
                <a:lnTo>
                  <a:pt x="106049" y="607587"/>
                </a:lnTo>
                <a:lnTo>
                  <a:pt x="66607" y="632285"/>
                </a:lnTo>
                <a:lnTo>
                  <a:pt x="38382" y="664486"/>
                </a:lnTo>
                <a:lnTo>
                  <a:pt x="22066" y="701872"/>
                </a:lnTo>
                <a:lnTo>
                  <a:pt x="10301" y="747671"/>
                </a:lnTo>
                <a:lnTo>
                  <a:pt x="2980" y="798868"/>
                </a:lnTo>
                <a:lnTo>
                  <a:pt x="0" y="852447"/>
                </a:lnTo>
                <a:lnTo>
                  <a:pt x="1252" y="905390"/>
                </a:lnTo>
                <a:lnTo>
                  <a:pt x="6632" y="954682"/>
                </a:lnTo>
                <a:lnTo>
                  <a:pt x="16033" y="997306"/>
                </a:lnTo>
                <a:lnTo>
                  <a:pt x="51082" y="1059566"/>
                </a:lnTo>
                <a:lnTo>
                  <a:pt x="111477" y="1086973"/>
                </a:lnTo>
                <a:lnTo>
                  <a:pt x="155785" y="1091457"/>
                </a:lnTo>
                <a:lnTo>
                  <a:pt x="322638" y="1099638"/>
                </a:lnTo>
                <a:lnTo>
                  <a:pt x="363881" y="1100224"/>
                </a:lnTo>
                <a:lnTo>
                  <a:pt x="409668" y="1099931"/>
                </a:lnTo>
                <a:lnTo>
                  <a:pt x="790305" y="1089450"/>
                </a:lnTo>
                <a:lnTo>
                  <a:pt x="2210835" y="1089061"/>
                </a:lnTo>
                <a:lnTo>
                  <a:pt x="2217973" y="1051100"/>
                </a:lnTo>
                <a:lnTo>
                  <a:pt x="2228425" y="998638"/>
                </a:lnTo>
                <a:lnTo>
                  <a:pt x="2238905" y="949046"/>
                </a:lnTo>
                <a:lnTo>
                  <a:pt x="2248950" y="900480"/>
                </a:lnTo>
                <a:lnTo>
                  <a:pt x="2258403" y="852310"/>
                </a:lnTo>
                <a:lnTo>
                  <a:pt x="2267105" y="803902"/>
                </a:lnTo>
                <a:lnTo>
                  <a:pt x="2274898" y="754626"/>
                </a:lnTo>
                <a:lnTo>
                  <a:pt x="2281626" y="703849"/>
                </a:lnTo>
                <a:lnTo>
                  <a:pt x="2287129" y="650940"/>
                </a:lnTo>
                <a:lnTo>
                  <a:pt x="2292054" y="601048"/>
                </a:lnTo>
                <a:lnTo>
                  <a:pt x="2297747" y="547293"/>
                </a:lnTo>
                <a:lnTo>
                  <a:pt x="2303281" y="491316"/>
                </a:lnTo>
                <a:lnTo>
                  <a:pt x="2307730" y="434757"/>
                </a:lnTo>
                <a:lnTo>
                  <a:pt x="2310169" y="379256"/>
                </a:lnTo>
                <a:lnTo>
                  <a:pt x="2309671" y="326455"/>
                </a:lnTo>
                <a:lnTo>
                  <a:pt x="2305310" y="277992"/>
                </a:lnTo>
                <a:lnTo>
                  <a:pt x="2296160" y="235509"/>
                </a:lnTo>
                <a:lnTo>
                  <a:pt x="2276895" y="187061"/>
                </a:lnTo>
                <a:lnTo>
                  <a:pt x="2251171" y="145198"/>
                </a:lnTo>
                <a:lnTo>
                  <a:pt x="2219677" y="109355"/>
                </a:lnTo>
                <a:lnTo>
                  <a:pt x="2183103" y="78970"/>
                </a:lnTo>
                <a:lnTo>
                  <a:pt x="2142139" y="53476"/>
                </a:lnTo>
                <a:lnTo>
                  <a:pt x="2097475" y="32309"/>
                </a:lnTo>
                <a:lnTo>
                  <a:pt x="2054254" y="18591"/>
                </a:lnTo>
                <a:lnTo>
                  <a:pt x="2005228" y="9652"/>
                </a:lnTo>
                <a:lnTo>
                  <a:pt x="1952331" y="4464"/>
                </a:lnTo>
                <a:lnTo>
                  <a:pt x="1897500" y="2003"/>
                </a:lnTo>
                <a:lnTo>
                  <a:pt x="1842668" y="1239"/>
                </a:lnTo>
                <a:lnTo>
                  <a:pt x="169174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91163" y="4567916"/>
            <a:ext cx="1403985" cy="952500"/>
          </a:xfrm>
          <a:custGeom>
            <a:avLst/>
            <a:gdLst/>
            <a:ahLst/>
            <a:cxnLst/>
            <a:rect l="l" t="t" r="r" b="b"/>
            <a:pathLst>
              <a:path w="1403984" h="952500">
                <a:moveTo>
                  <a:pt x="0" y="0"/>
                </a:moveTo>
                <a:lnTo>
                  <a:pt x="1403730" y="0"/>
                </a:lnTo>
                <a:lnTo>
                  <a:pt x="1403730" y="952350"/>
                </a:lnTo>
                <a:lnTo>
                  <a:pt x="0" y="95235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58253" y="4192692"/>
            <a:ext cx="2073910" cy="452120"/>
          </a:xfrm>
          <a:custGeom>
            <a:avLst/>
            <a:gdLst/>
            <a:ahLst/>
            <a:cxnLst/>
            <a:rect l="l" t="t" r="r" b="b"/>
            <a:pathLst>
              <a:path w="2073909" h="452120">
                <a:moveTo>
                  <a:pt x="1036892" y="0"/>
                </a:moveTo>
                <a:lnTo>
                  <a:pt x="0" y="451608"/>
                </a:lnTo>
                <a:lnTo>
                  <a:pt x="2073785" y="451608"/>
                </a:lnTo>
                <a:lnTo>
                  <a:pt x="103689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359057" y="2833115"/>
            <a:ext cx="142240" cy="446405"/>
          </a:xfrm>
          <a:custGeom>
            <a:avLst/>
            <a:gdLst/>
            <a:ahLst/>
            <a:cxnLst/>
            <a:rect l="l" t="t" r="r" b="b"/>
            <a:pathLst>
              <a:path w="142240" h="446404">
                <a:moveTo>
                  <a:pt x="142222" y="3579"/>
                </a:moveTo>
                <a:lnTo>
                  <a:pt x="12185" y="446264"/>
                </a:lnTo>
                <a:lnTo>
                  <a:pt x="0" y="442685"/>
                </a:lnTo>
                <a:lnTo>
                  <a:pt x="130037" y="0"/>
                </a:lnTo>
                <a:lnTo>
                  <a:pt x="142222" y="3579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489101" y="2833099"/>
            <a:ext cx="142875" cy="443865"/>
          </a:xfrm>
          <a:custGeom>
            <a:avLst/>
            <a:gdLst/>
            <a:ahLst/>
            <a:cxnLst/>
            <a:rect l="l" t="t" r="r" b="b"/>
            <a:pathLst>
              <a:path w="142875" h="443864">
                <a:moveTo>
                  <a:pt x="12175" y="0"/>
                </a:moveTo>
                <a:lnTo>
                  <a:pt x="142766" y="440239"/>
                </a:lnTo>
                <a:lnTo>
                  <a:pt x="130591" y="443851"/>
                </a:lnTo>
                <a:lnTo>
                  <a:pt x="0" y="3611"/>
                </a:lnTo>
                <a:lnTo>
                  <a:pt x="12175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362939" y="3269191"/>
            <a:ext cx="134620" cy="60325"/>
          </a:xfrm>
          <a:custGeom>
            <a:avLst/>
            <a:gdLst/>
            <a:ahLst/>
            <a:cxnLst/>
            <a:rect l="l" t="t" r="r" b="b"/>
            <a:pathLst>
              <a:path w="134620" h="60325">
                <a:moveTo>
                  <a:pt x="4422" y="0"/>
                </a:moveTo>
                <a:lnTo>
                  <a:pt x="134460" y="48304"/>
                </a:lnTo>
                <a:lnTo>
                  <a:pt x="130037" y="60209"/>
                </a:lnTo>
                <a:lnTo>
                  <a:pt x="0" y="11905"/>
                </a:lnTo>
                <a:lnTo>
                  <a:pt x="4422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492984" y="3269188"/>
            <a:ext cx="135255" cy="60325"/>
          </a:xfrm>
          <a:custGeom>
            <a:avLst/>
            <a:gdLst/>
            <a:ahLst/>
            <a:cxnLst/>
            <a:rect l="l" t="t" r="r" b="b"/>
            <a:pathLst>
              <a:path w="135254" h="60325">
                <a:moveTo>
                  <a:pt x="134997" y="11911"/>
                </a:moveTo>
                <a:lnTo>
                  <a:pt x="4405" y="60215"/>
                </a:lnTo>
                <a:lnTo>
                  <a:pt x="0" y="48304"/>
                </a:lnTo>
                <a:lnTo>
                  <a:pt x="130591" y="0"/>
                </a:lnTo>
                <a:lnTo>
                  <a:pt x="134997" y="1191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488837" y="2844658"/>
            <a:ext cx="15240" cy="479425"/>
          </a:xfrm>
          <a:custGeom>
            <a:avLst/>
            <a:gdLst/>
            <a:ahLst/>
            <a:cxnLst/>
            <a:rect l="l" t="t" r="r" b="b"/>
            <a:pathLst>
              <a:path w="15240" h="479425">
                <a:moveTo>
                  <a:pt x="12699" y="0"/>
                </a:moveTo>
                <a:lnTo>
                  <a:pt x="14957" y="478760"/>
                </a:lnTo>
                <a:lnTo>
                  <a:pt x="2257" y="478820"/>
                </a:lnTo>
                <a:lnTo>
                  <a:pt x="0" y="59"/>
                </a:lnTo>
                <a:lnTo>
                  <a:pt x="1269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362964" y="3079225"/>
            <a:ext cx="264893" cy="20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493057" y="3012967"/>
            <a:ext cx="54610" cy="29845"/>
          </a:xfrm>
          <a:custGeom>
            <a:avLst/>
            <a:gdLst/>
            <a:ahLst/>
            <a:cxnLst/>
            <a:rect l="l" t="t" r="r" b="b"/>
            <a:pathLst>
              <a:path w="54609" h="29844">
                <a:moveTo>
                  <a:pt x="0" y="17731"/>
                </a:moveTo>
                <a:lnTo>
                  <a:pt x="49801" y="0"/>
                </a:lnTo>
                <a:lnTo>
                  <a:pt x="54061" y="11964"/>
                </a:lnTo>
                <a:lnTo>
                  <a:pt x="4259" y="29696"/>
                </a:lnTo>
                <a:lnTo>
                  <a:pt x="0" y="1773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492696" y="2921392"/>
            <a:ext cx="36830" cy="25400"/>
          </a:xfrm>
          <a:custGeom>
            <a:avLst/>
            <a:gdLst/>
            <a:ahLst/>
            <a:cxnLst/>
            <a:rect l="l" t="t" r="r" b="b"/>
            <a:pathLst>
              <a:path w="36829" h="25400">
                <a:moveTo>
                  <a:pt x="0" y="13451"/>
                </a:moveTo>
                <a:lnTo>
                  <a:pt x="31541" y="0"/>
                </a:lnTo>
                <a:lnTo>
                  <a:pt x="36523" y="11681"/>
                </a:lnTo>
                <a:lnTo>
                  <a:pt x="4982" y="25133"/>
                </a:lnTo>
                <a:lnTo>
                  <a:pt x="0" y="1345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436964" y="3006930"/>
            <a:ext cx="65405" cy="36195"/>
          </a:xfrm>
          <a:custGeom>
            <a:avLst/>
            <a:gdLst/>
            <a:ahLst/>
            <a:cxnLst/>
            <a:rect l="l" t="t" r="r" b="b"/>
            <a:pathLst>
              <a:path w="65404" h="36194">
                <a:moveTo>
                  <a:pt x="4669" y="0"/>
                </a:moveTo>
                <a:lnTo>
                  <a:pt x="64984" y="23846"/>
                </a:lnTo>
                <a:lnTo>
                  <a:pt x="60315" y="35656"/>
                </a:lnTo>
                <a:lnTo>
                  <a:pt x="0" y="11810"/>
                </a:lnTo>
                <a:lnTo>
                  <a:pt x="466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462827" y="2917712"/>
            <a:ext cx="42545" cy="34925"/>
          </a:xfrm>
          <a:custGeom>
            <a:avLst/>
            <a:gdLst/>
            <a:ahLst/>
            <a:cxnLst/>
            <a:rect l="l" t="t" r="r" b="b"/>
            <a:pathLst>
              <a:path w="42545" h="34925">
                <a:moveTo>
                  <a:pt x="7170" y="0"/>
                </a:moveTo>
                <a:lnTo>
                  <a:pt x="42031" y="23846"/>
                </a:lnTo>
                <a:lnTo>
                  <a:pt x="34861" y="34328"/>
                </a:lnTo>
                <a:lnTo>
                  <a:pt x="0" y="10482"/>
                </a:lnTo>
                <a:lnTo>
                  <a:pt x="717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530412" y="2794229"/>
            <a:ext cx="143510" cy="59690"/>
          </a:xfrm>
          <a:custGeom>
            <a:avLst/>
            <a:gdLst/>
            <a:ahLst/>
            <a:cxnLst/>
            <a:rect l="l" t="t" r="r" b="b"/>
            <a:pathLst>
              <a:path w="143509" h="59689">
                <a:moveTo>
                  <a:pt x="0" y="21647"/>
                </a:moveTo>
                <a:lnTo>
                  <a:pt x="136980" y="0"/>
                </a:lnTo>
                <a:lnTo>
                  <a:pt x="142928" y="37632"/>
                </a:lnTo>
                <a:lnTo>
                  <a:pt x="5947" y="59280"/>
                </a:lnTo>
                <a:lnTo>
                  <a:pt x="0" y="21647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593461" y="2799158"/>
            <a:ext cx="86360" cy="74295"/>
          </a:xfrm>
          <a:custGeom>
            <a:avLst/>
            <a:gdLst/>
            <a:ahLst/>
            <a:cxnLst/>
            <a:rect l="l" t="t" r="r" b="b"/>
            <a:pathLst>
              <a:path w="86359" h="74294">
                <a:moveTo>
                  <a:pt x="85950" y="31975"/>
                </a:moveTo>
                <a:lnTo>
                  <a:pt x="20716" y="74240"/>
                </a:lnTo>
                <a:lnTo>
                  <a:pt x="0" y="42264"/>
                </a:lnTo>
                <a:lnTo>
                  <a:pt x="65234" y="0"/>
                </a:lnTo>
                <a:lnTo>
                  <a:pt x="85950" y="31975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601041" y="2819359"/>
            <a:ext cx="143510" cy="59690"/>
          </a:xfrm>
          <a:custGeom>
            <a:avLst/>
            <a:gdLst/>
            <a:ahLst/>
            <a:cxnLst/>
            <a:rect l="l" t="t" r="r" b="b"/>
            <a:pathLst>
              <a:path w="143509" h="59689">
                <a:moveTo>
                  <a:pt x="0" y="21647"/>
                </a:moveTo>
                <a:lnTo>
                  <a:pt x="136980" y="0"/>
                </a:lnTo>
                <a:lnTo>
                  <a:pt x="142928" y="37632"/>
                </a:lnTo>
                <a:lnTo>
                  <a:pt x="5947" y="59280"/>
                </a:lnTo>
                <a:lnTo>
                  <a:pt x="0" y="21647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474026" y="2654419"/>
            <a:ext cx="64769" cy="86360"/>
          </a:xfrm>
          <a:custGeom>
            <a:avLst/>
            <a:gdLst/>
            <a:ahLst/>
            <a:cxnLst/>
            <a:rect l="l" t="t" r="r" b="b"/>
            <a:pathLst>
              <a:path w="64770" h="86360">
                <a:moveTo>
                  <a:pt x="29285" y="86084"/>
                </a:moveTo>
                <a:lnTo>
                  <a:pt x="0" y="14410"/>
                </a:lnTo>
                <a:lnTo>
                  <a:pt x="35269" y="0"/>
                </a:lnTo>
                <a:lnTo>
                  <a:pt x="64554" y="71673"/>
                </a:lnTo>
                <a:lnTo>
                  <a:pt x="29285" y="86084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318695" y="2811410"/>
            <a:ext cx="143510" cy="59690"/>
          </a:xfrm>
          <a:custGeom>
            <a:avLst/>
            <a:gdLst/>
            <a:ahLst/>
            <a:cxnLst/>
            <a:rect l="l" t="t" r="r" b="b"/>
            <a:pathLst>
              <a:path w="143509" h="59689">
                <a:moveTo>
                  <a:pt x="142928" y="37632"/>
                </a:moveTo>
                <a:lnTo>
                  <a:pt x="5947" y="59280"/>
                </a:lnTo>
                <a:lnTo>
                  <a:pt x="0" y="21647"/>
                </a:lnTo>
                <a:lnTo>
                  <a:pt x="136980" y="0"/>
                </a:lnTo>
                <a:lnTo>
                  <a:pt x="142928" y="37632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312623" y="2791520"/>
            <a:ext cx="86360" cy="74295"/>
          </a:xfrm>
          <a:custGeom>
            <a:avLst/>
            <a:gdLst/>
            <a:ahLst/>
            <a:cxnLst/>
            <a:rect l="l" t="t" r="r" b="b"/>
            <a:pathLst>
              <a:path w="86359" h="74294">
                <a:moveTo>
                  <a:pt x="0" y="42264"/>
                </a:moveTo>
                <a:lnTo>
                  <a:pt x="65234" y="0"/>
                </a:lnTo>
                <a:lnTo>
                  <a:pt x="85950" y="31975"/>
                </a:lnTo>
                <a:lnTo>
                  <a:pt x="20716" y="74240"/>
                </a:lnTo>
                <a:lnTo>
                  <a:pt x="0" y="42264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248066" y="2786279"/>
            <a:ext cx="143510" cy="59690"/>
          </a:xfrm>
          <a:custGeom>
            <a:avLst/>
            <a:gdLst/>
            <a:ahLst/>
            <a:cxnLst/>
            <a:rect l="l" t="t" r="r" b="b"/>
            <a:pathLst>
              <a:path w="143509" h="59689">
                <a:moveTo>
                  <a:pt x="142928" y="37632"/>
                </a:moveTo>
                <a:lnTo>
                  <a:pt x="5947" y="59280"/>
                </a:lnTo>
                <a:lnTo>
                  <a:pt x="0" y="21647"/>
                </a:lnTo>
                <a:lnTo>
                  <a:pt x="136980" y="0"/>
                </a:lnTo>
                <a:lnTo>
                  <a:pt x="142928" y="37632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905510" y="3518279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271402" y="0"/>
                </a:moveTo>
                <a:lnTo>
                  <a:pt x="217257" y="0"/>
                </a:lnTo>
                <a:lnTo>
                  <a:pt x="164162" y="3036"/>
                </a:lnTo>
                <a:lnTo>
                  <a:pt x="114215" y="9109"/>
                </a:lnTo>
                <a:lnTo>
                  <a:pt x="69514" y="18219"/>
                </a:lnTo>
                <a:lnTo>
                  <a:pt x="23171" y="34701"/>
                </a:lnTo>
                <a:lnTo>
                  <a:pt x="0" y="53400"/>
                </a:lnTo>
                <a:lnTo>
                  <a:pt x="0" y="72840"/>
                </a:lnTo>
                <a:lnTo>
                  <a:pt x="69514" y="108021"/>
                </a:lnTo>
                <a:lnTo>
                  <a:pt x="114215" y="117131"/>
                </a:lnTo>
                <a:lnTo>
                  <a:pt x="164162" y="123204"/>
                </a:lnTo>
                <a:lnTo>
                  <a:pt x="217257" y="126241"/>
                </a:lnTo>
                <a:lnTo>
                  <a:pt x="271402" y="126241"/>
                </a:lnTo>
                <a:lnTo>
                  <a:pt x="324497" y="123204"/>
                </a:lnTo>
                <a:lnTo>
                  <a:pt x="374444" y="117131"/>
                </a:lnTo>
                <a:lnTo>
                  <a:pt x="419145" y="108021"/>
                </a:lnTo>
                <a:lnTo>
                  <a:pt x="465488" y="91540"/>
                </a:lnTo>
                <a:lnTo>
                  <a:pt x="488660" y="53400"/>
                </a:lnTo>
                <a:lnTo>
                  <a:pt x="465488" y="34701"/>
                </a:lnTo>
                <a:lnTo>
                  <a:pt x="419145" y="18219"/>
                </a:lnTo>
                <a:lnTo>
                  <a:pt x="374444" y="9109"/>
                </a:lnTo>
                <a:lnTo>
                  <a:pt x="324497" y="3036"/>
                </a:lnTo>
                <a:lnTo>
                  <a:pt x="27140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905509" y="3518279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419145" y="18219"/>
                </a:moveTo>
                <a:lnTo>
                  <a:pt x="465488" y="34700"/>
                </a:lnTo>
                <a:lnTo>
                  <a:pt x="488660" y="53400"/>
                </a:lnTo>
                <a:lnTo>
                  <a:pt x="488660" y="72840"/>
                </a:lnTo>
                <a:lnTo>
                  <a:pt x="419145" y="108021"/>
                </a:lnTo>
                <a:lnTo>
                  <a:pt x="374445" y="117131"/>
                </a:lnTo>
                <a:lnTo>
                  <a:pt x="324497" y="123204"/>
                </a:lnTo>
                <a:lnTo>
                  <a:pt x="271402" y="126240"/>
                </a:lnTo>
                <a:lnTo>
                  <a:pt x="217257" y="126240"/>
                </a:lnTo>
                <a:lnTo>
                  <a:pt x="164162" y="123204"/>
                </a:lnTo>
                <a:lnTo>
                  <a:pt x="114215" y="117131"/>
                </a:lnTo>
                <a:lnTo>
                  <a:pt x="69514" y="108021"/>
                </a:lnTo>
                <a:lnTo>
                  <a:pt x="23171" y="91540"/>
                </a:lnTo>
                <a:lnTo>
                  <a:pt x="0" y="72840"/>
                </a:lnTo>
                <a:lnTo>
                  <a:pt x="0" y="53400"/>
                </a:lnTo>
                <a:lnTo>
                  <a:pt x="69514" y="18219"/>
                </a:lnTo>
                <a:lnTo>
                  <a:pt x="114215" y="9109"/>
                </a:lnTo>
                <a:lnTo>
                  <a:pt x="164162" y="3036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036"/>
                </a:lnTo>
                <a:lnTo>
                  <a:pt x="374445" y="9109"/>
                </a:lnTo>
                <a:lnTo>
                  <a:pt x="419145" y="18219"/>
                </a:lnTo>
              </a:path>
            </a:pathLst>
          </a:custGeom>
          <a:ln w="1269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902612" y="3510845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397066" y="3510845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902612" y="3549227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 h="0">
                <a:moveTo>
                  <a:pt x="0" y="0"/>
                </a:moveTo>
                <a:lnTo>
                  <a:pt x="489938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896195" y="3420972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271403" y="0"/>
                </a:moveTo>
                <a:lnTo>
                  <a:pt x="217258" y="0"/>
                </a:lnTo>
                <a:lnTo>
                  <a:pt x="164163" y="3508"/>
                </a:lnTo>
                <a:lnTo>
                  <a:pt x="114216" y="10526"/>
                </a:lnTo>
                <a:lnTo>
                  <a:pt x="69515" y="21052"/>
                </a:lnTo>
                <a:lnTo>
                  <a:pt x="23171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515" y="124824"/>
                </a:lnTo>
                <a:lnTo>
                  <a:pt x="114216" y="135351"/>
                </a:lnTo>
                <a:lnTo>
                  <a:pt x="164163" y="142369"/>
                </a:lnTo>
                <a:lnTo>
                  <a:pt x="217258" y="145877"/>
                </a:lnTo>
                <a:lnTo>
                  <a:pt x="271403" y="145877"/>
                </a:lnTo>
                <a:lnTo>
                  <a:pt x="324498" y="142369"/>
                </a:lnTo>
                <a:lnTo>
                  <a:pt x="374445" y="135351"/>
                </a:lnTo>
                <a:lnTo>
                  <a:pt x="419146" y="124824"/>
                </a:lnTo>
                <a:lnTo>
                  <a:pt x="465489" y="105779"/>
                </a:lnTo>
                <a:lnTo>
                  <a:pt x="488660" y="84170"/>
                </a:lnTo>
                <a:lnTo>
                  <a:pt x="488660" y="61707"/>
                </a:lnTo>
                <a:lnTo>
                  <a:pt x="419146" y="21052"/>
                </a:lnTo>
                <a:lnTo>
                  <a:pt x="374445" y="10526"/>
                </a:lnTo>
                <a:lnTo>
                  <a:pt x="324498" y="3508"/>
                </a:lnTo>
                <a:lnTo>
                  <a:pt x="27140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896196" y="3420971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419145" y="21053"/>
                </a:moveTo>
                <a:lnTo>
                  <a:pt x="465488" y="40098"/>
                </a:lnTo>
                <a:lnTo>
                  <a:pt x="488660" y="61707"/>
                </a:lnTo>
                <a:lnTo>
                  <a:pt x="488660" y="84170"/>
                </a:lnTo>
                <a:lnTo>
                  <a:pt x="419145" y="124825"/>
                </a:lnTo>
                <a:lnTo>
                  <a:pt x="374445" y="135351"/>
                </a:lnTo>
                <a:lnTo>
                  <a:pt x="324497" y="142369"/>
                </a:lnTo>
                <a:lnTo>
                  <a:pt x="271402" y="145878"/>
                </a:lnTo>
                <a:lnTo>
                  <a:pt x="217257" y="145878"/>
                </a:lnTo>
                <a:lnTo>
                  <a:pt x="164162" y="142369"/>
                </a:lnTo>
                <a:lnTo>
                  <a:pt x="114215" y="135351"/>
                </a:lnTo>
                <a:lnTo>
                  <a:pt x="69514" y="124825"/>
                </a:lnTo>
                <a:lnTo>
                  <a:pt x="23171" y="105779"/>
                </a:lnTo>
                <a:lnTo>
                  <a:pt x="0" y="84170"/>
                </a:lnTo>
                <a:lnTo>
                  <a:pt x="0" y="61707"/>
                </a:lnTo>
                <a:lnTo>
                  <a:pt x="69514" y="21053"/>
                </a:lnTo>
                <a:lnTo>
                  <a:pt x="114215" y="10526"/>
                </a:lnTo>
                <a:lnTo>
                  <a:pt x="164162" y="3508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508"/>
                </a:lnTo>
                <a:lnTo>
                  <a:pt x="374445" y="10526"/>
                </a:lnTo>
                <a:lnTo>
                  <a:pt x="419145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017497" y="3439444"/>
            <a:ext cx="244477" cy="11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903345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903345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900356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410614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900356" y="3922888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 h="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898829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7" y="0"/>
                </a:moveTo>
                <a:lnTo>
                  <a:pt x="224202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2"/>
                </a:lnTo>
                <a:lnTo>
                  <a:pt x="0" y="66453"/>
                </a:lnTo>
                <a:lnTo>
                  <a:pt x="0" y="90645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2" y="157099"/>
                </a:lnTo>
                <a:lnTo>
                  <a:pt x="280077" y="157099"/>
                </a:lnTo>
                <a:lnTo>
                  <a:pt x="334870" y="153321"/>
                </a:lnTo>
                <a:lnTo>
                  <a:pt x="386414" y="145763"/>
                </a:lnTo>
                <a:lnTo>
                  <a:pt x="432543" y="134427"/>
                </a:lnTo>
                <a:lnTo>
                  <a:pt x="480367" y="113916"/>
                </a:lnTo>
                <a:lnTo>
                  <a:pt x="504280" y="90645"/>
                </a:lnTo>
                <a:lnTo>
                  <a:pt x="504280" y="66453"/>
                </a:lnTo>
                <a:lnTo>
                  <a:pt x="432543" y="22672"/>
                </a:lnTo>
                <a:lnTo>
                  <a:pt x="386414" y="11336"/>
                </a:lnTo>
                <a:lnTo>
                  <a:pt x="334870" y="377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898829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0017497" y="3805205"/>
            <a:ext cx="255748" cy="1202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577688" y="3382515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260678" y="0"/>
                </a:moveTo>
                <a:lnTo>
                  <a:pt x="209222" y="0"/>
                </a:lnTo>
                <a:lnTo>
                  <a:pt x="158763" y="2915"/>
                </a:lnTo>
                <a:lnTo>
                  <a:pt x="111296" y="8745"/>
                </a:lnTo>
                <a:lnTo>
                  <a:pt x="68815" y="17490"/>
                </a:lnTo>
                <a:lnTo>
                  <a:pt x="17203" y="37656"/>
                </a:lnTo>
                <a:lnTo>
                  <a:pt x="0" y="60595"/>
                </a:lnTo>
                <a:lnTo>
                  <a:pt x="17203" y="83534"/>
                </a:lnTo>
                <a:lnTo>
                  <a:pt x="68815" y="103700"/>
                </a:lnTo>
                <a:lnTo>
                  <a:pt x="111296" y="112445"/>
                </a:lnTo>
                <a:lnTo>
                  <a:pt x="158763" y="118276"/>
                </a:lnTo>
                <a:lnTo>
                  <a:pt x="209222" y="121191"/>
                </a:lnTo>
                <a:lnTo>
                  <a:pt x="260678" y="121191"/>
                </a:lnTo>
                <a:lnTo>
                  <a:pt x="311137" y="118276"/>
                </a:lnTo>
                <a:lnTo>
                  <a:pt x="358604" y="112445"/>
                </a:lnTo>
                <a:lnTo>
                  <a:pt x="401085" y="103700"/>
                </a:lnTo>
                <a:lnTo>
                  <a:pt x="452696" y="83534"/>
                </a:lnTo>
                <a:lnTo>
                  <a:pt x="469900" y="60595"/>
                </a:lnTo>
                <a:lnTo>
                  <a:pt x="452696" y="37656"/>
                </a:lnTo>
                <a:lnTo>
                  <a:pt x="401085" y="17490"/>
                </a:lnTo>
                <a:lnTo>
                  <a:pt x="358604" y="8745"/>
                </a:lnTo>
                <a:lnTo>
                  <a:pt x="311137" y="2915"/>
                </a:lnTo>
                <a:lnTo>
                  <a:pt x="26067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577689" y="3382515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401084" y="17490"/>
                </a:moveTo>
                <a:lnTo>
                  <a:pt x="452696" y="37656"/>
                </a:lnTo>
                <a:lnTo>
                  <a:pt x="469900" y="60595"/>
                </a:lnTo>
                <a:lnTo>
                  <a:pt x="452696" y="83534"/>
                </a:lnTo>
                <a:lnTo>
                  <a:pt x="401084" y="103700"/>
                </a:lnTo>
                <a:lnTo>
                  <a:pt x="358603" y="112446"/>
                </a:lnTo>
                <a:lnTo>
                  <a:pt x="311136" y="118276"/>
                </a:lnTo>
                <a:lnTo>
                  <a:pt x="260677" y="121191"/>
                </a:lnTo>
                <a:lnTo>
                  <a:pt x="209221" y="121191"/>
                </a:lnTo>
                <a:lnTo>
                  <a:pt x="158763" y="118276"/>
                </a:lnTo>
                <a:lnTo>
                  <a:pt x="111296" y="112446"/>
                </a:lnTo>
                <a:lnTo>
                  <a:pt x="68815" y="103700"/>
                </a:lnTo>
                <a:lnTo>
                  <a:pt x="17203" y="83534"/>
                </a:lnTo>
                <a:lnTo>
                  <a:pt x="0" y="60595"/>
                </a:lnTo>
                <a:lnTo>
                  <a:pt x="17203" y="37656"/>
                </a:lnTo>
                <a:lnTo>
                  <a:pt x="68815" y="17490"/>
                </a:lnTo>
                <a:lnTo>
                  <a:pt x="111296" y="8745"/>
                </a:lnTo>
                <a:lnTo>
                  <a:pt x="158763" y="2915"/>
                </a:lnTo>
                <a:lnTo>
                  <a:pt x="209221" y="0"/>
                </a:lnTo>
                <a:lnTo>
                  <a:pt x="260677" y="0"/>
                </a:lnTo>
                <a:lnTo>
                  <a:pt x="311136" y="2915"/>
                </a:lnTo>
                <a:lnTo>
                  <a:pt x="358603" y="8745"/>
                </a:lnTo>
                <a:lnTo>
                  <a:pt x="401084" y="1749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577689" y="3373120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047307" y="3373120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0577689" y="3410373"/>
            <a:ext cx="465455" cy="0"/>
          </a:xfrm>
          <a:custGeom>
            <a:avLst/>
            <a:gdLst/>
            <a:ahLst/>
            <a:cxnLst/>
            <a:rect l="l" t="t" r="r" b="b"/>
            <a:pathLst>
              <a:path w="465454" h="0">
                <a:moveTo>
                  <a:pt x="0" y="0"/>
                </a:moveTo>
                <a:lnTo>
                  <a:pt x="465101" y="0"/>
                </a:lnTo>
              </a:path>
            </a:pathLst>
          </a:custGeom>
          <a:ln w="74507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0575925" y="3285492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257924" y="0"/>
                </a:moveTo>
                <a:lnTo>
                  <a:pt x="206468" y="0"/>
                </a:lnTo>
                <a:lnTo>
                  <a:pt x="156009" y="3400"/>
                </a:lnTo>
                <a:lnTo>
                  <a:pt x="108542" y="10202"/>
                </a:lnTo>
                <a:lnTo>
                  <a:pt x="66061" y="20405"/>
                </a:lnTo>
                <a:lnTo>
                  <a:pt x="22020" y="38864"/>
                </a:lnTo>
                <a:lnTo>
                  <a:pt x="0" y="59807"/>
                </a:lnTo>
                <a:lnTo>
                  <a:pt x="0" y="81580"/>
                </a:lnTo>
                <a:lnTo>
                  <a:pt x="66061" y="120984"/>
                </a:lnTo>
                <a:lnTo>
                  <a:pt x="108542" y="131186"/>
                </a:lnTo>
                <a:lnTo>
                  <a:pt x="156009" y="137988"/>
                </a:lnTo>
                <a:lnTo>
                  <a:pt x="206468" y="141389"/>
                </a:lnTo>
                <a:lnTo>
                  <a:pt x="257924" y="141389"/>
                </a:lnTo>
                <a:lnTo>
                  <a:pt x="308383" y="137988"/>
                </a:lnTo>
                <a:lnTo>
                  <a:pt x="355850" y="131186"/>
                </a:lnTo>
                <a:lnTo>
                  <a:pt x="398331" y="120984"/>
                </a:lnTo>
                <a:lnTo>
                  <a:pt x="442373" y="102524"/>
                </a:lnTo>
                <a:lnTo>
                  <a:pt x="464394" y="81580"/>
                </a:lnTo>
                <a:lnTo>
                  <a:pt x="464394" y="59807"/>
                </a:lnTo>
                <a:lnTo>
                  <a:pt x="398331" y="20405"/>
                </a:lnTo>
                <a:lnTo>
                  <a:pt x="355850" y="10202"/>
                </a:lnTo>
                <a:lnTo>
                  <a:pt x="308383" y="3400"/>
                </a:lnTo>
                <a:lnTo>
                  <a:pt x="257924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0575925" y="3285492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398332" y="20405"/>
                </a:moveTo>
                <a:lnTo>
                  <a:pt x="442373" y="38864"/>
                </a:lnTo>
                <a:lnTo>
                  <a:pt x="464394" y="59808"/>
                </a:lnTo>
                <a:lnTo>
                  <a:pt x="464394" y="81581"/>
                </a:lnTo>
                <a:lnTo>
                  <a:pt x="398332" y="120984"/>
                </a:lnTo>
                <a:lnTo>
                  <a:pt x="355851" y="131187"/>
                </a:lnTo>
                <a:lnTo>
                  <a:pt x="308384" y="137988"/>
                </a:lnTo>
                <a:lnTo>
                  <a:pt x="257925" y="141389"/>
                </a:lnTo>
                <a:lnTo>
                  <a:pt x="206469" y="141389"/>
                </a:lnTo>
                <a:lnTo>
                  <a:pt x="156010" y="137988"/>
                </a:lnTo>
                <a:lnTo>
                  <a:pt x="108543" y="131187"/>
                </a:lnTo>
                <a:lnTo>
                  <a:pt x="66062" y="120984"/>
                </a:lnTo>
                <a:lnTo>
                  <a:pt x="22020" y="102525"/>
                </a:lnTo>
                <a:lnTo>
                  <a:pt x="0" y="81581"/>
                </a:lnTo>
                <a:lnTo>
                  <a:pt x="0" y="59808"/>
                </a:lnTo>
                <a:lnTo>
                  <a:pt x="66062" y="20405"/>
                </a:lnTo>
                <a:lnTo>
                  <a:pt x="108543" y="10202"/>
                </a:lnTo>
                <a:lnTo>
                  <a:pt x="156010" y="3400"/>
                </a:lnTo>
                <a:lnTo>
                  <a:pt x="206469" y="0"/>
                </a:lnTo>
                <a:lnTo>
                  <a:pt x="257925" y="0"/>
                </a:lnTo>
                <a:lnTo>
                  <a:pt x="308384" y="3400"/>
                </a:lnTo>
                <a:lnTo>
                  <a:pt x="355851" y="10202"/>
                </a:lnTo>
                <a:lnTo>
                  <a:pt x="398332" y="20405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0685801" y="3301724"/>
            <a:ext cx="233205" cy="1111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0702597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0702597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0699608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1209866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0699608" y="3922888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 h="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0698083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6" y="0"/>
                </a:moveTo>
                <a:lnTo>
                  <a:pt x="224201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2"/>
                </a:lnTo>
                <a:lnTo>
                  <a:pt x="0" y="66453"/>
                </a:lnTo>
                <a:lnTo>
                  <a:pt x="0" y="90645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1" y="157099"/>
                </a:lnTo>
                <a:lnTo>
                  <a:pt x="280076" y="157099"/>
                </a:lnTo>
                <a:lnTo>
                  <a:pt x="334869" y="153321"/>
                </a:lnTo>
                <a:lnTo>
                  <a:pt x="386412" y="145763"/>
                </a:lnTo>
                <a:lnTo>
                  <a:pt x="432542" y="134427"/>
                </a:lnTo>
                <a:lnTo>
                  <a:pt x="480366" y="113916"/>
                </a:lnTo>
                <a:lnTo>
                  <a:pt x="504278" y="90645"/>
                </a:lnTo>
                <a:lnTo>
                  <a:pt x="504278" y="66453"/>
                </a:lnTo>
                <a:lnTo>
                  <a:pt x="432542" y="22672"/>
                </a:lnTo>
                <a:lnTo>
                  <a:pt x="386412" y="11336"/>
                </a:lnTo>
                <a:lnTo>
                  <a:pt x="334869" y="3778"/>
                </a:lnTo>
                <a:lnTo>
                  <a:pt x="280076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0698083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0816749" y="3805205"/>
            <a:ext cx="255748" cy="1202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697586" y="351573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1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71221"/>
                </a:lnTo>
                <a:lnTo>
                  <a:pt x="486429" y="52214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697586" y="351573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694703" y="3505200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9186898" y="3505200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694703" y="3543581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 h="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693070" y="3416738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5"/>
                </a:lnTo>
                <a:lnTo>
                  <a:pt x="113693" y="135351"/>
                </a:lnTo>
                <a:lnTo>
                  <a:pt x="163412" y="142369"/>
                </a:lnTo>
                <a:lnTo>
                  <a:pt x="216265" y="145877"/>
                </a:lnTo>
                <a:lnTo>
                  <a:pt x="270163" y="145877"/>
                </a:lnTo>
                <a:lnTo>
                  <a:pt x="323016" y="142369"/>
                </a:lnTo>
                <a:lnTo>
                  <a:pt x="372735" y="135351"/>
                </a:lnTo>
                <a:lnTo>
                  <a:pt x="417231" y="124825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693070" y="3416738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809594" y="3432671"/>
            <a:ext cx="246315" cy="1134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261835" y="515036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1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71221"/>
                </a:lnTo>
                <a:lnTo>
                  <a:pt x="486429" y="52214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261835" y="515036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258952" y="5138701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751147" y="5138701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258952" y="5177084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 h="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5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257882" y="5048829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5"/>
                </a:lnTo>
                <a:lnTo>
                  <a:pt x="113693" y="135352"/>
                </a:lnTo>
                <a:lnTo>
                  <a:pt x="163412" y="142369"/>
                </a:lnTo>
                <a:lnTo>
                  <a:pt x="216265" y="145878"/>
                </a:lnTo>
                <a:lnTo>
                  <a:pt x="270163" y="145878"/>
                </a:lnTo>
                <a:lnTo>
                  <a:pt x="323016" y="142369"/>
                </a:lnTo>
                <a:lnTo>
                  <a:pt x="372735" y="135352"/>
                </a:lnTo>
                <a:lnTo>
                  <a:pt x="417231" y="124825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257883" y="5048829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373843" y="5067301"/>
            <a:ext cx="244469" cy="1165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762434" y="5181600"/>
            <a:ext cx="966469" cy="2540"/>
          </a:xfrm>
          <a:custGeom>
            <a:avLst/>
            <a:gdLst/>
            <a:ahLst/>
            <a:cxnLst/>
            <a:rect l="l" t="t" r="r" b="b"/>
            <a:pathLst>
              <a:path w="966470" h="2539">
                <a:moveTo>
                  <a:pt x="0" y="0"/>
                </a:moveTo>
                <a:lnTo>
                  <a:pt x="966331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624224" y="5042513"/>
            <a:ext cx="4183513" cy="31614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9182382" y="3542452"/>
            <a:ext cx="725170" cy="5080"/>
          </a:xfrm>
          <a:custGeom>
            <a:avLst/>
            <a:gdLst/>
            <a:ahLst/>
            <a:cxnLst/>
            <a:rect l="l" t="t" r="r" b="b"/>
            <a:pathLst>
              <a:path w="725170" h="5079">
                <a:moveTo>
                  <a:pt x="0" y="0"/>
                </a:moveTo>
                <a:lnTo>
                  <a:pt x="72476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566008" y="3298612"/>
            <a:ext cx="217170" cy="117475"/>
          </a:xfrm>
          <a:custGeom>
            <a:avLst/>
            <a:gdLst/>
            <a:ahLst/>
            <a:cxnLst/>
            <a:rect l="l" t="t" r="r" b="b"/>
            <a:pathLst>
              <a:path w="217170" h="117475">
                <a:moveTo>
                  <a:pt x="0" y="0"/>
                </a:moveTo>
                <a:lnTo>
                  <a:pt x="216746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048392" y="3145952"/>
            <a:ext cx="106297" cy="1255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612720" y="3145952"/>
            <a:ext cx="108544" cy="1255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808847" y="3122526"/>
            <a:ext cx="183401" cy="1153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518400" y="3040534"/>
            <a:ext cx="735965" cy="197485"/>
          </a:xfrm>
          <a:custGeom>
            <a:avLst/>
            <a:gdLst/>
            <a:ahLst/>
            <a:cxnLst/>
            <a:rect l="l" t="t" r="r" b="b"/>
            <a:pathLst>
              <a:path w="735965" h="197485">
                <a:moveTo>
                  <a:pt x="233557" y="87397"/>
                </a:moveTo>
                <a:lnTo>
                  <a:pt x="145972" y="87397"/>
                </a:lnTo>
                <a:lnTo>
                  <a:pt x="160195" y="89199"/>
                </a:lnTo>
                <a:lnTo>
                  <a:pt x="174417" y="94606"/>
                </a:lnTo>
                <a:lnTo>
                  <a:pt x="208104" y="129745"/>
                </a:lnTo>
                <a:lnTo>
                  <a:pt x="220830" y="170290"/>
                </a:lnTo>
                <a:lnTo>
                  <a:pt x="222327" y="196420"/>
                </a:lnTo>
                <a:lnTo>
                  <a:pt x="306917" y="197321"/>
                </a:lnTo>
                <a:lnTo>
                  <a:pt x="292693" y="162181"/>
                </a:lnTo>
                <a:lnTo>
                  <a:pt x="288950" y="155874"/>
                </a:lnTo>
                <a:lnTo>
                  <a:pt x="284459" y="149567"/>
                </a:lnTo>
                <a:lnTo>
                  <a:pt x="281465" y="143261"/>
                </a:lnTo>
                <a:lnTo>
                  <a:pt x="267990" y="142359"/>
                </a:lnTo>
                <a:lnTo>
                  <a:pt x="256762" y="142359"/>
                </a:lnTo>
                <a:lnTo>
                  <a:pt x="250024" y="130646"/>
                </a:lnTo>
                <a:lnTo>
                  <a:pt x="258259" y="119834"/>
                </a:lnTo>
                <a:lnTo>
                  <a:pt x="279406" y="119834"/>
                </a:lnTo>
                <a:lnTo>
                  <a:pt x="280716" y="113527"/>
                </a:lnTo>
                <a:lnTo>
                  <a:pt x="285607" y="100912"/>
                </a:lnTo>
                <a:lnTo>
                  <a:pt x="246282" y="100912"/>
                </a:lnTo>
                <a:lnTo>
                  <a:pt x="238047" y="100012"/>
                </a:lnTo>
                <a:lnTo>
                  <a:pt x="232059" y="98210"/>
                </a:lnTo>
                <a:lnTo>
                  <a:pt x="229812" y="94606"/>
                </a:lnTo>
                <a:lnTo>
                  <a:pt x="232059" y="88299"/>
                </a:lnTo>
                <a:lnTo>
                  <a:pt x="233557" y="87397"/>
                </a:lnTo>
                <a:close/>
              </a:path>
              <a:path w="735965" h="197485">
                <a:moveTo>
                  <a:pt x="416745" y="16217"/>
                </a:moveTo>
                <a:lnTo>
                  <a:pt x="277722" y="16217"/>
                </a:lnTo>
                <a:lnTo>
                  <a:pt x="398242" y="23426"/>
                </a:lnTo>
                <a:lnTo>
                  <a:pt x="486575" y="124339"/>
                </a:lnTo>
                <a:lnTo>
                  <a:pt x="480587" y="143261"/>
                </a:lnTo>
                <a:lnTo>
                  <a:pt x="476095" y="160379"/>
                </a:lnTo>
                <a:lnTo>
                  <a:pt x="473100" y="177499"/>
                </a:lnTo>
                <a:lnTo>
                  <a:pt x="472352" y="193716"/>
                </a:lnTo>
                <a:lnTo>
                  <a:pt x="509032" y="193716"/>
                </a:lnTo>
                <a:lnTo>
                  <a:pt x="510529" y="169390"/>
                </a:lnTo>
                <a:lnTo>
                  <a:pt x="515020" y="147765"/>
                </a:lnTo>
                <a:lnTo>
                  <a:pt x="541969" y="103615"/>
                </a:lnTo>
                <a:lnTo>
                  <a:pt x="580147" y="87397"/>
                </a:lnTo>
                <a:lnTo>
                  <a:pt x="666234" y="87397"/>
                </a:lnTo>
                <a:lnTo>
                  <a:pt x="663239" y="85595"/>
                </a:lnTo>
                <a:lnTo>
                  <a:pt x="652010" y="80190"/>
                </a:lnTo>
                <a:lnTo>
                  <a:pt x="640033" y="75684"/>
                </a:lnTo>
                <a:lnTo>
                  <a:pt x="476843" y="75684"/>
                </a:lnTo>
                <a:lnTo>
                  <a:pt x="416957" y="24326"/>
                </a:lnTo>
                <a:lnTo>
                  <a:pt x="441662" y="24326"/>
                </a:lnTo>
                <a:lnTo>
                  <a:pt x="426689" y="18920"/>
                </a:lnTo>
                <a:lnTo>
                  <a:pt x="416745" y="16217"/>
                </a:lnTo>
                <a:close/>
              </a:path>
              <a:path w="735965" h="197485">
                <a:moveTo>
                  <a:pt x="246282" y="82892"/>
                </a:moveTo>
                <a:lnTo>
                  <a:pt x="23205" y="82892"/>
                </a:lnTo>
                <a:lnTo>
                  <a:pt x="11977" y="83793"/>
                </a:lnTo>
                <a:lnTo>
                  <a:pt x="0" y="83793"/>
                </a:lnTo>
                <a:lnTo>
                  <a:pt x="1497" y="93704"/>
                </a:lnTo>
                <a:lnTo>
                  <a:pt x="3742" y="101814"/>
                </a:lnTo>
                <a:lnTo>
                  <a:pt x="7485" y="108121"/>
                </a:lnTo>
                <a:lnTo>
                  <a:pt x="10480" y="114428"/>
                </a:lnTo>
                <a:lnTo>
                  <a:pt x="12725" y="120735"/>
                </a:lnTo>
                <a:lnTo>
                  <a:pt x="11977" y="128844"/>
                </a:lnTo>
                <a:lnTo>
                  <a:pt x="8234" y="138755"/>
                </a:lnTo>
                <a:lnTo>
                  <a:pt x="748" y="152270"/>
                </a:lnTo>
                <a:lnTo>
                  <a:pt x="2994" y="157676"/>
                </a:lnTo>
                <a:lnTo>
                  <a:pt x="7485" y="160379"/>
                </a:lnTo>
                <a:lnTo>
                  <a:pt x="10480" y="164885"/>
                </a:lnTo>
                <a:lnTo>
                  <a:pt x="6737" y="174796"/>
                </a:lnTo>
                <a:lnTo>
                  <a:pt x="70366" y="184707"/>
                </a:lnTo>
                <a:lnTo>
                  <a:pt x="77102" y="142359"/>
                </a:lnTo>
                <a:lnTo>
                  <a:pt x="105549" y="100912"/>
                </a:lnTo>
                <a:lnTo>
                  <a:pt x="145972" y="87397"/>
                </a:lnTo>
                <a:lnTo>
                  <a:pt x="233557" y="87397"/>
                </a:lnTo>
                <a:lnTo>
                  <a:pt x="238047" y="84695"/>
                </a:lnTo>
                <a:lnTo>
                  <a:pt x="246282" y="82892"/>
                </a:lnTo>
                <a:close/>
              </a:path>
              <a:path w="735965" h="197485">
                <a:moveTo>
                  <a:pt x="666234" y="87397"/>
                </a:moveTo>
                <a:lnTo>
                  <a:pt x="580147" y="87397"/>
                </a:lnTo>
                <a:lnTo>
                  <a:pt x="593622" y="88299"/>
                </a:lnTo>
                <a:lnTo>
                  <a:pt x="607095" y="92803"/>
                </a:lnTo>
                <a:lnTo>
                  <a:pt x="638536" y="121636"/>
                </a:lnTo>
                <a:lnTo>
                  <a:pt x="652010" y="178400"/>
                </a:lnTo>
                <a:lnTo>
                  <a:pt x="725371" y="178400"/>
                </a:lnTo>
                <a:lnTo>
                  <a:pt x="730611" y="169390"/>
                </a:lnTo>
                <a:lnTo>
                  <a:pt x="732483" y="164885"/>
                </a:lnTo>
                <a:lnTo>
                  <a:pt x="692434" y="164885"/>
                </a:lnTo>
                <a:lnTo>
                  <a:pt x="683450" y="162181"/>
                </a:lnTo>
                <a:lnTo>
                  <a:pt x="675217" y="158577"/>
                </a:lnTo>
                <a:lnTo>
                  <a:pt x="666982" y="153172"/>
                </a:lnTo>
                <a:lnTo>
                  <a:pt x="730611" y="142359"/>
                </a:lnTo>
                <a:lnTo>
                  <a:pt x="719382" y="129745"/>
                </a:lnTo>
                <a:lnTo>
                  <a:pt x="708154" y="118932"/>
                </a:lnTo>
                <a:lnTo>
                  <a:pt x="697674" y="109021"/>
                </a:lnTo>
                <a:lnTo>
                  <a:pt x="686445" y="100012"/>
                </a:lnTo>
                <a:lnTo>
                  <a:pt x="675217" y="92803"/>
                </a:lnTo>
                <a:lnTo>
                  <a:pt x="666234" y="87397"/>
                </a:lnTo>
                <a:close/>
              </a:path>
              <a:path w="735965" h="197485">
                <a:moveTo>
                  <a:pt x="735851" y="152270"/>
                </a:moveTo>
                <a:lnTo>
                  <a:pt x="728365" y="157676"/>
                </a:lnTo>
                <a:lnTo>
                  <a:pt x="719382" y="161281"/>
                </a:lnTo>
                <a:lnTo>
                  <a:pt x="711147" y="163983"/>
                </a:lnTo>
                <a:lnTo>
                  <a:pt x="701417" y="164885"/>
                </a:lnTo>
                <a:lnTo>
                  <a:pt x="732483" y="164885"/>
                </a:lnTo>
                <a:lnTo>
                  <a:pt x="735851" y="156776"/>
                </a:lnTo>
                <a:lnTo>
                  <a:pt x="735851" y="152270"/>
                </a:lnTo>
                <a:close/>
              </a:path>
              <a:path w="735965" h="197485">
                <a:moveTo>
                  <a:pt x="279406" y="119834"/>
                </a:moveTo>
                <a:lnTo>
                  <a:pt x="266492" y="119834"/>
                </a:lnTo>
                <a:lnTo>
                  <a:pt x="259756" y="130646"/>
                </a:lnTo>
                <a:lnTo>
                  <a:pt x="267990" y="142359"/>
                </a:lnTo>
                <a:lnTo>
                  <a:pt x="281465" y="143261"/>
                </a:lnTo>
                <a:lnTo>
                  <a:pt x="279219" y="134250"/>
                </a:lnTo>
                <a:lnTo>
                  <a:pt x="278470" y="124339"/>
                </a:lnTo>
                <a:lnTo>
                  <a:pt x="279406" y="119834"/>
                </a:lnTo>
                <a:close/>
              </a:path>
              <a:path w="735965" h="197485">
                <a:moveTo>
                  <a:pt x="285957" y="100012"/>
                </a:moveTo>
                <a:lnTo>
                  <a:pt x="282213" y="100012"/>
                </a:lnTo>
                <a:lnTo>
                  <a:pt x="275476" y="100912"/>
                </a:lnTo>
                <a:lnTo>
                  <a:pt x="285607" y="100912"/>
                </a:lnTo>
                <a:lnTo>
                  <a:pt x="285957" y="100012"/>
                </a:lnTo>
                <a:close/>
              </a:path>
              <a:path w="735965" h="197485">
                <a:moveTo>
                  <a:pt x="308414" y="0"/>
                </a:moveTo>
                <a:lnTo>
                  <a:pt x="261252" y="4504"/>
                </a:lnTo>
                <a:lnTo>
                  <a:pt x="215590" y="17118"/>
                </a:lnTo>
                <a:lnTo>
                  <a:pt x="171424" y="38742"/>
                </a:lnTo>
                <a:lnTo>
                  <a:pt x="160944" y="45050"/>
                </a:lnTo>
                <a:lnTo>
                  <a:pt x="139984" y="55862"/>
                </a:lnTo>
                <a:lnTo>
                  <a:pt x="129504" y="60366"/>
                </a:lnTo>
                <a:lnTo>
                  <a:pt x="119772" y="63971"/>
                </a:lnTo>
                <a:lnTo>
                  <a:pt x="109292" y="68477"/>
                </a:lnTo>
                <a:lnTo>
                  <a:pt x="77852" y="76586"/>
                </a:lnTo>
                <a:lnTo>
                  <a:pt x="67372" y="78388"/>
                </a:lnTo>
                <a:lnTo>
                  <a:pt x="56142" y="80190"/>
                </a:lnTo>
                <a:lnTo>
                  <a:pt x="45662" y="81991"/>
                </a:lnTo>
                <a:lnTo>
                  <a:pt x="34434" y="82892"/>
                </a:lnTo>
                <a:lnTo>
                  <a:pt x="256012" y="82892"/>
                </a:lnTo>
                <a:lnTo>
                  <a:pt x="276225" y="84695"/>
                </a:lnTo>
                <a:lnTo>
                  <a:pt x="284459" y="87397"/>
                </a:lnTo>
                <a:lnTo>
                  <a:pt x="289699" y="90101"/>
                </a:lnTo>
                <a:lnTo>
                  <a:pt x="292693" y="81991"/>
                </a:lnTo>
                <a:lnTo>
                  <a:pt x="282962" y="80190"/>
                </a:lnTo>
                <a:lnTo>
                  <a:pt x="281663" y="64872"/>
                </a:lnTo>
                <a:lnTo>
                  <a:pt x="222327" y="64872"/>
                </a:lnTo>
                <a:lnTo>
                  <a:pt x="214092" y="38742"/>
                </a:lnTo>
                <a:lnTo>
                  <a:pt x="259756" y="38742"/>
                </a:lnTo>
                <a:lnTo>
                  <a:pt x="279219" y="36040"/>
                </a:lnTo>
                <a:lnTo>
                  <a:pt x="277722" y="16217"/>
                </a:lnTo>
                <a:lnTo>
                  <a:pt x="416745" y="16217"/>
                </a:lnTo>
                <a:lnTo>
                  <a:pt x="403482" y="12613"/>
                </a:lnTo>
                <a:lnTo>
                  <a:pt x="379528" y="7207"/>
                </a:lnTo>
                <a:lnTo>
                  <a:pt x="355574" y="2702"/>
                </a:lnTo>
                <a:lnTo>
                  <a:pt x="332367" y="900"/>
                </a:lnTo>
                <a:lnTo>
                  <a:pt x="308414" y="0"/>
                </a:lnTo>
                <a:close/>
              </a:path>
              <a:path w="735965" h="197485">
                <a:moveTo>
                  <a:pt x="441662" y="24326"/>
                </a:moveTo>
                <a:lnTo>
                  <a:pt x="416957" y="24326"/>
                </a:lnTo>
                <a:lnTo>
                  <a:pt x="436420" y="33337"/>
                </a:lnTo>
                <a:lnTo>
                  <a:pt x="454386" y="41446"/>
                </a:lnTo>
                <a:lnTo>
                  <a:pt x="470107" y="49555"/>
                </a:lnTo>
                <a:lnTo>
                  <a:pt x="483580" y="55862"/>
                </a:lnTo>
                <a:lnTo>
                  <a:pt x="495557" y="62169"/>
                </a:lnTo>
                <a:lnTo>
                  <a:pt x="506037" y="67575"/>
                </a:lnTo>
                <a:lnTo>
                  <a:pt x="514272" y="72080"/>
                </a:lnTo>
                <a:lnTo>
                  <a:pt x="520260" y="75684"/>
                </a:lnTo>
                <a:lnTo>
                  <a:pt x="535981" y="72080"/>
                </a:lnTo>
                <a:lnTo>
                  <a:pt x="515020" y="59466"/>
                </a:lnTo>
                <a:lnTo>
                  <a:pt x="494060" y="47753"/>
                </a:lnTo>
                <a:lnTo>
                  <a:pt x="471603" y="36940"/>
                </a:lnTo>
                <a:lnTo>
                  <a:pt x="449146" y="27029"/>
                </a:lnTo>
                <a:lnTo>
                  <a:pt x="441662" y="24326"/>
                </a:lnTo>
                <a:close/>
              </a:path>
              <a:path w="735965" h="197485">
                <a:moveTo>
                  <a:pt x="590627" y="67575"/>
                </a:moveTo>
                <a:lnTo>
                  <a:pt x="577902" y="67575"/>
                </a:lnTo>
                <a:lnTo>
                  <a:pt x="564427" y="68477"/>
                </a:lnTo>
                <a:lnTo>
                  <a:pt x="535981" y="72080"/>
                </a:lnTo>
                <a:lnTo>
                  <a:pt x="520260" y="75684"/>
                </a:lnTo>
                <a:lnTo>
                  <a:pt x="640033" y="75684"/>
                </a:lnTo>
                <a:lnTo>
                  <a:pt x="616079" y="70277"/>
                </a:lnTo>
                <a:lnTo>
                  <a:pt x="603352" y="68477"/>
                </a:lnTo>
                <a:lnTo>
                  <a:pt x="590627" y="67575"/>
                </a:lnTo>
                <a:close/>
              </a:path>
              <a:path w="735965" h="197485">
                <a:moveTo>
                  <a:pt x="232059" y="38742"/>
                </a:moveTo>
                <a:lnTo>
                  <a:pt x="224572" y="38742"/>
                </a:lnTo>
                <a:lnTo>
                  <a:pt x="232059" y="64872"/>
                </a:lnTo>
                <a:lnTo>
                  <a:pt x="240292" y="64872"/>
                </a:lnTo>
                <a:lnTo>
                  <a:pt x="232059" y="38742"/>
                </a:lnTo>
                <a:close/>
              </a:path>
              <a:path w="735965" h="197485">
                <a:moveTo>
                  <a:pt x="250024" y="38742"/>
                </a:moveTo>
                <a:lnTo>
                  <a:pt x="241790" y="38742"/>
                </a:lnTo>
                <a:lnTo>
                  <a:pt x="250024" y="64872"/>
                </a:lnTo>
                <a:lnTo>
                  <a:pt x="256762" y="64872"/>
                </a:lnTo>
                <a:lnTo>
                  <a:pt x="250024" y="38742"/>
                </a:lnTo>
                <a:close/>
              </a:path>
              <a:path w="735965" h="197485">
                <a:moveTo>
                  <a:pt x="279219" y="36040"/>
                </a:moveTo>
                <a:lnTo>
                  <a:pt x="259756" y="38742"/>
                </a:lnTo>
                <a:lnTo>
                  <a:pt x="267242" y="64872"/>
                </a:lnTo>
                <a:lnTo>
                  <a:pt x="281663" y="64872"/>
                </a:lnTo>
                <a:lnTo>
                  <a:pt x="279219" y="36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318250" y="3087115"/>
            <a:ext cx="133350" cy="15240"/>
          </a:xfrm>
          <a:custGeom>
            <a:avLst/>
            <a:gdLst/>
            <a:ahLst/>
            <a:cxnLst/>
            <a:rect l="l" t="t" r="r" b="b"/>
            <a:pathLst>
              <a:path w="133350" h="15239">
                <a:moveTo>
                  <a:pt x="133078" y="12698"/>
                </a:moveTo>
                <a:lnTo>
                  <a:pt x="215" y="14955"/>
                </a:lnTo>
                <a:lnTo>
                  <a:pt x="0" y="2257"/>
                </a:lnTo>
                <a:lnTo>
                  <a:pt x="132862" y="0"/>
                </a:lnTo>
                <a:lnTo>
                  <a:pt x="133078" y="12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269978" y="3044805"/>
            <a:ext cx="217804" cy="15240"/>
          </a:xfrm>
          <a:custGeom>
            <a:avLst/>
            <a:gdLst/>
            <a:ahLst/>
            <a:cxnLst/>
            <a:rect l="l" t="t" r="r" b="b"/>
            <a:pathLst>
              <a:path w="217804" h="15239">
                <a:moveTo>
                  <a:pt x="217543" y="12699"/>
                </a:moveTo>
                <a:lnTo>
                  <a:pt x="131" y="14957"/>
                </a:lnTo>
                <a:lnTo>
                  <a:pt x="0" y="2257"/>
                </a:lnTo>
                <a:lnTo>
                  <a:pt x="217411" y="0"/>
                </a:lnTo>
                <a:lnTo>
                  <a:pt x="217543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670800" y="2605476"/>
            <a:ext cx="517312" cy="3790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752541" y="2354670"/>
            <a:ext cx="578854" cy="6007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723424" y="4411209"/>
            <a:ext cx="468075" cy="49099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331200" y="4461179"/>
            <a:ext cx="462518" cy="6048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0686061" y="7766322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3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0829055" y="7370512"/>
            <a:ext cx="130175" cy="399415"/>
          </a:xfrm>
          <a:custGeom>
            <a:avLst/>
            <a:gdLst/>
            <a:ahLst/>
            <a:cxnLst/>
            <a:rect l="l" t="t" r="r" b="b"/>
            <a:pathLst>
              <a:path w="130175" h="399415">
                <a:moveTo>
                  <a:pt x="0" y="0"/>
                </a:moveTo>
                <a:lnTo>
                  <a:pt x="129821" y="0"/>
                </a:lnTo>
                <a:lnTo>
                  <a:pt x="12982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0687943" y="7483841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1" y="0"/>
                </a:lnTo>
                <a:lnTo>
                  <a:pt x="17874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687943" y="7483841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0" y="0"/>
                </a:lnTo>
                <a:lnTo>
                  <a:pt x="178740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0686061" y="7367129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3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0686061" y="7367129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108720" y="0"/>
                </a:moveTo>
                <a:lnTo>
                  <a:pt x="0" y="120096"/>
                </a:lnTo>
                <a:lnTo>
                  <a:pt x="173501" y="120096"/>
                </a:lnTo>
                <a:lnTo>
                  <a:pt x="282222" y="0"/>
                </a:lnTo>
                <a:lnTo>
                  <a:pt x="10872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961935" y="7375549"/>
            <a:ext cx="15240" cy="391160"/>
          </a:xfrm>
          <a:custGeom>
            <a:avLst/>
            <a:gdLst/>
            <a:ahLst/>
            <a:cxnLst/>
            <a:rect l="l" t="t" r="r" b="b"/>
            <a:pathLst>
              <a:path w="15240" h="391159">
                <a:moveTo>
                  <a:pt x="12699" y="0"/>
                </a:moveTo>
                <a:lnTo>
                  <a:pt x="14957" y="390735"/>
                </a:lnTo>
                <a:lnTo>
                  <a:pt x="2257" y="390808"/>
                </a:lnTo>
                <a:lnTo>
                  <a:pt x="0" y="73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0861895" y="7762152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59" h="125095">
                <a:moveTo>
                  <a:pt x="111179" y="8338"/>
                </a:moveTo>
                <a:lnTo>
                  <a:pt x="9579" y="125051"/>
                </a:lnTo>
                <a:lnTo>
                  <a:pt x="0" y="116713"/>
                </a:lnTo>
                <a:lnTo>
                  <a:pt x="101600" y="0"/>
                </a:lnTo>
                <a:lnTo>
                  <a:pt x="111179" y="8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0710520" y="7536278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2" y="0"/>
                </a:lnTo>
                <a:lnTo>
                  <a:pt x="118532" y="230042"/>
                </a:lnTo>
                <a:lnTo>
                  <a:pt x="0" y="23004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0710520" y="7536278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3" y="0"/>
                </a:lnTo>
                <a:lnTo>
                  <a:pt x="118533" y="230043"/>
                </a:lnTo>
                <a:lnTo>
                  <a:pt x="0" y="2300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0727455" y="7646226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81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785100" y="6937791"/>
            <a:ext cx="475019" cy="4028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394700" y="7306091"/>
            <a:ext cx="957619" cy="4028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0174212" y="7484485"/>
            <a:ext cx="387672" cy="47841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013700" y="6493291"/>
            <a:ext cx="1251795" cy="61151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9539577" y="7211343"/>
            <a:ext cx="576113" cy="79925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1264900" y="746270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9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1420683" y="7018711"/>
            <a:ext cx="136525" cy="448309"/>
          </a:xfrm>
          <a:custGeom>
            <a:avLst/>
            <a:gdLst/>
            <a:ahLst/>
            <a:cxnLst/>
            <a:rect l="l" t="t" r="r" b="b"/>
            <a:pathLst>
              <a:path w="136525" h="448309">
                <a:moveTo>
                  <a:pt x="0" y="0"/>
                </a:moveTo>
                <a:lnTo>
                  <a:pt x="136052" y="0"/>
                </a:lnTo>
                <a:lnTo>
                  <a:pt x="136052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1272797" y="7145838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19" y="0"/>
                </a:lnTo>
                <a:lnTo>
                  <a:pt x="187319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1272797" y="7145838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20" y="0"/>
                </a:lnTo>
                <a:lnTo>
                  <a:pt x="187320" y="447790"/>
                </a:lnTo>
                <a:lnTo>
                  <a:pt x="0" y="4477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1264900" y="701491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9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1264900" y="701491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113939" y="0"/>
                </a:moveTo>
                <a:lnTo>
                  <a:pt x="0" y="134716"/>
                </a:lnTo>
                <a:lnTo>
                  <a:pt x="181829" y="134716"/>
                </a:lnTo>
                <a:lnTo>
                  <a:pt x="295768" y="0"/>
                </a:lnTo>
                <a:lnTo>
                  <a:pt x="11393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1560246" y="7024370"/>
            <a:ext cx="15240" cy="438784"/>
          </a:xfrm>
          <a:custGeom>
            <a:avLst/>
            <a:gdLst/>
            <a:ahLst/>
            <a:cxnLst/>
            <a:rect l="l" t="t" r="r" b="b"/>
            <a:pathLst>
              <a:path w="15240" h="438784">
                <a:moveTo>
                  <a:pt x="12699" y="0"/>
                </a:moveTo>
                <a:lnTo>
                  <a:pt x="14957" y="438303"/>
                </a:lnTo>
                <a:lnTo>
                  <a:pt x="2257" y="438368"/>
                </a:lnTo>
                <a:lnTo>
                  <a:pt x="0" y="65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1455191" y="7458698"/>
            <a:ext cx="116839" cy="139065"/>
          </a:xfrm>
          <a:custGeom>
            <a:avLst/>
            <a:gdLst/>
            <a:ahLst/>
            <a:cxnLst/>
            <a:rect l="l" t="t" r="r" b="b"/>
            <a:pathLst>
              <a:path w="116840" h="139065">
                <a:moveTo>
                  <a:pt x="116329" y="8013"/>
                </a:moveTo>
                <a:lnTo>
                  <a:pt x="9852" y="138935"/>
                </a:lnTo>
                <a:lnTo>
                  <a:pt x="0" y="130921"/>
                </a:lnTo>
                <a:lnTo>
                  <a:pt x="106477" y="0"/>
                </a:lnTo>
                <a:lnTo>
                  <a:pt x="116329" y="8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1296460" y="7204656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1296460" y="7204656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1314206" y="7282451"/>
            <a:ext cx="95250" cy="91440"/>
          </a:xfrm>
          <a:custGeom>
            <a:avLst/>
            <a:gdLst/>
            <a:ahLst/>
            <a:cxnLst/>
            <a:rect l="l" t="t" r="r" b="b"/>
            <a:pathLst>
              <a:path w="95250" h="91440">
                <a:moveTo>
                  <a:pt x="0" y="0"/>
                </a:moveTo>
                <a:lnTo>
                  <a:pt x="94645" y="0"/>
                </a:lnTo>
                <a:lnTo>
                  <a:pt x="94645" y="91075"/>
                </a:lnTo>
                <a:lnTo>
                  <a:pt x="0" y="91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0399324" y="3406986"/>
            <a:ext cx="176530" cy="124460"/>
          </a:xfrm>
          <a:custGeom>
            <a:avLst/>
            <a:gdLst/>
            <a:ahLst/>
            <a:cxnLst/>
            <a:rect l="l" t="t" r="r" b="b"/>
            <a:pathLst>
              <a:path w="176529" h="124460">
                <a:moveTo>
                  <a:pt x="0" y="124177"/>
                </a:moveTo>
                <a:lnTo>
                  <a:pt x="17610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0153226" y="3653083"/>
            <a:ext cx="2540" cy="117475"/>
          </a:xfrm>
          <a:custGeom>
            <a:avLst/>
            <a:gdLst/>
            <a:ahLst/>
            <a:cxnLst/>
            <a:rect l="l" t="t" r="r" b="b"/>
            <a:pathLst>
              <a:path w="2540" h="117475">
                <a:moveTo>
                  <a:pt x="0" y="0"/>
                </a:moveTo>
                <a:lnTo>
                  <a:pt x="2257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0397066" y="3506328"/>
            <a:ext cx="375285" cy="411480"/>
          </a:xfrm>
          <a:custGeom>
            <a:avLst/>
            <a:gdLst/>
            <a:ahLst/>
            <a:cxnLst/>
            <a:rect l="l" t="t" r="r" b="b"/>
            <a:pathLst>
              <a:path w="375284" h="411479">
                <a:moveTo>
                  <a:pt x="0" y="410915"/>
                </a:moveTo>
                <a:lnTo>
                  <a:pt x="374791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0916356" y="3505200"/>
            <a:ext cx="2540" cy="280035"/>
          </a:xfrm>
          <a:custGeom>
            <a:avLst/>
            <a:gdLst/>
            <a:ahLst/>
            <a:cxnLst/>
            <a:rect l="l" t="t" r="r" b="b"/>
            <a:pathLst>
              <a:path w="2540" h="280035">
                <a:moveTo>
                  <a:pt x="0" y="0"/>
                </a:moveTo>
                <a:lnTo>
                  <a:pt x="2257" y="27996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0424161" y="3939821"/>
            <a:ext cx="269240" cy="2540"/>
          </a:xfrm>
          <a:custGeom>
            <a:avLst/>
            <a:gdLst/>
            <a:ahLst/>
            <a:cxnLst/>
            <a:rect l="l" t="t" r="r" b="b"/>
            <a:pathLst>
              <a:path w="269240" h="2539">
                <a:moveTo>
                  <a:pt x="0" y="0"/>
                </a:moveTo>
                <a:lnTo>
                  <a:pt x="268685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999307" y="5172569"/>
            <a:ext cx="239395" cy="5080"/>
          </a:xfrm>
          <a:custGeom>
            <a:avLst/>
            <a:gdLst/>
            <a:ahLst/>
            <a:cxnLst/>
            <a:rect l="l" t="t" r="r" b="b"/>
            <a:pathLst>
              <a:path w="239395" h="5079">
                <a:moveTo>
                  <a:pt x="0" y="4515"/>
                </a:moveTo>
                <a:lnTo>
                  <a:pt x="239324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1013440" y="3077351"/>
            <a:ext cx="339090" cy="239395"/>
          </a:xfrm>
          <a:custGeom>
            <a:avLst/>
            <a:gdLst/>
            <a:ahLst/>
            <a:cxnLst/>
            <a:rect l="l" t="t" r="r" b="b"/>
            <a:pathLst>
              <a:path w="339090" h="239395">
                <a:moveTo>
                  <a:pt x="0" y="239324"/>
                </a:moveTo>
                <a:lnTo>
                  <a:pt x="33866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1212124" y="3926276"/>
            <a:ext cx="254000" cy="2540"/>
          </a:xfrm>
          <a:custGeom>
            <a:avLst/>
            <a:gdLst/>
            <a:ahLst/>
            <a:cxnLst/>
            <a:rect l="l" t="t" r="r" b="b"/>
            <a:pathLst>
              <a:path w="254000" h="2539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9997440" y="4034649"/>
            <a:ext cx="140335" cy="1002665"/>
          </a:xfrm>
          <a:custGeom>
            <a:avLst/>
            <a:gdLst/>
            <a:ahLst/>
            <a:cxnLst/>
            <a:rect l="l" t="t" r="r" b="b"/>
            <a:pathLst>
              <a:path w="140334" h="1002664">
                <a:moveTo>
                  <a:pt x="139981" y="0"/>
                </a:moveTo>
                <a:lnTo>
                  <a:pt x="0" y="1002453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0833099" y="4034649"/>
            <a:ext cx="158115" cy="1034415"/>
          </a:xfrm>
          <a:custGeom>
            <a:avLst/>
            <a:gdLst/>
            <a:ahLst/>
            <a:cxnLst/>
            <a:rect l="l" t="t" r="r" b="b"/>
            <a:pathLst>
              <a:path w="158115" h="1034414">
                <a:moveTo>
                  <a:pt x="158044" y="0"/>
                </a:moveTo>
                <a:lnTo>
                  <a:pt x="0" y="103406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9498325" y="6489700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351230" y="0"/>
                </a:moveTo>
                <a:lnTo>
                  <a:pt x="297144" y="1084"/>
                </a:lnTo>
                <a:lnTo>
                  <a:pt x="244088" y="4338"/>
                </a:lnTo>
                <a:lnTo>
                  <a:pt x="193089" y="9760"/>
                </a:lnTo>
                <a:lnTo>
                  <a:pt x="145176" y="17352"/>
                </a:lnTo>
                <a:lnTo>
                  <a:pt x="101379" y="27112"/>
                </a:lnTo>
                <a:lnTo>
                  <a:pt x="50689" y="43850"/>
                </a:lnTo>
                <a:lnTo>
                  <a:pt x="16896" y="62551"/>
                </a:lnTo>
                <a:lnTo>
                  <a:pt x="0" y="82432"/>
                </a:lnTo>
                <a:lnTo>
                  <a:pt x="0" y="102705"/>
                </a:lnTo>
                <a:lnTo>
                  <a:pt x="50689" y="141287"/>
                </a:lnTo>
                <a:lnTo>
                  <a:pt x="101379" y="158024"/>
                </a:lnTo>
                <a:lnTo>
                  <a:pt x="145176" y="167785"/>
                </a:lnTo>
                <a:lnTo>
                  <a:pt x="193089" y="175376"/>
                </a:lnTo>
                <a:lnTo>
                  <a:pt x="244088" y="180799"/>
                </a:lnTo>
                <a:lnTo>
                  <a:pt x="297144" y="184052"/>
                </a:lnTo>
                <a:lnTo>
                  <a:pt x="351230" y="185137"/>
                </a:lnTo>
                <a:lnTo>
                  <a:pt x="405315" y="184052"/>
                </a:lnTo>
                <a:lnTo>
                  <a:pt x="458372" y="180799"/>
                </a:lnTo>
                <a:lnTo>
                  <a:pt x="509371" y="175376"/>
                </a:lnTo>
                <a:lnTo>
                  <a:pt x="557283" y="167785"/>
                </a:lnTo>
                <a:lnTo>
                  <a:pt x="601080" y="158024"/>
                </a:lnTo>
                <a:lnTo>
                  <a:pt x="651770" y="141287"/>
                </a:lnTo>
                <a:lnTo>
                  <a:pt x="685563" y="122585"/>
                </a:lnTo>
                <a:lnTo>
                  <a:pt x="702460" y="102705"/>
                </a:lnTo>
                <a:lnTo>
                  <a:pt x="702460" y="82432"/>
                </a:lnTo>
                <a:lnTo>
                  <a:pt x="651770" y="43850"/>
                </a:lnTo>
                <a:lnTo>
                  <a:pt x="601080" y="27112"/>
                </a:lnTo>
                <a:lnTo>
                  <a:pt x="557283" y="17352"/>
                </a:lnTo>
                <a:lnTo>
                  <a:pt x="509371" y="9760"/>
                </a:lnTo>
                <a:lnTo>
                  <a:pt x="458372" y="4338"/>
                </a:lnTo>
                <a:lnTo>
                  <a:pt x="405315" y="108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9498324" y="6489700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601080" y="27112"/>
                </a:moveTo>
                <a:lnTo>
                  <a:pt x="651770" y="43850"/>
                </a:lnTo>
                <a:lnTo>
                  <a:pt x="685563" y="62551"/>
                </a:lnTo>
                <a:lnTo>
                  <a:pt x="702460" y="82432"/>
                </a:lnTo>
                <a:lnTo>
                  <a:pt x="702460" y="102705"/>
                </a:lnTo>
                <a:lnTo>
                  <a:pt x="651770" y="141287"/>
                </a:lnTo>
                <a:lnTo>
                  <a:pt x="601080" y="158024"/>
                </a:lnTo>
                <a:lnTo>
                  <a:pt x="557283" y="167785"/>
                </a:lnTo>
                <a:lnTo>
                  <a:pt x="509371" y="175377"/>
                </a:lnTo>
                <a:lnTo>
                  <a:pt x="458372" y="180799"/>
                </a:lnTo>
                <a:lnTo>
                  <a:pt x="405315" y="184053"/>
                </a:lnTo>
                <a:lnTo>
                  <a:pt x="351230" y="185137"/>
                </a:lnTo>
                <a:lnTo>
                  <a:pt x="297144" y="184053"/>
                </a:lnTo>
                <a:lnTo>
                  <a:pt x="244088" y="180799"/>
                </a:lnTo>
                <a:lnTo>
                  <a:pt x="193089" y="175377"/>
                </a:lnTo>
                <a:lnTo>
                  <a:pt x="145176" y="167785"/>
                </a:lnTo>
                <a:lnTo>
                  <a:pt x="101379" y="158024"/>
                </a:lnTo>
                <a:lnTo>
                  <a:pt x="50689" y="141287"/>
                </a:lnTo>
                <a:lnTo>
                  <a:pt x="16896" y="122585"/>
                </a:lnTo>
                <a:lnTo>
                  <a:pt x="0" y="102705"/>
                </a:lnTo>
                <a:lnTo>
                  <a:pt x="0" y="82432"/>
                </a:lnTo>
                <a:lnTo>
                  <a:pt x="50689" y="43850"/>
                </a:lnTo>
                <a:lnTo>
                  <a:pt x="101379" y="27112"/>
                </a:lnTo>
                <a:lnTo>
                  <a:pt x="145176" y="17352"/>
                </a:lnTo>
                <a:lnTo>
                  <a:pt x="193089" y="9760"/>
                </a:lnTo>
                <a:lnTo>
                  <a:pt x="244088" y="4338"/>
                </a:lnTo>
                <a:lnTo>
                  <a:pt x="297144" y="1084"/>
                </a:lnTo>
                <a:lnTo>
                  <a:pt x="351230" y="0"/>
                </a:lnTo>
                <a:lnTo>
                  <a:pt x="405315" y="1084"/>
                </a:lnTo>
                <a:lnTo>
                  <a:pt x="458372" y="4338"/>
                </a:lnTo>
                <a:lnTo>
                  <a:pt x="509371" y="9760"/>
                </a:lnTo>
                <a:lnTo>
                  <a:pt x="557283" y="17352"/>
                </a:lnTo>
                <a:lnTo>
                  <a:pt x="601080" y="2711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9489864" y="6468409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0196548" y="6468409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9496212" y="6468534"/>
            <a:ext cx="700405" cy="113030"/>
          </a:xfrm>
          <a:custGeom>
            <a:avLst/>
            <a:gdLst/>
            <a:ahLst/>
            <a:cxnLst/>
            <a:rect l="l" t="t" r="r" b="b"/>
            <a:pathLst>
              <a:path w="700404" h="113029">
                <a:moveTo>
                  <a:pt x="0" y="0"/>
                </a:moveTo>
                <a:lnTo>
                  <a:pt x="699910" y="0"/>
                </a:lnTo>
                <a:lnTo>
                  <a:pt x="699910" y="112887"/>
                </a:lnTo>
                <a:lnTo>
                  <a:pt x="0" y="112887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9491552" y="6335324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351230" y="0"/>
                </a:moveTo>
                <a:lnTo>
                  <a:pt x="297144" y="1264"/>
                </a:lnTo>
                <a:lnTo>
                  <a:pt x="244088" y="5058"/>
                </a:lnTo>
                <a:lnTo>
                  <a:pt x="193089" y="11382"/>
                </a:lnTo>
                <a:lnTo>
                  <a:pt x="145176" y="20235"/>
                </a:lnTo>
                <a:lnTo>
                  <a:pt x="101379" y="31618"/>
                </a:lnTo>
                <a:lnTo>
                  <a:pt x="50689" y="51136"/>
                </a:lnTo>
                <a:lnTo>
                  <a:pt x="16896" y="72945"/>
                </a:lnTo>
                <a:lnTo>
                  <a:pt x="0" y="96128"/>
                </a:lnTo>
                <a:lnTo>
                  <a:pt x="0" y="119770"/>
                </a:lnTo>
                <a:lnTo>
                  <a:pt x="50689" y="164763"/>
                </a:lnTo>
                <a:lnTo>
                  <a:pt x="101379" y="184282"/>
                </a:lnTo>
                <a:lnTo>
                  <a:pt x="145176" y="195664"/>
                </a:lnTo>
                <a:lnTo>
                  <a:pt x="193089" y="204517"/>
                </a:lnTo>
                <a:lnTo>
                  <a:pt x="244088" y="210840"/>
                </a:lnTo>
                <a:lnTo>
                  <a:pt x="297144" y="214634"/>
                </a:lnTo>
                <a:lnTo>
                  <a:pt x="351230" y="215899"/>
                </a:lnTo>
                <a:lnTo>
                  <a:pt x="405315" y="214634"/>
                </a:lnTo>
                <a:lnTo>
                  <a:pt x="458372" y="210840"/>
                </a:lnTo>
                <a:lnTo>
                  <a:pt x="509371" y="204517"/>
                </a:lnTo>
                <a:lnTo>
                  <a:pt x="557283" y="195664"/>
                </a:lnTo>
                <a:lnTo>
                  <a:pt x="601080" y="184282"/>
                </a:lnTo>
                <a:lnTo>
                  <a:pt x="651770" y="164763"/>
                </a:lnTo>
                <a:lnTo>
                  <a:pt x="685563" y="142954"/>
                </a:lnTo>
                <a:lnTo>
                  <a:pt x="702460" y="119770"/>
                </a:lnTo>
                <a:lnTo>
                  <a:pt x="702460" y="96128"/>
                </a:lnTo>
                <a:lnTo>
                  <a:pt x="651770" y="51136"/>
                </a:lnTo>
                <a:lnTo>
                  <a:pt x="601080" y="31618"/>
                </a:lnTo>
                <a:lnTo>
                  <a:pt x="557283" y="20235"/>
                </a:lnTo>
                <a:lnTo>
                  <a:pt x="509371" y="11382"/>
                </a:lnTo>
                <a:lnTo>
                  <a:pt x="458372" y="5058"/>
                </a:lnTo>
                <a:lnTo>
                  <a:pt x="405315" y="126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9491552" y="6335325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601080" y="31617"/>
                </a:moveTo>
                <a:lnTo>
                  <a:pt x="651770" y="51136"/>
                </a:lnTo>
                <a:lnTo>
                  <a:pt x="685563" y="72945"/>
                </a:lnTo>
                <a:lnTo>
                  <a:pt x="702460" y="96129"/>
                </a:lnTo>
                <a:lnTo>
                  <a:pt x="702460" y="119770"/>
                </a:lnTo>
                <a:lnTo>
                  <a:pt x="651770" y="164763"/>
                </a:lnTo>
                <a:lnTo>
                  <a:pt x="601080" y="184282"/>
                </a:lnTo>
                <a:lnTo>
                  <a:pt x="557283" y="195664"/>
                </a:lnTo>
                <a:lnTo>
                  <a:pt x="509371" y="204517"/>
                </a:lnTo>
                <a:lnTo>
                  <a:pt x="458372" y="210841"/>
                </a:lnTo>
                <a:lnTo>
                  <a:pt x="405315" y="214635"/>
                </a:lnTo>
                <a:lnTo>
                  <a:pt x="351230" y="215899"/>
                </a:lnTo>
                <a:lnTo>
                  <a:pt x="297144" y="214635"/>
                </a:lnTo>
                <a:lnTo>
                  <a:pt x="244088" y="210841"/>
                </a:lnTo>
                <a:lnTo>
                  <a:pt x="193089" y="204517"/>
                </a:lnTo>
                <a:lnTo>
                  <a:pt x="145176" y="195664"/>
                </a:lnTo>
                <a:lnTo>
                  <a:pt x="101379" y="184282"/>
                </a:lnTo>
                <a:lnTo>
                  <a:pt x="50689" y="164763"/>
                </a:lnTo>
                <a:lnTo>
                  <a:pt x="16896" y="142954"/>
                </a:lnTo>
                <a:lnTo>
                  <a:pt x="0" y="119770"/>
                </a:lnTo>
                <a:lnTo>
                  <a:pt x="0" y="96129"/>
                </a:lnTo>
                <a:lnTo>
                  <a:pt x="50689" y="51136"/>
                </a:lnTo>
                <a:lnTo>
                  <a:pt x="101379" y="31617"/>
                </a:lnTo>
                <a:lnTo>
                  <a:pt x="145176" y="20235"/>
                </a:lnTo>
                <a:lnTo>
                  <a:pt x="193089" y="11382"/>
                </a:lnTo>
                <a:lnTo>
                  <a:pt x="244088" y="5058"/>
                </a:lnTo>
                <a:lnTo>
                  <a:pt x="297144" y="1264"/>
                </a:lnTo>
                <a:lnTo>
                  <a:pt x="351230" y="0"/>
                </a:lnTo>
                <a:lnTo>
                  <a:pt x="405315" y="1264"/>
                </a:lnTo>
                <a:lnTo>
                  <a:pt x="458372" y="5058"/>
                </a:lnTo>
                <a:lnTo>
                  <a:pt x="509371" y="11382"/>
                </a:lnTo>
                <a:lnTo>
                  <a:pt x="557283" y="20235"/>
                </a:lnTo>
                <a:lnTo>
                  <a:pt x="601080" y="3161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9658513" y="6367783"/>
            <a:ext cx="352732" cy="15634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9842500" y="7213600"/>
            <a:ext cx="273191" cy="39059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9717899" y="7028461"/>
            <a:ext cx="419522" cy="57389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7791591" y="5023556"/>
            <a:ext cx="273190" cy="39285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7665579" y="4838700"/>
            <a:ext cx="419524" cy="58180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8147919" y="1687266"/>
            <a:ext cx="1028700" cy="1181100"/>
          </a:xfrm>
          <a:custGeom>
            <a:avLst/>
            <a:gdLst/>
            <a:ahLst/>
            <a:cxnLst/>
            <a:rect l="l" t="t" r="r" b="b"/>
            <a:pathLst>
              <a:path w="1028700" h="1181100">
                <a:moveTo>
                  <a:pt x="0" y="0"/>
                </a:moveTo>
                <a:lnTo>
                  <a:pt x="1028640" y="0"/>
                </a:lnTo>
                <a:lnTo>
                  <a:pt x="1028640" y="1180762"/>
                </a:lnTo>
                <a:lnTo>
                  <a:pt x="0" y="118076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8097212" y="1723485"/>
            <a:ext cx="1050925" cy="1223010"/>
          </a:xfrm>
          <a:custGeom>
            <a:avLst/>
            <a:gdLst/>
            <a:ahLst/>
            <a:cxnLst/>
            <a:rect l="l" t="t" r="r" b="b"/>
            <a:pathLst>
              <a:path w="1050925" h="1223010">
                <a:moveTo>
                  <a:pt x="0" y="0"/>
                </a:moveTo>
                <a:lnTo>
                  <a:pt x="1050371" y="0"/>
                </a:lnTo>
                <a:lnTo>
                  <a:pt x="1050371" y="1222414"/>
                </a:lnTo>
                <a:lnTo>
                  <a:pt x="0" y="12224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44" name="object 144"/>
          <p:cNvGraphicFramePr>
            <a:graphicFrameLocks noGrp="1"/>
          </p:cNvGraphicFramePr>
          <p:nvPr/>
        </p:nvGraphicFramePr>
        <p:xfrm>
          <a:off x="8090862" y="1717135"/>
          <a:ext cx="1069975" cy="1235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0290"/>
              </a:tblGrid>
              <a:tr h="268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400" spc="-5">
                          <a:latin typeface="Comic Sans MS"/>
                          <a:cs typeface="Comic Sans MS"/>
                        </a:rPr>
                        <a:t>application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257159">
                <a:tc>
                  <a:txBody>
                    <a:bodyPr/>
                    <a:lstStyle/>
                    <a:p>
                      <a:pPr algn="ctr" marR="5715">
                        <a:lnSpc>
                          <a:spcPts val="1600"/>
                        </a:lnSpc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transport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</a:tr>
              <a:tr h="210074">
                <a:tc>
                  <a:txBody>
                    <a:bodyPr/>
                    <a:lstStyle/>
                    <a:p>
                      <a:pPr algn="ctr" marR="5080">
                        <a:lnSpc>
                          <a:spcPts val="1475"/>
                        </a:lnSpc>
                      </a:pPr>
                      <a:r>
                        <a:rPr dirty="0" sz="1400" spc="-5">
                          <a:latin typeface="Comic Sans MS"/>
                          <a:cs typeface="Comic Sans MS"/>
                        </a:rPr>
                        <a:t>network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2791">
                <a:tc>
                  <a:txBody>
                    <a:bodyPr/>
                    <a:lstStyle/>
                    <a:p>
                      <a:pPr algn="ctr" marL="1270">
                        <a:lnSpc>
                          <a:spcPts val="1535"/>
                        </a:lnSpc>
                        <a:spcBef>
                          <a:spcPts val="4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data</a:t>
                      </a:r>
                      <a:r>
                        <a:rPr dirty="0" sz="1400" spc="-3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400" spc="-5">
                          <a:latin typeface="Comic Sans MS"/>
                          <a:cs typeface="Comic Sans MS"/>
                        </a:rPr>
                        <a:t>link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43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physical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5" name="object 145"/>
          <p:cNvSpPr/>
          <p:nvPr/>
        </p:nvSpPr>
        <p:spPr>
          <a:xfrm>
            <a:off x="7628771" y="1701754"/>
            <a:ext cx="461801" cy="143429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7628771" y="1701754"/>
            <a:ext cx="462280" cy="1434465"/>
          </a:xfrm>
          <a:custGeom>
            <a:avLst/>
            <a:gdLst/>
            <a:ahLst/>
            <a:cxnLst/>
            <a:rect l="l" t="t" r="r" b="b"/>
            <a:pathLst>
              <a:path w="462279" h="1434464">
                <a:moveTo>
                  <a:pt x="0" y="1434299"/>
                </a:moveTo>
                <a:lnTo>
                  <a:pt x="461801" y="0"/>
                </a:lnTo>
                <a:lnTo>
                  <a:pt x="461801" y="1243542"/>
                </a:lnTo>
                <a:lnTo>
                  <a:pt x="0" y="1434299"/>
                </a:lnTo>
                <a:close/>
              </a:path>
            </a:pathLst>
          </a:custGeom>
          <a:ln w="127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1789331" y="5821205"/>
            <a:ext cx="1054735" cy="1210945"/>
          </a:xfrm>
          <a:custGeom>
            <a:avLst/>
            <a:gdLst/>
            <a:ahLst/>
            <a:cxnLst/>
            <a:rect l="l" t="t" r="r" b="b"/>
            <a:pathLst>
              <a:path w="1054734" h="1210945">
                <a:moveTo>
                  <a:pt x="0" y="0"/>
                </a:moveTo>
                <a:lnTo>
                  <a:pt x="1054547" y="0"/>
                </a:lnTo>
                <a:lnTo>
                  <a:pt x="1054547" y="1210506"/>
                </a:lnTo>
                <a:lnTo>
                  <a:pt x="0" y="1210506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1737346" y="5858335"/>
            <a:ext cx="1076960" cy="1253490"/>
          </a:xfrm>
          <a:custGeom>
            <a:avLst/>
            <a:gdLst/>
            <a:ahLst/>
            <a:cxnLst/>
            <a:rect l="l" t="t" r="r" b="b"/>
            <a:pathLst>
              <a:path w="1076959" h="1253490">
                <a:moveTo>
                  <a:pt x="0" y="0"/>
                </a:moveTo>
                <a:lnTo>
                  <a:pt x="1076826" y="0"/>
                </a:lnTo>
                <a:lnTo>
                  <a:pt x="1076826" y="1253210"/>
                </a:lnTo>
                <a:lnTo>
                  <a:pt x="0" y="12532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49" name="object 149"/>
          <p:cNvGraphicFramePr>
            <a:graphicFrameLocks noGrp="1"/>
          </p:cNvGraphicFramePr>
          <p:nvPr/>
        </p:nvGraphicFramePr>
        <p:xfrm>
          <a:off x="11730996" y="5851985"/>
          <a:ext cx="1096010" cy="1266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6960"/>
              </a:tblGrid>
              <a:tr h="278800">
                <a:tc>
                  <a:txBody>
                    <a:bodyPr/>
                    <a:lstStyle/>
                    <a:p>
                      <a:pPr algn="ctr" marR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omic Sans MS"/>
                          <a:cs typeface="Comic Sans MS"/>
                        </a:rPr>
                        <a:t>application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259615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transport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</a:tr>
              <a:tr h="217533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dirty="0" sz="1400" spc="-5">
                          <a:latin typeface="Comic Sans MS"/>
                          <a:cs typeface="Comic Sans MS"/>
                        </a:rPr>
                        <a:t>network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3199">
                <a:tc>
                  <a:txBody>
                    <a:bodyPr/>
                    <a:lstStyle/>
                    <a:p>
                      <a:pPr algn="ctr" marR="7620">
                        <a:lnSpc>
                          <a:spcPts val="1580"/>
                        </a:lnSpc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data</a:t>
                      </a:r>
                      <a:r>
                        <a:rPr dirty="0" sz="1400" spc="-25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400" spc="-5">
                          <a:latin typeface="Comic Sans MS"/>
                          <a:cs typeface="Comic Sans MS"/>
                        </a:rPr>
                        <a:t>link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4060"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physical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0" name="object 150"/>
          <p:cNvSpPr/>
          <p:nvPr/>
        </p:nvSpPr>
        <p:spPr>
          <a:xfrm>
            <a:off x="11257102" y="5830796"/>
            <a:ext cx="473434" cy="147043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1257103" y="5830796"/>
            <a:ext cx="473709" cy="1470660"/>
          </a:xfrm>
          <a:custGeom>
            <a:avLst/>
            <a:gdLst/>
            <a:ahLst/>
            <a:cxnLst/>
            <a:rect l="l" t="t" r="r" b="b"/>
            <a:pathLst>
              <a:path w="473709" h="1470659">
                <a:moveTo>
                  <a:pt x="0" y="1470432"/>
                </a:moveTo>
                <a:lnTo>
                  <a:pt x="473434" y="0"/>
                </a:lnTo>
                <a:lnTo>
                  <a:pt x="473434" y="1274870"/>
                </a:lnTo>
                <a:lnTo>
                  <a:pt x="0" y="1470432"/>
                </a:lnTo>
                <a:close/>
              </a:path>
            </a:pathLst>
          </a:custGeom>
          <a:ln w="12699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9409807" y="2289039"/>
            <a:ext cx="3138170" cy="3526154"/>
          </a:xfrm>
          <a:custGeom>
            <a:avLst/>
            <a:gdLst/>
            <a:ahLst/>
            <a:cxnLst/>
            <a:rect l="l" t="t" r="r" b="b"/>
            <a:pathLst>
              <a:path w="3138170" h="3526154">
                <a:moveTo>
                  <a:pt x="296490" y="0"/>
                </a:moveTo>
                <a:lnTo>
                  <a:pt x="0" y="257735"/>
                </a:lnTo>
                <a:lnTo>
                  <a:pt x="2841194" y="3526156"/>
                </a:lnTo>
                <a:lnTo>
                  <a:pt x="3137684" y="3268421"/>
                </a:lnTo>
                <a:lnTo>
                  <a:pt x="29649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 txBox="1"/>
          <p:nvPr/>
        </p:nvSpPr>
        <p:spPr>
          <a:xfrm rot="2940000">
            <a:off x="9379073" y="3983247"/>
            <a:ext cx="3291021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0"/>
              </a:lnSpc>
            </a:pP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logical end-end 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ransport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9226833" y="2008902"/>
            <a:ext cx="642620" cy="683260"/>
          </a:xfrm>
          <a:custGeom>
            <a:avLst/>
            <a:gdLst/>
            <a:ahLst/>
            <a:cxnLst/>
            <a:rect l="l" t="t" r="r" b="b"/>
            <a:pathLst>
              <a:path w="642620" h="683260">
                <a:moveTo>
                  <a:pt x="14207" y="0"/>
                </a:moveTo>
                <a:lnTo>
                  <a:pt x="4509" y="2484"/>
                </a:lnTo>
                <a:lnTo>
                  <a:pt x="0" y="11836"/>
                </a:lnTo>
                <a:lnTo>
                  <a:pt x="1307" y="26425"/>
                </a:lnTo>
                <a:lnTo>
                  <a:pt x="7648" y="46078"/>
                </a:lnTo>
                <a:lnTo>
                  <a:pt x="18240" y="70620"/>
                </a:lnTo>
                <a:lnTo>
                  <a:pt x="32299" y="99879"/>
                </a:lnTo>
                <a:lnTo>
                  <a:pt x="49042" y="133679"/>
                </a:lnTo>
                <a:lnTo>
                  <a:pt x="67687" y="171848"/>
                </a:lnTo>
                <a:lnTo>
                  <a:pt x="87451" y="214211"/>
                </a:lnTo>
                <a:lnTo>
                  <a:pt x="107549" y="260594"/>
                </a:lnTo>
                <a:lnTo>
                  <a:pt x="127201" y="310825"/>
                </a:lnTo>
                <a:lnTo>
                  <a:pt x="145621" y="364728"/>
                </a:lnTo>
                <a:lnTo>
                  <a:pt x="162028" y="422130"/>
                </a:lnTo>
                <a:lnTo>
                  <a:pt x="175637" y="482858"/>
                </a:lnTo>
                <a:lnTo>
                  <a:pt x="185667" y="546737"/>
                </a:lnTo>
                <a:lnTo>
                  <a:pt x="191334" y="613593"/>
                </a:lnTo>
                <a:lnTo>
                  <a:pt x="191855" y="683254"/>
                </a:lnTo>
                <a:lnTo>
                  <a:pt x="642341" y="291653"/>
                </a:lnTo>
                <a:lnTo>
                  <a:pt x="569263" y="277195"/>
                </a:lnTo>
                <a:lnTo>
                  <a:pt x="500226" y="258252"/>
                </a:lnTo>
                <a:lnTo>
                  <a:pt x="435305" y="235698"/>
                </a:lnTo>
                <a:lnTo>
                  <a:pt x="374574" y="210411"/>
                </a:lnTo>
                <a:lnTo>
                  <a:pt x="318110" y="183267"/>
                </a:lnTo>
                <a:lnTo>
                  <a:pt x="265985" y="155142"/>
                </a:lnTo>
                <a:lnTo>
                  <a:pt x="218275" y="126913"/>
                </a:lnTo>
                <a:lnTo>
                  <a:pt x="175055" y="99456"/>
                </a:lnTo>
                <a:lnTo>
                  <a:pt x="136400" y="73647"/>
                </a:lnTo>
                <a:lnTo>
                  <a:pt x="73082" y="30479"/>
                </a:lnTo>
                <a:lnTo>
                  <a:pt x="48568" y="14874"/>
                </a:lnTo>
                <a:lnTo>
                  <a:pt x="28918" y="4421"/>
                </a:lnTo>
                <a:lnTo>
                  <a:pt x="1420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12096743" y="5411275"/>
            <a:ext cx="652145" cy="675640"/>
          </a:xfrm>
          <a:custGeom>
            <a:avLst/>
            <a:gdLst/>
            <a:ahLst/>
            <a:cxnLst/>
            <a:rect l="l" t="t" r="r" b="b"/>
            <a:pathLst>
              <a:path w="652145" h="675639">
                <a:moveTo>
                  <a:pt x="450486" y="0"/>
                </a:moveTo>
                <a:lnTo>
                  <a:pt x="0" y="391600"/>
                </a:lnTo>
                <a:lnTo>
                  <a:pt x="68909" y="401811"/>
                </a:lnTo>
                <a:lnTo>
                  <a:pt x="134326" y="416727"/>
                </a:lnTo>
                <a:lnTo>
                  <a:pt x="196188" y="435550"/>
                </a:lnTo>
                <a:lnTo>
                  <a:pt x="254430" y="457479"/>
                </a:lnTo>
                <a:lnTo>
                  <a:pt x="308991" y="481715"/>
                </a:lnTo>
                <a:lnTo>
                  <a:pt x="359806" y="507458"/>
                </a:lnTo>
                <a:lnTo>
                  <a:pt x="406813" y="533909"/>
                </a:lnTo>
                <a:lnTo>
                  <a:pt x="449948" y="560267"/>
                </a:lnTo>
                <a:lnTo>
                  <a:pt x="489148" y="585734"/>
                </a:lnTo>
                <a:lnTo>
                  <a:pt x="555492" y="630795"/>
                </a:lnTo>
                <a:lnTo>
                  <a:pt x="582510" y="648789"/>
                </a:lnTo>
                <a:lnTo>
                  <a:pt x="605340" y="662693"/>
                </a:lnTo>
                <a:lnTo>
                  <a:pt x="623919" y="671708"/>
                </a:lnTo>
                <a:lnTo>
                  <a:pt x="638185" y="675033"/>
                </a:lnTo>
                <a:lnTo>
                  <a:pt x="648074" y="671869"/>
                </a:lnTo>
                <a:lnTo>
                  <a:pt x="651883" y="662611"/>
                </a:lnTo>
                <a:lnTo>
                  <a:pt x="649551" y="647427"/>
                </a:lnTo>
                <a:lnTo>
                  <a:pt x="641934" y="626514"/>
                </a:lnTo>
                <a:lnTo>
                  <a:pt x="629891" y="600067"/>
                </a:lnTo>
                <a:lnTo>
                  <a:pt x="614279" y="568283"/>
                </a:lnTo>
                <a:lnTo>
                  <a:pt x="595956" y="531357"/>
                </a:lnTo>
                <a:lnTo>
                  <a:pt x="575778" y="489486"/>
                </a:lnTo>
                <a:lnTo>
                  <a:pt x="554603" y="442865"/>
                </a:lnTo>
                <a:lnTo>
                  <a:pt x="533255" y="391600"/>
                </a:lnTo>
                <a:lnTo>
                  <a:pt x="512692" y="336160"/>
                </a:lnTo>
                <a:lnTo>
                  <a:pt x="493671" y="276467"/>
                </a:lnTo>
                <a:lnTo>
                  <a:pt x="477082" y="212808"/>
                </a:lnTo>
                <a:lnTo>
                  <a:pt x="463783" y="145380"/>
                </a:lnTo>
                <a:lnTo>
                  <a:pt x="454632" y="74378"/>
                </a:lnTo>
                <a:lnTo>
                  <a:pt x="45048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921448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3620" algn="l"/>
              </a:tabLst>
            </a:pPr>
            <a:r>
              <a:rPr dirty="0" spc="-5"/>
              <a:t>Transport	vs. network</a:t>
            </a:r>
            <a:r>
              <a:rPr dirty="0" spc="-55"/>
              <a:t> </a:t>
            </a:r>
            <a:r>
              <a:rPr dirty="0" spc="-5"/>
              <a:t>layer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8542"/>
            <a:ext cx="9189085" cy="0"/>
          </a:xfrm>
          <a:custGeom>
            <a:avLst/>
            <a:gdLst/>
            <a:ahLst/>
            <a:cxnLst/>
            <a:rect l="l" t="t" r="r" b="b"/>
            <a:pathLst>
              <a:path w="9189085" h="0">
                <a:moveTo>
                  <a:pt x="0" y="0"/>
                </a:moveTo>
                <a:lnTo>
                  <a:pt x="918899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69330" y="9231226"/>
            <a:ext cx="206375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600">
                <a:latin typeface="Arial"/>
                <a:cs typeface="Arial"/>
              </a:rPr>
              <a:t>3-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44212" y="9271588"/>
            <a:ext cx="1464310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600" spc="-10">
                <a:latin typeface="Arial"/>
                <a:cs typeface="Arial"/>
              </a:rPr>
              <a:t>Transport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921448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3620" algn="l"/>
              </a:tabLst>
            </a:pPr>
            <a:r>
              <a:rPr dirty="0" spc="-5"/>
              <a:t>Transport	vs. network</a:t>
            </a:r>
            <a:r>
              <a:rPr dirty="0" spc="-55"/>
              <a:t> </a:t>
            </a:r>
            <a:r>
              <a:rPr dirty="0" spc="-5"/>
              <a:t>layer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8542"/>
            <a:ext cx="9189085" cy="0"/>
          </a:xfrm>
          <a:custGeom>
            <a:avLst/>
            <a:gdLst/>
            <a:ahLst/>
            <a:cxnLst/>
            <a:rect l="l" t="t" r="r" b="b"/>
            <a:pathLst>
              <a:path w="9189085" h="0">
                <a:moveTo>
                  <a:pt x="0" y="0"/>
                </a:moveTo>
                <a:lnTo>
                  <a:pt x="918899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85239" y="1750060"/>
            <a:ext cx="4688840" cy="4861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2425" marR="46355" indent="-314960">
              <a:lnSpc>
                <a:spcPct val="115199"/>
              </a:lnSpc>
              <a:spcBef>
                <a:spcPts val="100"/>
              </a:spcBef>
            </a:pPr>
            <a:r>
              <a:rPr dirty="0" baseline="10893" sz="3825" spc="-3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sz="3400" spc="-20">
                <a:solidFill>
                  <a:srgbClr val="021EAA"/>
                </a:solidFill>
                <a:latin typeface="Comic Sans MS"/>
                <a:cs typeface="Comic Sans MS"/>
              </a:rPr>
              <a:t>network </a:t>
            </a:r>
            <a:r>
              <a:rPr dirty="0" sz="3400" spc="-5">
                <a:solidFill>
                  <a:srgbClr val="021EAA"/>
                </a:solidFill>
                <a:latin typeface="Comic Sans MS"/>
                <a:cs typeface="Comic Sans MS"/>
              </a:rPr>
              <a:t>layer: </a:t>
            </a:r>
            <a:r>
              <a:rPr dirty="0" sz="3400" spc="-5">
                <a:latin typeface="Comic Sans MS"/>
                <a:cs typeface="Comic Sans MS"/>
              </a:rPr>
              <a:t>logical  communication  between</a:t>
            </a:r>
            <a:r>
              <a:rPr dirty="0" sz="3400" spc="-15">
                <a:latin typeface="Comic Sans MS"/>
                <a:cs typeface="Comic Sans MS"/>
              </a:rPr>
              <a:t> </a:t>
            </a:r>
            <a:r>
              <a:rPr dirty="0" sz="3400" spc="-5">
                <a:latin typeface="Comic Sans MS"/>
                <a:cs typeface="Comic Sans MS"/>
              </a:rPr>
              <a:t>hosts</a:t>
            </a:r>
            <a:endParaRPr sz="3400">
              <a:latin typeface="Comic Sans MS"/>
              <a:cs typeface="Comic Sans MS"/>
            </a:endParaRPr>
          </a:p>
          <a:p>
            <a:pPr marL="352425" marR="30480" indent="-314960">
              <a:lnSpc>
                <a:spcPct val="115199"/>
              </a:lnSpc>
              <a:spcBef>
                <a:spcPts val="1100"/>
              </a:spcBef>
            </a:pPr>
            <a:r>
              <a:rPr dirty="0" baseline="10893" sz="3825" spc="-3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sz="3400" spc="-20">
                <a:solidFill>
                  <a:srgbClr val="021EAA"/>
                </a:solidFill>
                <a:latin typeface="Comic Sans MS"/>
                <a:cs typeface="Comic Sans MS"/>
              </a:rPr>
              <a:t>transport </a:t>
            </a:r>
            <a:r>
              <a:rPr dirty="0" sz="3400" spc="-5">
                <a:solidFill>
                  <a:srgbClr val="021EAA"/>
                </a:solidFill>
                <a:latin typeface="Comic Sans MS"/>
                <a:cs typeface="Comic Sans MS"/>
              </a:rPr>
              <a:t>layer:  </a:t>
            </a:r>
            <a:r>
              <a:rPr dirty="0" sz="3400" spc="-5">
                <a:latin typeface="Comic Sans MS"/>
                <a:cs typeface="Comic Sans MS"/>
              </a:rPr>
              <a:t>logical communication  between</a:t>
            </a:r>
            <a:r>
              <a:rPr dirty="0" sz="3400" spc="-25">
                <a:latin typeface="Comic Sans MS"/>
                <a:cs typeface="Comic Sans MS"/>
              </a:rPr>
              <a:t> </a:t>
            </a:r>
            <a:r>
              <a:rPr dirty="0" sz="3400" spc="-5">
                <a:latin typeface="Comic Sans MS"/>
                <a:cs typeface="Comic Sans MS"/>
              </a:rPr>
              <a:t>processes</a:t>
            </a:r>
            <a:endParaRPr sz="3400">
              <a:latin typeface="Comic Sans MS"/>
              <a:cs typeface="Comic Sans MS"/>
            </a:endParaRPr>
          </a:p>
          <a:p>
            <a:pPr marL="721360" marR="213360" indent="-226060">
              <a:lnSpc>
                <a:spcPct val="116100"/>
              </a:lnSpc>
              <a:spcBef>
                <a:spcPts val="975"/>
              </a:spcBef>
            </a:pPr>
            <a:r>
              <a:rPr dirty="0" baseline="2976" sz="4200" spc="-2887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dirty="0" baseline="2976" sz="4200" spc="-315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relies on, enhances,  network layer</a:t>
            </a:r>
            <a:r>
              <a:rPr dirty="0" sz="2800" spc="-20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services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69330" y="9231226"/>
            <a:ext cx="206375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600">
                <a:latin typeface="Arial"/>
                <a:cs typeface="Arial"/>
              </a:rPr>
              <a:t>3-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44212" y="9271588"/>
            <a:ext cx="1464310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600" spc="-10">
                <a:latin typeface="Arial"/>
                <a:cs typeface="Arial"/>
              </a:rPr>
              <a:t>Transport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381000"/>
            <a:ext cx="1159891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Internet transport-layer</a:t>
            </a:r>
            <a:r>
              <a:rPr dirty="0" spc="-90"/>
              <a:t> </a:t>
            </a:r>
            <a:r>
              <a:rPr dirty="0" spc="-5"/>
              <a:t>protocols</a:t>
            </a:r>
          </a:p>
        </p:txBody>
      </p:sp>
      <p:sp>
        <p:nvSpPr>
          <p:cNvPr id="3" name="object 3"/>
          <p:cNvSpPr/>
          <p:nvPr/>
        </p:nvSpPr>
        <p:spPr>
          <a:xfrm>
            <a:off x="502299" y="1195238"/>
            <a:ext cx="11581765" cy="0"/>
          </a:xfrm>
          <a:custGeom>
            <a:avLst/>
            <a:gdLst/>
            <a:ahLst/>
            <a:cxnLst/>
            <a:rect l="l" t="t" r="r" b="b"/>
            <a:pathLst>
              <a:path w="11581765" h="0">
                <a:moveTo>
                  <a:pt x="0" y="0"/>
                </a:moveTo>
                <a:lnTo>
                  <a:pt x="1158165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48713" y="1305560"/>
            <a:ext cx="4786630" cy="74777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4485" marR="1033144" indent="-286385">
              <a:lnSpc>
                <a:spcPct val="115199"/>
              </a:lnSpc>
              <a:spcBef>
                <a:spcPts val="100"/>
              </a:spcBef>
            </a:pPr>
            <a:r>
              <a:rPr dirty="0" baseline="10893" sz="3825" spc="-6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sz="3400" spc="-40">
                <a:latin typeface="Comic Sans MS"/>
                <a:cs typeface="Comic Sans MS"/>
              </a:rPr>
              <a:t>reliable,</a:t>
            </a:r>
            <a:r>
              <a:rPr dirty="0" sz="3400" spc="-80">
                <a:latin typeface="Comic Sans MS"/>
                <a:cs typeface="Comic Sans MS"/>
              </a:rPr>
              <a:t> </a:t>
            </a:r>
            <a:r>
              <a:rPr dirty="0" sz="3400" spc="-5">
                <a:latin typeface="Comic Sans MS"/>
                <a:cs typeface="Comic Sans MS"/>
              </a:rPr>
              <a:t>in-order  delivery</a:t>
            </a:r>
            <a:r>
              <a:rPr dirty="0" sz="3400" spc="-25">
                <a:latin typeface="Comic Sans MS"/>
                <a:cs typeface="Comic Sans MS"/>
              </a:rPr>
              <a:t> </a:t>
            </a:r>
            <a:r>
              <a:rPr dirty="0" sz="3400" spc="-5">
                <a:latin typeface="Comic Sans MS"/>
                <a:cs typeface="Comic Sans MS"/>
              </a:rPr>
              <a:t>(TCP)</a:t>
            </a:r>
            <a:endParaRPr sz="3400">
              <a:latin typeface="Comic Sans MS"/>
              <a:cs typeface="Comic Sans MS"/>
            </a:endParaRPr>
          </a:p>
          <a:p>
            <a:pPr marL="718185" indent="-22288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18185" algn="l"/>
              </a:tabLst>
            </a:pPr>
            <a:r>
              <a:rPr dirty="0" sz="2800" spc="-5">
                <a:latin typeface="Comic Sans MS"/>
                <a:cs typeface="Comic Sans MS"/>
              </a:rPr>
              <a:t>congestion control</a:t>
            </a:r>
            <a:endParaRPr sz="2800">
              <a:latin typeface="Comic Sans MS"/>
              <a:cs typeface="Comic Sans MS"/>
            </a:endParaRPr>
          </a:p>
          <a:p>
            <a:pPr marL="718185" indent="-222885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Font typeface="Wingdings"/>
              <a:buChar char=""/>
              <a:tabLst>
                <a:tab pos="718185" algn="l"/>
              </a:tabLst>
            </a:pPr>
            <a:r>
              <a:rPr dirty="0" sz="2800" spc="-5">
                <a:latin typeface="Comic Sans MS"/>
                <a:cs typeface="Comic Sans MS"/>
              </a:rPr>
              <a:t>flow</a:t>
            </a:r>
            <a:r>
              <a:rPr dirty="0" sz="2800" spc="-10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control</a:t>
            </a:r>
            <a:endParaRPr sz="2800">
              <a:latin typeface="Comic Sans MS"/>
              <a:cs typeface="Comic Sans MS"/>
            </a:endParaRPr>
          </a:p>
          <a:p>
            <a:pPr marL="718185" indent="-222885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18185" algn="l"/>
              </a:tabLst>
            </a:pPr>
            <a:r>
              <a:rPr dirty="0" sz="2800" spc="-5">
                <a:latin typeface="Comic Sans MS"/>
                <a:cs typeface="Comic Sans MS"/>
              </a:rPr>
              <a:t>connection</a:t>
            </a:r>
            <a:r>
              <a:rPr dirty="0" sz="2800" spc="-10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setup</a:t>
            </a:r>
            <a:endParaRPr sz="2800">
              <a:latin typeface="Comic Sans MS"/>
              <a:cs typeface="Comic Sans MS"/>
            </a:endParaRPr>
          </a:p>
          <a:p>
            <a:pPr marL="324485" marR="165735" indent="-286385">
              <a:lnSpc>
                <a:spcPct val="115199"/>
              </a:lnSpc>
              <a:spcBef>
                <a:spcPts val="1020"/>
              </a:spcBef>
              <a:tabLst>
                <a:tab pos="2538730" algn="l"/>
              </a:tabLst>
            </a:pPr>
            <a:r>
              <a:rPr dirty="0" baseline="10893" sz="3825" spc="-562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sz="3400" spc="-5">
                <a:latin typeface="Comic Sans MS"/>
                <a:cs typeface="Comic Sans MS"/>
              </a:rPr>
              <a:t>u</a:t>
            </a:r>
            <a:r>
              <a:rPr dirty="0" sz="3400">
                <a:latin typeface="Comic Sans MS"/>
                <a:cs typeface="Comic Sans MS"/>
              </a:rPr>
              <a:t>nre</a:t>
            </a:r>
            <a:r>
              <a:rPr dirty="0" sz="3400" spc="-5">
                <a:latin typeface="Comic Sans MS"/>
                <a:cs typeface="Comic Sans MS"/>
              </a:rPr>
              <a:t>l</a:t>
            </a:r>
            <a:r>
              <a:rPr dirty="0" sz="3400">
                <a:latin typeface="Comic Sans MS"/>
                <a:cs typeface="Comic Sans MS"/>
              </a:rPr>
              <a:t>i</a:t>
            </a:r>
            <a:r>
              <a:rPr dirty="0" sz="3400" spc="-5">
                <a:latin typeface="Comic Sans MS"/>
                <a:cs typeface="Comic Sans MS"/>
              </a:rPr>
              <a:t>a</a:t>
            </a:r>
            <a:r>
              <a:rPr dirty="0" sz="3400">
                <a:latin typeface="Comic Sans MS"/>
                <a:cs typeface="Comic Sans MS"/>
              </a:rPr>
              <a:t>b</a:t>
            </a:r>
            <a:r>
              <a:rPr dirty="0" sz="3400" spc="-5">
                <a:latin typeface="Comic Sans MS"/>
                <a:cs typeface="Comic Sans MS"/>
              </a:rPr>
              <a:t>l</a:t>
            </a:r>
            <a:r>
              <a:rPr dirty="0" sz="3400">
                <a:latin typeface="Comic Sans MS"/>
                <a:cs typeface="Comic Sans MS"/>
              </a:rPr>
              <a:t>e,	</a:t>
            </a:r>
            <a:r>
              <a:rPr dirty="0" sz="3400" spc="-5">
                <a:latin typeface="Comic Sans MS"/>
                <a:cs typeface="Comic Sans MS"/>
              </a:rPr>
              <a:t>u</a:t>
            </a:r>
            <a:r>
              <a:rPr dirty="0" sz="3400">
                <a:latin typeface="Comic Sans MS"/>
                <a:cs typeface="Comic Sans MS"/>
              </a:rPr>
              <a:t>nordered  </a:t>
            </a:r>
            <a:r>
              <a:rPr dirty="0" sz="3400" spc="-5">
                <a:latin typeface="Comic Sans MS"/>
                <a:cs typeface="Comic Sans MS"/>
              </a:rPr>
              <a:t>delivery:</a:t>
            </a:r>
            <a:r>
              <a:rPr dirty="0" sz="3400" spc="-15">
                <a:latin typeface="Comic Sans MS"/>
                <a:cs typeface="Comic Sans MS"/>
              </a:rPr>
              <a:t> </a:t>
            </a:r>
            <a:r>
              <a:rPr dirty="0" sz="3400" spc="-5">
                <a:latin typeface="Comic Sans MS"/>
                <a:cs typeface="Comic Sans MS"/>
              </a:rPr>
              <a:t>UDP</a:t>
            </a:r>
            <a:endParaRPr sz="3400">
              <a:latin typeface="Comic Sans MS"/>
              <a:cs typeface="Comic Sans MS"/>
            </a:endParaRPr>
          </a:p>
          <a:p>
            <a:pPr marL="718185" marR="542925" indent="-222885">
              <a:lnSpc>
                <a:spcPct val="116100"/>
              </a:lnSpc>
              <a:spcBef>
                <a:spcPts val="975"/>
              </a:spcBef>
              <a:buClr>
                <a:srgbClr val="021EAA"/>
              </a:buClr>
              <a:buFont typeface="Wingdings"/>
              <a:buChar char=""/>
              <a:tabLst>
                <a:tab pos="718185" algn="l"/>
              </a:tabLst>
            </a:pPr>
            <a:r>
              <a:rPr dirty="0" sz="2800" spc="-5">
                <a:latin typeface="Comic Sans MS"/>
                <a:cs typeface="Comic Sans MS"/>
              </a:rPr>
              <a:t>no-frills extension</a:t>
            </a:r>
            <a:r>
              <a:rPr dirty="0" sz="2800" spc="-60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of  “best-effort”</a:t>
            </a:r>
            <a:r>
              <a:rPr dirty="0" sz="2800" spc="-10">
                <a:latin typeface="Comic Sans MS"/>
                <a:cs typeface="Comic Sans MS"/>
              </a:rPr>
              <a:t> </a:t>
            </a:r>
            <a:r>
              <a:rPr dirty="0" sz="2800">
                <a:latin typeface="Comic Sans MS"/>
                <a:cs typeface="Comic Sans MS"/>
              </a:rPr>
              <a:t>IP</a:t>
            </a:r>
            <a:endParaRPr sz="28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739"/>
              </a:spcBef>
              <a:tabLst>
                <a:tab pos="2894330" algn="l"/>
              </a:tabLst>
            </a:pPr>
            <a:r>
              <a:rPr dirty="0" baseline="11982" sz="3825" spc="-67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sz="3400" spc="-45">
                <a:latin typeface="Comic Sans MS"/>
                <a:cs typeface="Comic Sans MS"/>
              </a:rPr>
              <a:t>services</a:t>
            </a:r>
            <a:r>
              <a:rPr dirty="0" sz="3400" spc="10">
                <a:latin typeface="Comic Sans MS"/>
                <a:cs typeface="Comic Sans MS"/>
              </a:rPr>
              <a:t> </a:t>
            </a:r>
            <a:r>
              <a:rPr dirty="0" sz="3400">
                <a:latin typeface="Comic Sans MS"/>
                <a:cs typeface="Comic Sans MS"/>
              </a:rPr>
              <a:t>not	</a:t>
            </a:r>
            <a:r>
              <a:rPr dirty="0" sz="3400" spc="-5">
                <a:latin typeface="Comic Sans MS"/>
                <a:cs typeface="Comic Sans MS"/>
              </a:rPr>
              <a:t>available:</a:t>
            </a:r>
            <a:endParaRPr sz="3400">
              <a:latin typeface="Comic Sans MS"/>
              <a:cs typeface="Comic Sans MS"/>
            </a:endParaRPr>
          </a:p>
          <a:p>
            <a:pPr marL="718185" indent="-22288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18185" algn="l"/>
              </a:tabLst>
            </a:pPr>
            <a:r>
              <a:rPr dirty="0" sz="2800" spc="-5">
                <a:latin typeface="Comic Sans MS"/>
                <a:cs typeface="Comic Sans MS"/>
              </a:rPr>
              <a:t>delay</a:t>
            </a:r>
            <a:r>
              <a:rPr dirty="0" sz="2800" spc="-10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guarantees</a:t>
            </a:r>
            <a:endParaRPr sz="2800">
              <a:latin typeface="Comic Sans MS"/>
              <a:cs typeface="Comic Sans MS"/>
            </a:endParaRPr>
          </a:p>
          <a:p>
            <a:pPr marL="718185" indent="-222885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Font typeface="Wingdings"/>
              <a:buChar char=""/>
              <a:tabLst>
                <a:tab pos="718185" algn="l"/>
              </a:tabLst>
            </a:pPr>
            <a:r>
              <a:rPr dirty="0" sz="2800" spc="-5">
                <a:latin typeface="Comic Sans MS"/>
                <a:cs typeface="Comic Sans MS"/>
              </a:rPr>
              <a:t>bandwidth</a:t>
            </a:r>
            <a:r>
              <a:rPr dirty="0" sz="2800" spc="-15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guarantees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95554" y="4915376"/>
            <a:ext cx="1808480" cy="910590"/>
          </a:xfrm>
          <a:custGeom>
            <a:avLst/>
            <a:gdLst/>
            <a:ahLst/>
            <a:cxnLst/>
            <a:rect l="l" t="t" r="r" b="b"/>
            <a:pathLst>
              <a:path w="1808479" h="910589">
                <a:moveTo>
                  <a:pt x="472827" y="20528"/>
                </a:moveTo>
                <a:lnTo>
                  <a:pt x="415356" y="21386"/>
                </a:lnTo>
                <a:lnTo>
                  <a:pt x="361356" y="24260"/>
                </a:lnTo>
                <a:lnTo>
                  <a:pt x="312618" y="29597"/>
                </a:lnTo>
                <a:lnTo>
                  <a:pt x="270932" y="37844"/>
                </a:lnTo>
                <a:lnTo>
                  <a:pt x="213270" y="56235"/>
                </a:lnTo>
                <a:lnTo>
                  <a:pt x="159360" y="79919"/>
                </a:lnTo>
                <a:lnTo>
                  <a:pt x="110743" y="108105"/>
                </a:lnTo>
                <a:lnTo>
                  <a:pt x="68957" y="140003"/>
                </a:lnTo>
                <a:lnTo>
                  <a:pt x="35545" y="174825"/>
                </a:lnTo>
                <a:lnTo>
                  <a:pt x="12046" y="211778"/>
                </a:lnTo>
                <a:lnTo>
                  <a:pt x="0" y="250075"/>
                </a:lnTo>
                <a:lnTo>
                  <a:pt x="8" y="286380"/>
                </a:lnTo>
                <a:lnTo>
                  <a:pt x="9383" y="326734"/>
                </a:lnTo>
                <a:lnTo>
                  <a:pt x="26907" y="369892"/>
                </a:lnTo>
                <a:lnTo>
                  <a:pt x="51364" y="414611"/>
                </a:lnTo>
                <a:lnTo>
                  <a:pt x="81535" y="459647"/>
                </a:lnTo>
                <a:lnTo>
                  <a:pt x="116204" y="503758"/>
                </a:lnTo>
                <a:lnTo>
                  <a:pt x="154154" y="545698"/>
                </a:lnTo>
                <a:lnTo>
                  <a:pt x="194169" y="584226"/>
                </a:lnTo>
                <a:lnTo>
                  <a:pt x="228575" y="613309"/>
                </a:lnTo>
                <a:lnTo>
                  <a:pt x="266489" y="642134"/>
                </a:lnTo>
                <a:lnTo>
                  <a:pt x="307493" y="670444"/>
                </a:lnTo>
                <a:lnTo>
                  <a:pt x="351165" y="697982"/>
                </a:lnTo>
                <a:lnTo>
                  <a:pt x="397086" y="724491"/>
                </a:lnTo>
                <a:lnTo>
                  <a:pt x="444836" y="749713"/>
                </a:lnTo>
                <a:lnTo>
                  <a:pt x="493994" y="773390"/>
                </a:lnTo>
                <a:lnTo>
                  <a:pt x="544142" y="795265"/>
                </a:lnTo>
                <a:lnTo>
                  <a:pt x="594858" y="815082"/>
                </a:lnTo>
                <a:lnTo>
                  <a:pt x="645723" y="832582"/>
                </a:lnTo>
                <a:lnTo>
                  <a:pt x="693471" y="846936"/>
                </a:lnTo>
                <a:lnTo>
                  <a:pt x="743895" y="860313"/>
                </a:lnTo>
                <a:lnTo>
                  <a:pt x="796315" y="872519"/>
                </a:lnTo>
                <a:lnTo>
                  <a:pt x="850047" y="883362"/>
                </a:lnTo>
                <a:lnTo>
                  <a:pt x="904410" y="892647"/>
                </a:lnTo>
                <a:lnTo>
                  <a:pt x="958722" y="900182"/>
                </a:lnTo>
                <a:lnTo>
                  <a:pt x="1012301" y="905773"/>
                </a:lnTo>
                <a:lnTo>
                  <a:pt x="1064466" y="909227"/>
                </a:lnTo>
                <a:lnTo>
                  <a:pt x="1114534" y="910350"/>
                </a:lnTo>
                <a:lnTo>
                  <a:pt x="1161823" y="908949"/>
                </a:lnTo>
                <a:lnTo>
                  <a:pt x="1205652" y="904830"/>
                </a:lnTo>
                <a:lnTo>
                  <a:pt x="1261449" y="894450"/>
                </a:lnTo>
                <a:lnTo>
                  <a:pt x="1313779" y="878937"/>
                </a:lnTo>
                <a:lnTo>
                  <a:pt x="1362775" y="858872"/>
                </a:lnTo>
                <a:lnTo>
                  <a:pt x="1408570" y="834839"/>
                </a:lnTo>
                <a:lnTo>
                  <a:pt x="1451296" y="807420"/>
                </a:lnTo>
                <a:lnTo>
                  <a:pt x="1491085" y="777196"/>
                </a:lnTo>
                <a:lnTo>
                  <a:pt x="1528070" y="744749"/>
                </a:lnTo>
                <a:lnTo>
                  <a:pt x="1562381" y="710662"/>
                </a:lnTo>
                <a:lnTo>
                  <a:pt x="1593748" y="673285"/>
                </a:lnTo>
                <a:lnTo>
                  <a:pt x="1621965" y="631358"/>
                </a:lnTo>
                <a:lnTo>
                  <a:pt x="1647273" y="586043"/>
                </a:lnTo>
                <a:lnTo>
                  <a:pt x="1669908" y="538506"/>
                </a:lnTo>
                <a:lnTo>
                  <a:pt x="1690109" y="489911"/>
                </a:lnTo>
                <a:lnTo>
                  <a:pt x="1708114" y="441422"/>
                </a:lnTo>
                <a:lnTo>
                  <a:pt x="1724161" y="394202"/>
                </a:lnTo>
                <a:lnTo>
                  <a:pt x="1738489" y="349417"/>
                </a:lnTo>
                <a:lnTo>
                  <a:pt x="1753746" y="304037"/>
                </a:lnTo>
                <a:lnTo>
                  <a:pt x="1770803" y="255614"/>
                </a:lnTo>
                <a:lnTo>
                  <a:pt x="1787224" y="206185"/>
                </a:lnTo>
                <a:lnTo>
                  <a:pt x="1800577" y="157788"/>
                </a:lnTo>
                <a:lnTo>
                  <a:pt x="1808426" y="112461"/>
                </a:lnTo>
                <a:lnTo>
                  <a:pt x="1808338" y="72240"/>
                </a:lnTo>
                <a:lnTo>
                  <a:pt x="1801745" y="51391"/>
                </a:lnTo>
                <a:lnTo>
                  <a:pt x="1250809" y="51391"/>
                </a:lnTo>
                <a:lnTo>
                  <a:pt x="1191127" y="51356"/>
                </a:lnTo>
                <a:lnTo>
                  <a:pt x="1131499" y="49838"/>
                </a:lnTo>
                <a:lnTo>
                  <a:pt x="1073246" y="47263"/>
                </a:lnTo>
                <a:lnTo>
                  <a:pt x="880453" y="34845"/>
                </a:lnTo>
                <a:lnTo>
                  <a:pt x="848923" y="33328"/>
                </a:lnTo>
                <a:lnTo>
                  <a:pt x="821830" y="33328"/>
                </a:lnTo>
                <a:lnTo>
                  <a:pt x="790222" y="32619"/>
                </a:lnTo>
                <a:lnTo>
                  <a:pt x="591015" y="23065"/>
                </a:lnTo>
                <a:lnTo>
                  <a:pt x="531977" y="21237"/>
                </a:lnTo>
                <a:lnTo>
                  <a:pt x="472827" y="20528"/>
                </a:lnTo>
                <a:close/>
              </a:path>
              <a:path w="1808479" h="910589">
                <a:moveTo>
                  <a:pt x="1669455" y="0"/>
                </a:moveTo>
                <a:lnTo>
                  <a:pt x="1621185" y="3609"/>
                </a:lnTo>
                <a:lnTo>
                  <a:pt x="1568783" y="9957"/>
                </a:lnTo>
                <a:lnTo>
                  <a:pt x="1513735" y="18075"/>
                </a:lnTo>
                <a:lnTo>
                  <a:pt x="1401643" y="35758"/>
                </a:lnTo>
                <a:lnTo>
                  <a:pt x="1347572" y="43388"/>
                </a:lnTo>
                <a:lnTo>
                  <a:pt x="1296799" y="48921"/>
                </a:lnTo>
                <a:lnTo>
                  <a:pt x="1250809" y="51391"/>
                </a:lnTo>
                <a:lnTo>
                  <a:pt x="1801745" y="51391"/>
                </a:lnTo>
                <a:lnTo>
                  <a:pt x="1797878" y="39162"/>
                </a:lnTo>
                <a:lnTo>
                  <a:pt x="1774612" y="15266"/>
                </a:lnTo>
                <a:lnTo>
                  <a:pt x="1747655" y="4861"/>
                </a:lnTo>
                <a:lnTo>
                  <a:pt x="1712107" y="94"/>
                </a:lnTo>
                <a:lnTo>
                  <a:pt x="1669455" y="0"/>
                </a:lnTo>
                <a:close/>
              </a:path>
              <a:path w="1808479" h="910589">
                <a:moveTo>
                  <a:pt x="845752" y="33206"/>
                </a:moveTo>
                <a:lnTo>
                  <a:pt x="821830" y="33328"/>
                </a:lnTo>
                <a:lnTo>
                  <a:pt x="848923" y="33328"/>
                </a:lnTo>
                <a:lnTo>
                  <a:pt x="845752" y="33206"/>
                </a:lnTo>
                <a:close/>
              </a:path>
              <a:path w="1808479" h="910589">
                <a:moveTo>
                  <a:pt x="831363" y="32325"/>
                </a:moveTo>
                <a:lnTo>
                  <a:pt x="828572" y="32544"/>
                </a:lnTo>
                <a:lnTo>
                  <a:pt x="845752" y="33206"/>
                </a:lnTo>
                <a:lnTo>
                  <a:pt x="852530" y="33171"/>
                </a:lnTo>
                <a:lnTo>
                  <a:pt x="855948" y="32827"/>
                </a:lnTo>
                <a:lnTo>
                  <a:pt x="844690" y="32482"/>
                </a:lnTo>
                <a:lnTo>
                  <a:pt x="831363" y="323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46437" y="2729248"/>
            <a:ext cx="2407558" cy="1429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45866" y="2299975"/>
            <a:ext cx="2310765" cy="1504315"/>
          </a:xfrm>
          <a:custGeom>
            <a:avLst/>
            <a:gdLst/>
            <a:ahLst/>
            <a:cxnLst/>
            <a:rect l="l" t="t" r="r" b="b"/>
            <a:pathLst>
              <a:path w="2310765" h="1504314">
                <a:moveTo>
                  <a:pt x="2210835" y="1089061"/>
                </a:moveTo>
                <a:lnTo>
                  <a:pt x="843686" y="1089061"/>
                </a:lnTo>
                <a:lnTo>
                  <a:pt x="894422" y="1089527"/>
                </a:lnTo>
                <a:lnTo>
                  <a:pt x="941715" y="1091040"/>
                </a:lnTo>
                <a:lnTo>
                  <a:pt x="984764" y="1093793"/>
                </a:lnTo>
                <a:lnTo>
                  <a:pt x="1022773" y="1097980"/>
                </a:lnTo>
                <a:lnTo>
                  <a:pt x="1089927" y="1110736"/>
                </a:lnTo>
                <a:lnTo>
                  <a:pt x="1143100" y="1127324"/>
                </a:lnTo>
                <a:lnTo>
                  <a:pt x="1186281" y="1147150"/>
                </a:lnTo>
                <a:lnTo>
                  <a:pt x="1223458" y="1169623"/>
                </a:lnTo>
                <a:lnTo>
                  <a:pt x="1295760" y="1220136"/>
                </a:lnTo>
                <a:lnTo>
                  <a:pt x="1381398" y="1273372"/>
                </a:lnTo>
                <a:lnTo>
                  <a:pt x="1425574" y="1303931"/>
                </a:lnTo>
                <a:lnTo>
                  <a:pt x="1470703" y="1336925"/>
                </a:lnTo>
                <a:lnTo>
                  <a:pt x="1516097" y="1370607"/>
                </a:lnTo>
                <a:lnTo>
                  <a:pt x="1561067" y="1403230"/>
                </a:lnTo>
                <a:lnTo>
                  <a:pt x="1604926" y="1433048"/>
                </a:lnTo>
                <a:lnTo>
                  <a:pt x="1646986" y="1458316"/>
                </a:lnTo>
                <a:lnTo>
                  <a:pt x="1686558" y="1477286"/>
                </a:lnTo>
                <a:lnTo>
                  <a:pt x="1746128" y="1495782"/>
                </a:lnTo>
                <a:lnTo>
                  <a:pt x="1802771" y="1503874"/>
                </a:lnTo>
                <a:lnTo>
                  <a:pt x="1856272" y="1503621"/>
                </a:lnTo>
                <a:lnTo>
                  <a:pt x="1906412" y="1497083"/>
                </a:lnTo>
                <a:lnTo>
                  <a:pt x="1952976" y="1486318"/>
                </a:lnTo>
                <a:lnTo>
                  <a:pt x="1996507" y="1472699"/>
                </a:lnTo>
                <a:lnTo>
                  <a:pt x="2037328" y="1454854"/>
                </a:lnTo>
                <a:lnTo>
                  <a:pt x="2074897" y="1430723"/>
                </a:lnTo>
                <a:lnTo>
                  <a:pt x="2108673" y="1398247"/>
                </a:lnTo>
                <a:lnTo>
                  <a:pt x="2138115" y="1355367"/>
                </a:lnTo>
                <a:lnTo>
                  <a:pt x="2156032" y="1316175"/>
                </a:lnTo>
                <a:lnTo>
                  <a:pt x="2171422" y="1269637"/>
                </a:lnTo>
                <a:lnTo>
                  <a:pt x="2184798" y="1217806"/>
                </a:lnTo>
                <a:lnTo>
                  <a:pt x="2196672" y="1162738"/>
                </a:lnTo>
                <a:lnTo>
                  <a:pt x="2207560" y="1106484"/>
                </a:lnTo>
                <a:lnTo>
                  <a:pt x="2210835" y="1089061"/>
                </a:lnTo>
                <a:close/>
              </a:path>
              <a:path w="2310765" h="1504314">
                <a:moveTo>
                  <a:pt x="1691743" y="0"/>
                </a:moveTo>
                <a:lnTo>
                  <a:pt x="1649766" y="365"/>
                </a:lnTo>
                <a:lnTo>
                  <a:pt x="1609795" y="2111"/>
                </a:lnTo>
                <a:lnTo>
                  <a:pt x="1566813" y="5550"/>
                </a:lnTo>
                <a:lnTo>
                  <a:pt x="1515804" y="10996"/>
                </a:lnTo>
                <a:lnTo>
                  <a:pt x="1221935" y="48395"/>
                </a:lnTo>
                <a:lnTo>
                  <a:pt x="1115522" y="64200"/>
                </a:lnTo>
                <a:lnTo>
                  <a:pt x="1062409" y="72949"/>
                </a:lnTo>
                <a:lnTo>
                  <a:pt x="1010425" y="82262"/>
                </a:lnTo>
                <a:lnTo>
                  <a:pt x="960370" y="92140"/>
                </a:lnTo>
                <a:lnTo>
                  <a:pt x="913043" y="102582"/>
                </a:lnTo>
                <a:lnTo>
                  <a:pt x="869244" y="113589"/>
                </a:lnTo>
                <a:lnTo>
                  <a:pt x="813967" y="129210"/>
                </a:lnTo>
                <a:lnTo>
                  <a:pt x="759842" y="145910"/>
                </a:lnTo>
                <a:lnTo>
                  <a:pt x="707352" y="163594"/>
                </a:lnTo>
                <a:lnTo>
                  <a:pt x="656981" y="182170"/>
                </a:lnTo>
                <a:lnTo>
                  <a:pt x="609212" y="201546"/>
                </a:lnTo>
                <a:lnTo>
                  <a:pt x="564527" y="221627"/>
                </a:lnTo>
                <a:lnTo>
                  <a:pt x="523410" y="242322"/>
                </a:lnTo>
                <a:lnTo>
                  <a:pt x="486344" y="263537"/>
                </a:lnTo>
                <a:lnTo>
                  <a:pt x="453813" y="285180"/>
                </a:lnTo>
                <a:lnTo>
                  <a:pt x="418284" y="320248"/>
                </a:lnTo>
                <a:lnTo>
                  <a:pt x="397619" y="358766"/>
                </a:lnTo>
                <a:lnTo>
                  <a:pt x="385233" y="398915"/>
                </a:lnTo>
                <a:lnTo>
                  <a:pt x="374539" y="438876"/>
                </a:lnTo>
                <a:lnTo>
                  <a:pt x="358955" y="476830"/>
                </a:lnTo>
                <a:lnTo>
                  <a:pt x="331893" y="510958"/>
                </a:lnTo>
                <a:lnTo>
                  <a:pt x="296203" y="534865"/>
                </a:lnTo>
                <a:lnTo>
                  <a:pt x="251784" y="554033"/>
                </a:lnTo>
                <a:lnTo>
                  <a:pt x="152719" y="587946"/>
                </a:lnTo>
                <a:lnTo>
                  <a:pt x="106049" y="607587"/>
                </a:lnTo>
                <a:lnTo>
                  <a:pt x="66607" y="632285"/>
                </a:lnTo>
                <a:lnTo>
                  <a:pt x="38382" y="664486"/>
                </a:lnTo>
                <a:lnTo>
                  <a:pt x="22066" y="701872"/>
                </a:lnTo>
                <a:lnTo>
                  <a:pt x="10301" y="747671"/>
                </a:lnTo>
                <a:lnTo>
                  <a:pt x="2980" y="798868"/>
                </a:lnTo>
                <a:lnTo>
                  <a:pt x="0" y="852447"/>
                </a:lnTo>
                <a:lnTo>
                  <a:pt x="1252" y="905390"/>
                </a:lnTo>
                <a:lnTo>
                  <a:pt x="6632" y="954682"/>
                </a:lnTo>
                <a:lnTo>
                  <a:pt x="16033" y="997306"/>
                </a:lnTo>
                <a:lnTo>
                  <a:pt x="51082" y="1059566"/>
                </a:lnTo>
                <a:lnTo>
                  <a:pt x="111477" y="1086973"/>
                </a:lnTo>
                <a:lnTo>
                  <a:pt x="155785" y="1091457"/>
                </a:lnTo>
                <a:lnTo>
                  <a:pt x="322638" y="1099638"/>
                </a:lnTo>
                <a:lnTo>
                  <a:pt x="363881" y="1100224"/>
                </a:lnTo>
                <a:lnTo>
                  <a:pt x="409668" y="1099931"/>
                </a:lnTo>
                <a:lnTo>
                  <a:pt x="790305" y="1089450"/>
                </a:lnTo>
                <a:lnTo>
                  <a:pt x="2210835" y="1089061"/>
                </a:lnTo>
                <a:lnTo>
                  <a:pt x="2217973" y="1051100"/>
                </a:lnTo>
                <a:lnTo>
                  <a:pt x="2228425" y="998638"/>
                </a:lnTo>
                <a:lnTo>
                  <a:pt x="2238905" y="949046"/>
                </a:lnTo>
                <a:lnTo>
                  <a:pt x="2248950" y="900480"/>
                </a:lnTo>
                <a:lnTo>
                  <a:pt x="2258403" y="852310"/>
                </a:lnTo>
                <a:lnTo>
                  <a:pt x="2267105" y="803902"/>
                </a:lnTo>
                <a:lnTo>
                  <a:pt x="2274898" y="754626"/>
                </a:lnTo>
                <a:lnTo>
                  <a:pt x="2281626" y="703849"/>
                </a:lnTo>
                <a:lnTo>
                  <a:pt x="2287129" y="650940"/>
                </a:lnTo>
                <a:lnTo>
                  <a:pt x="2292054" y="601048"/>
                </a:lnTo>
                <a:lnTo>
                  <a:pt x="2297747" y="547293"/>
                </a:lnTo>
                <a:lnTo>
                  <a:pt x="2303281" y="491316"/>
                </a:lnTo>
                <a:lnTo>
                  <a:pt x="2307730" y="434757"/>
                </a:lnTo>
                <a:lnTo>
                  <a:pt x="2310169" y="379256"/>
                </a:lnTo>
                <a:lnTo>
                  <a:pt x="2309671" y="326455"/>
                </a:lnTo>
                <a:lnTo>
                  <a:pt x="2305310" y="277992"/>
                </a:lnTo>
                <a:lnTo>
                  <a:pt x="2296160" y="235509"/>
                </a:lnTo>
                <a:lnTo>
                  <a:pt x="2276895" y="187061"/>
                </a:lnTo>
                <a:lnTo>
                  <a:pt x="2251171" y="145198"/>
                </a:lnTo>
                <a:lnTo>
                  <a:pt x="2219677" y="109355"/>
                </a:lnTo>
                <a:lnTo>
                  <a:pt x="2183103" y="78970"/>
                </a:lnTo>
                <a:lnTo>
                  <a:pt x="2142139" y="53476"/>
                </a:lnTo>
                <a:lnTo>
                  <a:pt x="2097475" y="32309"/>
                </a:lnTo>
                <a:lnTo>
                  <a:pt x="2054254" y="18591"/>
                </a:lnTo>
                <a:lnTo>
                  <a:pt x="2005228" y="9652"/>
                </a:lnTo>
                <a:lnTo>
                  <a:pt x="1952331" y="4464"/>
                </a:lnTo>
                <a:lnTo>
                  <a:pt x="1897500" y="2003"/>
                </a:lnTo>
                <a:lnTo>
                  <a:pt x="1842668" y="1239"/>
                </a:lnTo>
                <a:lnTo>
                  <a:pt x="169174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91163" y="4567916"/>
            <a:ext cx="1403985" cy="952500"/>
          </a:xfrm>
          <a:custGeom>
            <a:avLst/>
            <a:gdLst/>
            <a:ahLst/>
            <a:cxnLst/>
            <a:rect l="l" t="t" r="r" b="b"/>
            <a:pathLst>
              <a:path w="1403984" h="952500">
                <a:moveTo>
                  <a:pt x="0" y="0"/>
                </a:moveTo>
                <a:lnTo>
                  <a:pt x="1403730" y="0"/>
                </a:lnTo>
                <a:lnTo>
                  <a:pt x="1403730" y="952350"/>
                </a:lnTo>
                <a:lnTo>
                  <a:pt x="0" y="95235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58253" y="4192692"/>
            <a:ext cx="2073910" cy="452120"/>
          </a:xfrm>
          <a:custGeom>
            <a:avLst/>
            <a:gdLst/>
            <a:ahLst/>
            <a:cxnLst/>
            <a:rect l="l" t="t" r="r" b="b"/>
            <a:pathLst>
              <a:path w="2073909" h="452120">
                <a:moveTo>
                  <a:pt x="1036892" y="0"/>
                </a:moveTo>
                <a:lnTo>
                  <a:pt x="0" y="451608"/>
                </a:lnTo>
                <a:lnTo>
                  <a:pt x="2073785" y="451608"/>
                </a:lnTo>
                <a:lnTo>
                  <a:pt x="103689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359057" y="2833115"/>
            <a:ext cx="142240" cy="446405"/>
          </a:xfrm>
          <a:custGeom>
            <a:avLst/>
            <a:gdLst/>
            <a:ahLst/>
            <a:cxnLst/>
            <a:rect l="l" t="t" r="r" b="b"/>
            <a:pathLst>
              <a:path w="142240" h="446404">
                <a:moveTo>
                  <a:pt x="142222" y="3579"/>
                </a:moveTo>
                <a:lnTo>
                  <a:pt x="12185" y="446264"/>
                </a:lnTo>
                <a:lnTo>
                  <a:pt x="0" y="442685"/>
                </a:lnTo>
                <a:lnTo>
                  <a:pt x="130037" y="0"/>
                </a:lnTo>
                <a:lnTo>
                  <a:pt x="142222" y="3579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489101" y="2833099"/>
            <a:ext cx="142875" cy="443865"/>
          </a:xfrm>
          <a:custGeom>
            <a:avLst/>
            <a:gdLst/>
            <a:ahLst/>
            <a:cxnLst/>
            <a:rect l="l" t="t" r="r" b="b"/>
            <a:pathLst>
              <a:path w="142875" h="443864">
                <a:moveTo>
                  <a:pt x="12175" y="0"/>
                </a:moveTo>
                <a:lnTo>
                  <a:pt x="142766" y="440239"/>
                </a:lnTo>
                <a:lnTo>
                  <a:pt x="130591" y="443851"/>
                </a:lnTo>
                <a:lnTo>
                  <a:pt x="0" y="3611"/>
                </a:lnTo>
                <a:lnTo>
                  <a:pt x="12175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62939" y="3269191"/>
            <a:ext cx="134620" cy="60325"/>
          </a:xfrm>
          <a:custGeom>
            <a:avLst/>
            <a:gdLst/>
            <a:ahLst/>
            <a:cxnLst/>
            <a:rect l="l" t="t" r="r" b="b"/>
            <a:pathLst>
              <a:path w="134620" h="60325">
                <a:moveTo>
                  <a:pt x="4422" y="0"/>
                </a:moveTo>
                <a:lnTo>
                  <a:pt x="134460" y="48304"/>
                </a:lnTo>
                <a:lnTo>
                  <a:pt x="130037" y="60209"/>
                </a:lnTo>
                <a:lnTo>
                  <a:pt x="0" y="11905"/>
                </a:lnTo>
                <a:lnTo>
                  <a:pt x="4422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492984" y="3269188"/>
            <a:ext cx="135255" cy="60325"/>
          </a:xfrm>
          <a:custGeom>
            <a:avLst/>
            <a:gdLst/>
            <a:ahLst/>
            <a:cxnLst/>
            <a:rect l="l" t="t" r="r" b="b"/>
            <a:pathLst>
              <a:path w="135254" h="60325">
                <a:moveTo>
                  <a:pt x="134997" y="11911"/>
                </a:moveTo>
                <a:lnTo>
                  <a:pt x="4405" y="60215"/>
                </a:lnTo>
                <a:lnTo>
                  <a:pt x="0" y="48304"/>
                </a:lnTo>
                <a:lnTo>
                  <a:pt x="130591" y="0"/>
                </a:lnTo>
                <a:lnTo>
                  <a:pt x="134997" y="1191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488837" y="2844658"/>
            <a:ext cx="15240" cy="479425"/>
          </a:xfrm>
          <a:custGeom>
            <a:avLst/>
            <a:gdLst/>
            <a:ahLst/>
            <a:cxnLst/>
            <a:rect l="l" t="t" r="r" b="b"/>
            <a:pathLst>
              <a:path w="15240" h="479425">
                <a:moveTo>
                  <a:pt x="12699" y="0"/>
                </a:moveTo>
                <a:lnTo>
                  <a:pt x="14957" y="478760"/>
                </a:lnTo>
                <a:lnTo>
                  <a:pt x="2257" y="478820"/>
                </a:lnTo>
                <a:lnTo>
                  <a:pt x="0" y="59"/>
                </a:lnTo>
                <a:lnTo>
                  <a:pt x="1269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62964" y="3079225"/>
            <a:ext cx="264893" cy="20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93057" y="3012967"/>
            <a:ext cx="54610" cy="29845"/>
          </a:xfrm>
          <a:custGeom>
            <a:avLst/>
            <a:gdLst/>
            <a:ahLst/>
            <a:cxnLst/>
            <a:rect l="l" t="t" r="r" b="b"/>
            <a:pathLst>
              <a:path w="54609" h="29844">
                <a:moveTo>
                  <a:pt x="0" y="17731"/>
                </a:moveTo>
                <a:lnTo>
                  <a:pt x="49801" y="0"/>
                </a:lnTo>
                <a:lnTo>
                  <a:pt x="54061" y="11964"/>
                </a:lnTo>
                <a:lnTo>
                  <a:pt x="4259" y="29696"/>
                </a:lnTo>
                <a:lnTo>
                  <a:pt x="0" y="1773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492696" y="2921392"/>
            <a:ext cx="36830" cy="25400"/>
          </a:xfrm>
          <a:custGeom>
            <a:avLst/>
            <a:gdLst/>
            <a:ahLst/>
            <a:cxnLst/>
            <a:rect l="l" t="t" r="r" b="b"/>
            <a:pathLst>
              <a:path w="36829" h="25400">
                <a:moveTo>
                  <a:pt x="0" y="13451"/>
                </a:moveTo>
                <a:lnTo>
                  <a:pt x="31541" y="0"/>
                </a:lnTo>
                <a:lnTo>
                  <a:pt x="36523" y="11681"/>
                </a:lnTo>
                <a:lnTo>
                  <a:pt x="4982" y="25133"/>
                </a:lnTo>
                <a:lnTo>
                  <a:pt x="0" y="1345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436964" y="3006930"/>
            <a:ext cx="65405" cy="36195"/>
          </a:xfrm>
          <a:custGeom>
            <a:avLst/>
            <a:gdLst/>
            <a:ahLst/>
            <a:cxnLst/>
            <a:rect l="l" t="t" r="r" b="b"/>
            <a:pathLst>
              <a:path w="65404" h="36194">
                <a:moveTo>
                  <a:pt x="4669" y="0"/>
                </a:moveTo>
                <a:lnTo>
                  <a:pt x="64984" y="23846"/>
                </a:lnTo>
                <a:lnTo>
                  <a:pt x="60315" y="35656"/>
                </a:lnTo>
                <a:lnTo>
                  <a:pt x="0" y="11810"/>
                </a:lnTo>
                <a:lnTo>
                  <a:pt x="466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62827" y="2917712"/>
            <a:ext cx="42545" cy="34925"/>
          </a:xfrm>
          <a:custGeom>
            <a:avLst/>
            <a:gdLst/>
            <a:ahLst/>
            <a:cxnLst/>
            <a:rect l="l" t="t" r="r" b="b"/>
            <a:pathLst>
              <a:path w="42545" h="34925">
                <a:moveTo>
                  <a:pt x="7170" y="0"/>
                </a:moveTo>
                <a:lnTo>
                  <a:pt x="42031" y="23846"/>
                </a:lnTo>
                <a:lnTo>
                  <a:pt x="34861" y="34328"/>
                </a:lnTo>
                <a:lnTo>
                  <a:pt x="0" y="10482"/>
                </a:lnTo>
                <a:lnTo>
                  <a:pt x="717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530412" y="2794229"/>
            <a:ext cx="143510" cy="59690"/>
          </a:xfrm>
          <a:custGeom>
            <a:avLst/>
            <a:gdLst/>
            <a:ahLst/>
            <a:cxnLst/>
            <a:rect l="l" t="t" r="r" b="b"/>
            <a:pathLst>
              <a:path w="143509" h="59689">
                <a:moveTo>
                  <a:pt x="0" y="21647"/>
                </a:moveTo>
                <a:lnTo>
                  <a:pt x="136980" y="0"/>
                </a:lnTo>
                <a:lnTo>
                  <a:pt x="142928" y="37632"/>
                </a:lnTo>
                <a:lnTo>
                  <a:pt x="5947" y="59280"/>
                </a:lnTo>
                <a:lnTo>
                  <a:pt x="0" y="21647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593461" y="2799158"/>
            <a:ext cx="86360" cy="74295"/>
          </a:xfrm>
          <a:custGeom>
            <a:avLst/>
            <a:gdLst/>
            <a:ahLst/>
            <a:cxnLst/>
            <a:rect l="l" t="t" r="r" b="b"/>
            <a:pathLst>
              <a:path w="86359" h="74294">
                <a:moveTo>
                  <a:pt x="85950" y="31975"/>
                </a:moveTo>
                <a:lnTo>
                  <a:pt x="20716" y="74240"/>
                </a:lnTo>
                <a:lnTo>
                  <a:pt x="0" y="42264"/>
                </a:lnTo>
                <a:lnTo>
                  <a:pt x="65234" y="0"/>
                </a:lnTo>
                <a:lnTo>
                  <a:pt x="85950" y="31975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601041" y="2819359"/>
            <a:ext cx="143510" cy="59690"/>
          </a:xfrm>
          <a:custGeom>
            <a:avLst/>
            <a:gdLst/>
            <a:ahLst/>
            <a:cxnLst/>
            <a:rect l="l" t="t" r="r" b="b"/>
            <a:pathLst>
              <a:path w="143509" h="59689">
                <a:moveTo>
                  <a:pt x="0" y="21647"/>
                </a:moveTo>
                <a:lnTo>
                  <a:pt x="136980" y="0"/>
                </a:lnTo>
                <a:lnTo>
                  <a:pt x="142928" y="37632"/>
                </a:lnTo>
                <a:lnTo>
                  <a:pt x="5947" y="59280"/>
                </a:lnTo>
                <a:lnTo>
                  <a:pt x="0" y="21647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474026" y="2654419"/>
            <a:ext cx="64769" cy="86360"/>
          </a:xfrm>
          <a:custGeom>
            <a:avLst/>
            <a:gdLst/>
            <a:ahLst/>
            <a:cxnLst/>
            <a:rect l="l" t="t" r="r" b="b"/>
            <a:pathLst>
              <a:path w="64770" h="86360">
                <a:moveTo>
                  <a:pt x="29285" y="86084"/>
                </a:moveTo>
                <a:lnTo>
                  <a:pt x="0" y="14410"/>
                </a:lnTo>
                <a:lnTo>
                  <a:pt x="35269" y="0"/>
                </a:lnTo>
                <a:lnTo>
                  <a:pt x="64554" y="71673"/>
                </a:lnTo>
                <a:lnTo>
                  <a:pt x="29285" y="86084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318695" y="2811410"/>
            <a:ext cx="143510" cy="59690"/>
          </a:xfrm>
          <a:custGeom>
            <a:avLst/>
            <a:gdLst/>
            <a:ahLst/>
            <a:cxnLst/>
            <a:rect l="l" t="t" r="r" b="b"/>
            <a:pathLst>
              <a:path w="143509" h="59689">
                <a:moveTo>
                  <a:pt x="142928" y="37632"/>
                </a:moveTo>
                <a:lnTo>
                  <a:pt x="5947" y="59280"/>
                </a:lnTo>
                <a:lnTo>
                  <a:pt x="0" y="21647"/>
                </a:lnTo>
                <a:lnTo>
                  <a:pt x="136980" y="0"/>
                </a:lnTo>
                <a:lnTo>
                  <a:pt x="142928" y="37632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12623" y="2791520"/>
            <a:ext cx="86360" cy="74295"/>
          </a:xfrm>
          <a:custGeom>
            <a:avLst/>
            <a:gdLst/>
            <a:ahLst/>
            <a:cxnLst/>
            <a:rect l="l" t="t" r="r" b="b"/>
            <a:pathLst>
              <a:path w="86359" h="74294">
                <a:moveTo>
                  <a:pt x="0" y="42264"/>
                </a:moveTo>
                <a:lnTo>
                  <a:pt x="65234" y="0"/>
                </a:lnTo>
                <a:lnTo>
                  <a:pt x="85950" y="31975"/>
                </a:lnTo>
                <a:lnTo>
                  <a:pt x="20716" y="74240"/>
                </a:lnTo>
                <a:lnTo>
                  <a:pt x="0" y="42264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248066" y="2786279"/>
            <a:ext cx="143510" cy="59690"/>
          </a:xfrm>
          <a:custGeom>
            <a:avLst/>
            <a:gdLst/>
            <a:ahLst/>
            <a:cxnLst/>
            <a:rect l="l" t="t" r="r" b="b"/>
            <a:pathLst>
              <a:path w="143509" h="59689">
                <a:moveTo>
                  <a:pt x="142928" y="37632"/>
                </a:moveTo>
                <a:lnTo>
                  <a:pt x="5947" y="59280"/>
                </a:lnTo>
                <a:lnTo>
                  <a:pt x="0" y="21647"/>
                </a:lnTo>
                <a:lnTo>
                  <a:pt x="136980" y="0"/>
                </a:lnTo>
                <a:lnTo>
                  <a:pt x="142928" y="37632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905510" y="3518279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271402" y="0"/>
                </a:moveTo>
                <a:lnTo>
                  <a:pt x="217257" y="0"/>
                </a:lnTo>
                <a:lnTo>
                  <a:pt x="164162" y="3036"/>
                </a:lnTo>
                <a:lnTo>
                  <a:pt x="114215" y="9109"/>
                </a:lnTo>
                <a:lnTo>
                  <a:pt x="69514" y="18219"/>
                </a:lnTo>
                <a:lnTo>
                  <a:pt x="23171" y="34701"/>
                </a:lnTo>
                <a:lnTo>
                  <a:pt x="0" y="53400"/>
                </a:lnTo>
                <a:lnTo>
                  <a:pt x="0" y="72840"/>
                </a:lnTo>
                <a:lnTo>
                  <a:pt x="69514" y="108021"/>
                </a:lnTo>
                <a:lnTo>
                  <a:pt x="114215" y="117131"/>
                </a:lnTo>
                <a:lnTo>
                  <a:pt x="164162" y="123204"/>
                </a:lnTo>
                <a:lnTo>
                  <a:pt x="217257" y="126241"/>
                </a:lnTo>
                <a:lnTo>
                  <a:pt x="271402" y="126241"/>
                </a:lnTo>
                <a:lnTo>
                  <a:pt x="324497" y="123204"/>
                </a:lnTo>
                <a:lnTo>
                  <a:pt x="374444" y="117131"/>
                </a:lnTo>
                <a:lnTo>
                  <a:pt x="419145" y="108021"/>
                </a:lnTo>
                <a:lnTo>
                  <a:pt x="465488" y="91540"/>
                </a:lnTo>
                <a:lnTo>
                  <a:pt x="488660" y="53400"/>
                </a:lnTo>
                <a:lnTo>
                  <a:pt x="465488" y="34701"/>
                </a:lnTo>
                <a:lnTo>
                  <a:pt x="419145" y="18219"/>
                </a:lnTo>
                <a:lnTo>
                  <a:pt x="374444" y="9109"/>
                </a:lnTo>
                <a:lnTo>
                  <a:pt x="324497" y="3036"/>
                </a:lnTo>
                <a:lnTo>
                  <a:pt x="27140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905509" y="3518279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419145" y="18219"/>
                </a:moveTo>
                <a:lnTo>
                  <a:pt x="465488" y="34700"/>
                </a:lnTo>
                <a:lnTo>
                  <a:pt x="488660" y="53400"/>
                </a:lnTo>
                <a:lnTo>
                  <a:pt x="488660" y="72840"/>
                </a:lnTo>
                <a:lnTo>
                  <a:pt x="419145" y="108021"/>
                </a:lnTo>
                <a:lnTo>
                  <a:pt x="374445" y="117131"/>
                </a:lnTo>
                <a:lnTo>
                  <a:pt x="324497" y="123204"/>
                </a:lnTo>
                <a:lnTo>
                  <a:pt x="271402" y="126240"/>
                </a:lnTo>
                <a:lnTo>
                  <a:pt x="217257" y="126240"/>
                </a:lnTo>
                <a:lnTo>
                  <a:pt x="164162" y="123204"/>
                </a:lnTo>
                <a:lnTo>
                  <a:pt x="114215" y="117131"/>
                </a:lnTo>
                <a:lnTo>
                  <a:pt x="69514" y="108021"/>
                </a:lnTo>
                <a:lnTo>
                  <a:pt x="23171" y="91540"/>
                </a:lnTo>
                <a:lnTo>
                  <a:pt x="0" y="72840"/>
                </a:lnTo>
                <a:lnTo>
                  <a:pt x="0" y="53400"/>
                </a:lnTo>
                <a:lnTo>
                  <a:pt x="69514" y="18219"/>
                </a:lnTo>
                <a:lnTo>
                  <a:pt x="114215" y="9109"/>
                </a:lnTo>
                <a:lnTo>
                  <a:pt x="164162" y="3036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036"/>
                </a:lnTo>
                <a:lnTo>
                  <a:pt x="374445" y="9109"/>
                </a:lnTo>
                <a:lnTo>
                  <a:pt x="419145" y="18219"/>
                </a:lnTo>
              </a:path>
            </a:pathLst>
          </a:custGeom>
          <a:ln w="1269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902612" y="3510845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397066" y="3510845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896195" y="3420972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271403" y="0"/>
                </a:moveTo>
                <a:lnTo>
                  <a:pt x="217258" y="0"/>
                </a:lnTo>
                <a:lnTo>
                  <a:pt x="164163" y="3508"/>
                </a:lnTo>
                <a:lnTo>
                  <a:pt x="114216" y="10526"/>
                </a:lnTo>
                <a:lnTo>
                  <a:pt x="69515" y="21052"/>
                </a:lnTo>
                <a:lnTo>
                  <a:pt x="23171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515" y="124824"/>
                </a:lnTo>
                <a:lnTo>
                  <a:pt x="114216" y="135351"/>
                </a:lnTo>
                <a:lnTo>
                  <a:pt x="164163" y="142369"/>
                </a:lnTo>
                <a:lnTo>
                  <a:pt x="217258" y="145877"/>
                </a:lnTo>
                <a:lnTo>
                  <a:pt x="271403" y="145877"/>
                </a:lnTo>
                <a:lnTo>
                  <a:pt x="324498" y="142369"/>
                </a:lnTo>
                <a:lnTo>
                  <a:pt x="374445" y="135351"/>
                </a:lnTo>
                <a:lnTo>
                  <a:pt x="419146" y="124824"/>
                </a:lnTo>
                <a:lnTo>
                  <a:pt x="465489" y="105779"/>
                </a:lnTo>
                <a:lnTo>
                  <a:pt x="488660" y="84170"/>
                </a:lnTo>
                <a:lnTo>
                  <a:pt x="488660" y="61707"/>
                </a:lnTo>
                <a:lnTo>
                  <a:pt x="419146" y="21052"/>
                </a:lnTo>
                <a:lnTo>
                  <a:pt x="374445" y="10526"/>
                </a:lnTo>
                <a:lnTo>
                  <a:pt x="324498" y="3508"/>
                </a:lnTo>
                <a:lnTo>
                  <a:pt x="27140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896196" y="3420971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419145" y="21053"/>
                </a:moveTo>
                <a:lnTo>
                  <a:pt x="465488" y="40098"/>
                </a:lnTo>
                <a:lnTo>
                  <a:pt x="488660" y="61707"/>
                </a:lnTo>
                <a:lnTo>
                  <a:pt x="488660" y="84170"/>
                </a:lnTo>
                <a:lnTo>
                  <a:pt x="419145" y="124825"/>
                </a:lnTo>
                <a:lnTo>
                  <a:pt x="374445" y="135351"/>
                </a:lnTo>
                <a:lnTo>
                  <a:pt x="324497" y="142369"/>
                </a:lnTo>
                <a:lnTo>
                  <a:pt x="271402" y="145878"/>
                </a:lnTo>
                <a:lnTo>
                  <a:pt x="217257" y="145878"/>
                </a:lnTo>
                <a:lnTo>
                  <a:pt x="164162" y="142369"/>
                </a:lnTo>
                <a:lnTo>
                  <a:pt x="114215" y="135351"/>
                </a:lnTo>
                <a:lnTo>
                  <a:pt x="69514" y="124825"/>
                </a:lnTo>
                <a:lnTo>
                  <a:pt x="23171" y="105779"/>
                </a:lnTo>
                <a:lnTo>
                  <a:pt x="0" y="84170"/>
                </a:lnTo>
                <a:lnTo>
                  <a:pt x="0" y="61707"/>
                </a:lnTo>
                <a:lnTo>
                  <a:pt x="69514" y="21053"/>
                </a:lnTo>
                <a:lnTo>
                  <a:pt x="114215" y="10526"/>
                </a:lnTo>
                <a:lnTo>
                  <a:pt x="164162" y="3508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508"/>
                </a:lnTo>
                <a:lnTo>
                  <a:pt x="374445" y="10526"/>
                </a:lnTo>
                <a:lnTo>
                  <a:pt x="419145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017497" y="3439444"/>
            <a:ext cx="244477" cy="11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903345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903345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900356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410614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898829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7" y="0"/>
                </a:moveTo>
                <a:lnTo>
                  <a:pt x="224202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2"/>
                </a:lnTo>
                <a:lnTo>
                  <a:pt x="0" y="66453"/>
                </a:lnTo>
                <a:lnTo>
                  <a:pt x="0" y="90645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2" y="157099"/>
                </a:lnTo>
                <a:lnTo>
                  <a:pt x="280077" y="157099"/>
                </a:lnTo>
                <a:lnTo>
                  <a:pt x="334870" y="153321"/>
                </a:lnTo>
                <a:lnTo>
                  <a:pt x="386414" y="145763"/>
                </a:lnTo>
                <a:lnTo>
                  <a:pt x="432543" y="134427"/>
                </a:lnTo>
                <a:lnTo>
                  <a:pt x="480367" y="113916"/>
                </a:lnTo>
                <a:lnTo>
                  <a:pt x="504280" y="90645"/>
                </a:lnTo>
                <a:lnTo>
                  <a:pt x="504280" y="66453"/>
                </a:lnTo>
                <a:lnTo>
                  <a:pt x="432543" y="22672"/>
                </a:lnTo>
                <a:lnTo>
                  <a:pt x="386414" y="11336"/>
                </a:lnTo>
                <a:lnTo>
                  <a:pt x="334870" y="377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898829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017497" y="3805205"/>
            <a:ext cx="255748" cy="1202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577688" y="3382515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260678" y="0"/>
                </a:moveTo>
                <a:lnTo>
                  <a:pt x="209222" y="0"/>
                </a:lnTo>
                <a:lnTo>
                  <a:pt x="158763" y="2915"/>
                </a:lnTo>
                <a:lnTo>
                  <a:pt x="111296" y="8745"/>
                </a:lnTo>
                <a:lnTo>
                  <a:pt x="68815" y="17490"/>
                </a:lnTo>
                <a:lnTo>
                  <a:pt x="17203" y="37656"/>
                </a:lnTo>
                <a:lnTo>
                  <a:pt x="0" y="60595"/>
                </a:lnTo>
                <a:lnTo>
                  <a:pt x="17203" y="83534"/>
                </a:lnTo>
                <a:lnTo>
                  <a:pt x="68815" y="103700"/>
                </a:lnTo>
                <a:lnTo>
                  <a:pt x="111296" y="112445"/>
                </a:lnTo>
                <a:lnTo>
                  <a:pt x="158763" y="118276"/>
                </a:lnTo>
                <a:lnTo>
                  <a:pt x="209222" y="121191"/>
                </a:lnTo>
                <a:lnTo>
                  <a:pt x="260678" y="121191"/>
                </a:lnTo>
                <a:lnTo>
                  <a:pt x="311137" y="118276"/>
                </a:lnTo>
                <a:lnTo>
                  <a:pt x="358604" y="112445"/>
                </a:lnTo>
                <a:lnTo>
                  <a:pt x="401085" y="103700"/>
                </a:lnTo>
                <a:lnTo>
                  <a:pt x="452696" y="83534"/>
                </a:lnTo>
                <a:lnTo>
                  <a:pt x="469900" y="60595"/>
                </a:lnTo>
                <a:lnTo>
                  <a:pt x="452696" y="37656"/>
                </a:lnTo>
                <a:lnTo>
                  <a:pt x="401085" y="17490"/>
                </a:lnTo>
                <a:lnTo>
                  <a:pt x="358604" y="8745"/>
                </a:lnTo>
                <a:lnTo>
                  <a:pt x="311137" y="2915"/>
                </a:lnTo>
                <a:lnTo>
                  <a:pt x="26067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577689" y="3382515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401084" y="17490"/>
                </a:moveTo>
                <a:lnTo>
                  <a:pt x="452696" y="37656"/>
                </a:lnTo>
                <a:lnTo>
                  <a:pt x="469900" y="60595"/>
                </a:lnTo>
                <a:lnTo>
                  <a:pt x="452696" y="83534"/>
                </a:lnTo>
                <a:lnTo>
                  <a:pt x="401084" y="103700"/>
                </a:lnTo>
                <a:lnTo>
                  <a:pt x="358603" y="112446"/>
                </a:lnTo>
                <a:lnTo>
                  <a:pt x="311136" y="118276"/>
                </a:lnTo>
                <a:lnTo>
                  <a:pt x="260677" y="121191"/>
                </a:lnTo>
                <a:lnTo>
                  <a:pt x="209221" y="121191"/>
                </a:lnTo>
                <a:lnTo>
                  <a:pt x="158763" y="118276"/>
                </a:lnTo>
                <a:lnTo>
                  <a:pt x="111296" y="112446"/>
                </a:lnTo>
                <a:lnTo>
                  <a:pt x="68815" y="103700"/>
                </a:lnTo>
                <a:lnTo>
                  <a:pt x="17203" y="83534"/>
                </a:lnTo>
                <a:lnTo>
                  <a:pt x="0" y="60595"/>
                </a:lnTo>
                <a:lnTo>
                  <a:pt x="17203" y="37656"/>
                </a:lnTo>
                <a:lnTo>
                  <a:pt x="68815" y="17490"/>
                </a:lnTo>
                <a:lnTo>
                  <a:pt x="111296" y="8745"/>
                </a:lnTo>
                <a:lnTo>
                  <a:pt x="158763" y="2915"/>
                </a:lnTo>
                <a:lnTo>
                  <a:pt x="209221" y="0"/>
                </a:lnTo>
                <a:lnTo>
                  <a:pt x="260677" y="0"/>
                </a:lnTo>
                <a:lnTo>
                  <a:pt x="311136" y="2915"/>
                </a:lnTo>
                <a:lnTo>
                  <a:pt x="358603" y="8745"/>
                </a:lnTo>
                <a:lnTo>
                  <a:pt x="401084" y="1749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577689" y="3373120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1047307" y="3373120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577689" y="3410373"/>
            <a:ext cx="465455" cy="0"/>
          </a:xfrm>
          <a:custGeom>
            <a:avLst/>
            <a:gdLst/>
            <a:ahLst/>
            <a:cxnLst/>
            <a:rect l="l" t="t" r="r" b="b"/>
            <a:pathLst>
              <a:path w="465454" h="0">
                <a:moveTo>
                  <a:pt x="0" y="0"/>
                </a:moveTo>
                <a:lnTo>
                  <a:pt x="465101" y="0"/>
                </a:lnTo>
              </a:path>
            </a:pathLst>
          </a:custGeom>
          <a:ln w="74507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0575925" y="3285492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257924" y="0"/>
                </a:moveTo>
                <a:lnTo>
                  <a:pt x="206468" y="0"/>
                </a:lnTo>
                <a:lnTo>
                  <a:pt x="156009" y="3400"/>
                </a:lnTo>
                <a:lnTo>
                  <a:pt x="108542" y="10202"/>
                </a:lnTo>
                <a:lnTo>
                  <a:pt x="66061" y="20405"/>
                </a:lnTo>
                <a:lnTo>
                  <a:pt x="22020" y="38864"/>
                </a:lnTo>
                <a:lnTo>
                  <a:pt x="0" y="59807"/>
                </a:lnTo>
                <a:lnTo>
                  <a:pt x="0" y="81580"/>
                </a:lnTo>
                <a:lnTo>
                  <a:pt x="66061" y="120984"/>
                </a:lnTo>
                <a:lnTo>
                  <a:pt x="108542" y="131186"/>
                </a:lnTo>
                <a:lnTo>
                  <a:pt x="156009" y="137988"/>
                </a:lnTo>
                <a:lnTo>
                  <a:pt x="206468" y="141389"/>
                </a:lnTo>
                <a:lnTo>
                  <a:pt x="257924" y="141389"/>
                </a:lnTo>
                <a:lnTo>
                  <a:pt x="308383" y="137988"/>
                </a:lnTo>
                <a:lnTo>
                  <a:pt x="355850" y="131186"/>
                </a:lnTo>
                <a:lnTo>
                  <a:pt x="398331" y="120984"/>
                </a:lnTo>
                <a:lnTo>
                  <a:pt x="442373" y="102524"/>
                </a:lnTo>
                <a:lnTo>
                  <a:pt x="464394" y="81580"/>
                </a:lnTo>
                <a:lnTo>
                  <a:pt x="464394" y="59807"/>
                </a:lnTo>
                <a:lnTo>
                  <a:pt x="398331" y="20405"/>
                </a:lnTo>
                <a:lnTo>
                  <a:pt x="355850" y="10202"/>
                </a:lnTo>
                <a:lnTo>
                  <a:pt x="308383" y="3400"/>
                </a:lnTo>
                <a:lnTo>
                  <a:pt x="257924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575925" y="3285492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398332" y="20405"/>
                </a:moveTo>
                <a:lnTo>
                  <a:pt x="442373" y="38864"/>
                </a:lnTo>
                <a:lnTo>
                  <a:pt x="464394" y="59808"/>
                </a:lnTo>
                <a:lnTo>
                  <a:pt x="464394" y="81581"/>
                </a:lnTo>
                <a:lnTo>
                  <a:pt x="398332" y="120984"/>
                </a:lnTo>
                <a:lnTo>
                  <a:pt x="355851" y="131187"/>
                </a:lnTo>
                <a:lnTo>
                  <a:pt x="308384" y="137988"/>
                </a:lnTo>
                <a:lnTo>
                  <a:pt x="257925" y="141389"/>
                </a:lnTo>
                <a:lnTo>
                  <a:pt x="206469" y="141389"/>
                </a:lnTo>
                <a:lnTo>
                  <a:pt x="156010" y="137988"/>
                </a:lnTo>
                <a:lnTo>
                  <a:pt x="108543" y="131187"/>
                </a:lnTo>
                <a:lnTo>
                  <a:pt x="66062" y="120984"/>
                </a:lnTo>
                <a:lnTo>
                  <a:pt x="22020" y="102525"/>
                </a:lnTo>
                <a:lnTo>
                  <a:pt x="0" y="81581"/>
                </a:lnTo>
                <a:lnTo>
                  <a:pt x="0" y="59808"/>
                </a:lnTo>
                <a:lnTo>
                  <a:pt x="66062" y="20405"/>
                </a:lnTo>
                <a:lnTo>
                  <a:pt x="108543" y="10202"/>
                </a:lnTo>
                <a:lnTo>
                  <a:pt x="156010" y="3400"/>
                </a:lnTo>
                <a:lnTo>
                  <a:pt x="206469" y="0"/>
                </a:lnTo>
                <a:lnTo>
                  <a:pt x="257925" y="0"/>
                </a:lnTo>
                <a:lnTo>
                  <a:pt x="308384" y="3400"/>
                </a:lnTo>
                <a:lnTo>
                  <a:pt x="355851" y="10202"/>
                </a:lnTo>
                <a:lnTo>
                  <a:pt x="398332" y="20405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685801" y="3301724"/>
            <a:ext cx="233205" cy="1111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702597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0702597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0699608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1209866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0777829" y="3922888"/>
            <a:ext cx="429895" cy="0"/>
          </a:xfrm>
          <a:custGeom>
            <a:avLst/>
            <a:gdLst/>
            <a:ahLst/>
            <a:cxnLst/>
            <a:rect l="l" t="t" r="r" b="b"/>
            <a:pathLst>
              <a:path w="429895" h="0">
                <a:moveTo>
                  <a:pt x="0" y="0"/>
                </a:moveTo>
                <a:lnTo>
                  <a:pt x="429779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0698083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6" y="0"/>
                </a:moveTo>
                <a:lnTo>
                  <a:pt x="224201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2"/>
                </a:lnTo>
                <a:lnTo>
                  <a:pt x="0" y="66453"/>
                </a:lnTo>
                <a:lnTo>
                  <a:pt x="0" y="90645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1" y="157099"/>
                </a:lnTo>
                <a:lnTo>
                  <a:pt x="280076" y="157099"/>
                </a:lnTo>
                <a:lnTo>
                  <a:pt x="334869" y="153321"/>
                </a:lnTo>
                <a:lnTo>
                  <a:pt x="386412" y="145763"/>
                </a:lnTo>
                <a:lnTo>
                  <a:pt x="432542" y="134427"/>
                </a:lnTo>
                <a:lnTo>
                  <a:pt x="480366" y="113916"/>
                </a:lnTo>
                <a:lnTo>
                  <a:pt x="504278" y="90645"/>
                </a:lnTo>
                <a:lnTo>
                  <a:pt x="504278" y="66453"/>
                </a:lnTo>
                <a:lnTo>
                  <a:pt x="432542" y="22672"/>
                </a:lnTo>
                <a:lnTo>
                  <a:pt x="386412" y="11336"/>
                </a:lnTo>
                <a:lnTo>
                  <a:pt x="334869" y="3778"/>
                </a:lnTo>
                <a:lnTo>
                  <a:pt x="280076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0698083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0816749" y="3805205"/>
            <a:ext cx="255748" cy="1202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697586" y="351573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1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71221"/>
                </a:lnTo>
                <a:lnTo>
                  <a:pt x="486429" y="52214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697586" y="351573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694703" y="3505200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186898" y="3505200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693070" y="3416738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5"/>
                </a:lnTo>
                <a:lnTo>
                  <a:pt x="113693" y="135351"/>
                </a:lnTo>
                <a:lnTo>
                  <a:pt x="163412" y="142369"/>
                </a:lnTo>
                <a:lnTo>
                  <a:pt x="216265" y="145877"/>
                </a:lnTo>
                <a:lnTo>
                  <a:pt x="270163" y="145877"/>
                </a:lnTo>
                <a:lnTo>
                  <a:pt x="323016" y="142369"/>
                </a:lnTo>
                <a:lnTo>
                  <a:pt x="372735" y="135351"/>
                </a:lnTo>
                <a:lnTo>
                  <a:pt x="417231" y="124825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693070" y="3416738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809594" y="3432671"/>
            <a:ext cx="246315" cy="1134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261835" y="515036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1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71221"/>
                </a:lnTo>
                <a:lnTo>
                  <a:pt x="486429" y="52214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261835" y="515036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258952" y="5138701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751147" y="5138701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258952" y="5177084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 h="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5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257882" y="5048829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5"/>
                </a:lnTo>
                <a:lnTo>
                  <a:pt x="113693" y="135352"/>
                </a:lnTo>
                <a:lnTo>
                  <a:pt x="163412" y="142369"/>
                </a:lnTo>
                <a:lnTo>
                  <a:pt x="216265" y="145878"/>
                </a:lnTo>
                <a:lnTo>
                  <a:pt x="270163" y="145878"/>
                </a:lnTo>
                <a:lnTo>
                  <a:pt x="323016" y="142369"/>
                </a:lnTo>
                <a:lnTo>
                  <a:pt x="372735" y="135352"/>
                </a:lnTo>
                <a:lnTo>
                  <a:pt x="417231" y="124825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257883" y="5048829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373843" y="5067301"/>
            <a:ext cx="244469" cy="1165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756084" y="5182729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 h="0">
                <a:moveTo>
                  <a:pt x="0" y="0"/>
                </a:moveTo>
                <a:lnTo>
                  <a:pt x="526535" y="0"/>
                </a:lnTo>
              </a:path>
            </a:pathLst>
          </a:custGeom>
          <a:ln w="14957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624224" y="5042513"/>
            <a:ext cx="4183513" cy="31614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9619588" y="3544710"/>
            <a:ext cx="71755" cy="0"/>
          </a:xfrm>
          <a:custGeom>
            <a:avLst/>
            <a:gdLst/>
            <a:ahLst/>
            <a:cxnLst/>
            <a:rect l="l" t="t" r="r" b="b"/>
            <a:pathLst>
              <a:path w="71754" h="0">
                <a:moveTo>
                  <a:pt x="0" y="0"/>
                </a:moveTo>
                <a:lnTo>
                  <a:pt x="71611" y="0"/>
                </a:lnTo>
              </a:path>
            </a:pathLst>
          </a:custGeom>
          <a:ln w="17215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566008" y="3298612"/>
            <a:ext cx="217170" cy="117475"/>
          </a:xfrm>
          <a:custGeom>
            <a:avLst/>
            <a:gdLst/>
            <a:ahLst/>
            <a:cxnLst/>
            <a:rect l="l" t="t" r="r" b="b"/>
            <a:pathLst>
              <a:path w="217170" h="117475">
                <a:moveTo>
                  <a:pt x="0" y="0"/>
                </a:moveTo>
                <a:lnTo>
                  <a:pt x="216746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048392" y="3145952"/>
            <a:ext cx="106297" cy="1255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612720" y="3145952"/>
            <a:ext cx="108544" cy="1255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808847" y="3122526"/>
            <a:ext cx="183401" cy="1153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518400" y="3040534"/>
            <a:ext cx="735965" cy="197485"/>
          </a:xfrm>
          <a:custGeom>
            <a:avLst/>
            <a:gdLst/>
            <a:ahLst/>
            <a:cxnLst/>
            <a:rect l="l" t="t" r="r" b="b"/>
            <a:pathLst>
              <a:path w="735965" h="197485">
                <a:moveTo>
                  <a:pt x="233557" y="87397"/>
                </a:moveTo>
                <a:lnTo>
                  <a:pt x="145972" y="87397"/>
                </a:lnTo>
                <a:lnTo>
                  <a:pt x="160195" y="89199"/>
                </a:lnTo>
                <a:lnTo>
                  <a:pt x="174417" y="94606"/>
                </a:lnTo>
                <a:lnTo>
                  <a:pt x="208104" y="129745"/>
                </a:lnTo>
                <a:lnTo>
                  <a:pt x="220830" y="170290"/>
                </a:lnTo>
                <a:lnTo>
                  <a:pt x="222327" y="196420"/>
                </a:lnTo>
                <a:lnTo>
                  <a:pt x="306917" y="197321"/>
                </a:lnTo>
                <a:lnTo>
                  <a:pt x="292693" y="162181"/>
                </a:lnTo>
                <a:lnTo>
                  <a:pt x="288950" y="155874"/>
                </a:lnTo>
                <a:lnTo>
                  <a:pt x="284459" y="149567"/>
                </a:lnTo>
                <a:lnTo>
                  <a:pt x="281465" y="143261"/>
                </a:lnTo>
                <a:lnTo>
                  <a:pt x="267990" y="142359"/>
                </a:lnTo>
                <a:lnTo>
                  <a:pt x="256762" y="142359"/>
                </a:lnTo>
                <a:lnTo>
                  <a:pt x="250024" y="130646"/>
                </a:lnTo>
                <a:lnTo>
                  <a:pt x="258259" y="119834"/>
                </a:lnTo>
                <a:lnTo>
                  <a:pt x="279406" y="119834"/>
                </a:lnTo>
                <a:lnTo>
                  <a:pt x="280716" y="113527"/>
                </a:lnTo>
                <a:lnTo>
                  <a:pt x="285607" y="100912"/>
                </a:lnTo>
                <a:lnTo>
                  <a:pt x="246282" y="100912"/>
                </a:lnTo>
                <a:lnTo>
                  <a:pt x="238047" y="100012"/>
                </a:lnTo>
                <a:lnTo>
                  <a:pt x="232059" y="98210"/>
                </a:lnTo>
                <a:lnTo>
                  <a:pt x="229812" y="94606"/>
                </a:lnTo>
                <a:lnTo>
                  <a:pt x="232059" y="88299"/>
                </a:lnTo>
                <a:lnTo>
                  <a:pt x="233557" y="87397"/>
                </a:lnTo>
                <a:close/>
              </a:path>
              <a:path w="735965" h="197485">
                <a:moveTo>
                  <a:pt x="416745" y="16217"/>
                </a:moveTo>
                <a:lnTo>
                  <a:pt x="277722" y="16217"/>
                </a:lnTo>
                <a:lnTo>
                  <a:pt x="398242" y="23426"/>
                </a:lnTo>
                <a:lnTo>
                  <a:pt x="486575" y="124339"/>
                </a:lnTo>
                <a:lnTo>
                  <a:pt x="480587" y="143261"/>
                </a:lnTo>
                <a:lnTo>
                  <a:pt x="476095" y="160379"/>
                </a:lnTo>
                <a:lnTo>
                  <a:pt x="473100" y="177499"/>
                </a:lnTo>
                <a:lnTo>
                  <a:pt x="472352" y="193716"/>
                </a:lnTo>
                <a:lnTo>
                  <a:pt x="509032" y="193716"/>
                </a:lnTo>
                <a:lnTo>
                  <a:pt x="510529" y="169390"/>
                </a:lnTo>
                <a:lnTo>
                  <a:pt x="515020" y="147765"/>
                </a:lnTo>
                <a:lnTo>
                  <a:pt x="541969" y="103615"/>
                </a:lnTo>
                <a:lnTo>
                  <a:pt x="580147" y="87397"/>
                </a:lnTo>
                <a:lnTo>
                  <a:pt x="666234" y="87397"/>
                </a:lnTo>
                <a:lnTo>
                  <a:pt x="663239" y="85595"/>
                </a:lnTo>
                <a:lnTo>
                  <a:pt x="652010" y="80190"/>
                </a:lnTo>
                <a:lnTo>
                  <a:pt x="640033" y="75684"/>
                </a:lnTo>
                <a:lnTo>
                  <a:pt x="476843" y="75684"/>
                </a:lnTo>
                <a:lnTo>
                  <a:pt x="416957" y="24326"/>
                </a:lnTo>
                <a:lnTo>
                  <a:pt x="441662" y="24326"/>
                </a:lnTo>
                <a:lnTo>
                  <a:pt x="426689" y="18920"/>
                </a:lnTo>
                <a:lnTo>
                  <a:pt x="416745" y="16217"/>
                </a:lnTo>
                <a:close/>
              </a:path>
              <a:path w="735965" h="197485">
                <a:moveTo>
                  <a:pt x="246282" y="82892"/>
                </a:moveTo>
                <a:lnTo>
                  <a:pt x="23205" y="82892"/>
                </a:lnTo>
                <a:lnTo>
                  <a:pt x="11977" y="83793"/>
                </a:lnTo>
                <a:lnTo>
                  <a:pt x="0" y="83793"/>
                </a:lnTo>
                <a:lnTo>
                  <a:pt x="1497" y="93704"/>
                </a:lnTo>
                <a:lnTo>
                  <a:pt x="3742" y="101814"/>
                </a:lnTo>
                <a:lnTo>
                  <a:pt x="7485" y="108121"/>
                </a:lnTo>
                <a:lnTo>
                  <a:pt x="10480" y="114428"/>
                </a:lnTo>
                <a:lnTo>
                  <a:pt x="12725" y="120735"/>
                </a:lnTo>
                <a:lnTo>
                  <a:pt x="11977" y="128844"/>
                </a:lnTo>
                <a:lnTo>
                  <a:pt x="8234" y="138755"/>
                </a:lnTo>
                <a:lnTo>
                  <a:pt x="748" y="152270"/>
                </a:lnTo>
                <a:lnTo>
                  <a:pt x="2994" y="157676"/>
                </a:lnTo>
                <a:lnTo>
                  <a:pt x="7485" y="160379"/>
                </a:lnTo>
                <a:lnTo>
                  <a:pt x="10480" y="164885"/>
                </a:lnTo>
                <a:lnTo>
                  <a:pt x="6737" y="174796"/>
                </a:lnTo>
                <a:lnTo>
                  <a:pt x="70366" y="184707"/>
                </a:lnTo>
                <a:lnTo>
                  <a:pt x="77102" y="142359"/>
                </a:lnTo>
                <a:lnTo>
                  <a:pt x="105549" y="100912"/>
                </a:lnTo>
                <a:lnTo>
                  <a:pt x="145972" y="87397"/>
                </a:lnTo>
                <a:lnTo>
                  <a:pt x="233557" y="87397"/>
                </a:lnTo>
                <a:lnTo>
                  <a:pt x="238047" y="84695"/>
                </a:lnTo>
                <a:lnTo>
                  <a:pt x="246282" y="82892"/>
                </a:lnTo>
                <a:close/>
              </a:path>
              <a:path w="735965" h="197485">
                <a:moveTo>
                  <a:pt x="666234" y="87397"/>
                </a:moveTo>
                <a:lnTo>
                  <a:pt x="580147" y="87397"/>
                </a:lnTo>
                <a:lnTo>
                  <a:pt x="593622" y="88299"/>
                </a:lnTo>
                <a:lnTo>
                  <a:pt x="607095" y="92803"/>
                </a:lnTo>
                <a:lnTo>
                  <a:pt x="638536" y="121636"/>
                </a:lnTo>
                <a:lnTo>
                  <a:pt x="652010" y="178400"/>
                </a:lnTo>
                <a:lnTo>
                  <a:pt x="725371" y="178400"/>
                </a:lnTo>
                <a:lnTo>
                  <a:pt x="730611" y="169390"/>
                </a:lnTo>
                <a:lnTo>
                  <a:pt x="732483" y="164885"/>
                </a:lnTo>
                <a:lnTo>
                  <a:pt x="692434" y="164885"/>
                </a:lnTo>
                <a:lnTo>
                  <a:pt x="683450" y="162181"/>
                </a:lnTo>
                <a:lnTo>
                  <a:pt x="675217" y="158577"/>
                </a:lnTo>
                <a:lnTo>
                  <a:pt x="666982" y="153172"/>
                </a:lnTo>
                <a:lnTo>
                  <a:pt x="730611" y="142359"/>
                </a:lnTo>
                <a:lnTo>
                  <a:pt x="719382" y="129745"/>
                </a:lnTo>
                <a:lnTo>
                  <a:pt x="708154" y="118932"/>
                </a:lnTo>
                <a:lnTo>
                  <a:pt x="697674" y="109021"/>
                </a:lnTo>
                <a:lnTo>
                  <a:pt x="686445" y="100012"/>
                </a:lnTo>
                <a:lnTo>
                  <a:pt x="675217" y="92803"/>
                </a:lnTo>
                <a:lnTo>
                  <a:pt x="666234" y="87397"/>
                </a:lnTo>
                <a:close/>
              </a:path>
              <a:path w="735965" h="197485">
                <a:moveTo>
                  <a:pt x="735851" y="152270"/>
                </a:moveTo>
                <a:lnTo>
                  <a:pt x="728365" y="157676"/>
                </a:lnTo>
                <a:lnTo>
                  <a:pt x="719382" y="161281"/>
                </a:lnTo>
                <a:lnTo>
                  <a:pt x="711147" y="163983"/>
                </a:lnTo>
                <a:lnTo>
                  <a:pt x="701417" y="164885"/>
                </a:lnTo>
                <a:lnTo>
                  <a:pt x="732483" y="164885"/>
                </a:lnTo>
                <a:lnTo>
                  <a:pt x="735851" y="156776"/>
                </a:lnTo>
                <a:lnTo>
                  <a:pt x="735851" y="152270"/>
                </a:lnTo>
                <a:close/>
              </a:path>
              <a:path w="735965" h="197485">
                <a:moveTo>
                  <a:pt x="279406" y="119834"/>
                </a:moveTo>
                <a:lnTo>
                  <a:pt x="266492" y="119834"/>
                </a:lnTo>
                <a:lnTo>
                  <a:pt x="259756" y="130646"/>
                </a:lnTo>
                <a:lnTo>
                  <a:pt x="267990" y="142359"/>
                </a:lnTo>
                <a:lnTo>
                  <a:pt x="281465" y="143261"/>
                </a:lnTo>
                <a:lnTo>
                  <a:pt x="279219" y="134250"/>
                </a:lnTo>
                <a:lnTo>
                  <a:pt x="278470" y="124339"/>
                </a:lnTo>
                <a:lnTo>
                  <a:pt x="279406" y="119834"/>
                </a:lnTo>
                <a:close/>
              </a:path>
              <a:path w="735965" h="197485">
                <a:moveTo>
                  <a:pt x="285957" y="100012"/>
                </a:moveTo>
                <a:lnTo>
                  <a:pt x="282213" y="100012"/>
                </a:lnTo>
                <a:lnTo>
                  <a:pt x="275476" y="100912"/>
                </a:lnTo>
                <a:lnTo>
                  <a:pt x="285607" y="100912"/>
                </a:lnTo>
                <a:lnTo>
                  <a:pt x="285957" y="100012"/>
                </a:lnTo>
                <a:close/>
              </a:path>
              <a:path w="735965" h="197485">
                <a:moveTo>
                  <a:pt x="308414" y="0"/>
                </a:moveTo>
                <a:lnTo>
                  <a:pt x="261252" y="4504"/>
                </a:lnTo>
                <a:lnTo>
                  <a:pt x="215590" y="17118"/>
                </a:lnTo>
                <a:lnTo>
                  <a:pt x="171424" y="38742"/>
                </a:lnTo>
                <a:lnTo>
                  <a:pt x="160944" y="45050"/>
                </a:lnTo>
                <a:lnTo>
                  <a:pt x="139984" y="55862"/>
                </a:lnTo>
                <a:lnTo>
                  <a:pt x="129504" y="60366"/>
                </a:lnTo>
                <a:lnTo>
                  <a:pt x="119772" y="63971"/>
                </a:lnTo>
                <a:lnTo>
                  <a:pt x="109292" y="68477"/>
                </a:lnTo>
                <a:lnTo>
                  <a:pt x="77852" y="76586"/>
                </a:lnTo>
                <a:lnTo>
                  <a:pt x="67372" y="78388"/>
                </a:lnTo>
                <a:lnTo>
                  <a:pt x="56142" y="80190"/>
                </a:lnTo>
                <a:lnTo>
                  <a:pt x="45662" y="81991"/>
                </a:lnTo>
                <a:lnTo>
                  <a:pt x="34434" y="82892"/>
                </a:lnTo>
                <a:lnTo>
                  <a:pt x="256012" y="82892"/>
                </a:lnTo>
                <a:lnTo>
                  <a:pt x="276225" y="84695"/>
                </a:lnTo>
                <a:lnTo>
                  <a:pt x="284459" y="87397"/>
                </a:lnTo>
                <a:lnTo>
                  <a:pt x="289699" y="90101"/>
                </a:lnTo>
                <a:lnTo>
                  <a:pt x="292693" y="81991"/>
                </a:lnTo>
                <a:lnTo>
                  <a:pt x="282962" y="80190"/>
                </a:lnTo>
                <a:lnTo>
                  <a:pt x="281663" y="64872"/>
                </a:lnTo>
                <a:lnTo>
                  <a:pt x="222327" y="64872"/>
                </a:lnTo>
                <a:lnTo>
                  <a:pt x="214092" y="38742"/>
                </a:lnTo>
                <a:lnTo>
                  <a:pt x="259756" y="38742"/>
                </a:lnTo>
                <a:lnTo>
                  <a:pt x="279219" y="36040"/>
                </a:lnTo>
                <a:lnTo>
                  <a:pt x="277722" y="16217"/>
                </a:lnTo>
                <a:lnTo>
                  <a:pt x="416745" y="16217"/>
                </a:lnTo>
                <a:lnTo>
                  <a:pt x="403482" y="12613"/>
                </a:lnTo>
                <a:lnTo>
                  <a:pt x="379528" y="7207"/>
                </a:lnTo>
                <a:lnTo>
                  <a:pt x="355574" y="2702"/>
                </a:lnTo>
                <a:lnTo>
                  <a:pt x="332367" y="900"/>
                </a:lnTo>
                <a:lnTo>
                  <a:pt x="308414" y="0"/>
                </a:lnTo>
                <a:close/>
              </a:path>
              <a:path w="735965" h="197485">
                <a:moveTo>
                  <a:pt x="441662" y="24326"/>
                </a:moveTo>
                <a:lnTo>
                  <a:pt x="416957" y="24326"/>
                </a:lnTo>
                <a:lnTo>
                  <a:pt x="436420" y="33337"/>
                </a:lnTo>
                <a:lnTo>
                  <a:pt x="454386" y="41446"/>
                </a:lnTo>
                <a:lnTo>
                  <a:pt x="470107" y="49555"/>
                </a:lnTo>
                <a:lnTo>
                  <a:pt x="483580" y="55862"/>
                </a:lnTo>
                <a:lnTo>
                  <a:pt x="495557" y="62169"/>
                </a:lnTo>
                <a:lnTo>
                  <a:pt x="506037" y="67575"/>
                </a:lnTo>
                <a:lnTo>
                  <a:pt x="514272" y="72080"/>
                </a:lnTo>
                <a:lnTo>
                  <a:pt x="520260" y="75684"/>
                </a:lnTo>
                <a:lnTo>
                  <a:pt x="535981" y="72080"/>
                </a:lnTo>
                <a:lnTo>
                  <a:pt x="515020" y="59466"/>
                </a:lnTo>
                <a:lnTo>
                  <a:pt x="494060" y="47753"/>
                </a:lnTo>
                <a:lnTo>
                  <a:pt x="471603" y="36940"/>
                </a:lnTo>
                <a:lnTo>
                  <a:pt x="449146" y="27029"/>
                </a:lnTo>
                <a:lnTo>
                  <a:pt x="441662" y="24326"/>
                </a:lnTo>
                <a:close/>
              </a:path>
              <a:path w="735965" h="197485">
                <a:moveTo>
                  <a:pt x="590627" y="67575"/>
                </a:moveTo>
                <a:lnTo>
                  <a:pt x="577902" y="67575"/>
                </a:lnTo>
                <a:lnTo>
                  <a:pt x="564427" y="68477"/>
                </a:lnTo>
                <a:lnTo>
                  <a:pt x="535981" y="72080"/>
                </a:lnTo>
                <a:lnTo>
                  <a:pt x="520260" y="75684"/>
                </a:lnTo>
                <a:lnTo>
                  <a:pt x="640033" y="75684"/>
                </a:lnTo>
                <a:lnTo>
                  <a:pt x="616079" y="70277"/>
                </a:lnTo>
                <a:lnTo>
                  <a:pt x="603352" y="68477"/>
                </a:lnTo>
                <a:lnTo>
                  <a:pt x="590627" y="67575"/>
                </a:lnTo>
                <a:close/>
              </a:path>
              <a:path w="735965" h="197485">
                <a:moveTo>
                  <a:pt x="232059" y="38742"/>
                </a:moveTo>
                <a:lnTo>
                  <a:pt x="224572" y="38742"/>
                </a:lnTo>
                <a:lnTo>
                  <a:pt x="232059" y="64872"/>
                </a:lnTo>
                <a:lnTo>
                  <a:pt x="240292" y="64872"/>
                </a:lnTo>
                <a:lnTo>
                  <a:pt x="232059" y="38742"/>
                </a:lnTo>
                <a:close/>
              </a:path>
              <a:path w="735965" h="197485">
                <a:moveTo>
                  <a:pt x="250024" y="38742"/>
                </a:moveTo>
                <a:lnTo>
                  <a:pt x="241790" y="38742"/>
                </a:lnTo>
                <a:lnTo>
                  <a:pt x="250024" y="64872"/>
                </a:lnTo>
                <a:lnTo>
                  <a:pt x="256762" y="64872"/>
                </a:lnTo>
                <a:lnTo>
                  <a:pt x="250024" y="38742"/>
                </a:lnTo>
                <a:close/>
              </a:path>
              <a:path w="735965" h="197485">
                <a:moveTo>
                  <a:pt x="279219" y="36040"/>
                </a:moveTo>
                <a:lnTo>
                  <a:pt x="259756" y="38742"/>
                </a:lnTo>
                <a:lnTo>
                  <a:pt x="267242" y="64872"/>
                </a:lnTo>
                <a:lnTo>
                  <a:pt x="281663" y="64872"/>
                </a:lnTo>
                <a:lnTo>
                  <a:pt x="279219" y="36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318250" y="3087115"/>
            <a:ext cx="133350" cy="15240"/>
          </a:xfrm>
          <a:custGeom>
            <a:avLst/>
            <a:gdLst/>
            <a:ahLst/>
            <a:cxnLst/>
            <a:rect l="l" t="t" r="r" b="b"/>
            <a:pathLst>
              <a:path w="133350" h="15239">
                <a:moveTo>
                  <a:pt x="133078" y="12698"/>
                </a:moveTo>
                <a:lnTo>
                  <a:pt x="215" y="14955"/>
                </a:lnTo>
                <a:lnTo>
                  <a:pt x="0" y="2257"/>
                </a:lnTo>
                <a:lnTo>
                  <a:pt x="132862" y="0"/>
                </a:lnTo>
                <a:lnTo>
                  <a:pt x="133078" y="12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269978" y="3044805"/>
            <a:ext cx="217804" cy="15240"/>
          </a:xfrm>
          <a:custGeom>
            <a:avLst/>
            <a:gdLst/>
            <a:ahLst/>
            <a:cxnLst/>
            <a:rect l="l" t="t" r="r" b="b"/>
            <a:pathLst>
              <a:path w="217804" h="15239">
                <a:moveTo>
                  <a:pt x="217543" y="12699"/>
                </a:moveTo>
                <a:lnTo>
                  <a:pt x="131" y="14957"/>
                </a:lnTo>
                <a:lnTo>
                  <a:pt x="0" y="2257"/>
                </a:lnTo>
                <a:lnTo>
                  <a:pt x="217411" y="0"/>
                </a:lnTo>
                <a:lnTo>
                  <a:pt x="217543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670800" y="2605476"/>
            <a:ext cx="517312" cy="3790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752541" y="2354670"/>
            <a:ext cx="578854" cy="6007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723424" y="4411209"/>
            <a:ext cx="468075" cy="49099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331200" y="4461179"/>
            <a:ext cx="462518" cy="6048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0686061" y="7766322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3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0829055" y="7370512"/>
            <a:ext cx="130175" cy="399415"/>
          </a:xfrm>
          <a:custGeom>
            <a:avLst/>
            <a:gdLst/>
            <a:ahLst/>
            <a:cxnLst/>
            <a:rect l="l" t="t" r="r" b="b"/>
            <a:pathLst>
              <a:path w="130175" h="399415">
                <a:moveTo>
                  <a:pt x="0" y="0"/>
                </a:moveTo>
                <a:lnTo>
                  <a:pt x="129821" y="0"/>
                </a:lnTo>
                <a:lnTo>
                  <a:pt x="12982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0687943" y="7483841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1" y="0"/>
                </a:lnTo>
                <a:lnTo>
                  <a:pt x="17874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0687943" y="7483841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0" y="0"/>
                </a:lnTo>
                <a:lnTo>
                  <a:pt x="178740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0686061" y="7367129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3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0686061" y="7367129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108720" y="0"/>
                </a:moveTo>
                <a:lnTo>
                  <a:pt x="0" y="120096"/>
                </a:lnTo>
                <a:lnTo>
                  <a:pt x="173501" y="120096"/>
                </a:lnTo>
                <a:lnTo>
                  <a:pt x="282222" y="0"/>
                </a:lnTo>
                <a:lnTo>
                  <a:pt x="10872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0961935" y="7375549"/>
            <a:ext cx="15240" cy="391160"/>
          </a:xfrm>
          <a:custGeom>
            <a:avLst/>
            <a:gdLst/>
            <a:ahLst/>
            <a:cxnLst/>
            <a:rect l="l" t="t" r="r" b="b"/>
            <a:pathLst>
              <a:path w="15240" h="391159">
                <a:moveTo>
                  <a:pt x="12699" y="0"/>
                </a:moveTo>
                <a:lnTo>
                  <a:pt x="14957" y="390735"/>
                </a:lnTo>
                <a:lnTo>
                  <a:pt x="2257" y="390808"/>
                </a:lnTo>
                <a:lnTo>
                  <a:pt x="0" y="73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0861895" y="7762152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59" h="125095">
                <a:moveTo>
                  <a:pt x="111179" y="8338"/>
                </a:moveTo>
                <a:lnTo>
                  <a:pt x="9579" y="125051"/>
                </a:lnTo>
                <a:lnTo>
                  <a:pt x="0" y="116713"/>
                </a:lnTo>
                <a:lnTo>
                  <a:pt x="101600" y="0"/>
                </a:lnTo>
                <a:lnTo>
                  <a:pt x="111179" y="8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0710520" y="7536278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2" y="0"/>
                </a:lnTo>
                <a:lnTo>
                  <a:pt x="118532" y="230042"/>
                </a:lnTo>
                <a:lnTo>
                  <a:pt x="0" y="23004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0710520" y="7536278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3" y="0"/>
                </a:lnTo>
                <a:lnTo>
                  <a:pt x="118533" y="230043"/>
                </a:lnTo>
                <a:lnTo>
                  <a:pt x="0" y="2300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727455" y="7646226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81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785100" y="6937791"/>
            <a:ext cx="475019" cy="4028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394700" y="7306091"/>
            <a:ext cx="957619" cy="4028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174212" y="7484485"/>
            <a:ext cx="387672" cy="47841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013700" y="6493291"/>
            <a:ext cx="1251795" cy="61151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9539577" y="7211343"/>
            <a:ext cx="576113" cy="79925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1264900" y="746270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9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1272797" y="7145838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19" y="0"/>
                </a:lnTo>
                <a:lnTo>
                  <a:pt x="187319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1272797" y="7145838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20" y="0"/>
                </a:lnTo>
                <a:lnTo>
                  <a:pt x="187320" y="447790"/>
                </a:lnTo>
                <a:lnTo>
                  <a:pt x="0" y="4477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1264900" y="701491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9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1264900" y="701491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113939" y="0"/>
                </a:moveTo>
                <a:lnTo>
                  <a:pt x="0" y="134716"/>
                </a:lnTo>
                <a:lnTo>
                  <a:pt x="181829" y="134716"/>
                </a:lnTo>
                <a:lnTo>
                  <a:pt x="295768" y="0"/>
                </a:lnTo>
                <a:lnTo>
                  <a:pt x="11393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1560246" y="7024370"/>
            <a:ext cx="15240" cy="438784"/>
          </a:xfrm>
          <a:custGeom>
            <a:avLst/>
            <a:gdLst/>
            <a:ahLst/>
            <a:cxnLst/>
            <a:rect l="l" t="t" r="r" b="b"/>
            <a:pathLst>
              <a:path w="15240" h="438784">
                <a:moveTo>
                  <a:pt x="12699" y="0"/>
                </a:moveTo>
                <a:lnTo>
                  <a:pt x="14957" y="438303"/>
                </a:lnTo>
                <a:lnTo>
                  <a:pt x="2257" y="438368"/>
                </a:lnTo>
                <a:lnTo>
                  <a:pt x="0" y="65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1455191" y="7458698"/>
            <a:ext cx="116839" cy="139065"/>
          </a:xfrm>
          <a:custGeom>
            <a:avLst/>
            <a:gdLst/>
            <a:ahLst/>
            <a:cxnLst/>
            <a:rect l="l" t="t" r="r" b="b"/>
            <a:pathLst>
              <a:path w="116840" h="139065">
                <a:moveTo>
                  <a:pt x="116329" y="8013"/>
                </a:moveTo>
                <a:lnTo>
                  <a:pt x="9852" y="138935"/>
                </a:lnTo>
                <a:lnTo>
                  <a:pt x="0" y="130921"/>
                </a:lnTo>
                <a:lnTo>
                  <a:pt x="106477" y="0"/>
                </a:lnTo>
                <a:lnTo>
                  <a:pt x="116329" y="8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1296460" y="7204656"/>
            <a:ext cx="93980" cy="258445"/>
          </a:xfrm>
          <a:custGeom>
            <a:avLst/>
            <a:gdLst/>
            <a:ahLst/>
            <a:cxnLst/>
            <a:rect l="l" t="t" r="r" b="b"/>
            <a:pathLst>
              <a:path w="93979" h="258445">
                <a:moveTo>
                  <a:pt x="0" y="258048"/>
                </a:moveTo>
                <a:lnTo>
                  <a:pt x="93596" y="258048"/>
                </a:lnTo>
                <a:lnTo>
                  <a:pt x="93596" y="0"/>
                </a:lnTo>
                <a:lnTo>
                  <a:pt x="0" y="0"/>
                </a:lnTo>
                <a:lnTo>
                  <a:pt x="0" y="258048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1296460" y="7204656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1314206" y="7282451"/>
            <a:ext cx="76200" cy="91440"/>
          </a:xfrm>
          <a:custGeom>
            <a:avLst/>
            <a:gdLst/>
            <a:ahLst/>
            <a:cxnLst/>
            <a:rect l="l" t="t" r="r" b="b"/>
            <a:pathLst>
              <a:path w="76200" h="91440">
                <a:moveTo>
                  <a:pt x="0" y="91075"/>
                </a:moveTo>
                <a:lnTo>
                  <a:pt x="75850" y="91075"/>
                </a:lnTo>
                <a:lnTo>
                  <a:pt x="75850" y="0"/>
                </a:lnTo>
                <a:lnTo>
                  <a:pt x="0" y="0"/>
                </a:lnTo>
                <a:lnTo>
                  <a:pt x="0" y="91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0399324" y="3406986"/>
            <a:ext cx="176530" cy="124460"/>
          </a:xfrm>
          <a:custGeom>
            <a:avLst/>
            <a:gdLst/>
            <a:ahLst/>
            <a:cxnLst/>
            <a:rect l="l" t="t" r="r" b="b"/>
            <a:pathLst>
              <a:path w="176529" h="124460">
                <a:moveTo>
                  <a:pt x="0" y="124177"/>
                </a:moveTo>
                <a:lnTo>
                  <a:pt x="17610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0153226" y="3653083"/>
            <a:ext cx="2540" cy="117475"/>
          </a:xfrm>
          <a:custGeom>
            <a:avLst/>
            <a:gdLst/>
            <a:ahLst/>
            <a:cxnLst/>
            <a:rect l="l" t="t" r="r" b="b"/>
            <a:pathLst>
              <a:path w="2540" h="117475">
                <a:moveTo>
                  <a:pt x="0" y="0"/>
                </a:moveTo>
                <a:lnTo>
                  <a:pt x="2257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0397066" y="3506328"/>
            <a:ext cx="375285" cy="411480"/>
          </a:xfrm>
          <a:custGeom>
            <a:avLst/>
            <a:gdLst/>
            <a:ahLst/>
            <a:cxnLst/>
            <a:rect l="l" t="t" r="r" b="b"/>
            <a:pathLst>
              <a:path w="375284" h="411479">
                <a:moveTo>
                  <a:pt x="0" y="410915"/>
                </a:moveTo>
                <a:lnTo>
                  <a:pt x="374791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0916356" y="3505200"/>
            <a:ext cx="2540" cy="280035"/>
          </a:xfrm>
          <a:custGeom>
            <a:avLst/>
            <a:gdLst/>
            <a:ahLst/>
            <a:cxnLst/>
            <a:rect l="l" t="t" r="r" b="b"/>
            <a:pathLst>
              <a:path w="2540" h="280035">
                <a:moveTo>
                  <a:pt x="0" y="0"/>
                </a:moveTo>
                <a:lnTo>
                  <a:pt x="2257" y="27996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999307" y="5172569"/>
            <a:ext cx="239395" cy="5080"/>
          </a:xfrm>
          <a:custGeom>
            <a:avLst/>
            <a:gdLst/>
            <a:ahLst/>
            <a:cxnLst/>
            <a:rect l="l" t="t" r="r" b="b"/>
            <a:pathLst>
              <a:path w="239395" h="5079">
                <a:moveTo>
                  <a:pt x="0" y="4515"/>
                </a:moveTo>
                <a:lnTo>
                  <a:pt x="239324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1013440" y="3077351"/>
            <a:ext cx="339090" cy="239395"/>
          </a:xfrm>
          <a:custGeom>
            <a:avLst/>
            <a:gdLst/>
            <a:ahLst/>
            <a:cxnLst/>
            <a:rect l="l" t="t" r="r" b="b"/>
            <a:pathLst>
              <a:path w="339090" h="239395">
                <a:moveTo>
                  <a:pt x="0" y="239324"/>
                </a:moveTo>
                <a:lnTo>
                  <a:pt x="33866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1212124" y="3926276"/>
            <a:ext cx="254000" cy="2540"/>
          </a:xfrm>
          <a:custGeom>
            <a:avLst/>
            <a:gdLst/>
            <a:ahLst/>
            <a:cxnLst/>
            <a:rect l="l" t="t" r="r" b="b"/>
            <a:pathLst>
              <a:path w="254000" h="2539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9997440" y="4034649"/>
            <a:ext cx="140335" cy="1002665"/>
          </a:xfrm>
          <a:custGeom>
            <a:avLst/>
            <a:gdLst/>
            <a:ahLst/>
            <a:cxnLst/>
            <a:rect l="l" t="t" r="r" b="b"/>
            <a:pathLst>
              <a:path w="140334" h="1002664">
                <a:moveTo>
                  <a:pt x="139981" y="0"/>
                </a:moveTo>
                <a:lnTo>
                  <a:pt x="0" y="1002453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0833099" y="4034649"/>
            <a:ext cx="158115" cy="1034415"/>
          </a:xfrm>
          <a:custGeom>
            <a:avLst/>
            <a:gdLst/>
            <a:ahLst/>
            <a:cxnLst/>
            <a:rect l="l" t="t" r="r" b="b"/>
            <a:pathLst>
              <a:path w="158115" h="1034414">
                <a:moveTo>
                  <a:pt x="158044" y="0"/>
                </a:moveTo>
                <a:lnTo>
                  <a:pt x="0" y="103406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9498325" y="6489700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351230" y="0"/>
                </a:moveTo>
                <a:lnTo>
                  <a:pt x="297144" y="1084"/>
                </a:lnTo>
                <a:lnTo>
                  <a:pt x="244088" y="4338"/>
                </a:lnTo>
                <a:lnTo>
                  <a:pt x="193089" y="9760"/>
                </a:lnTo>
                <a:lnTo>
                  <a:pt x="145176" y="17352"/>
                </a:lnTo>
                <a:lnTo>
                  <a:pt x="101379" y="27112"/>
                </a:lnTo>
                <a:lnTo>
                  <a:pt x="50689" y="43850"/>
                </a:lnTo>
                <a:lnTo>
                  <a:pt x="16896" y="62551"/>
                </a:lnTo>
                <a:lnTo>
                  <a:pt x="0" y="82432"/>
                </a:lnTo>
                <a:lnTo>
                  <a:pt x="0" y="102705"/>
                </a:lnTo>
                <a:lnTo>
                  <a:pt x="50689" y="141287"/>
                </a:lnTo>
                <a:lnTo>
                  <a:pt x="101379" y="158024"/>
                </a:lnTo>
                <a:lnTo>
                  <a:pt x="145176" y="167785"/>
                </a:lnTo>
                <a:lnTo>
                  <a:pt x="193089" y="175376"/>
                </a:lnTo>
                <a:lnTo>
                  <a:pt x="244088" y="180799"/>
                </a:lnTo>
                <a:lnTo>
                  <a:pt x="297144" y="184052"/>
                </a:lnTo>
                <a:lnTo>
                  <a:pt x="351230" y="185137"/>
                </a:lnTo>
                <a:lnTo>
                  <a:pt x="405315" y="184052"/>
                </a:lnTo>
                <a:lnTo>
                  <a:pt x="458372" y="180799"/>
                </a:lnTo>
                <a:lnTo>
                  <a:pt x="509371" y="175376"/>
                </a:lnTo>
                <a:lnTo>
                  <a:pt x="557283" y="167785"/>
                </a:lnTo>
                <a:lnTo>
                  <a:pt x="601080" y="158024"/>
                </a:lnTo>
                <a:lnTo>
                  <a:pt x="651770" y="141287"/>
                </a:lnTo>
                <a:lnTo>
                  <a:pt x="685563" y="122585"/>
                </a:lnTo>
                <a:lnTo>
                  <a:pt x="702460" y="102705"/>
                </a:lnTo>
                <a:lnTo>
                  <a:pt x="702460" y="82432"/>
                </a:lnTo>
                <a:lnTo>
                  <a:pt x="651770" y="43850"/>
                </a:lnTo>
                <a:lnTo>
                  <a:pt x="601080" y="27112"/>
                </a:lnTo>
                <a:lnTo>
                  <a:pt x="557283" y="17352"/>
                </a:lnTo>
                <a:lnTo>
                  <a:pt x="509371" y="9760"/>
                </a:lnTo>
                <a:lnTo>
                  <a:pt x="458372" y="4338"/>
                </a:lnTo>
                <a:lnTo>
                  <a:pt x="405315" y="108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9498324" y="6489700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601080" y="27112"/>
                </a:moveTo>
                <a:lnTo>
                  <a:pt x="651770" y="43850"/>
                </a:lnTo>
                <a:lnTo>
                  <a:pt x="685563" y="62551"/>
                </a:lnTo>
                <a:lnTo>
                  <a:pt x="702460" y="82432"/>
                </a:lnTo>
                <a:lnTo>
                  <a:pt x="702460" y="102705"/>
                </a:lnTo>
                <a:lnTo>
                  <a:pt x="651770" y="141287"/>
                </a:lnTo>
                <a:lnTo>
                  <a:pt x="601080" y="158024"/>
                </a:lnTo>
                <a:lnTo>
                  <a:pt x="557283" y="167785"/>
                </a:lnTo>
                <a:lnTo>
                  <a:pt x="509371" y="175377"/>
                </a:lnTo>
                <a:lnTo>
                  <a:pt x="458372" y="180799"/>
                </a:lnTo>
                <a:lnTo>
                  <a:pt x="405315" y="184053"/>
                </a:lnTo>
                <a:lnTo>
                  <a:pt x="351230" y="185137"/>
                </a:lnTo>
                <a:lnTo>
                  <a:pt x="297144" y="184053"/>
                </a:lnTo>
                <a:lnTo>
                  <a:pt x="244088" y="180799"/>
                </a:lnTo>
                <a:lnTo>
                  <a:pt x="193089" y="175377"/>
                </a:lnTo>
                <a:lnTo>
                  <a:pt x="145176" y="167785"/>
                </a:lnTo>
                <a:lnTo>
                  <a:pt x="101379" y="158024"/>
                </a:lnTo>
                <a:lnTo>
                  <a:pt x="50689" y="141287"/>
                </a:lnTo>
                <a:lnTo>
                  <a:pt x="16896" y="122585"/>
                </a:lnTo>
                <a:lnTo>
                  <a:pt x="0" y="102705"/>
                </a:lnTo>
                <a:lnTo>
                  <a:pt x="0" y="82432"/>
                </a:lnTo>
                <a:lnTo>
                  <a:pt x="50689" y="43850"/>
                </a:lnTo>
                <a:lnTo>
                  <a:pt x="101379" y="27112"/>
                </a:lnTo>
                <a:lnTo>
                  <a:pt x="145176" y="17352"/>
                </a:lnTo>
                <a:lnTo>
                  <a:pt x="193089" y="9760"/>
                </a:lnTo>
                <a:lnTo>
                  <a:pt x="244088" y="4338"/>
                </a:lnTo>
                <a:lnTo>
                  <a:pt x="297144" y="1084"/>
                </a:lnTo>
                <a:lnTo>
                  <a:pt x="351230" y="0"/>
                </a:lnTo>
                <a:lnTo>
                  <a:pt x="405315" y="1084"/>
                </a:lnTo>
                <a:lnTo>
                  <a:pt x="458372" y="4338"/>
                </a:lnTo>
                <a:lnTo>
                  <a:pt x="509371" y="9760"/>
                </a:lnTo>
                <a:lnTo>
                  <a:pt x="557283" y="17352"/>
                </a:lnTo>
                <a:lnTo>
                  <a:pt x="601080" y="2711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9489864" y="6468409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0196548" y="6468409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9491552" y="6335324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351230" y="0"/>
                </a:moveTo>
                <a:lnTo>
                  <a:pt x="297144" y="1264"/>
                </a:lnTo>
                <a:lnTo>
                  <a:pt x="244088" y="5058"/>
                </a:lnTo>
                <a:lnTo>
                  <a:pt x="193089" y="11382"/>
                </a:lnTo>
                <a:lnTo>
                  <a:pt x="145176" y="20235"/>
                </a:lnTo>
                <a:lnTo>
                  <a:pt x="101379" y="31618"/>
                </a:lnTo>
                <a:lnTo>
                  <a:pt x="50689" y="51136"/>
                </a:lnTo>
                <a:lnTo>
                  <a:pt x="16896" y="72945"/>
                </a:lnTo>
                <a:lnTo>
                  <a:pt x="0" y="96128"/>
                </a:lnTo>
                <a:lnTo>
                  <a:pt x="0" y="119770"/>
                </a:lnTo>
                <a:lnTo>
                  <a:pt x="50689" y="164763"/>
                </a:lnTo>
                <a:lnTo>
                  <a:pt x="101379" y="184282"/>
                </a:lnTo>
                <a:lnTo>
                  <a:pt x="145176" y="195664"/>
                </a:lnTo>
                <a:lnTo>
                  <a:pt x="193089" y="204517"/>
                </a:lnTo>
                <a:lnTo>
                  <a:pt x="244088" y="210840"/>
                </a:lnTo>
                <a:lnTo>
                  <a:pt x="297144" y="214634"/>
                </a:lnTo>
                <a:lnTo>
                  <a:pt x="351230" y="215899"/>
                </a:lnTo>
                <a:lnTo>
                  <a:pt x="405315" y="214634"/>
                </a:lnTo>
                <a:lnTo>
                  <a:pt x="458372" y="210840"/>
                </a:lnTo>
                <a:lnTo>
                  <a:pt x="509371" y="204517"/>
                </a:lnTo>
                <a:lnTo>
                  <a:pt x="557283" y="195664"/>
                </a:lnTo>
                <a:lnTo>
                  <a:pt x="601080" y="184282"/>
                </a:lnTo>
                <a:lnTo>
                  <a:pt x="651770" y="164763"/>
                </a:lnTo>
                <a:lnTo>
                  <a:pt x="685563" y="142954"/>
                </a:lnTo>
                <a:lnTo>
                  <a:pt x="702460" y="119770"/>
                </a:lnTo>
                <a:lnTo>
                  <a:pt x="702460" y="96128"/>
                </a:lnTo>
                <a:lnTo>
                  <a:pt x="651770" y="51136"/>
                </a:lnTo>
                <a:lnTo>
                  <a:pt x="601080" y="31618"/>
                </a:lnTo>
                <a:lnTo>
                  <a:pt x="557283" y="20235"/>
                </a:lnTo>
                <a:lnTo>
                  <a:pt x="509371" y="11382"/>
                </a:lnTo>
                <a:lnTo>
                  <a:pt x="458372" y="5058"/>
                </a:lnTo>
                <a:lnTo>
                  <a:pt x="405315" y="126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9491552" y="6335325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601080" y="31617"/>
                </a:moveTo>
                <a:lnTo>
                  <a:pt x="651770" y="51136"/>
                </a:lnTo>
                <a:lnTo>
                  <a:pt x="685563" y="72945"/>
                </a:lnTo>
                <a:lnTo>
                  <a:pt x="702460" y="96129"/>
                </a:lnTo>
                <a:lnTo>
                  <a:pt x="702460" y="119770"/>
                </a:lnTo>
                <a:lnTo>
                  <a:pt x="651770" y="164763"/>
                </a:lnTo>
                <a:lnTo>
                  <a:pt x="601080" y="184282"/>
                </a:lnTo>
                <a:lnTo>
                  <a:pt x="557283" y="195664"/>
                </a:lnTo>
                <a:lnTo>
                  <a:pt x="509371" y="204517"/>
                </a:lnTo>
                <a:lnTo>
                  <a:pt x="458372" y="210841"/>
                </a:lnTo>
                <a:lnTo>
                  <a:pt x="405315" y="214635"/>
                </a:lnTo>
                <a:lnTo>
                  <a:pt x="351230" y="215899"/>
                </a:lnTo>
                <a:lnTo>
                  <a:pt x="297144" y="214635"/>
                </a:lnTo>
                <a:lnTo>
                  <a:pt x="244088" y="210841"/>
                </a:lnTo>
                <a:lnTo>
                  <a:pt x="193089" y="204517"/>
                </a:lnTo>
                <a:lnTo>
                  <a:pt x="145176" y="195664"/>
                </a:lnTo>
                <a:lnTo>
                  <a:pt x="101379" y="184282"/>
                </a:lnTo>
                <a:lnTo>
                  <a:pt x="50689" y="164763"/>
                </a:lnTo>
                <a:lnTo>
                  <a:pt x="16896" y="142954"/>
                </a:lnTo>
                <a:lnTo>
                  <a:pt x="0" y="119770"/>
                </a:lnTo>
                <a:lnTo>
                  <a:pt x="0" y="96129"/>
                </a:lnTo>
                <a:lnTo>
                  <a:pt x="50689" y="51136"/>
                </a:lnTo>
                <a:lnTo>
                  <a:pt x="101379" y="31617"/>
                </a:lnTo>
                <a:lnTo>
                  <a:pt x="145176" y="20235"/>
                </a:lnTo>
                <a:lnTo>
                  <a:pt x="193089" y="11382"/>
                </a:lnTo>
                <a:lnTo>
                  <a:pt x="244088" y="5058"/>
                </a:lnTo>
                <a:lnTo>
                  <a:pt x="297144" y="1264"/>
                </a:lnTo>
                <a:lnTo>
                  <a:pt x="351230" y="0"/>
                </a:lnTo>
                <a:lnTo>
                  <a:pt x="405315" y="1264"/>
                </a:lnTo>
                <a:lnTo>
                  <a:pt x="458372" y="5058"/>
                </a:lnTo>
                <a:lnTo>
                  <a:pt x="509371" y="11382"/>
                </a:lnTo>
                <a:lnTo>
                  <a:pt x="557283" y="20235"/>
                </a:lnTo>
                <a:lnTo>
                  <a:pt x="601080" y="3161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9658513" y="6367783"/>
            <a:ext cx="352732" cy="15634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9842500" y="7213600"/>
            <a:ext cx="273191" cy="39059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9717899" y="7028461"/>
            <a:ext cx="419522" cy="57389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791591" y="5023556"/>
            <a:ext cx="273190" cy="39285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7665579" y="4838700"/>
            <a:ext cx="419524" cy="58180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7519589" y="2032573"/>
            <a:ext cx="1043305" cy="1197610"/>
          </a:xfrm>
          <a:custGeom>
            <a:avLst/>
            <a:gdLst/>
            <a:ahLst/>
            <a:cxnLst/>
            <a:rect l="l" t="t" r="r" b="b"/>
            <a:pathLst>
              <a:path w="1043304" h="1197610">
                <a:moveTo>
                  <a:pt x="0" y="0"/>
                </a:moveTo>
                <a:lnTo>
                  <a:pt x="1043297" y="0"/>
                </a:lnTo>
                <a:lnTo>
                  <a:pt x="1043297" y="1197587"/>
                </a:lnTo>
                <a:lnTo>
                  <a:pt x="0" y="1197587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7468160" y="2069310"/>
            <a:ext cx="1065530" cy="1240155"/>
          </a:xfrm>
          <a:custGeom>
            <a:avLst/>
            <a:gdLst/>
            <a:ahLst/>
            <a:cxnLst/>
            <a:rect l="l" t="t" r="r" b="b"/>
            <a:pathLst>
              <a:path w="1065529" h="1240154">
                <a:moveTo>
                  <a:pt x="0" y="0"/>
                </a:moveTo>
                <a:lnTo>
                  <a:pt x="1065339" y="0"/>
                </a:lnTo>
                <a:lnTo>
                  <a:pt x="1065339" y="1239833"/>
                </a:lnTo>
                <a:lnTo>
                  <a:pt x="0" y="12398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7468160" y="2069310"/>
            <a:ext cx="1065530" cy="1240155"/>
          </a:xfrm>
          <a:custGeom>
            <a:avLst/>
            <a:gdLst/>
            <a:ahLst/>
            <a:cxnLst/>
            <a:rect l="l" t="t" r="r" b="b"/>
            <a:pathLst>
              <a:path w="1065529" h="1240154">
                <a:moveTo>
                  <a:pt x="0" y="0"/>
                </a:moveTo>
                <a:lnTo>
                  <a:pt x="1065338" y="0"/>
                </a:lnTo>
                <a:lnTo>
                  <a:pt x="1065338" y="1239833"/>
                </a:lnTo>
                <a:lnTo>
                  <a:pt x="0" y="1239833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475508" y="2341154"/>
            <a:ext cx="1043305" cy="264795"/>
          </a:xfrm>
          <a:custGeom>
            <a:avLst/>
            <a:gdLst/>
            <a:ahLst/>
            <a:cxnLst/>
            <a:rect l="l" t="t" r="r" b="b"/>
            <a:pathLst>
              <a:path w="1043304" h="264794">
                <a:moveTo>
                  <a:pt x="0" y="0"/>
                </a:moveTo>
                <a:lnTo>
                  <a:pt x="1043297" y="0"/>
                </a:lnTo>
                <a:lnTo>
                  <a:pt x="1043297" y="264497"/>
                </a:lnTo>
                <a:lnTo>
                  <a:pt x="0" y="264497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 txBox="1"/>
          <p:nvPr/>
        </p:nvSpPr>
        <p:spPr>
          <a:xfrm>
            <a:off x="7474510" y="2070100"/>
            <a:ext cx="10763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omic Sans MS"/>
                <a:cs typeface="Comic Sans MS"/>
              </a:rPr>
              <a:t>application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7474510" y="2311400"/>
            <a:ext cx="10763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0014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Comic Sans MS"/>
                <a:cs typeface="Comic Sans MS"/>
              </a:rPr>
              <a:t>transport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7474510" y="2552700"/>
            <a:ext cx="10763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51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omic Sans MS"/>
                <a:cs typeface="Comic Sans MS"/>
              </a:rPr>
              <a:t>network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7474510" y="2794000"/>
            <a:ext cx="10763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81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omic Sans MS"/>
                <a:cs typeface="Comic Sans MS"/>
              </a:rPr>
              <a:t>data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link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7474510" y="3035300"/>
            <a:ext cx="10763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621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omic Sans MS"/>
                <a:cs typeface="Comic Sans MS"/>
              </a:rPr>
              <a:t>physical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7468116" y="2601979"/>
            <a:ext cx="1065530" cy="0"/>
          </a:xfrm>
          <a:custGeom>
            <a:avLst/>
            <a:gdLst/>
            <a:ahLst/>
            <a:cxnLst/>
            <a:rect l="l" t="t" r="r" b="b"/>
            <a:pathLst>
              <a:path w="1065529" h="0">
                <a:moveTo>
                  <a:pt x="0" y="0"/>
                </a:moveTo>
                <a:lnTo>
                  <a:pt x="1065426" y="0"/>
                </a:lnTo>
              </a:path>
            </a:pathLst>
          </a:custGeom>
          <a:ln w="200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482811" y="2815047"/>
            <a:ext cx="1065530" cy="0"/>
          </a:xfrm>
          <a:custGeom>
            <a:avLst/>
            <a:gdLst/>
            <a:ahLst/>
            <a:cxnLst/>
            <a:rect l="l" t="t" r="r" b="b"/>
            <a:pathLst>
              <a:path w="1065529" h="0">
                <a:moveTo>
                  <a:pt x="0" y="0"/>
                </a:moveTo>
                <a:lnTo>
                  <a:pt x="1065426" y="0"/>
                </a:lnTo>
              </a:path>
            </a:pathLst>
          </a:custGeom>
          <a:ln w="200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7482811" y="3028115"/>
            <a:ext cx="1065530" cy="0"/>
          </a:xfrm>
          <a:custGeom>
            <a:avLst/>
            <a:gdLst/>
            <a:ahLst/>
            <a:cxnLst/>
            <a:rect l="l" t="t" r="r" b="b"/>
            <a:pathLst>
              <a:path w="1065529" h="0">
                <a:moveTo>
                  <a:pt x="0" y="0"/>
                </a:moveTo>
                <a:lnTo>
                  <a:pt x="1065426" y="0"/>
                </a:lnTo>
              </a:path>
            </a:pathLst>
          </a:custGeom>
          <a:ln w="200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597726" y="3064212"/>
            <a:ext cx="1022350" cy="734060"/>
          </a:xfrm>
          <a:custGeom>
            <a:avLst/>
            <a:gdLst/>
            <a:ahLst/>
            <a:cxnLst/>
            <a:rect l="l" t="t" r="r" b="b"/>
            <a:pathLst>
              <a:path w="1022350" h="734060">
                <a:moveTo>
                  <a:pt x="0" y="0"/>
                </a:moveTo>
                <a:lnTo>
                  <a:pt x="1021862" y="0"/>
                </a:lnTo>
                <a:lnTo>
                  <a:pt x="1021862" y="734014"/>
                </a:lnTo>
                <a:lnTo>
                  <a:pt x="0" y="73401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8532959" y="3114586"/>
            <a:ext cx="1043940" cy="742315"/>
          </a:xfrm>
          <a:custGeom>
            <a:avLst/>
            <a:gdLst/>
            <a:ahLst/>
            <a:cxnLst/>
            <a:rect l="l" t="t" r="r" b="b"/>
            <a:pathLst>
              <a:path w="1043940" h="742314">
                <a:moveTo>
                  <a:pt x="0" y="0"/>
                </a:moveTo>
                <a:lnTo>
                  <a:pt x="1043452" y="0"/>
                </a:lnTo>
                <a:lnTo>
                  <a:pt x="1043452" y="742110"/>
                </a:lnTo>
                <a:lnTo>
                  <a:pt x="0" y="7421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8532959" y="3114586"/>
            <a:ext cx="1043940" cy="742315"/>
          </a:xfrm>
          <a:custGeom>
            <a:avLst/>
            <a:gdLst/>
            <a:ahLst/>
            <a:cxnLst/>
            <a:rect l="l" t="t" r="r" b="b"/>
            <a:pathLst>
              <a:path w="1043940" h="742314">
                <a:moveTo>
                  <a:pt x="0" y="0"/>
                </a:moveTo>
                <a:lnTo>
                  <a:pt x="1043451" y="0"/>
                </a:lnTo>
                <a:lnTo>
                  <a:pt x="1043451" y="742109"/>
                </a:lnTo>
                <a:lnTo>
                  <a:pt x="0" y="74210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 txBox="1"/>
          <p:nvPr/>
        </p:nvSpPr>
        <p:spPr>
          <a:xfrm>
            <a:off x="8563252" y="3111500"/>
            <a:ext cx="10566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omic Sans MS"/>
                <a:cs typeface="Comic Sans MS"/>
              </a:rPr>
              <a:t>network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8563252" y="3352800"/>
            <a:ext cx="10566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589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omic Sans MS"/>
                <a:cs typeface="Comic Sans MS"/>
              </a:rPr>
              <a:t>data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link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8563252" y="3594100"/>
            <a:ext cx="10566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omic Sans MS"/>
                <a:cs typeface="Comic Sans MS"/>
              </a:rPr>
              <a:t>physical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8525719" y="3568795"/>
            <a:ext cx="1043940" cy="20320"/>
          </a:xfrm>
          <a:custGeom>
            <a:avLst/>
            <a:gdLst/>
            <a:ahLst/>
            <a:cxnLst/>
            <a:rect l="l" t="t" r="r" b="b"/>
            <a:pathLst>
              <a:path w="1043940" h="20320">
                <a:moveTo>
                  <a:pt x="0" y="19895"/>
                </a:moveTo>
                <a:lnTo>
                  <a:pt x="1043539" y="19895"/>
                </a:lnTo>
                <a:lnTo>
                  <a:pt x="1043539" y="0"/>
                </a:lnTo>
                <a:lnTo>
                  <a:pt x="0" y="0"/>
                </a:lnTo>
                <a:lnTo>
                  <a:pt x="0" y="19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8540112" y="3338515"/>
            <a:ext cx="1043940" cy="20320"/>
          </a:xfrm>
          <a:custGeom>
            <a:avLst/>
            <a:gdLst/>
            <a:ahLst/>
            <a:cxnLst/>
            <a:rect l="l" t="t" r="r" b="b"/>
            <a:pathLst>
              <a:path w="1043940" h="20320">
                <a:moveTo>
                  <a:pt x="0" y="19895"/>
                </a:moveTo>
                <a:lnTo>
                  <a:pt x="1043539" y="19895"/>
                </a:lnTo>
                <a:lnTo>
                  <a:pt x="1043539" y="0"/>
                </a:lnTo>
                <a:lnTo>
                  <a:pt x="0" y="0"/>
                </a:lnTo>
                <a:lnTo>
                  <a:pt x="0" y="19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0256121" y="6441390"/>
            <a:ext cx="1039494" cy="746760"/>
          </a:xfrm>
          <a:custGeom>
            <a:avLst/>
            <a:gdLst/>
            <a:ahLst/>
            <a:cxnLst/>
            <a:rect l="l" t="t" r="r" b="b"/>
            <a:pathLst>
              <a:path w="1039495" h="746759">
                <a:moveTo>
                  <a:pt x="0" y="0"/>
                </a:moveTo>
                <a:lnTo>
                  <a:pt x="1039321" y="0"/>
                </a:lnTo>
                <a:lnTo>
                  <a:pt x="1039321" y="746555"/>
                </a:lnTo>
                <a:lnTo>
                  <a:pt x="0" y="746555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10190247" y="6492624"/>
            <a:ext cx="1061720" cy="755015"/>
          </a:xfrm>
          <a:custGeom>
            <a:avLst/>
            <a:gdLst/>
            <a:ahLst/>
            <a:cxnLst/>
            <a:rect l="l" t="t" r="r" b="b"/>
            <a:pathLst>
              <a:path w="1061720" h="755015">
                <a:moveTo>
                  <a:pt x="0" y="0"/>
                </a:moveTo>
                <a:lnTo>
                  <a:pt x="1061279" y="0"/>
                </a:lnTo>
                <a:lnTo>
                  <a:pt x="1061279" y="754788"/>
                </a:lnTo>
                <a:lnTo>
                  <a:pt x="0" y="7547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10190247" y="6492624"/>
            <a:ext cx="1061720" cy="755015"/>
          </a:xfrm>
          <a:custGeom>
            <a:avLst/>
            <a:gdLst/>
            <a:ahLst/>
            <a:cxnLst/>
            <a:rect l="l" t="t" r="r" b="b"/>
            <a:pathLst>
              <a:path w="1061720" h="755015">
                <a:moveTo>
                  <a:pt x="0" y="0"/>
                </a:moveTo>
                <a:lnTo>
                  <a:pt x="1061279" y="0"/>
                </a:lnTo>
                <a:lnTo>
                  <a:pt x="1061279" y="754789"/>
                </a:lnTo>
                <a:lnTo>
                  <a:pt x="0" y="75478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 txBox="1"/>
          <p:nvPr/>
        </p:nvSpPr>
        <p:spPr>
          <a:xfrm>
            <a:off x="10215219" y="6489700"/>
            <a:ext cx="10528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335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omic Sans MS"/>
                <a:cs typeface="Comic Sans MS"/>
              </a:rPr>
              <a:t>network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10215219" y="6731000"/>
            <a:ext cx="10528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795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omic Sans MS"/>
                <a:cs typeface="Comic Sans MS"/>
              </a:rPr>
              <a:t>data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link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10215219" y="6972300"/>
            <a:ext cx="10528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335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omic Sans MS"/>
                <a:cs typeface="Comic Sans MS"/>
              </a:rPr>
              <a:t>physical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10183189" y="6954701"/>
            <a:ext cx="1061720" cy="20320"/>
          </a:xfrm>
          <a:custGeom>
            <a:avLst/>
            <a:gdLst/>
            <a:ahLst/>
            <a:cxnLst/>
            <a:rect l="l" t="t" r="r" b="b"/>
            <a:pathLst>
              <a:path w="1061720" h="20320">
                <a:moveTo>
                  <a:pt x="0" y="20018"/>
                </a:moveTo>
                <a:lnTo>
                  <a:pt x="1061366" y="20018"/>
                </a:lnTo>
                <a:lnTo>
                  <a:pt x="1061366" y="0"/>
                </a:lnTo>
                <a:lnTo>
                  <a:pt x="0" y="0"/>
                </a:lnTo>
                <a:lnTo>
                  <a:pt x="0" y="20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10227492" y="6730497"/>
            <a:ext cx="1031875" cy="0"/>
          </a:xfrm>
          <a:custGeom>
            <a:avLst/>
            <a:gdLst/>
            <a:ahLst/>
            <a:cxnLst/>
            <a:rect l="l" t="t" r="r" b="b"/>
            <a:pathLst>
              <a:path w="1031875" h="0">
                <a:moveTo>
                  <a:pt x="0" y="0"/>
                </a:moveTo>
                <a:lnTo>
                  <a:pt x="1031396" y="0"/>
                </a:lnTo>
              </a:path>
            </a:pathLst>
          </a:custGeom>
          <a:ln w="200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9200433" y="5954617"/>
            <a:ext cx="1072515" cy="770890"/>
          </a:xfrm>
          <a:custGeom>
            <a:avLst/>
            <a:gdLst/>
            <a:ahLst/>
            <a:cxnLst/>
            <a:rect l="l" t="t" r="r" b="b"/>
            <a:pathLst>
              <a:path w="1072515" h="770890">
                <a:moveTo>
                  <a:pt x="0" y="0"/>
                </a:moveTo>
                <a:lnTo>
                  <a:pt x="1072370" y="0"/>
                </a:lnTo>
                <a:lnTo>
                  <a:pt x="1072370" y="770295"/>
                </a:lnTo>
                <a:lnTo>
                  <a:pt x="0" y="770295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9132465" y="6007480"/>
            <a:ext cx="1095375" cy="779145"/>
          </a:xfrm>
          <a:custGeom>
            <a:avLst/>
            <a:gdLst/>
            <a:ahLst/>
            <a:cxnLst/>
            <a:rect l="l" t="t" r="r" b="b"/>
            <a:pathLst>
              <a:path w="1095375" h="779145">
                <a:moveTo>
                  <a:pt x="0" y="0"/>
                </a:moveTo>
                <a:lnTo>
                  <a:pt x="1095027" y="0"/>
                </a:lnTo>
                <a:lnTo>
                  <a:pt x="1095027" y="778790"/>
                </a:lnTo>
                <a:lnTo>
                  <a:pt x="0" y="7787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9132465" y="6007480"/>
            <a:ext cx="1095375" cy="779145"/>
          </a:xfrm>
          <a:custGeom>
            <a:avLst/>
            <a:gdLst/>
            <a:ahLst/>
            <a:cxnLst/>
            <a:rect l="l" t="t" r="r" b="b"/>
            <a:pathLst>
              <a:path w="1095375" h="779145">
                <a:moveTo>
                  <a:pt x="0" y="0"/>
                </a:moveTo>
                <a:lnTo>
                  <a:pt x="1095026" y="0"/>
                </a:lnTo>
                <a:lnTo>
                  <a:pt x="1095026" y="778790"/>
                </a:lnTo>
                <a:lnTo>
                  <a:pt x="0" y="77879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 txBox="1"/>
          <p:nvPr/>
        </p:nvSpPr>
        <p:spPr>
          <a:xfrm>
            <a:off x="9138815" y="5994400"/>
            <a:ext cx="10642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8279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omic Sans MS"/>
                <a:cs typeface="Comic Sans MS"/>
              </a:rPr>
              <a:t>network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9138815" y="6235700"/>
            <a:ext cx="10642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28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omic Sans MS"/>
                <a:cs typeface="Comic Sans MS"/>
              </a:rPr>
              <a:t>data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link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9138815" y="6477000"/>
            <a:ext cx="10642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8279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omic Sans MS"/>
                <a:cs typeface="Comic Sans MS"/>
              </a:rPr>
              <a:t>physical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9124869" y="6484453"/>
            <a:ext cx="1095375" cy="20320"/>
          </a:xfrm>
          <a:custGeom>
            <a:avLst/>
            <a:gdLst/>
            <a:ahLst/>
            <a:cxnLst/>
            <a:rect l="l" t="t" r="r" b="b"/>
            <a:pathLst>
              <a:path w="1095375" h="20320">
                <a:moveTo>
                  <a:pt x="0" y="20251"/>
                </a:moveTo>
                <a:lnTo>
                  <a:pt x="1095114" y="20251"/>
                </a:lnTo>
                <a:lnTo>
                  <a:pt x="1095114" y="0"/>
                </a:lnTo>
                <a:lnTo>
                  <a:pt x="0" y="0"/>
                </a:lnTo>
                <a:lnTo>
                  <a:pt x="0" y="20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9139973" y="6242791"/>
            <a:ext cx="1095375" cy="20320"/>
          </a:xfrm>
          <a:custGeom>
            <a:avLst/>
            <a:gdLst/>
            <a:ahLst/>
            <a:cxnLst/>
            <a:rect l="l" t="t" r="r" b="b"/>
            <a:pathLst>
              <a:path w="1095375" h="20320">
                <a:moveTo>
                  <a:pt x="0" y="20251"/>
                </a:moveTo>
                <a:lnTo>
                  <a:pt x="1095114" y="20251"/>
                </a:lnTo>
                <a:lnTo>
                  <a:pt x="1095114" y="0"/>
                </a:lnTo>
                <a:lnTo>
                  <a:pt x="0" y="0"/>
                </a:lnTo>
                <a:lnTo>
                  <a:pt x="0" y="20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9974737" y="5281393"/>
            <a:ext cx="1062990" cy="763270"/>
          </a:xfrm>
          <a:custGeom>
            <a:avLst/>
            <a:gdLst/>
            <a:ahLst/>
            <a:cxnLst/>
            <a:rect l="l" t="t" r="r" b="b"/>
            <a:pathLst>
              <a:path w="1062990" h="763270">
                <a:moveTo>
                  <a:pt x="0" y="0"/>
                </a:moveTo>
                <a:lnTo>
                  <a:pt x="1062574" y="0"/>
                </a:lnTo>
                <a:lnTo>
                  <a:pt x="1062574" y="763257"/>
                </a:lnTo>
                <a:lnTo>
                  <a:pt x="0" y="763257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9907390" y="5331903"/>
            <a:ext cx="1085215" cy="772160"/>
          </a:xfrm>
          <a:custGeom>
            <a:avLst/>
            <a:gdLst/>
            <a:ahLst/>
            <a:cxnLst/>
            <a:rect l="l" t="t" r="r" b="b"/>
            <a:pathLst>
              <a:path w="1085215" h="772160">
                <a:moveTo>
                  <a:pt x="0" y="0"/>
                </a:moveTo>
                <a:lnTo>
                  <a:pt x="1085024" y="0"/>
                </a:lnTo>
                <a:lnTo>
                  <a:pt x="1085024" y="771677"/>
                </a:lnTo>
                <a:lnTo>
                  <a:pt x="0" y="7716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9907390" y="5331903"/>
            <a:ext cx="1085215" cy="772160"/>
          </a:xfrm>
          <a:custGeom>
            <a:avLst/>
            <a:gdLst/>
            <a:ahLst/>
            <a:cxnLst/>
            <a:rect l="l" t="t" r="r" b="b"/>
            <a:pathLst>
              <a:path w="1085215" h="772160">
                <a:moveTo>
                  <a:pt x="0" y="0"/>
                </a:moveTo>
                <a:lnTo>
                  <a:pt x="1085023" y="0"/>
                </a:lnTo>
                <a:lnTo>
                  <a:pt x="1085023" y="771676"/>
                </a:lnTo>
                <a:lnTo>
                  <a:pt x="0" y="7716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 txBox="1"/>
          <p:nvPr/>
        </p:nvSpPr>
        <p:spPr>
          <a:xfrm>
            <a:off x="10121900" y="5315855"/>
            <a:ext cx="274320" cy="24828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1400" spc="-5">
                <a:latin typeface="Comic Sans MS"/>
                <a:cs typeface="Comic Sans MS"/>
              </a:rPr>
              <a:t>n</a:t>
            </a:r>
            <a:r>
              <a:rPr dirty="0" sz="1400">
                <a:latin typeface="Comic Sans MS"/>
                <a:cs typeface="Comic Sans MS"/>
              </a:rPr>
              <a:t>et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10383456" y="5321300"/>
            <a:ext cx="4222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omic Sans MS"/>
                <a:cs typeface="Comic Sans MS"/>
              </a:rPr>
              <a:t>work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9974737" y="5534659"/>
            <a:ext cx="1040130" cy="50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685" marR="199390" indent="-25400">
              <a:lnSpc>
                <a:spcPct val="113100"/>
              </a:lnSpc>
              <a:spcBef>
                <a:spcPts val="100"/>
              </a:spcBef>
            </a:pPr>
            <a:r>
              <a:rPr dirty="0" sz="1400">
                <a:latin typeface="Comic Sans MS"/>
                <a:cs typeface="Comic Sans MS"/>
              </a:rPr>
              <a:t>data</a:t>
            </a:r>
            <a:r>
              <a:rPr dirty="0" sz="1400" spc="-8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link  </a:t>
            </a:r>
            <a:r>
              <a:rPr dirty="0" sz="1400">
                <a:latin typeface="Comic Sans MS"/>
                <a:cs typeface="Comic Sans MS"/>
              </a:rPr>
              <a:t>physical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9904852" y="5804460"/>
            <a:ext cx="1085215" cy="20320"/>
          </a:xfrm>
          <a:custGeom>
            <a:avLst/>
            <a:gdLst/>
            <a:ahLst/>
            <a:cxnLst/>
            <a:rect l="l" t="t" r="r" b="b"/>
            <a:pathLst>
              <a:path w="1085215" h="20320">
                <a:moveTo>
                  <a:pt x="0" y="20182"/>
                </a:moveTo>
                <a:lnTo>
                  <a:pt x="1085111" y="20182"/>
                </a:lnTo>
                <a:lnTo>
                  <a:pt x="1085111" y="0"/>
                </a:lnTo>
                <a:lnTo>
                  <a:pt x="0" y="0"/>
                </a:lnTo>
                <a:lnTo>
                  <a:pt x="0" y="201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9914829" y="5565007"/>
            <a:ext cx="1085215" cy="20320"/>
          </a:xfrm>
          <a:custGeom>
            <a:avLst/>
            <a:gdLst/>
            <a:ahLst/>
            <a:cxnLst/>
            <a:rect l="l" t="t" r="r" b="b"/>
            <a:pathLst>
              <a:path w="1085215" h="20320">
                <a:moveTo>
                  <a:pt x="0" y="20182"/>
                </a:moveTo>
                <a:lnTo>
                  <a:pt x="1085111" y="20182"/>
                </a:lnTo>
                <a:lnTo>
                  <a:pt x="1085111" y="0"/>
                </a:lnTo>
                <a:lnTo>
                  <a:pt x="0" y="0"/>
                </a:lnTo>
                <a:lnTo>
                  <a:pt x="0" y="201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9348494" y="4759345"/>
            <a:ext cx="1039494" cy="746760"/>
          </a:xfrm>
          <a:custGeom>
            <a:avLst/>
            <a:gdLst/>
            <a:ahLst/>
            <a:cxnLst/>
            <a:rect l="l" t="t" r="r" b="b"/>
            <a:pathLst>
              <a:path w="1039495" h="746760">
                <a:moveTo>
                  <a:pt x="0" y="0"/>
                </a:moveTo>
                <a:lnTo>
                  <a:pt x="1039322" y="0"/>
                </a:lnTo>
                <a:lnTo>
                  <a:pt x="1039322" y="746555"/>
                </a:lnTo>
                <a:lnTo>
                  <a:pt x="0" y="746555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9282620" y="4810579"/>
            <a:ext cx="1061720" cy="755015"/>
          </a:xfrm>
          <a:custGeom>
            <a:avLst/>
            <a:gdLst/>
            <a:ahLst/>
            <a:cxnLst/>
            <a:rect l="l" t="t" r="r" b="b"/>
            <a:pathLst>
              <a:path w="1061720" h="755014">
                <a:moveTo>
                  <a:pt x="0" y="0"/>
                </a:moveTo>
                <a:lnTo>
                  <a:pt x="1061279" y="0"/>
                </a:lnTo>
                <a:lnTo>
                  <a:pt x="1061279" y="754788"/>
                </a:lnTo>
                <a:lnTo>
                  <a:pt x="0" y="7547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9282620" y="4810579"/>
            <a:ext cx="1061720" cy="755015"/>
          </a:xfrm>
          <a:custGeom>
            <a:avLst/>
            <a:gdLst/>
            <a:ahLst/>
            <a:cxnLst/>
            <a:rect l="l" t="t" r="r" b="b"/>
            <a:pathLst>
              <a:path w="1061720" h="755014">
                <a:moveTo>
                  <a:pt x="0" y="0"/>
                </a:moveTo>
                <a:lnTo>
                  <a:pt x="1061279" y="0"/>
                </a:lnTo>
                <a:lnTo>
                  <a:pt x="1061279" y="754789"/>
                </a:lnTo>
                <a:lnTo>
                  <a:pt x="0" y="75478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 txBox="1"/>
          <p:nvPr/>
        </p:nvSpPr>
        <p:spPr>
          <a:xfrm>
            <a:off x="9348494" y="4785359"/>
            <a:ext cx="1039494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12395" marR="207645" indent="12700">
              <a:lnSpc>
                <a:spcPct val="113100"/>
              </a:lnSpc>
              <a:spcBef>
                <a:spcPts val="100"/>
              </a:spcBef>
            </a:pPr>
            <a:r>
              <a:rPr dirty="0" sz="1400" spc="-5">
                <a:latin typeface="Comic Sans MS"/>
                <a:cs typeface="Comic Sans MS"/>
              </a:rPr>
              <a:t>network  </a:t>
            </a:r>
            <a:r>
              <a:rPr dirty="0" sz="1400">
                <a:latin typeface="Comic Sans MS"/>
                <a:cs typeface="Comic Sans MS"/>
              </a:rPr>
              <a:t>data</a:t>
            </a:r>
            <a:r>
              <a:rPr dirty="0" sz="1400" spc="-8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link  </a:t>
            </a:r>
            <a:r>
              <a:rPr dirty="0" sz="1400">
                <a:latin typeface="Comic Sans MS"/>
                <a:cs typeface="Comic Sans MS"/>
              </a:rPr>
              <a:t>physical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9275257" y="5272656"/>
            <a:ext cx="1061720" cy="20320"/>
          </a:xfrm>
          <a:custGeom>
            <a:avLst/>
            <a:gdLst/>
            <a:ahLst/>
            <a:cxnLst/>
            <a:rect l="l" t="t" r="r" b="b"/>
            <a:pathLst>
              <a:path w="1061720" h="20320">
                <a:moveTo>
                  <a:pt x="0" y="20018"/>
                </a:moveTo>
                <a:lnTo>
                  <a:pt x="1061366" y="20018"/>
                </a:lnTo>
                <a:lnTo>
                  <a:pt x="1061366" y="0"/>
                </a:lnTo>
                <a:lnTo>
                  <a:pt x="0" y="0"/>
                </a:lnTo>
                <a:lnTo>
                  <a:pt x="0" y="20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9289897" y="5038443"/>
            <a:ext cx="1061720" cy="20320"/>
          </a:xfrm>
          <a:custGeom>
            <a:avLst/>
            <a:gdLst/>
            <a:ahLst/>
            <a:cxnLst/>
            <a:rect l="l" t="t" r="r" b="b"/>
            <a:pathLst>
              <a:path w="1061720" h="20320">
                <a:moveTo>
                  <a:pt x="0" y="20018"/>
                </a:moveTo>
                <a:lnTo>
                  <a:pt x="1061366" y="20018"/>
                </a:lnTo>
                <a:lnTo>
                  <a:pt x="1061366" y="0"/>
                </a:lnTo>
                <a:lnTo>
                  <a:pt x="0" y="0"/>
                </a:lnTo>
                <a:lnTo>
                  <a:pt x="0" y="20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9755965" y="3407394"/>
            <a:ext cx="1022350" cy="734060"/>
          </a:xfrm>
          <a:custGeom>
            <a:avLst/>
            <a:gdLst/>
            <a:ahLst/>
            <a:cxnLst/>
            <a:rect l="l" t="t" r="r" b="b"/>
            <a:pathLst>
              <a:path w="1022350" h="734060">
                <a:moveTo>
                  <a:pt x="0" y="0"/>
                </a:moveTo>
                <a:lnTo>
                  <a:pt x="1021863" y="0"/>
                </a:lnTo>
                <a:lnTo>
                  <a:pt x="1021863" y="734014"/>
                </a:lnTo>
                <a:lnTo>
                  <a:pt x="0" y="734014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9691199" y="3457769"/>
            <a:ext cx="1043940" cy="742315"/>
          </a:xfrm>
          <a:custGeom>
            <a:avLst/>
            <a:gdLst/>
            <a:ahLst/>
            <a:cxnLst/>
            <a:rect l="l" t="t" r="r" b="b"/>
            <a:pathLst>
              <a:path w="1043940" h="742314">
                <a:moveTo>
                  <a:pt x="0" y="0"/>
                </a:moveTo>
                <a:lnTo>
                  <a:pt x="1043451" y="0"/>
                </a:lnTo>
                <a:lnTo>
                  <a:pt x="1043451" y="742109"/>
                </a:lnTo>
                <a:lnTo>
                  <a:pt x="0" y="7421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9691199" y="3457769"/>
            <a:ext cx="1043940" cy="742315"/>
          </a:xfrm>
          <a:custGeom>
            <a:avLst/>
            <a:gdLst/>
            <a:ahLst/>
            <a:cxnLst/>
            <a:rect l="l" t="t" r="r" b="b"/>
            <a:pathLst>
              <a:path w="1043940" h="742314">
                <a:moveTo>
                  <a:pt x="0" y="0"/>
                </a:moveTo>
                <a:lnTo>
                  <a:pt x="1043451" y="0"/>
                </a:lnTo>
                <a:lnTo>
                  <a:pt x="1043451" y="742109"/>
                </a:lnTo>
                <a:lnTo>
                  <a:pt x="0" y="74210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 txBox="1"/>
          <p:nvPr/>
        </p:nvSpPr>
        <p:spPr>
          <a:xfrm>
            <a:off x="9867900" y="3467100"/>
            <a:ext cx="6965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omic Sans MS"/>
                <a:cs typeface="Comic Sans MS"/>
              </a:rPr>
              <a:t>network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9842500" y="3708400"/>
            <a:ext cx="7366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omic Sans MS"/>
                <a:cs typeface="Comic Sans MS"/>
              </a:rPr>
              <a:t>data</a:t>
            </a:r>
            <a:r>
              <a:rPr dirty="0" sz="1400" spc="-7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link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9867900" y="3949700"/>
            <a:ext cx="6838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omic Sans MS"/>
                <a:cs typeface="Comic Sans MS"/>
              </a:rPr>
              <a:t>physical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9683959" y="3911977"/>
            <a:ext cx="1043940" cy="20320"/>
          </a:xfrm>
          <a:custGeom>
            <a:avLst/>
            <a:gdLst/>
            <a:ahLst/>
            <a:cxnLst/>
            <a:rect l="l" t="t" r="r" b="b"/>
            <a:pathLst>
              <a:path w="1043940" h="20320">
                <a:moveTo>
                  <a:pt x="0" y="19895"/>
                </a:moveTo>
                <a:lnTo>
                  <a:pt x="1043539" y="19895"/>
                </a:lnTo>
                <a:lnTo>
                  <a:pt x="1043539" y="0"/>
                </a:lnTo>
                <a:lnTo>
                  <a:pt x="0" y="0"/>
                </a:lnTo>
                <a:lnTo>
                  <a:pt x="0" y="19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9698352" y="3681698"/>
            <a:ext cx="1043940" cy="20320"/>
          </a:xfrm>
          <a:custGeom>
            <a:avLst/>
            <a:gdLst/>
            <a:ahLst/>
            <a:cxnLst/>
            <a:rect l="l" t="t" r="r" b="b"/>
            <a:pathLst>
              <a:path w="1043940" h="20320">
                <a:moveTo>
                  <a:pt x="0" y="19895"/>
                </a:moveTo>
                <a:lnTo>
                  <a:pt x="1043539" y="19895"/>
                </a:lnTo>
                <a:lnTo>
                  <a:pt x="1043539" y="0"/>
                </a:lnTo>
                <a:lnTo>
                  <a:pt x="0" y="0"/>
                </a:lnTo>
                <a:lnTo>
                  <a:pt x="0" y="19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11441474" y="6254616"/>
            <a:ext cx="1043305" cy="1197610"/>
          </a:xfrm>
          <a:custGeom>
            <a:avLst/>
            <a:gdLst/>
            <a:ahLst/>
            <a:cxnLst/>
            <a:rect l="l" t="t" r="r" b="b"/>
            <a:pathLst>
              <a:path w="1043304" h="1197609">
                <a:moveTo>
                  <a:pt x="0" y="0"/>
                </a:moveTo>
                <a:lnTo>
                  <a:pt x="1043028" y="0"/>
                </a:lnTo>
                <a:lnTo>
                  <a:pt x="1043028" y="1197278"/>
                </a:lnTo>
                <a:lnTo>
                  <a:pt x="0" y="1197278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11390057" y="6291342"/>
            <a:ext cx="1065530" cy="1239520"/>
          </a:xfrm>
          <a:custGeom>
            <a:avLst/>
            <a:gdLst/>
            <a:ahLst/>
            <a:cxnLst/>
            <a:rect l="l" t="t" r="r" b="b"/>
            <a:pathLst>
              <a:path w="1065529" h="1239520">
                <a:moveTo>
                  <a:pt x="0" y="0"/>
                </a:moveTo>
                <a:lnTo>
                  <a:pt x="1065063" y="0"/>
                </a:lnTo>
                <a:lnTo>
                  <a:pt x="1065063" y="1239514"/>
                </a:lnTo>
                <a:lnTo>
                  <a:pt x="0" y="12395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11390057" y="6291342"/>
            <a:ext cx="1065530" cy="1239520"/>
          </a:xfrm>
          <a:custGeom>
            <a:avLst/>
            <a:gdLst/>
            <a:ahLst/>
            <a:cxnLst/>
            <a:rect l="l" t="t" r="r" b="b"/>
            <a:pathLst>
              <a:path w="1065529" h="1239520">
                <a:moveTo>
                  <a:pt x="0" y="0"/>
                </a:moveTo>
                <a:lnTo>
                  <a:pt x="1065064" y="0"/>
                </a:lnTo>
                <a:lnTo>
                  <a:pt x="1065064" y="1239514"/>
                </a:lnTo>
                <a:lnTo>
                  <a:pt x="0" y="123951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11397402" y="6565259"/>
            <a:ext cx="1043305" cy="264795"/>
          </a:xfrm>
          <a:custGeom>
            <a:avLst/>
            <a:gdLst/>
            <a:ahLst/>
            <a:cxnLst/>
            <a:rect l="l" t="t" r="r" b="b"/>
            <a:pathLst>
              <a:path w="1043304" h="264795">
                <a:moveTo>
                  <a:pt x="0" y="0"/>
                </a:moveTo>
                <a:lnTo>
                  <a:pt x="1043028" y="0"/>
                </a:lnTo>
                <a:lnTo>
                  <a:pt x="1043028" y="264430"/>
                </a:lnTo>
                <a:lnTo>
                  <a:pt x="0" y="26443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 txBox="1"/>
          <p:nvPr/>
        </p:nvSpPr>
        <p:spPr>
          <a:xfrm>
            <a:off x="11460118" y="6299200"/>
            <a:ext cx="98869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omic Sans MS"/>
                <a:cs typeface="Comic Sans MS"/>
              </a:rPr>
              <a:t>application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11460118" y="6540500"/>
            <a:ext cx="98869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Comic Sans MS"/>
                <a:cs typeface="Comic Sans MS"/>
              </a:rPr>
              <a:t>transport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11460118" y="6781800"/>
            <a:ext cx="98869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omic Sans MS"/>
                <a:cs typeface="Comic Sans MS"/>
              </a:rPr>
              <a:t>network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11466468" y="7023100"/>
            <a:ext cx="98234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omic Sans MS"/>
                <a:cs typeface="Comic Sans MS"/>
              </a:rPr>
              <a:t>data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link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11466468" y="7264400"/>
            <a:ext cx="98234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557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omic Sans MS"/>
                <a:cs typeface="Comic Sans MS"/>
              </a:rPr>
              <a:t>physical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11390013" y="6823874"/>
            <a:ext cx="1065530" cy="0"/>
          </a:xfrm>
          <a:custGeom>
            <a:avLst/>
            <a:gdLst/>
            <a:ahLst/>
            <a:cxnLst/>
            <a:rect l="l" t="t" r="r" b="b"/>
            <a:pathLst>
              <a:path w="1065529" h="0">
                <a:moveTo>
                  <a:pt x="0" y="0"/>
                </a:moveTo>
                <a:lnTo>
                  <a:pt x="1065151" y="0"/>
                </a:lnTo>
              </a:path>
            </a:pathLst>
          </a:custGeom>
          <a:ln w="200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11404703" y="7037194"/>
            <a:ext cx="1065530" cy="0"/>
          </a:xfrm>
          <a:custGeom>
            <a:avLst/>
            <a:gdLst/>
            <a:ahLst/>
            <a:cxnLst/>
            <a:rect l="l" t="t" r="r" b="b"/>
            <a:pathLst>
              <a:path w="1065529" h="0">
                <a:moveTo>
                  <a:pt x="0" y="0"/>
                </a:moveTo>
                <a:lnTo>
                  <a:pt x="1065151" y="0"/>
                </a:lnTo>
              </a:path>
            </a:pathLst>
          </a:custGeom>
          <a:ln w="200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11404703" y="7249900"/>
            <a:ext cx="1065530" cy="0"/>
          </a:xfrm>
          <a:custGeom>
            <a:avLst/>
            <a:gdLst/>
            <a:ahLst/>
            <a:cxnLst/>
            <a:rect l="l" t="t" r="r" b="b"/>
            <a:pathLst>
              <a:path w="1065529" h="0">
                <a:moveTo>
                  <a:pt x="0" y="0"/>
                </a:moveTo>
                <a:lnTo>
                  <a:pt x="1065151" y="0"/>
                </a:lnTo>
              </a:path>
            </a:pathLst>
          </a:custGeom>
          <a:ln w="200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8838590" y="2691838"/>
            <a:ext cx="3138170" cy="3526154"/>
          </a:xfrm>
          <a:custGeom>
            <a:avLst/>
            <a:gdLst/>
            <a:ahLst/>
            <a:cxnLst/>
            <a:rect l="l" t="t" r="r" b="b"/>
            <a:pathLst>
              <a:path w="3138170" h="3526154">
                <a:moveTo>
                  <a:pt x="296490" y="0"/>
                </a:moveTo>
                <a:lnTo>
                  <a:pt x="0" y="257735"/>
                </a:lnTo>
                <a:lnTo>
                  <a:pt x="2841195" y="3526156"/>
                </a:lnTo>
                <a:lnTo>
                  <a:pt x="3137684" y="3268421"/>
                </a:lnTo>
                <a:lnTo>
                  <a:pt x="29649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 txBox="1"/>
          <p:nvPr/>
        </p:nvSpPr>
        <p:spPr>
          <a:xfrm rot="2940000">
            <a:off x="8807854" y="4386048"/>
            <a:ext cx="3291021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0"/>
              </a:lnSpc>
            </a:pP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logical end-end 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ransport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8655616" y="2411702"/>
            <a:ext cx="642620" cy="683260"/>
          </a:xfrm>
          <a:custGeom>
            <a:avLst/>
            <a:gdLst/>
            <a:ahLst/>
            <a:cxnLst/>
            <a:rect l="l" t="t" r="r" b="b"/>
            <a:pathLst>
              <a:path w="642620" h="683260">
                <a:moveTo>
                  <a:pt x="14207" y="0"/>
                </a:moveTo>
                <a:lnTo>
                  <a:pt x="4509" y="2484"/>
                </a:lnTo>
                <a:lnTo>
                  <a:pt x="0" y="11836"/>
                </a:lnTo>
                <a:lnTo>
                  <a:pt x="1307" y="26425"/>
                </a:lnTo>
                <a:lnTo>
                  <a:pt x="7648" y="46077"/>
                </a:lnTo>
                <a:lnTo>
                  <a:pt x="18239" y="70620"/>
                </a:lnTo>
                <a:lnTo>
                  <a:pt x="32298" y="99878"/>
                </a:lnTo>
                <a:lnTo>
                  <a:pt x="49042" y="133679"/>
                </a:lnTo>
                <a:lnTo>
                  <a:pt x="67687" y="171847"/>
                </a:lnTo>
                <a:lnTo>
                  <a:pt x="87450" y="214211"/>
                </a:lnTo>
                <a:lnTo>
                  <a:pt x="107549" y="260594"/>
                </a:lnTo>
                <a:lnTo>
                  <a:pt x="127200" y="310825"/>
                </a:lnTo>
                <a:lnTo>
                  <a:pt x="145621" y="364728"/>
                </a:lnTo>
                <a:lnTo>
                  <a:pt x="162028" y="422130"/>
                </a:lnTo>
                <a:lnTo>
                  <a:pt x="175637" y="482858"/>
                </a:lnTo>
                <a:lnTo>
                  <a:pt x="185667" y="546737"/>
                </a:lnTo>
                <a:lnTo>
                  <a:pt x="191334" y="613594"/>
                </a:lnTo>
                <a:lnTo>
                  <a:pt x="191856" y="683254"/>
                </a:lnTo>
                <a:lnTo>
                  <a:pt x="642341" y="291652"/>
                </a:lnTo>
                <a:lnTo>
                  <a:pt x="569263" y="277194"/>
                </a:lnTo>
                <a:lnTo>
                  <a:pt x="500226" y="258251"/>
                </a:lnTo>
                <a:lnTo>
                  <a:pt x="435305" y="235697"/>
                </a:lnTo>
                <a:lnTo>
                  <a:pt x="374575" y="210410"/>
                </a:lnTo>
                <a:lnTo>
                  <a:pt x="318110" y="183266"/>
                </a:lnTo>
                <a:lnTo>
                  <a:pt x="265985" y="155141"/>
                </a:lnTo>
                <a:lnTo>
                  <a:pt x="218275" y="126912"/>
                </a:lnTo>
                <a:lnTo>
                  <a:pt x="175055" y="99455"/>
                </a:lnTo>
                <a:lnTo>
                  <a:pt x="136400" y="73646"/>
                </a:lnTo>
                <a:lnTo>
                  <a:pt x="73082" y="30479"/>
                </a:lnTo>
                <a:lnTo>
                  <a:pt x="48568" y="14873"/>
                </a:lnTo>
                <a:lnTo>
                  <a:pt x="28919" y="4421"/>
                </a:lnTo>
                <a:lnTo>
                  <a:pt x="1420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11525526" y="5814076"/>
            <a:ext cx="652145" cy="675640"/>
          </a:xfrm>
          <a:custGeom>
            <a:avLst/>
            <a:gdLst/>
            <a:ahLst/>
            <a:cxnLst/>
            <a:rect l="l" t="t" r="r" b="b"/>
            <a:pathLst>
              <a:path w="652145" h="675639">
                <a:moveTo>
                  <a:pt x="450485" y="0"/>
                </a:moveTo>
                <a:lnTo>
                  <a:pt x="0" y="391601"/>
                </a:lnTo>
                <a:lnTo>
                  <a:pt x="68909" y="401812"/>
                </a:lnTo>
                <a:lnTo>
                  <a:pt x="134326" y="416729"/>
                </a:lnTo>
                <a:lnTo>
                  <a:pt x="196188" y="435551"/>
                </a:lnTo>
                <a:lnTo>
                  <a:pt x="254430" y="457480"/>
                </a:lnTo>
                <a:lnTo>
                  <a:pt x="308991" y="481716"/>
                </a:lnTo>
                <a:lnTo>
                  <a:pt x="359806" y="507459"/>
                </a:lnTo>
                <a:lnTo>
                  <a:pt x="406812" y="533910"/>
                </a:lnTo>
                <a:lnTo>
                  <a:pt x="449947" y="560268"/>
                </a:lnTo>
                <a:lnTo>
                  <a:pt x="489148" y="585735"/>
                </a:lnTo>
                <a:lnTo>
                  <a:pt x="555491" y="630795"/>
                </a:lnTo>
                <a:lnTo>
                  <a:pt x="582508" y="648790"/>
                </a:lnTo>
                <a:lnTo>
                  <a:pt x="605338" y="662694"/>
                </a:lnTo>
                <a:lnTo>
                  <a:pt x="623917" y="671708"/>
                </a:lnTo>
                <a:lnTo>
                  <a:pt x="638182" y="675033"/>
                </a:lnTo>
                <a:lnTo>
                  <a:pt x="648070" y="671869"/>
                </a:lnTo>
                <a:lnTo>
                  <a:pt x="651881" y="662611"/>
                </a:lnTo>
                <a:lnTo>
                  <a:pt x="649549" y="647427"/>
                </a:lnTo>
                <a:lnTo>
                  <a:pt x="641934" y="626514"/>
                </a:lnTo>
                <a:lnTo>
                  <a:pt x="629891" y="600068"/>
                </a:lnTo>
                <a:lnTo>
                  <a:pt x="614280" y="568284"/>
                </a:lnTo>
                <a:lnTo>
                  <a:pt x="595956" y="531358"/>
                </a:lnTo>
                <a:lnTo>
                  <a:pt x="575779" y="489487"/>
                </a:lnTo>
                <a:lnTo>
                  <a:pt x="554604" y="442866"/>
                </a:lnTo>
                <a:lnTo>
                  <a:pt x="533255" y="391601"/>
                </a:lnTo>
                <a:lnTo>
                  <a:pt x="512692" y="336161"/>
                </a:lnTo>
                <a:lnTo>
                  <a:pt x="493671" y="276467"/>
                </a:lnTo>
                <a:lnTo>
                  <a:pt x="477082" y="212809"/>
                </a:lnTo>
                <a:lnTo>
                  <a:pt x="463783" y="145380"/>
                </a:lnTo>
                <a:lnTo>
                  <a:pt x="454631" y="74379"/>
                </a:lnTo>
                <a:lnTo>
                  <a:pt x="45048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 txBox="1"/>
          <p:nvPr/>
        </p:nvSpPr>
        <p:spPr>
          <a:xfrm>
            <a:off x="12269330" y="9231226"/>
            <a:ext cx="206375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600">
                <a:latin typeface="Arial"/>
                <a:cs typeface="Arial"/>
              </a:rPr>
              <a:t>3-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10344212" y="9271588"/>
            <a:ext cx="1464310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600" spc="-10">
                <a:latin typeface="Arial"/>
                <a:cs typeface="Arial"/>
              </a:rPr>
              <a:t>Transport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3500" y="8940800"/>
            <a:ext cx="8801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65">
                <a:latin typeface="Tahoma"/>
                <a:cs typeface="Tahoma"/>
              </a:rPr>
              <a:t>Al</a:t>
            </a:r>
            <a:r>
              <a:rPr dirty="0" sz="2400" spc="-30">
                <a:latin typeface="Tahoma"/>
                <a:cs typeface="Tahoma"/>
              </a:rPr>
              <a:t>l</a:t>
            </a:r>
            <a:r>
              <a:rPr dirty="0" sz="2400" spc="-250">
                <a:latin typeface="Tahoma"/>
                <a:cs typeface="Tahoma"/>
              </a:rPr>
              <a:t>m</a:t>
            </a:r>
            <a:r>
              <a:rPr dirty="0" sz="2400" spc="-160">
                <a:latin typeface="Tahoma"/>
                <a:cs typeface="Tahoma"/>
              </a:rPr>
              <a:t>a</a:t>
            </a:r>
            <a:r>
              <a:rPr dirty="0" sz="2400" spc="-14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3300" y="355600"/>
            <a:ext cx="592963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-225" b="1">
                <a:solidFill>
                  <a:srgbClr val="000000"/>
                </a:solidFill>
                <a:latin typeface="Trebuchet MS"/>
                <a:cs typeface="Trebuchet MS"/>
              </a:rPr>
              <a:t>Reading </a:t>
            </a:r>
            <a:r>
              <a:rPr dirty="0" sz="6400" spc="-15" b="1">
                <a:solidFill>
                  <a:srgbClr val="000000"/>
                </a:solidFill>
                <a:latin typeface="Trebuchet MS"/>
                <a:cs typeface="Trebuchet MS"/>
              </a:rPr>
              <a:t>Along</a:t>
            </a:r>
            <a:r>
              <a:rPr dirty="0" sz="6400" spc="-51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6400" spc="-775" b="1">
                <a:solidFill>
                  <a:srgbClr val="000000"/>
                </a:solidFill>
                <a:latin typeface="Trebuchet MS"/>
                <a:cs typeface="Trebuchet MS"/>
              </a:rPr>
              <a:t>...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0370" y="4267200"/>
            <a:ext cx="4568825" cy="116332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584835" marR="5080" indent="-572770">
              <a:lnSpc>
                <a:spcPts val="4400"/>
              </a:lnSpc>
              <a:spcBef>
                <a:spcPts val="380"/>
              </a:spcBef>
              <a:buSzPct val="171052"/>
              <a:buChar char="•"/>
              <a:tabLst>
                <a:tab pos="585470" algn="l"/>
              </a:tabLst>
            </a:pPr>
            <a:r>
              <a:rPr dirty="0" sz="3800" spc="-295">
                <a:latin typeface="Tahoma"/>
                <a:cs typeface="Tahoma"/>
              </a:rPr>
              <a:t>3.2: </a:t>
            </a:r>
            <a:r>
              <a:rPr dirty="0" sz="3800" spc="-120">
                <a:latin typeface="Tahoma"/>
                <a:cs typeface="Tahoma"/>
              </a:rPr>
              <a:t>Multiplexing</a:t>
            </a:r>
            <a:r>
              <a:rPr dirty="0" sz="3800" spc="-390">
                <a:latin typeface="Tahoma"/>
                <a:cs typeface="Tahoma"/>
              </a:rPr>
              <a:t> </a:t>
            </a:r>
            <a:r>
              <a:rPr dirty="0" sz="3800" spc="-254">
                <a:latin typeface="Tahoma"/>
                <a:cs typeface="Tahoma"/>
              </a:rPr>
              <a:t>and  </a:t>
            </a:r>
            <a:r>
              <a:rPr dirty="0" sz="3800" spc="-120">
                <a:latin typeface="Tahoma"/>
                <a:cs typeface="Tahoma"/>
              </a:rPr>
              <a:t>Demultiplexing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41100" y="8940800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14">
                <a:latin typeface="Tahoma"/>
                <a:cs typeface="Tahoma"/>
              </a:rPr>
              <a:t>10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2400" y="2832100"/>
            <a:ext cx="3886200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65">
                <a:latin typeface="Tahoma"/>
                <a:cs typeface="Tahoma"/>
              </a:rPr>
              <a:t>Al</a:t>
            </a:r>
            <a:r>
              <a:rPr dirty="0" sz="2400" spc="-30">
                <a:latin typeface="Tahoma"/>
                <a:cs typeface="Tahoma"/>
              </a:rPr>
              <a:t>l</a:t>
            </a:r>
            <a:r>
              <a:rPr dirty="0" sz="2400" spc="-250">
                <a:latin typeface="Tahoma"/>
                <a:cs typeface="Tahoma"/>
              </a:rPr>
              <a:t>m</a:t>
            </a:r>
            <a:r>
              <a:rPr dirty="0" sz="2400" spc="-160">
                <a:latin typeface="Tahoma"/>
                <a:cs typeface="Tahoma"/>
              </a:rPr>
              <a:t>a</a:t>
            </a:r>
            <a:r>
              <a:rPr dirty="0" sz="2400" spc="-14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fld id="{81D60167-4931-47E6-BA6A-407CBD079E47}" type="slidenum">
              <a:rPr dirty="0" spc="-114"/>
              <a:t>2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371600" y="3009900"/>
            <a:ext cx="7513320" cy="39471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 spc="-5">
                <a:latin typeface="Arial"/>
                <a:cs typeface="Arial"/>
              </a:rPr>
              <a:t>These </a:t>
            </a:r>
            <a:r>
              <a:rPr dirty="0" sz="2400">
                <a:latin typeface="Arial"/>
                <a:cs typeface="Arial"/>
              </a:rPr>
              <a:t>slides are more-or-less </a:t>
            </a:r>
            <a:r>
              <a:rPr dirty="0" sz="2400" spc="-5">
                <a:latin typeface="Arial"/>
                <a:cs typeface="Arial"/>
              </a:rPr>
              <a:t>directly from the </a:t>
            </a:r>
            <a:r>
              <a:rPr dirty="0" sz="2400">
                <a:latin typeface="Arial"/>
                <a:cs typeface="Arial"/>
              </a:rPr>
              <a:t>slide set  developed by Jim Kurose and </a:t>
            </a:r>
            <a:r>
              <a:rPr dirty="0" sz="2400" spc="-5">
                <a:latin typeface="Arial"/>
                <a:cs typeface="Arial"/>
              </a:rPr>
              <a:t>Keith </a:t>
            </a:r>
            <a:r>
              <a:rPr dirty="0" sz="2400">
                <a:latin typeface="Arial"/>
                <a:cs typeface="Arial"/>
              </a:rPr>
              <a:t>Ross </a:t>
            </a:r>
            <a:r>
              <a:rPr dirty="0" sz="2400" spc="-5">
                <a:latin typeface="Arial"/>
                <a:cs typeface="Arial"/>
              </a:rPr>
              <a:t>for their </a:t>
            </a:r>
            <a:r>
              <a:rPr dirty="0" sz="2400">
                <a:latin typeface="Arial"/>
                <a:cs typeface="Arial"/>
              </a:rPr>
              <a:t>book  </a:t>
            </a:r>
            <a:r>
              <a:rPr dirty="0" sz="2400" spc="-5">
                <a:latin typeface="Arial"/>
                <a:cs typeface="Arial"/>
              </a:rPr>
              <a:t>“Computer Networking: </a:t>
            </a: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90">
                <a:latin typeface="Arial"/>
                <a:cs typeface="Arial"/>
              </a:rPr>
              <a:t>Top </a:t>
            </a:r>
            <a:r>
              <a:rPr dirty="0" sz="2400">
                <a:latin typeface="Arial"/>
                <a:cs typeface="Arial"/>
              </a:rPr>
              <a:t>Down Approach, </a:t>
            </a:r>
            <a:r>
              <a:rPr dirty="0" sz="2400" spc="-5">
                <a:latin typeface="Arial"/>
                <a:cs typeface="Arial"/>
              </a:rPr>
              <a:t>5th  edition”.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127635">
              <a:lnSpc>
                <a:spcPts val="2800"/>
              </a:lnSpc>
            </a:pP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>
                <a:latin typeface="Arial"/>
                <a:cs typeface="Arial"/>
              </a:rPr>
              <a:t>slides have been </a:t>
            </a:r>
            <a:r>
              <a:rPr dirty="0" sz="2400" spc="-5">
                <a:latin typeface="Arial"/>
                <a:cs typeface="Arial"/>
              </a:rPr>
              <a:t>lightly adapted for </a:t>
            </a:r>
            <a:r>
              <a:rPr dirty="0" sz="2400">
                <a:latin typeface="Arial"/>
                <a:cs typeface="Arial"/>
              </a:rPr>
              <a:t>Mark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Allman’s  </a:t>
            </a:r>
            <a:r>
              <a:rPr dirty="0" sz="2400">
                <a:latin typeface="Arial"/>
                <a:cs typeface="Arial"/>
              </a:rPr>
              <a:t>EECS </a:t>
            </a:r>
            <a:r>
              <a:rPr dirty="0" sz="2400" spc="-5">
                <a:latin typeface="Arial"/>
                <a:cs typeface="Arial"/>
              </a:rPr>
              <a:t>325/425 Computer Networks </a:t>
            </a:r>
            <a:r>
              <a:rPr dirty="0" sz="2400">
                <a:latin typeface="Arial"/>
                <a:cs typeface="Arial"/>
              </a:rPr>
              <a:t>class at Case  </a:t>
            </a:r>
            <a:r>
              <a:rPr dirty="0" sz="2400" spc="-10">
                <a:latin typeface="Arial"/>
                <a:cs typeface="Arial"/>
              </a:rPr>
              <a:t>Western </a:t>
            </a:r>
            <a:r>
              <a:rPr dirty="0" sz="2400">
                <a:latin typeface="Arial"/>
                <a:cs typeface="Arial"/>
              </a:rPr>
              <a:t>Reserve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University.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2840"/>
              </a:lnSpc>
            </a:pPr>
            <a:r>
              <a:rPr dirty="0" sz="2400">
                <a:latin typeface="Arial"/>
                <a:cs typeface="Arial"/>
              </a:rPr>
              <a:t>All </a:t>
            </a:r>
            <a:r>
              <a:rPr dirty="0" sz="2400" spc="-5">
                <a:latin typeface="Arial"/>
                <a:cs typeface="Arial"/>
              </a:rPr>
              <a:t>material </a:t>
            </a:r>
            <a:r>
              <a:rPr dirty="0" sz="2400">
                <a:latin typeface="Arial"/>
                <a:cs typeface="Arial"/>
              </a:rPr>
              <a:t>copyright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1996-2010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40"/>
              </a:lnSpc>
            </a:pPr>
            <a:r>
              <a:rPr dirty="0" sz="2400" spc="-5">
                <a:latin typeface="Arial"/>
                <a:cs typeface="Arial"/>
              </a:rPr>
              <a:t>J.F </a:t>
            </a:r>
            <a:r>
              <a:rPr dirty="0" sz="2400">
                <a:latin typeface="Arial"/>
                <a:cs typeface="Arial"/>
              </a:rPr>
              <a:t>Kurose and </a:t>
            </a:r>
            <a:r>
              <a:rPr dirty="0" sz="2400" spc="-35">
                <a:latin typeface="Arial"/>
                <a:cs typeface="Arial"/>
              </a:rPr>
              <a:t>K.W. </a:t>
            </a:r>
            <a:r>
              <a:rPr dirty="0" sz="2400">
                <a:latin typeface="Arial"/>
                <a:cs typeface="Arial"/>
              </a:rPr>
              <a:t>Ross, All </a:t>
            </a:r>
            <a:r>
              <a:rPr dirty="0" sz="2400" spc="-5">
                <a:latin typeface="Arial"/>
                <a:cs typeface="Arial"/>
              </a:rPr>
              <a:t>Rights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Reserved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4212" y="9252339"/>
            <a:ext cx="14643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"/>
                <a:cs typeface="Arial"/>
              </a:rPr>
              <a:t>Transport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69330" y="9211978"/>
            <a:ext cx="2063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3-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9500" y="812800"/>
            <a:ext cx="924306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Multiplexing/demultiplexing</a:t>
            </a:r>
          </a:p>
        </p:txBody>
      </p:sp>
      <p:sp>
        <p:nvSpPr>
          <p:cNvPr id="5" name="object 5"/>
          <p:cNvSpPr/>
          <p:nvPr/>
        </p:nvSpPr>
        <p:spPr>
          <a:xfrm>
            <a:off x="1086499" y="1627038"/>
            <a:ext cx="9217660" cy="0"/>
          </a:xfrm>
          <a:custGeom>
            <a:avLst/>
            <a:gdLst/>
            <a:ahLst/>
            <a:cxnLst/>
            <a:rect l="l" t="t" r="r" b="b"/>
            <a:pathLst>
              <a:path w="9217660" h="0">
                <a:moveTo>
                  <a:pt x="0" y="0"/>
                </a:moveTo>
                <a:lnTo>
                  <a:pt x="9217123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21012" y="5479627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5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21013" y="5046507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450714" y="0"/>
                </a:moveTo>
                <a:lnTo>
                  <a:pt x="400468" y="0"/>
                </a:lnTo>
                <a:lnTo>
                  <a:pt x="350503" y="2993"/>
                </a:lnTo>
                <a:lnTo>
                  <a:pt x="301385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4" y="118897"/>
                </a:lnTo>
                <a:lnTo>
                  <a:pt x="19944" y="150059"/>
                </a:lnTo>
                <a:lnTo>
                  <a:pt x="0" y="215525"/>
                </a:lnTo>
                <a:lnTo>
                  <a:pt x="4986" y="248573"/>
                </a:lnTo>
                <a:lnTo>
                  <a:pt x="44874" y="312153"/>
                </a:lnTo>
                <a:lnTo>
                  <a:pt x="79777" y="341429"/>
                </a:lnTo>
                <a:lnTo>
                  <a:pt x="124652" y="368190"/>
                </a:lnTo>
                <a:lnTo>
                  <a:pt x="164746" y="386151"/>
                </a:lnTo>
                <a:lnTo>
                  <a:pt x="207942" y="401118"/>
                </a:lnTo>
                <a:lnTo>
                  <a:pt x="253676" y="413091"/>
                </a:lnTo>
                <a:lnTo>
                  <a:pt x="301385" y="422072"/>
                </a:lnTo>
                <a:lnTo>
                  <a:pt x="350503" y="428058"/>
                </a:lnTo>
                <a:lnTo>
                  <a:pt x="400468" y="431052"/>
                </a:lnTo>
                <a:lnTo>
                  <a:pt x="450714" y="431052"/>
                </a:lnTo>
                <a:lnTo>
                  <a:pt x="500679" y="428058"/>
                </a:lnTo>
                <a:lnTo>
                  <a:pt x="549797" y="422072"/>
                </a:lnTo>
                <a:lnTo>
                  <a:pt x="597505" y="413091"/>
                </a:lnTo>
                <a:lnTo>
                  <a:pt x="643240" y="401118"/>
                </a:lnTo>
                <a:lnTo>
                  <a:pt x="686436" y="386151"/>
                </a:lnTo>
                <a:lnTo>
                  <a:pt x="726529" y="368190"/>
                </a:lnTo>
                <a:lnTo>
                  <a:pt x="771404" y="341429"/>
                </a:lnTo>
                <a:lnTo>
                  <a:pt x="806307" y="312153"/>
                </a:lnTo>
                <a:lnTo>
                  <a:pt x="831238" y="280992"/>
                </a:lnTo>
                <a:lnTo>
                  <a:pt x="851182" y="215525"/>
                </a:lnTo>
                <a:lnTo>
                  <a:pt x="846196" y="182478"/>
                </a:lnTo>
                <a:lnTo>
                  <a:pt x="806307" y="118897"/>
                </a:lnTo>
                <a:lnTo>
                  <a:pt x="771404" y="89622"/>
                </a:lnTo>
                <a:lnTo>
                  <a:pt x="726529" y="62861"/>
                </a:lnTo>
                <a:lnTo>
                  <a:pt x="686436" y="44900"/>
                </a:lnTo>
                <a:lnTo>
                  <a:pt x="643240" y="29933"/>
                </a:lnTo>
                <a:lnTo>
                  <a:pt x="597505" y="17960"/>
                </a:lnTo>
                <a:lnTo>
                  <a:pt x="549797" y="8980"/>
                </a:lnTo>
                <a:lnTo>
                  <a:pt x="500679" y="2993"/>
                </a:lnTo>
                <a:lnTo>
                  <a:pt x="450714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21012" y="5046507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041900" y="5064187"/>
            <a:ext cx="271780" cy="38989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25"/>
              </a:spcBef>
            </a:pPr>
            <a:r>
              <a:rPr dirty="0" sz="2200">
                <a:latin typeface="Comic Sans MS"/>
                <a:cs typeface="Comic Sans MS"/>
              </a:rPr>
              <a:t>P1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08159" y="4876800"/>
            <a:ext cx="2847340" cy="677545"/>
          </a:xfrm>
          <a:custGeom>
            <a:avLst/>
            <a:gdLst/>
            <a:ahLst/>
            <a:cxnLst/>
            <a:rect l="l" t="t" r="r" b="b"/>
            <a:pathLst>
              <a:path w="2847340" h="677545">
                <a:moveTo>
                  <a:pt x="0" y="0"/>
                </a:moveTo>
                <a:lnTo>
                  <a:pt x="2847058" y="0"/>
                </a:lnTo>
                <a:lnTo>
                  <a:pt x="2847058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18195" y="5031855"/>
            <a:ext cx="139954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mic Sans MS"/>
                <a:cs typeface="Comic Sans MS"/>
              </a:rPr>
              <a:t>application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408159" y="5554133"/>
            <a:ext cx="2847340" cy="677545"/>
          </a:xfrm>
          <a:custGeom>
            <a:avLst/>
            <a:gdLst/>
            <a:ahLst/>
            <a:cxnLst/>
            <a:rect l="l" t="t" r="r" b="b"/>
            <a:pathLst>
              <a:path w="2847340" h="677545">
                <a:moveTo>
                  <a:pt x="0" y="0"/>
                </a:moveTo>
                <a:lnTo>
                  <a:pt x="2847058" y="0"/>
                </a:lnTo>
                <a:lnTo>
                  <a:pt x="2847058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858025" y="5709189"/>
            <a:ext cx="239141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92835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mic Sans MS"/>
                <a:cs typeface="Comic Sans MS"/>
              </a:rPr>
              <a:t>transport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408159" y="6235700"/>
            <a:ext cx="2847340" cy="677545"/>
          </a:xfrm>
          <a:custGeom>
            <a:avLst/>
            <a:gdLst/>
            <a:ahLst/>
            <a:cxnLst/>
            <a:rect l="l" t="t" r="r" b="b"/>
            <a:pathLst>
              <a:path w="2847340" h="677545">
                <a:moveTo>
                  <a:pt x="0" y="0"/>
                </a:moveTo>
                <a:lnTo>
                  <a:pt x="2847058" y="0"/>
                </a:lnTo>
                <a:lnTo>
                  <a:pt x="2847058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858025" y="6386522"/>
            <a:ext cx="239141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92225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mic Sans MS"/>
                <a:cs typeface="Comic Sans MS"/>
              </a:rPr>
              <a:t>network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408159" y="6908800"/>
            <a:ext cx="2847340" cy="677545"/>
          </a:xfrm>
          <a:custGeom>
            <a:avLst/>
            <a:gdLst/>
            <a:ahLst/>
            <a:cxnLst/>
            <a:rect l="l" t="t" r="r" b="b"/>
            <a:pathLst>
              <a:path w="2847340" h="677545">
                <a:moveTo>
                  <a:pt x="0" y="0"/>
                </a:moveTo>
                <a:lnTo>
                  <a:pt x="2847058" y="0"/>
                </a:lnTo>
                <a:lnTo>
                  <a:pt x="2847058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858025" y="7063857"/>
            <a:ext cx="239141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6195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mic Sans MS"/>
                <a:cs typeface="Comic Sans MS"/>
              </a:rPr>
              <a:t>li</a:t>
            </a:r>
            <a:r>
              <a:rPr dirty="0" sz="2200">
                <a:latin typeface="Comic Sans MS"/>
                <a:cs typeface="Comic Sans MS"/>
              </a:rPr>
              <a:t>nk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408159" y="7581900"/>
            <a:ext cx="2847340" cy="677545"/>
          </a:xfrm>
          <a:custGeom>
            <a:avLst/>
            <a:gdLst/>
            <a:ahLst/>
            <a:cxnLst/>
            <a:rect l="l" t="t" r="r" b="b"/>
            <a:pathLst>
              <a:path w="2847340" h="677545">
                <a:moveTo>
                  <a:pt x="0" y="0"/>
                </a:moveTo>
                <a:lnTo>
                  <a:pt x="2847058" y="0"/>
                </a:lnTo>
                <a:lnTo>
                  <a:pt x="2847058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1158156" y="7741189"/>
            <a:ext cx="105981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Comic Sans MS"/>
                <a:cs typeface="Comic Sans MS"/>
              </a:rPr>
              <a:t>physical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75858" y="4989688"/>
            <a:ext cx="3890645" cy="677545"/>
          </a:xfrm>
          <a:custGeom>
            <a:avLst/>
            <a:gdLst/>
            <a:ahLst/>
            <a:cxnLst/>
            <a:rect l="l" t="t" r="r" b="b"/>
            <a:pathLst>
              <a:path w="3890645" h="677545">
                <a:moveTo>
                  <a:pt x="0" y="0"/>
                </a:moveTo>
                <a:lnTo>
                  <a:pt x="3890150" y="0"/>
                </a:lnTo>
                <a:lnTo>
                  <a:pt x="3890150" y="677332"/>
                </a:lnTo>
                <a:lnTo>
                  <a:pt x="0" y="6773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75858" y="4989688"/>
            <a:ext cx="3890645" cy="677545"/>
          </a:xfrm>
          <a:custGeom>
            <a:avLst/>
            <a:gdLst/>
            <a:ahLst/>
            <a:cxnLst/>
            <a:rect l="l" t="t" r="r" b="b"/>
            <a:pathLst>
              <a:path w="3890645" h="677545">
                <a:moveTo>
                  <a:pt x="0" y="0"/>
                </a:moveTo>
                <a:lnTo>
                  <a:pt x="3890150" y="0"/>
                </a:lnTo>
                <a:lnTo>
                  <a:pt x="389015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75858" y="5667021"/>
            <a:ext cx="3890645" cy="677545"/>
          </a:xfrm>
          <a:custGeom>
            <a:avLst/>
            <a:gdLst/>
            <a:ahLst/>
            <a:cxnLst/>
            <a:rect l="l" t="t" r="r" b="b"/>
            <a:pathLst>
              <a:path w="3890645" h="677545">
                <a:moveTo>
                  <a:pt x="0" y="0"/>
                </a:moveTo>
                <a:lnTo>
                  <a:pt x="3890150" y="0"/>
                </a:lnTo>
                <a:lnTo>
                  <a:pt x="3890150" y="677334"/>
                </a:lnTo>
                <a:lnTo>
                  <a:pt x="0" y="6773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75858" y="5667021"/>
            <a:ext cx="3890645" cy="677545"/>
          </a:xfrm>
          <a:custGeom>
            <a:avLst/>
            <a:gdLst/>
            <a:ahLst/>
            <a:cxnLst/>
            <a:rect l="l" t="t" r="r" b="b"/>
            <a:pathLst>
              <a:path w="3890645" h="677545">
                <a:moveTo>
                  <a:pt x="0" y="0"/>
                </a:moveTo>
                <a:lnTo>
                  <a:pt x="3890150" y="0"/>
                </a:lnTo>
                <a:lnTo>
                  <a:pt x="389015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675858" y="5787813"/>
            <a:ext cx="3890645" cy="5568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algn="ctr" marL="50165">
              <a:lnSpc>
                <a:spcPct val="100000"/>
              </a:lnSpc>
              <a:spcBef>
                <a:spcPts val="425"/>
              </a:spcBef>
            </a:pPr>
            <a:r>
              <a:rPr dirty="0" sz="2200" spc="-5">
                <a:latin typeface="Comic Sans MS"/>
                <a:cs typeface="Comic Sans MS"/>
              </a:rPr>
              <a:t>transport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75858" y="6344356"/>
            <a:ext cx="3890645" cy="677545"/>
          </a:xfrm>
          <a:custGeom>
            <a:avLst/>
            <a:gdLst/>
            <a:ahLst/>
            <a:cxnLst/>
            <a:rect l="l" t="t" r="r" b="b"/>
            <a:pathLst>
              <a:path w="3890645" h="677545">
                <a:moveTo>
                  <a:pt x="0" y="0"/>
                </a:moveTo>
                <a:lnTo>
                  <a:pt x="3890150" y="0"/>
                </a:lnTo>
                <a:lnTo>
                  <a:pt x="389015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675858" y="6344355"/>
            <a:ext cx="3890645" cy="6775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70815" rIns="0" bIns="0" rtlCol="0" vert="horz">
            <a:spAutoFit/>
          </a:bodyPr>
          <a:lstStyle/>
          <a:p>
            <a:pPr algn="ctr" marL="54610">
              <a:lnSpc>
                <a:spcPct val="100000"/>
              </a:lnSpc>
              <a:spcBef>
                <a:spcPts val="1345"/>
              </a:spcBef>
            </a:pPr>
            <a:r>
              <a:rPr dirty="0" sz="2200" spc="-5">
                <a:latin typeface="Comic Sans MS"/>
                <a:cs typeface="Comic Sans MS"/>
              </a:rPr>
              <a:t>network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75858" y="7021689"/>
            <a:ext cx="3890645" cy="677545"/>
          </a:xfrm>
          <a:custGeom>
            <a:avLst/>
            <a:gdLst/>
            <a:ahLst/>
            <a:cxnLst/>
            <a:rect l="l" t="t" r="r" b="b"/>
            <a:pathLst>
              <a:path w="3890645" h="677545">
                <a:moveTo>
                  <a:pt x="0" y="0"/>
                </a:moveTo>
                <a:lnTo>
                  <a:pt x="3890150" y="0"/>
                </a:lnTo>
                <a:lnTo>
                  <a:pt x="389015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675858" y="7021689"/>
            <a:ext cx="3890645" cy="6775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79070" rIns="0" bIns="0" rtlCol="0" vert="horz">
            <a:spAutoFit/>
          </a:bodyPr>
          <a:lstStyle/>
          <a:p>
            <a:pPr algn="ctr" marL="62230">
              <a:lnSpc>
                <a:spcPct val="100000"/>
              </a:lnSpc>
              <a:spcBef>
                <a:spcPts val="1410"/>
              </a:spcBef>
            </a:pPr>
            <a:r>
              <a:rPr dirty="0" sz="2200" spc="-5">
                <a:latin typeface="Comic Sans MS"/>
                <a:cs typeface="Comic Sans MS"/>
              </a:rPr>
              <a:t>link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675858" y="7699022"/>
            <a:ext cx="3890645" cy="677545"/>
          </a:xfrm>
          <a:custGeom>
            <a:avLst/>
            <a:gdLst/>
            <a:ahLst/>
            <a:cxnLst/>
            <a:rect l="l" t="t" r="r" b="b"/>
            <a:pathLst>
              <a:path w="3890645" h="677545">
                <a:moveTo>
                  <a:pt x="0" y="0"/>
                </a:moveTo>
                <a:lnTo>
                  <a:pt x="3890150" y="0"/>
                </a:lnTo>
                <a:lnTo>
                  <a:pt x="389015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444895" y="7848600"/>
            <a:ext cx="15875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Comic Sans MS"/>
                <a:cs typeface="Comic Sans MS"/>
              </a:rPr>
              <a:t>y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34100" y="7832787"/>
            <a:ext cx="311150" cy="38989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25"/>
              </a:spcBef>
            </a:pPr>
            <a:r>
              <a:rPr dirty="0" sz="2200">
                <a:latin typeface="Comic Sans MS"/>
                <a:cs typeface="Comic Sans MS"/>
              </a:rPr>
              <a:t>ph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90334" y="7832787"/>
            <a:ext cx="577850" cy="38989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25"/>
              </a:spcBef>
            </a:pPr>
            <a:r>
              <a:rPr dirty="0" sz="2200">
                <a:latin typeface="Comic Sans MS"/>
                <a:cs typeface="Comic Sans MS"/>
              </a:rPr>
              <a:t>sical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559040" y="5488658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4" h="278129">
                <a:moveTo>
                  <a:pt x="0" y="0"/>
                </a:moveTo>
                <a:lnTo>
                  <a:pt x="851181" y="0"/>
                </a:lnTo>
                <a:lnTo>
                  <a:pt x="851181" y="277707"/>
                </a:lnTo>
                <a:lnTo>
                  <a:pt x="0" y="277707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559040" y="5488658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4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559040" y="5055538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450714" y="0"/>
                </a:moveTo>
                <a:lnTo>
                  <a:pt x="400468" y="0"/>
                </a:lnTo>
                <a:lnTo>
                  <a:pt x="350503" y="2993"/>
                </a:lnTo>
                <a:lnTo>
                  <a:pt x="301385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4" y="118898"/>
                </a:lnTo>
                <a:lnTo>
                  <a:pt x="19944" y="150060"/>
                </a:lnTo>
                <a:lnTo>
                  <a:pt x="0" y="215526"/>
                </a:lnTo>
                <a:lnTo>
                  <a:pt x="4986" y="248574"/>
                </a:lnTo>
                <a:lnTo>
                  <a:pt x="44874" y="312154"/>
                </a:lnTo>
                <a:lnTo>
                  <a:pt x="79777" y="341429"/>
                </a:lnTo>
                <a:lnTo>
                  <a:pt x="124652" y="368190"/>
                </a:lnTo>
                <a:lnTo>
                  <a:pt x="164746" y="386151"/>
                </a:lnTo>
                <a:lnTo>
                  <a:pt x="207942" y="401118"/>
                </a:lnTo>
                <a:lnTo>
                  <a:pt x="253676" y="413091"/>
                </a:lnTo>
                <a:lnTo>
                  <a:pt x="301385" y="422072"/>
                </a:lnTo>
                <a:lnTo>
                  <a:pt x="350503" y="428058"/>
                </a:lnTo>
                <a:lnTo>
                  <a:pt x="400468" y="431052"/>
                </a:lnTo>
                <a:lnTo>
                  <a:pt x="450714" y="431052"/>
                </a:lnTo>
                <a:lnTo>
                  <a:pt x="500679" y="428058"/>
                </a:lnTo>
                <a:lnTo>
                  <a:pt x="549797" y="422072"/>
                </a:lnTo>
                <a:lnTo>
                  <a:pt x="597505" y="413091"/>
                </a:lnTo>
                <a:lnTo>
                  <a:pt x="643240" y="401118"/>
                </a:lnTo>
                <a:lnTo>
                  <a:pt x="686436" y="386151"/>
                </a:lnTo>
                <a:lnTo>
                  <a:pt x="726529" y="368190"/>
                </a:lnTo>
                <a:lnTo>
                  <a:pt x="771404" y="341429"/>
                </a:lnTo>
                <a:lnTo>
                  <a:pt x="806307" y="312154"/>
                </a:lnTo>
                <a:lnTo>
                  <a:pt x="831238" y="280992"/>
                </a:lnTo>
                <a:lnTo>
                  <a:pt x="851182" y="215526"/>
                </a:lnTo>
                <a:lnTo>
                  <a:pt x="846196" y="182479"/>
                </a:lnTo>
                <a:lnTo>
                  <a:pt x="806307" y="118898"/>
                </a:lnTo>
                <a:lnTo>
                  <a:pt x="771404" y="89622"/>
                </a:lnTo>
                <a:lnTo>
                  <a:pt x="726529" y="62861"/>
                </a:lnTo>
                <a:lnTo>
                  <a:pt x="686436" y="44900"/>
                </a:lnTo>
                <a:lnTo>
                  <a:pt x="643240" y="29933"/>
                </a:lnTo>
                <a:lnTo>
                  <a:pt x="597505" y="17960"/>
                </a:lnTo>
                <a:lnTo>
                  <a:pt x="549797" y="8980"/>
                </a:lnTo>
                <a:lnTo>
                  <a:pt x="500679" y="2993"/>
                </a:lnTo>
                <a:lnTo>
                  <a:pt x="450714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559040" y="5055539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861300" y="5092700"/>
            <a:ext cx="32893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Comic Sans MS"/>
                <a:cs typeface="Comic Sans MS"/>
              </a:rPr>
              <a:t>P2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765778" y="5089405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450713" y="0"/>
                </a:moveTo>
                <a:lnTo>
                  <a:pt x="400467" y="0"/>
                </a:lnTo>
                <a:lnTo>
                  <a:pt x="350503" y="2993"/>
                </a:lnTo>
                <a:lnTo>
                  <a:pt x="301384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4" y="118897"/>
                </a:lnTo>
                <a:lnTo>
                  <a:pt x="19944" y="150059"/>
                </a:lnTo>
                <a:lnTo>
                  <a:pt x="0" y="215525"/>
                </a:lnTo>
                <a:lnTo>
                  <a:pt x="4986" y="248572"/>
                </a:lnTo>
                <a:lnTo>
                  <a:pt x="44874" y="312153"/>
                </a:lnTo>
                <a:lnTo>
                  <a:pt x="79777" y="341428"/>
                </a:lnTo>
                <a:lnTo>
                  <a:pt x="124652" y="368189"/>
                </a:lnTo>
                <a:lnTo>
                  <a:pt x="164746" y="386150"/>
                </a:lnTo>
                <a:lnTo>
                  <a:pt x="207942" y="401117"/>
                </a:lnTo>
                <a:lnTo>
                  <a:pt x="253676" y="413090"/>
                </a:lnTo>
                <a:lnTo>
                  <a:pt x="301384" y="422070"/>
                </a:lnTo>
                <a:lnTo>
                  <a:pt x="350503" y="428057"/>
                </a:lnTo>
                <a:lnTo>
                  <a:pt x="400467" y="431051"/>
                </a:lnTo>
                <a:lnTo>
                  <a:pt x="450713" y="431051"/>
                </a:lnTo>
                <a:lnTo>
                  <a:pt x="500678" y="428057"/>
                </a:lnTo>
                <a:lnTo>
                  <a:pt x="549796" y="422070"/>
                </a:lnTo>
                <a:lnTo>
                  <a:pt x="597504" y="413090"/>
                </a:lnTo>
                <a:lnTo>
                  <a:pt x="643238" y="401117"/>
                </a:lnTo>
                <a:lnTo>
                  <a:pt x="686434" y="386150"/>
                </a:lnTo>
                <a:lnTo>
                  <a:pt x="726528" y="368189"/>
                </a:lnTo>
                <a:lnTo>
                  <a:pt x="771403" y="341428"/>
                </a:lnTo>
                <a:lnTo>
                  <a:pt x="806306" y="312153"/>
                </a:lnTo>
                <a:lnTo>
                  <a:pt x="831236" y="280991"/>
                </a:lnTo>
                <a:lnTo>
                  <a:pt x="851181" y="215525"/>
                </a:lnTo>
                <a:lnTo>
                  <a:pt x="846195" y="182478"/>
                </a:lnTo>
                <a:lnTo>
                  <a:pt x="806306" y="118897"/>
                </a:lnTo>
                <a:lnTo>
                  <a:pt x="771403" y="89622"/>
                </a:lnTo>
                <a:lnTo>
                  <a:pt x="726528" y="62861"/>
                </a:lnTo>
                <a:lnTo>
                  <a:pt x="686434" y="44900"/>
                </a:lnTo>
                <a:lnTo>
                  <a:pt x="643238" y="29933"/>
                </a:lnTo>
                <a:lnTo>
                  <a:pt x="597504" y="17960"/>
                </a:lnTo>
                <a:lnTo>
                  <a:pt x="549796" y="8980"/>
                </a:lnTo>
                <a:lnTo>
                  <a:pt x="500678" y="2993"/>
                </a:lnTo>
                <a:lnTo>
                  <a:pt x="450713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765778" y="5089405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971550" y="4983338"/>
          <a:ext cx="2866390" cy="3399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8160"/>
                <a:gridCol w="851535"/>
                <a:gridCol w="208280"/>
              </a:tblGrid>
              <a:tr h="532836">
                <a:tc gridSpan="3"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310"/>
                        </a:spcBef>
                        <a:tabLst>
                          <a:tab pos="2082164" algn="l"/>
                        </a:tabLst>
                      </a:pPr>
                      <a:r>
                        <a:rPr dirty="0" sz="2200" spc="-5">
                          <a:latin typeface="Comic Sans MS"/>
                          <a:cs typeface="Comic Sans MS"/>
                        </a:rPr>
                        <a:t>application	</a:t>
                      </a:r>
                      <a:r>
                        <a:rPr dirty="0" baseline="5050" sz="3300">
                          <a:latin typeface="Comic Sans MS"/>
                          <a:cs typeface="Comic Sans MS"/>
                        </a:rPr>
                        <a:t>P3</a:t>
                      </a:r>
                      <a:endParaRPr baseline="5050" sz="3300">
                        <a:latin typeface="Comic Sans MS"/>
                        <a:cs typeface="Comic Sans MS"/>
                      </a:endParaRPr>
                    </a:p>
                  </a:txBody>
                  <a:tcPr marL="0" marR="0" marB="0" marT="166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44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32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44123">
                <a:tc gridSpan="3"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200" spc="-5">
                          <a:latin typeface="Comic Sans MS"/>
                          <a:cs typeface="Comic Sans MS"/>
                        </a:rPr>
                        <a:t>transport</a:t>
                      </a:r>
                      <a:endParaRPr sz="2200">
                        <a:latin typeface="Comic Sans MS"/>
                        <a:cs typeface="Comic Sans MS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77333">
                <a:tc gridSpan="3"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dirty="0" sz="2200" spc="-5">
                          <a:latin typeface="Comic Sans MS"/>
                          <a:cs typeface="Comic Sans MS"/>
                        </a:rPr>
                        <a:t>network</a:t>
                      </a:r>
                      <a:endParaRPr sz="2200">
                        <a:latin typeface="Comic Sans MS"/>
                        <a:cs typeface="Comic Sans MS"/>
                      </a:endParaRPr>
                    </a:p>
                  </a:txBody>
                  <a:tcPr marL="0" marR="0" marB="0" marT="170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77332">
                <a:tc gridSpan="3"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dirty="0" sz="2200" spc="-5">
                          <a:latin typeface="Comic Sans MS"/>
                          <a:cs typeface="Comic Sans MS"/>
                        </a:rPr>
                        <a:t>link</a:t>
                      </a:r>
                      <a:endParaRPr sz="2200">
                        <a:latin typeface="Comic Sans MS"/>
                        <a:cs typeface="Comic Sans MS"/>
                      </a:endParaRPr>
                    </a:p>
                  </a:txBody>
                  <a:tcPr marL="0" marR="0" marB="0" marT="1790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77333">
                <a:tc gridSpan="3"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2200">
                          <a:latin typeface="Comic Sans MS"/>
                          <a:cs typeface="Comic Sans MS"/>
                        </a:rPr>
                        <a:t>physical</a:t>
                      </a:r>
                      <a:endParaRPr sz="2200">
                        <a:latin typeface="Comic Sans MS"/>
                        <a:cs typeface="Comic Sans MS"/>
                      </a:endParaRPr>
                    </a:p>
                  </a:txBody>
                  <a:tcPr marL="0" marR="0" marB="0" marT="161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1" name="object 41"/>
          <p:cNvSpPr/>
          <p:nvPr/>
        </p:nvSpPr>
        <p:spPr>
          <a:xfrm>
            <a:off x="9550400" y="5397500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4" h="278129">
                <a:moveTo>
                  <a:pt x="0" y="0"/>
                </a:moveTo>
                <a:lnTo>
                  <a:pt x="851181" y="0"/>
                </a:lnTo>
                <a:lnTo>
                  <a:pt x="851181" y="277707"/>
                </a:lnTo>
                <a:lnTo>
                  <a:pt x="0" y="277707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550400" y="5397500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4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550400" y="4966074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450714" y="0"/>
                </a:moveTo>
                <a:lnTo>
                  <a:pt x="400467" y="0"/>
                </a:lnTo>
                <a:lnTo>
                  <a:pt x="350503" y="2993"/>
                </a:lnTo>
                <a:lnTo>
                  <a:pt x="301384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4" y="118897"/>
                </a:lnTo>
                <a:lnTo>
                  <a:pt x="19944" y="150059"/>
                </a:lnTo>
                <a:lnTo>
                  <a:pt x="0" y="215525"/>
                </a:lnTo>
                <a:lnTo>
                  <a:pt x="4986" y="248572"/>
                </a:lnTo>
                <a:lnTo>
                  <a:pt x="44874" y="312153"/>
                </a:lnTo>
                <a:lnTo>
                  <a:pt x="79777" y="341428"/>
                </a:lnTo>
                <a:lnTo>
                  <a:pt x="124652" y="368189"/>
                </a:lnTo>
                <a:lnTo>
                  <a:pt x="164746" y="386150"/>
                </a:lnTo>
                <a:lnTo>
                  <a:pt x="207942" y="401117"/>
                </a:lnTo>
                <a:lnTo>
                  <a:pt x="253676" y="413090"/>
                </a:lnTo>
                <a:lnTo>
                  <a:pt x="301384" y="422070"/>
                </a:lnTo>
                <a:lnTo>
                  <a:pt x="350503" y="428057"/>
                </a:lnTo>
                <a:lnTo>
                  <a:pt x="400467" y="431051"/>
                </a:lnTo>
                <a:lnTo>
                  <a:pt x="450714" y="431051"/>
                </a:lnTo>
                <a:lnTo>
                  <a:pt x="500678" y="428057"/>
                </a:lnTo>
                <a:lnTo>
                  <a:pt x="549796" y="422070"/>
                </a:lnTo>
                <a:lnTo>
                  <a:pt x="597505" y="413090"/>
                </a:lnTo>
                <a:lnTo>
                  <a:pt x="643239" y="401117"/>
                </a:lnTo>
                <a:lnTo>
                  <a:pt x="686435" y="386150"/>
                </a:lnTo>
                <a:lnTo>
                  <a:pt x="726529" y="368189"/>
                </a:lnTo>
                <a:lnTo>
                  <a:pt x="771404" y="341428"/>
                </a:lnTo>
                <a:lnTo>
                  <a:pt x="806307" y="312153"/>
                </a:lnTo>
                <a:lnTo>
                  <a:pt x="831238" y="280991"/>
                </a:lnTo>
                <a:lnTo>
                  <a:pt x="851182" y="215525"/>
                </a:lnTo>
                <a:lnTo>
                  <a:pt x="846196" y="182478"/>
                </a:lnTo>
                <a:lnTo>
                  <a:pt x="806307" y="118897"/>
                </a:lnTo>
                <a:lnTo>
                  <a:pt x="771404" y="89622"/>
                </a:lnTo>
                <a:lnTo>
                  <a:pt x="726529" y="62861"/>
                </a:lnTo>
                <a:lnTo>
                  <a:pt x="686435" y="44900"/>
                </a:lnTo>
                <a:lnTo>
                  <a:pt x="643239" y="29933"/>
                </a:lnTo>
                <a:lnTo>
                  <a:pt x="597505" y="17960"/>
                </a:lnTo>
                <a:lnTo>
                  <a:pt x="549796" y="8980"/>
                </a:lnTo>
                <a:lnTo>
                  <a:pt x="500678" y="2993"/>
                </a:lnTo>
                <a:lnTo>
                  <a:pt x="450714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550400" y="4966074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9855200" y="5003800"/>
            <a:ext cx="32893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Comic Sans MS"/>
                <a:cs typeface="Comic Sans MS"/>
              </a:rPr>
              <a:t>P4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809066" y="5531556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5" h="278129">
                <a:moveTo>
                  <a:pt x="0" y="0"/>
                </a:moveTo>
                <a:lnTo>
                  <a:pt x="851181" y="0"/>
                </a:lnTo>
                <a:lnTo>
                  <a:pt x="851181" y="277705"/>
                </a:lnTo>
                <a:lnTo>
                  <a:pt x="0" y="277705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809066" y="5531556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5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809067" y="5098436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450713" y="0"/>
                </a:moveTo>
                <a:lnTo>
                  <a:pt x="400467" y="0"/>
                </a:lnTo>
                <a:lnTo>
                  <a:pt x="350503" y="2993"/>
                </a:lnTo>
                <a:lnTo>
                  <a:pt x="301384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4" y="118897"/>
                </a:lnTo>
                <a:lnTo>
                  <a:pt x="19944" y="150059"/>
                </a:lnTo>
                <a:lnTo>
                  <a:pt x="0" y="215525"/>
                </a:lnTo>
                <a:lnTo>
                  <a:pt x="4986" y="248573"/>
                </a:lnTo>
                <a:lnTo>
                  <a:pt x="44874" y="312153"/>
                </a:lnTo>
                <a:lnTo>
                  <a:pt x="79777" y="341429"/>
                </a:lnTo>
                <a:lnTo>
                  <a:pt x="124652" y="368190"/>
                </a:lnTo>
                <a:lnTo>
                  <a:pt x="164746" y="386151"/>
                </a:lnTo>
                <a:lnTo>
                  <a:pt x="207942" y="401118"/>
                </a:lnTo>
                <a:lnTo>
                  <a:pt x="253676" y="413091"/>
                </a:lnTo>
                <a:lnTo>
                  <a:pt x="301384" y="422072"/>
                </a:lnTo>
                <a:lnTo>
                  <a:pt x="350503" y="428058"/>
                </a:lnTo>
                <a:lnTo>
                  <a:pt x="400467" y="431052"/>
                </a:lnTo>
                <a:lnTo>
                  <a:pt x="450713" y="431052"/>
                </a:lnTo>
                <a:lnTo>
                  <a:pt x="500678" y="428058"/>
                </a:lnTo>
                <a:lnTo>
                  <a:pt x="549796" y="422072"/>
                </a:lnTo>
                <a:lnTo>
                  <a:pt x="597504" y="413091"/>
                </a:lnTo>
                <a:lnTo>
                  <a:pt x="643238" y="401118"/>
                </a:lnTo>
                <a:lnTo>
                  <a:pt x="686434" y="386151"/>
                </a:lnTo>
                <a:lnTo>
                  <a:pt x="726528" y="368190"/>
                </a:lnTo>
                <a:lnTo>
                  <a:pt x="771403" y="341429"/>
                </a:lnTo>
                <a:lnTo>
                  <a:pt x="806306" y="312153"/>
                </a:lnTo>
                <a:lnTo>
                  <a:pt x="831236" y="280992"/>
                </a:lnTo>
                <a:lnTo>
                  <a:pt x="851181" y="215525"/>
                </a:lnTo>
                <a:lnTo>
                  <a:pt x="846195" y="182478"/>
                </a:lnTo>
                <a:lnTo>
                  <a:pt x="806306" y="118897"/>
                </a:lnTo>
                <a:lnTo>
                  <a:pt x="771403" y="89622"/>
                </a:lnTo>
                <a:lnTo>
                  <a:pt x="726528" y="62861"/>
                </a:lnTo>
                <a:lnTo>
                  <a:pt x="686434" y="44900"/>
                </a:lnTo>
                <a:lnTo>
                  <a:pt x="643238" y="29933"/>
                </a:lnTo>
                <a:lnTo>
                  <a:pt x="597504" y="17960"/>
                </a:lnTo>
                <a:lnTo>
                  <a:pt x="549796" y="8980"/>
                </a:lnTo>
                <a:lnTo>
                  <a:pt x="500678" y="2993"/>
                </a:lnTo>
                <a:lnTo>
                  <a:pt x="450713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809066" y="5098436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5130800" y="5143500"/>
            <a:ext cx="222504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824865" algn="l"/>
              </a:tabLst>
            </a:pPr>
            <a:r>
              <a:rPr dirty="0" baseline="2525" sz="3300">
                <a:latin typeface="Comic Sans MS"/>
                <a:cs typeface="Comic Sans MS"/>
              </a:rPr>
              <a:t>P1	</a:t>
            </a:r>
            <a:r>
              <a:rPr dirty="0" sz="2200" spc="-5">
                <a:latin typeface="Comic Sans MS"/>
                <a:cs typeface="Comic Sans MS"/>
              </a:rPr>
              <a:t>application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41500" y="8559800"/>
            <a:ext cx="10255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021EAA"/>
                </a:solidFill>
                <a:latin typeface="Comic Sans MS"/>
                <a:cs typeface="Comic Sans MS"/>
              </a:rPr>
              <a:t>host</a:t>
            </a:r>
            <a:r>
              <a:rPr dirty="0" sz="2800" spc="-85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dirty="0" sz="2800">
                <a:solidFill>
                  <a:srgbClr val="021EAA"/>
                </a:solidFill>
                <a:latin typeface="Comic Sans MS"/>
                <a:cs typeface="Comic Sans MS"/>
              </a:rPr>
              <a:t>1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121400" y="8547100"/>
            <a:ext cx="10820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021EAA"/>
                </a:solidFill>
                <a:latin typeface="Comic Sans MS"/>
                <a:cs typeface="Comic Sans MS"/>
              </a:rPr>
              <a:t>host</a:t>
            </a:r>
            <a:r>
              <a:rPr dirty="0" sz="2800" spc="-85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dirty="0" sz="2800">
                <a:solidFill>
                  <a:srgbClr val="021EAA"/>
                </a:solidFill>
                <a:latin typeface="Comic Sans MS"/>
                <a:cs typeface="Comic Sans MS"/>
              </a:rPr>
              <a:t>2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439400" y="8369300"/>
            <a:ext cx="10820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021EAA"/>
                </a:solidFill>
                <a:latin typeface="Comic Sans MS"/>
                <a:cs typeface="Comic Sans MS"/>
              </a:rPr>
              <a:t>host</a:t>
            </a:r>
            <a:r>
              <a:rPr dirty="0" sz="2800" spc="-85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dirty="0" sz="2800">
                <a:solidFill>
                  <a:srgbClr val="021EAA"/>
                </a:solidFill>
                <a:latin typeface="Comic Sans MS"/>
                <a:cs typeface="Comic Sans MS"/>
              </a:rPr>
              <a:t>3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859915" y="5801971"/>
            <a:ext cx="608965" cy="2218055"/>
          </a:xfrm>
          <a:custGeom>
            <a:avLst/>
            <a:gdLst/>
            <a:ahLst/>
            <a:cxnLst/>
            <a:rect l="l" t="t" r="r" b="b"/>
            <a:pathLst>
              <a:path w="608964" h="2218054">
                <a:moveTo>
                  <a:pt x="608617" y="2217655"/>
                </a:moveTo>
                <a:lnTo>
                  <a:pt x="604102" y="248873"/>
                </a:lnTo>
                <a:lnTo>
                  <a:pt x="23522" y="9690"/>
                </a:lnTo>
                <a:lnTo>
                  <a:pt x="0" y="0"/>
                </a:lnTo>
              </a:path>
            </a:pathLst>
          </a:custGeom>
          <a:ln w="508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742020" y="5740956"/>
            <a:ext cx="170815" cy="141605"/>
          </a:xfrm>
          <a:custGeom>
            <a:avLst/>
            <a:gdLst/>
            <a:ahLst/>
            <a:cxnLst/>
            <a:rect l="l" t="t" r="r" b="b"/>
            <a:pathLst>
              <a:path w="170814" h="141604">
                <a:moveTo>
                  <a:pt x="170502" y="0"/>
                </a:moveTo>
                <a:lnTo>
                  <a:pt x="0" y="12446"/>
                </a:lnTo>
                <a:lnTo>
                  <a:pt x="112257" y="141380"/>
                </a:lnTo>
                <a:lnTo>
                  <a:pt x="17050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282808" y="8028658"/>
            <a:ext cx="3220085" cy="20320"/>
          </a:xfrm>
          <a:custGeom>
            <a:avLst/>
            <a:gdLst/>
            <a:ahLst/>
            <a:cxnLst/>
            <a:rect l="l" t="t" r="r" b="b"/>
            <a:pathLst>
              <a:path w="3220084" h="20320">
                <a:moveTo>
                  <a:pt x="0" y="20320"/>
                </a:moveTo>
                <a:lnTo>
                  <a:pt x="3219590" y="0"/>
                </a:lnTo>
              </a:path>
            </a:pathLst>
          </a:custGeom>
          <a:ln w="508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7700" y="4114800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5" h="278129">
                <a:moveTo>
                  <a:pt x="0" y="0"/>
                </a:moveTo>
                <a:lnTo>
                  <a:pt x="851181" y="0"/>
                </a:lnTo>
                <a:lnTo>
                  <a:pt x="851181" y="277707"/>
                </a:lnTo>
                <a:lnTo>
                  <a:pt x="0" y="277707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7700" y="4114800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5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83000" y="4013574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450714" y="0"/>
                </a:moveTo>
                <a:lnTo>
                  <a:pt x="400467" y="0"/>
                </a:lnTo>
                <a:lnTo>
                  <a:pt x="350503" y="2993"/>
                </a:lnTo>
                <a:lnTo>
                  <a:pt x="301384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4" y="118897"/>
                </a:lnTo>
                <a:lnTo>
                  <a:pt x="19944" y="150059"/>
                </a:lnTo>
                <a:lnTo>
                  <a:pt x="0" y="215525"/>
                </a:lnTo>
                <a:lnTo>
                  <a:pt x="4986" y="248572"/>
                </a:lnTo>
                <a:lnTo>
                  <a:pt x="44874" y="312153"/>
                </a:lnTo>
                <a:lnTo>
                  <a:pt x="79777" y="341428"/>
                </a:lnTo>
                <a:lnTo>
                  <a:pt x="124652" y="368189"/>
                </a:lnTo>
                <a:lnTo>
                  <a:pt x="164746" y="386150"/>
                </a:lnTo>
                <a:lnTo>
                  <a:pt x="207942" y="401117"/>
                </a:lnTo>
                <a:lnTo>
                  <a:pt x="253676" y="413090"/>
                </a:lnTo>
                <a:lnTo>
                  <a:pt x="301384" y="422070"/>
                </a:lnTo>
                <a:lnTo>
                  <a:pt x="350503" y="428057"/>
                </a:lnTo>
                <a:lnTo>
                  <a:pt x="400467" y="431051"/>
                </a:lnTo>
                <a:lnTo>
                  <a:pt x="450714" y="431051"/>
                </a:lnTo>
                <a:lnTo>
                  <a:pt x="500678" y="428057"/>
                </a:lnTo>
                <a:lnTo>
                  <a:pt x="549796" y="422070"/>
                </a:lnTo>
                <a:lnTo>
                  <a:pt x="597505" y="413090"/>
                </a:lnTo>
                <a:lnTo>
                  <a:pt x="643239" y="401117"/>
                </a:lnTo>
                <a:lnTo>
                  <a:pt x="686435" y="386150"/>
                </a:lnTo>
                <a:lnTo>
                  <a:pt x="726529" y="368189"/>
                </a:lnTo>
                <a:lnTo>
                  <a:pt x="771404" y="341428"/>
                </a:lnTo>
                <a:lnTo>
                  <a:pt x="806307" y="312153"/>
                </a:lnTo>
                <a:lnTo>
                  <a:pt x="831238" y="280991"/>
                </a:lnTo>
                <a:lnTo>
                  <a:pt x="851182" y="215525"/>
                </a:lnTo>
                <a:lnTo>
                  <a:pt x="846196" y="182478"/>
                </a:lnTo>
                <a:lnTo>
                  <a:pt x="806307" y="118897"/>
                </a:lnTo>
                <a:lnTo>
                  <a:pt x="771404" y="89622"/>
                </a:lnTo>
                <a:lnTo>
                  <a:pt x="726529" y="62861"/>
                </a:lnTo>
                <a:lnTo>
                  <a:pt x="686435" y="44900"/>
                </a:lnTo>
                <a:lnTo>
                  <a:pt x="643239" y="29933"/>
                </a:lnTo>
                <a:lnTo>
                  <a:pt x="597505" y="17960"/>
                </a:lnTo>
                <a:lnTo>
                  <a:pt x="549796" y="8980"/>
                </a:lnTo>
                <a:lnTo>
                  <a:pt x="500678" y="2993"/>
                </a:lnTo>
                <a:lnTo>
                  <a:pt x="450714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683000" y="4013574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4826000" y="4076700"/>
            <a:ext cx="125031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Comic Sans MS"/>
                <a:cs typeface="Comic Sans MS"/>
              </a:rPr>
              <a:t>=</a:t>
            </a:r>
            <a:r>
              <a:rPr dirty="0" sz="2200" spc="-85">
                <a:latin typeface="Comic Sans MS"/>
                <a:cs typeface="Comic Sans MS"/>
              </a:rPr>
              <a:t> </a:t>
            </a:r>
            <a:r>
              <a:rPr dirty="0" sz="2200" spc="-5">
                <a:latin typeface="Comic Sans MS"/>
                <a:cs typeface="Comic Sans MS"/>
              </a:rPr>
              <a:t>process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790700" y="4076700"/>
            <a:ext cx="111379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Comic Sans MS"/>
                <a:cs typeface="Comic Sans MS"/>
              </a:rPr>
              <a:t>=</a:t>
            </a:r>
            <a:r>
              <a:rPr dirty="0" sz="2200" spc="-70">
                <a:latin typeface="Comic Sans MS"/>
                <a:cs typeface="Comic Sans MS"/>
              </a:rPr>
              <a:t> </a:t>
            </a:r>
            <a:r>
              <a:rPr dirty="0" sz="2200" spc="-5">
                <a:latin typeface="Comic Sans MS"/>
                <a:cs typeface="Comic Sans MS"/>
              </a:rPr>
              <a:t>socket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9831495" y="5638775"/>
            <a:ext cx="0" cy="2335530"/>
          </a:xfrm>
          <a:custGeom>
            <a:avLst/>
            <a:gdLst/>
            <a:ahLst/>
            <a:cxnLst/>
            <a:rect l="l" t="t" r="r" b="b"/>
            <a:pathLst>
              <a:path w="0" h="2335529">
                <a:moveTo>
                  <a:pt x="0" y="0"/>
                </a:moveTo>
                <a:lnTo>
                  <a:pt x="0" y="2335131"/>
                </a:lnTo>
              </a:path>
            </a:pathLst>
          </a:custGeom>
          <a:ln w="53061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644640" y="5772619"/>
            <a:ext cx="608965" cy="2218055"/>
          </a:xfrm>
          <a:custGeom>
            <a:avLst/>
            <a:gdLst/>
            <a:ahLst/>
            <a:cxnLst/>
            <a:rect l="l" t="t" r="r" b="b"/>
            <a:pathLst>
              <a:path w="608965" h="2218054">
                <a:moveTo>
                  <a:pt x="0" y="2217655"/>
                </a:moveTo>
                <a:lnTo>
                  <a:pt x="4515" y="248873"/>
                </a:lnTo>
                <a:lnTo>
                  <a:pt x="585095" y="9690"/>
                </a:lnTo>
                <a:lnTo>
                  <a:pt x="608617" y="0"/>
                </a:lnTo>
              </a:path>
            </a:pathLst>
          </a:custGeom>
          <a:ln w="508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200651" y="5711605"/>
            <a:ext cx="170815" cy="141605"/>
          </a:xfrm>
          <a:custGeom>
            <a:avLst/>
            <a:gdLst/>
            <a:ahLst/>
            <a:cxnLst/>
            <a:rect l="l" t="t" r="r" b="b"/>
            <a:pathLst>
              <a:path w="170815" h="141604">
                <a:moveTo>
                  <a:pt x="0" y="0"/>
                </a:moveTo>
                <a:lnTo>
                  <a:pt x="58244" y="141380"/>
                </a:lnTo>
                <a:lnTo>
                  <a:pt x="170502" y="12444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616700" y="7999307"/>
            <a:ext cx="3220085" cy="20320"/>
          </a:xfrm>
          <a:custGeom>
            <a:avLst/>
            <a:gdLst/>
            <a:ahLst/>
            <a:cxnLst/>
            <a:rect l="l" t="t" r="r" b="b"/>
            <a:pathLst>
              <a:path w="3220084" h="20320">
                <a:moveTo>
                  <a:pt x="3219590" y="20319"/>
                </a:moveTo>
                <a:lnTo>
                  <a:pt x="0" y="0"/>
                </a:lnTo>
              </a:path>
            </a:pathLst>
          </a:custGeom>
          <a:ln w="508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4212" y="9252339"/>
            <a:ext cx="14643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"/>
                <a:cs typeface="Arial"/>
              </a:rPr>
              <a:t>Transport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69330" y="9211978"/>
            <a:ext cx="2063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3-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9500" y="812800"/>
            <a:ext cx="924306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Multiplexing/demultiplexing</a:t>
            </a:r>
          </a:p>
        </p:txBody>
      </p:sp>
      <p:sp>
        <p:nvSpPr>
          <p:cNvPr id="5" name="object 5"/>
          <p:cNvSpPr/>
          <p:nvPr/>
        </p:nvSpPr>
        <p:spPr>
          <a:xfrm>
            <a:off x="1086499" y="1627038"/>
            <a:ext cx="9217660" cy="0"/>
          </a:xfrm>
          <a:custGeom>
            <a:avLst/>
            <a:gdLst/>
            <a:ahLst/>
            <a:cxnLst/>
            <a:rect l="l" t="t" r="r" b="b"/>
            <a:pathLst>
              <a:path w="9217660" h="0">
                <a:moveTo>
                  <a:pt x="0" y="0"/>
                </a:moveTo>
                <a:lnTo>
                  <a:pt x="9217123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21012" y="5479627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5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21013" y="5046507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450714" y="0"/>
                </a:moveTo>
                <a:lnTo>
                  <a:pt x="400468" y="0"/>
                </a:lnTo>
                <a:lnTo>
                  <a:pt x="350503" y="2993"/>
                </a:lnTo>
                <a:lnTo>
                  <a:pt x="301385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4" y="118897"/>
                </a:lnTo>
                <a:lnTo>
                  <a:pt x="19944" y="150059"/>
                </a:lnTo>
                <a:lnTo>
                  <a:pt x="0" y="215525"/>
                </a:lnTo>
                <a:lnTo>
                  <a:pt x="4986" y="248573"/>
                </a:lnTo>
                <a:lnTo>
                  <a:pt x="44874" y="312153"/>
                </a:lnTo>
                <a:lnTo>
                  <a:pt x="79777" y="341429"/>
                </a:lnTo>
                <a:lnTo>
                  <a:pt x="124652" y="368190"/>
                </a:lnTo>
                <a:lnTo>
                  <a:pt x="164746" y="386151"/>
                </a:lnTo>
                <a:lnTo>
                  <a:pt x="207942" y="401118"/>
                </a:lnTo>
                <a:lnTo>
                  <a:pt x="253676" y="413091"/>
                </a:lnTo>
                <a:lnTo>
                  <a:pt x="301385" y="422072"/>
                </a:lnTo>
                <a:lnTo>
                  <a:pt x="350503" y="428058"/>
                </a:lnTo>
                <a:lnTo>
                  <a:pt x="400468" y="431052"/>
                </a:lnTo>
                <a:lnTo>
                  <a:pt x="450714" y="431052"/>
                </a:lnTo>
                <a:lnTo>
                  <a:pt x="500679" y="428058"/>
                </a:lnTo>
                <a:lnTo>
                  <a:pt x="549797" y="422072"/>
                </a:lnTo>
                <a:lnTo>
                  <a:pt x="597505" y="413091"/>
                </a:lnTo>
                <a:lnTo>
                  <a:pt x="643240" y="401118"/>
                </a:lnTo>
                <a:lnTo>
                  <a:pt x="686436" y="386151"/>
                </a:lnTo>
                <a:lnTo>
                  <a:pt x="726529" y="368190"/>
                </a:lnTo>
                <a:lnTo>
                  <a:pt x="771404" y="341429"/>
                </a:lnTo>
                <a:lnTo>
                  <a:pt x="806307" y="312153"/>
                </a:lnTo>
                <a:lnTo>
                  <a:pt x="831238" y="280992"/>
                </a:lnTo>
                <a:lnTo>
                  <a:pt x="851182" y="215525"/>
                </a:lnTo>
                <a:lnTo>
                  <a:pt x="846196" y="182478"/>
                </a:lnTo>
                <a:lnTo>
                  <a:pt x="806307" y="118897"/>
                </a:lnTo>
                <a:lnTo>
                  <a:pt x="771404" y="89622"/>
                </a:lnTo>
                <a:lnTo>
                  <a:pt x="726529" y="62861"/>
                </a:lnTo>
                <a:lnTo>
                  <a:pt x="686436" y="44900"/>
                </a:lnTo>
                <a:lnTo>
                  <a:pt x="643240" y="29933"/>
                </a:lnTo>
                <a:lnTo>
                  <a:pt x="597505" y="17960"/>
                </a:lnTo>
                <a:lnTo>
                  <a:pt x="549797" y="8980"/>
                </a:lnTo>
                <a:lnTo>
                  <a:pt x="500679" y="2993"/>
                </a:lnTo>
                <a:lnTo>
                  <a:pt x="450714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21012" y="5046507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041900" y="5064187"/>
            <a:ext cx="271780" cy="38989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25"/>
              </a:spcBef>
            </a:pPr>
            <a:r>
              <a:rPr dirty="0" sz="2200">
                <a:latin typeface="Comic Sans MS"/>
                <a:cs typeface="Comic Sans MS"/>
              </a:rPr>
              <a:t>P1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08159" y="4876800"/>
            <a:ext cx="2847340" cy="677545"/>
          </a:xfrm>
          <a:custGeom>
            <a:avLst/>
            <a:gdLst/>
            <a:ahLst/>
            <a:cxnLst/>
            <a:rect l="l" t="t" r="r" b="b"/>
            <a:pathLst>
              <a:path w="2847340" h="677545">
                <a:moveTo>
                  <a:pt x="0" y="0"/>
                </a:moveTo>
                <a:lnTo>
                  <a:pt x="2847058" y="0"/>
                </a:lnTo>
                <a:lnTo>
                  <a:pt x="2847058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18195" y="5031855"/>
            <a:ext cx="139954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mic Sans MS"/>
                <a:cs typeface="Comic Sans MS"/>
              </a:rPr>
              <a:t>application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408159" y="5554133"/>
            <a:ext cx="2847340" cy="677545"/>
          </a:xfrm>
          <a:custGeom>
            <a:avLst/>
            <a:gdLst/>
            <a:ahLst/>
            <a:cxnLst/>
            <a:rect l="l" t="t" r="r" b="b"/>
            <a:pathLst>
              <a:path w="2847340" h="677545">
                <a:moveTo>
                  <a:pt x="0" y="0"/>
                </a:moveTo>
                <a:lnTo>
                  <a:pt x="2847058" y="0"/>
                </a:lnTo>
                <a:lnTo>
                  <a:pt x="2847058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858025" y="5709189"/>
            <a:ext cx="239141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92835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mic Sans MS"/>
                <a:cs typeface="Comic Sans MS"/>
              </a:rPr>
              <a:t>transport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408159" y="6235700"/>
            <a:ext cx="2847340" cy="677545"/>
          </a:xfrm>
          <a:custGeom>
            <a:avLst/>
            <a:gdLst/>
            <a:ahLst/>
            <a:cxnLst/>
            <a:rect l="l" t="t" r="r" b="b"/>
            <a:pathLst>
              <a:path w="2847340" h="677545">
                <a:moveTo>
                  <a:pt x="0" y="0"/>
                </a:moveTo>
                <a:lnTo>
                  <a:pt x="2847058" y="0"/>
                </a:lnTo>
                <a:lnTo>
                  <a:pt x="2847058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858025" y="6386522"/>
            <a:ext cx="239141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92225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mic Sans MS"/>
                <a:cs typeface="Comic Sans MS"/>
              </a:rPr>
              <a:t>network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408159" y="6908800"/>
            <a:ext cx="2847340" cy="677545"/>
          </a:xfrm>
          <a:custGeom>
            <a:avLst/>
            <a:gdLst/>
            <a:ahLst/>
            <a:cxnLst/>
            <a:rect l="l" t="t" r="r" b="b"/>
            <a:pathLst>
              <a:path w="2847340" h="677545">
                <a:moveTo>
                  <a:pt x="0" y="0"/>
                </a:moveTo>
                <a:lnTo>
                  <a:pt x="2847058" y="0"/>
                </a:lnTo>
                <a:lnTo>
                  <a:pt x="2847058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858025" y="7063857"/>
            <a:ext cx="239141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6195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mic Sans MS"/>
                <a:cs typeface="Comic Sans MS"/>
              </a:rPr>
              <a:t>li</a:t>
            </a:r>
            <a:r>
              <a:rPr dirty="0" sz="2200">
                <a:latin typeface="Comic Sans MS"/>
                <a:cs typeface="Comic Sans MS"/>
              </a:rPr>
              <a:t>nk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408159" y="7581900"/>
            <a:ext cx="2847340" cy="677545"/>
          </a:xfrm>
          <a:custGeom>
            <a:avLst/>
            <a:gdLst/>
            <a:ahLst/>
            <a:cxnLst/>
            <a:rect l="l" t="t" r="r" b="b"/>
            <a:pathLst>
              <a:path w="2847340" h="677545">
                <a:moveTo>
                  <a:pt x="0" y="0"/>
                </a:moveTo>
                <a:lnTo>
                  <a:pt x="2847058" y="0"/>
                </a:lnTo>
                <a:lnTo>
                  <a:pt x="2847058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1158156" y="7741189"/>
            <a:ext cx="105981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Comic Sans MS"/>
                <a:cs typeface="Comic Sans MS"/>
              </a:rPr>
              <a:t>physical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75858" y="4989688"/>
            <a:ext cx="3890645" cy="677545"/>
          </a:xfrm>
          <a:custGeom>
            <a:avLst/>
            <a:gdLst/>
            <a:ahLst/>
            <a:cxnLst/>
            <a:rect l="l" t="t" r="r" b="b"/>
            <a:pathLst>
              <a:path w="3890645" h="677545">
                <a:moveTo>
                  <a:pt x="0" y="0"/>
                </a:moveTo>
                <a:lnTo>
                  <a:pt x="3890150" y="0"/>
                </a:lnTo>
                <a:lnTo>
                  <a:pt x="3890150" y="677332"/>
                </a:lnTo>
                <a:lnTo>
                  <a:pt x="0" y="6773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75858" y="4989688"/>
            <a:ext cx="3890645" cy="677545"/>
          </a:xfrm>
          <a:custGeom>
            <a:avLst/>
            <a:gdLst/>
            <a:ahLst/>
            <a:cxnLst/>
            <a:rect l="l" t="t" r="r" b="b"/>
            <a:pathLst>
              <a:path w="3890645" h="677545">
                <a:moveTo>
                  <a:pt x="0" y="0"/>
                </a:moveTo>
                <a:lnTo>
                  <a:pt x="3890150" y="0"/>
                </a:lnTo>
                <a:lnTo>
                  <a:pt x="389015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75858" y="5667021"/>
            <a:ext cx="3890645" cy="677545"/>
          </a:xfrm>
          <a:custGeom>
            <a:avLst/>
            <a:gdLst/>
            <a:ahLst/>
            <a:cxnLst/>
            <a:rect l="l" t="t" r="r" b="b"/>
            <a:pathLst>
              <a:path w="3890645" h="677545">
                <a:moveTo>
                  <a:pt x="0" y="0"/>
                </a:moveTo>
                <a:lnTo>
                  <a:pt x="3890150" y="0"/>
                </a:lnTo>
                <a:lnTo>
                  <a:pt x="3890150" y="677334"/>
                </a:lnTo>
                <a:lnTo>
                  <a:pt x="0" y="6773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75858" y="5667021"/>
            <a:ext cx="3890645" cy="677545"/>
          </a:xfrm>
          <a:custGeom>
            <a:avLst/>
            <a:gdLst/>
            <a:ahLst/>
            <a:cxnLst/>
            <a:rect l="l" t="t" r="r" b="b"/>
            <a:pathLst>
              <a:path w="3890645" h="677545">
                <a:moveTo>
                  <a:pt x="0" y="0"/>
                </a:moveTo>
                <a:lnTo>
                  <a:pt x="3890150" y="0"/>
                </a:lnTo>
                <a:lnTo>
                  <a:pt x="389015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675858" y="5787813"/>
            <a:ext cx="3890645" cy="5568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algn="ctr" marL="50165">
              <a:lnSpc>
                <a:spcPct val="100000"/>
              </a:lnSpc>
              <a:spcBef>
                <a:spcPts val="425"/>
              </a:spcBef>
            </a:pPr>
            <a:r>
              <a:rPr dirty="0" sz="2200" spc="-5">
                <a:latin typeface="Comic Sans MS"/>
                <a:cs typeface="Comic Sans MS"/>
              </a:rPr>
              <a:t>transport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75858" y="6344356"/>
            <a:ext cx="3890645" cy="677545"/>
          </a:xfrm>
          <a:custGeom>
            <a:avLst/>
            <a:gdLst/>
            <a:ahLst/>
            <a:cxnLst/>
            <a:rect l="l" t="t" r="r" b="b"/>
            <a:pathLst>
              <a:path w="3890645" h="677545">
                <a:moveTo>
                  <a:pt x="0" y="0"/>
                </a:moveTo>
                <a:lnTo>
                  <a:pt x="3890150" y="0"/>
                </a:lnTo>
                <a:lnTo>
                  <a:pt x="389015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675858" y="6344355"/>
            <a:ext cx="3890645" cy="6775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70815" rIns="0" bIns="0" rtlCol="0" vert="horz">
            <a:spAutoFit/>
          </a:bodyPr>
          <a:lstStyle/>
          <a:p>
            <a:pPr algn="ctr" marL="54610">
              <a:lnSpc>
                <a:spcPct val="100000"/>
              </a:lnSpc>
              <a:spcBef>
                <a:spcPts val="1345"/>
              </a:spcBef>
            </a:pPr>
            <a:r>
              <a:rPr dirty="0" sz="2200" spc="-5">
                <a:latin typeface="Comic Sans MS"/>
                <a:cs typeface="Comic Sans MS"/>
              </a:rPr>
              <a:t>network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75858" y="7021689"/>
            <a:ext cx="3890645" cy="677545"/>
          </a:xfrm>
          <a:custGeom>
            <a:avLst/>
            <a:gdLst/>
            <a:ahLst/>
            <a:cxnLst/>
            <a:rect l="l" t="t" r="r" b="b"/>
            <a:pathLst>
              <a:path w="3890645" h="677545">
                <a:moveTo>
                  <a:pt x="0" y="0"/>
                </a:moveTo>
                <a:lnTo>
                  <a:pt x="3890150" y="0"/>
                </a:lnTo>
                <a:lnTo>
                  <a:pt x="389015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675858" y="7021689"/>
            <a:ext cx="3890645" cy="6775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79070" rIns="0" bIns="0" rtlCol="0" vert="horz">
            <a:spAutoFit/>
          </a:bodyPr>
          <a:lstStyle/>
          <a:p>
            <a:pPr algn="ctr" marL="62230">
              <a:lnSpc>
                <a:spcPct val="100000"/>
              </a:lnSpc>
              <a:spcBef>
                <a:spcPts val="1410"/>
              </a:spcBef>
            </a:pPr>
            <a:r>
              <a:rPr dirty="0" sz="2200" spc="-5">
                <a:latin typeface="Comic Sans MS"/>
                <a:cs typeface="Comic Sans MS"/>
              </a:rPr>
              <a:t>link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675858" y="7699022"/>
            <a:ext cx="3890645" cy="677545"/>
          </a:xfrm>
          <a:custGeom>
            <a:avLst/>
            <a:gdLst/>
            <a:ahLst/>
            <a:cxnLst/>
            <a:rect l="l" t="t" r="r" b="b"/>
            <a:pathLst>
              <a:path w="3890645" h="677545">
                <a:moveTo>
                  <a:pt x="0" y="0"/>
                </a:moveTo>
                <a:lnTo>
                  <a:pt x="3890150" y="0"/>
                </a:lnTo>
                <a:lnTo>
                  <a:pt x="389015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444895" y="7848600"/>
            <a:ext cx="15875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Comic Sans MS"/>
                <a:cs typeface="Comic Sans MS"/>
              </a:rPr>
              <a:t>y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34100" y="7832787"/>
            <a:ext cx="311150" cy="38989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25"/>
              </a:spcBef>
            </a:pPr>
            <a:r>
              <a:rPr dirty="0" sz="2200">
                <a:latin typeface="Comic Sans MS"/>
                <a:cs typeface="Comic Sans MS"/>
              </a:rPr>
              <a:t>ph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90334" y="7832787"/>
            <a:ext cx="577850" cy="38989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25"/>
              </a:spcBef>
            </a:pPr>
            <a:r>
              <a:rPr dirty="0" sz="2200">
                <a:latin typeface="Comic Sans MS"/>
                <a:cs typeface="Comic Sans MS"/>
              </a:rPr>
              <a:t>sical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559040" y="5488658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4" h="278129">
                <a:moveTo>
                  <a:pt x="0" y="0"/>
                </a:moveTo>
                <a:lnTo>
                  <a:pt x="851181" y="0"/>
                </a:lnTo>
                <a:lnTo>
                  <a:pt x="851181" y="277707"/>
                </a:lnTo>
                <a:lnTo>
                  <a:pt x="0" y="277707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559040" y="5488658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4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559040" y="5055538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450714" y="0"/>
                </a:moveTo>
                <a:lnTo>
                  <a:pt x="400468" y="0"/>
                </a:lnTo>
                <a:lnTo>
                  <a:pt x="350503" y="2993"/>
                </a:lnTo>
                <a:lnTo>
                  <a:pt x="301385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4" y="118898"/>
                </a:lnTo>
                <a:lnTo>
                  <a:pt x="19944" y="150060"/>
                </a:lnTo>
                <a:lnTo>
                  <a:pt x="0" y="215526"/>
                </a:lnTo>
                <a:lnTo>
                  <a:pt x="4986" y="248574"/>
                </a:lnTo>
                <a:lnTo>
                  <a:pt x="44874" y="312154"/>
                </a:lnTo>
                <a:lnTo>
                  <a:pt x="79777" y="341429"/>
                </a:lnTo>
                <a:lnTo>
                  <a:pt x="124652" y="368190"/>
                </a:lnTo>
                <a:lnTo>
                  <a:pt x="164746" y="386151"/>
                </a:lnTo>
                <a:lnTo>
                  <a:pt x="207942" y="401118"/>
                </a:lnTo>
                <a:lnTo>
                  <a:pt x="253676" y="413091"/>
                </a:lnTo>
                <a:lnTo>
                  <a:pt x="301385" y="422072"/>
                </a:lnTo>
                <a:lnTo>
                  <a:pt x="350503" y="428058"/>
                </a:lnTo>
                <a:lnTo>
                  <a:pt x="400468" y="431052"/>
                </a:lnTo>
                <a:lnTo>
                  <a:pt x="450714" y="431052"/>
                </a:lnTo>
                <a:lnTo>
                  <a:pt x="500679" y="428058"/>
                </a:lnTo>
                <a:lnTo>
                  <a:pt x="549797" y="422072"/>
                </a:lnTo>
                <a:lnTo>
                  <a:pt x="597505" y="413091"/>
                </a:lnTo>
                <a:lnTo>
                  <a:pt x="643240" y="401118"/>
                </a:lnTo>
                <a:lnTo>
                  <a:pt x="686436" y="386151"/>
                </a:lnTo>
                <a:lnTo>
                  <a:pt x="726529" y="368190"/>
                </a:lnTo>
                <a:lnTo>
                  <a:pt x="771404" y="341429"/>
                </a:lnTo>
                <a:lnTo>
                  <a:pt x="806307" y="312154"/>
                </a:lnTo>
                <a:lnTo>
                  <a:pt x="831238" y="280992"/>
                </a:lnTo>
                <a:lnTo>
                  <a:pt x="851182" y="215526"/>
                </a:lnTo>
                <a:lnTo>
                  <a:pt x="846196" y="182479"/>
                </a:lnTo>
                <a:lnTo>
                  <a:pt x="806307" y="118898"/>
                </a:lnTo>
                <a:lnTo>
                  <a:pt x="771404" y="89622"/>
                </a:lnTo>
                <a:lnTo>
                  <a:pt x="726529" y="62861"/>
                </a:lnTo>
                <a:lnTo>
                  <a:pt x="686436" y="44900"/>
                </a:lnTo>
                <a:lnTo>
                  <a:pt x="643240" y="29933"/>
                </a:lnTo>
                <a:lnTo>
                  <a:pt x="597505" y="17960"/>
                </a:lnTo>
                <a:lnTo>
                  <a:pt x="549797" y="8980"/>
                </a:lnTo>
                <a:lnTo>
                  <a:pt x="500679" y="2993"/>
                </a:lnTo>
                <a:lnTo>
                  <a:pt x="450714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559040" y="5055539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861300" y="5092700"/>
            <a:ext cx="32893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Comic Sans MS"/>
                <a:cs typeface="Comic Sans MS"/>
              </a:rPr>
              <a:t>P2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765778" y="5089405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450713" y="0"/>
                </a:moveTo>
                <a:lnTo>
                  <a:pt x="400467" y="0"/>
                </a:lnTo>
                <a:lnTo>
                  <a:pt x="350503" y="2993"/>
                </a:lnTo>
                <a:lnTo>
                  <a:pt x="301384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4" y="118897"/>
                </a:lnTo>
                <a:lnTo>
                  <a:pt x="19944" y="150059"/>
                </a:lnTo>
                <a:lnTo>
                  <a:pt x="0" y="215525"/>
                </a:lnTo>
                <a:lnTo>
                  <a:pt x="4986" y="248572"/>
                </a:lnTo>
                <a:lnTo>
                  <a:pt x="44874" y="312153"/>
                </a:lnTo>
                <a:lnTo>
                  <a:pt x="79777" y="341428"/>
                </a:lnTo>
                <a:lnTo>
                  <a:pt x="124652" y="368189"/>
                </a:lnTo>
                <a:lnTo>
                  <a:pt x="164746" y="386150"/>
                </a:lnTo>
                <a:lnTo>
                  <a:pt x="207942" y="401117"/>
                </a:lnTo>
                <a:lnTo>
                  <a:pt x="253676" y="413090"/>
                </a:lnTo>
                <a:lnTo>
                  <a:pt x="301384" y="422070"/>
                </a:lnTo>
                <a:lnTo>
                  <a:pt x="350503" y="428057"/>
                </a:lnTo>
                <a:lnTo>
                  <a:pt x="400467" y="431051"/>
                </a:lnTo>
                <a:lnTo>
                  <a:pt x="450713" y="431051"/>
                </a:lnTo>
                <a:lnTo>
                  <a:pt x="500678" y="428057"/>
                </a:lnTo>
                <a:lnTo>
                  <a:pt x="549796" y="422070"/>
                </a:lnTo>
                <a:lnTo>
                  <a:pt x="597504" y="413090"/>
                </a:lnTo>
                <a:lnTo>
                  <a:pt x="643238" y="401117"/>
                </a:lnTo>
                <a:lnTo>
                  <a:pt x="686434" y="386150"/>
                </a:lnTo>
                <a:lnTo>
                  <a:pt x="726528" y="368189"/>
                </a:lnTo>
                <a:lnTo>
                  <a:pt x="771403" y="341428"/>
                </a:lnTo>
                <a:lnTo>
                  <a:pt x="806306" y="312153"/>
                </a:lnTo>
                <a:lnTo>
                  <a:pt x="831236" y="280991"/>
                </a:lnTo>
                <a:lnTo>
                  <a:pt x="851181" y="215525"/>
                </a:lnTo>
                <a:lnTo>
                  <a:pt x="846195" y="182478"/>
                </a:lnTo>
                <a:lnTo>
                  <a:pt x="806306" y="118897"/>
                </a:lnTo>
                <a:lnTo>
                  <a:pt x="771403" y="89622"/>
                </a:lnTo>
                <a:lnTo>
                  <a:pt x="726528" y="62861"/>
                </a:lnTo>
                <a:lnTo>
                  <a:pt x="686434" y="44900"/>
                </a:lnTo>
                <a:lnTo>
                  <a:pt x="643238" y="29933"/>
                </a:lnTo>
                <a:lnTo>
                  <a:pt x="597504" y="17960"/>
                </a:lnTo>
                <a:lnTo>
                  <a:pt x="549796" y="8980"/>
                </a:lnTo>
                <a:lnTo>
                  <a:pt x="500678" y="2993"/>
                </a:lnTo>
                <a:lnTo>
                  <a:pt x="450713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765778" y="5089405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971550" y="4983338"/>
          <a:ext cx="2866390" cy="3399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8160"/>
                <a:gridCol w="851535"/>
                <a:gridCol w="208280"/>
              </a:tblGrid>
              <a:tr h="532836">
                <a:tc gridSpan="3"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310"/>
                        </a:spcBef>
                        <a:tabLst>
                          <a:tab pos="2082164" algn="l"/>
                        </a:tabLst>
                      </a:pPr>
                      <a:r>
                        <a:rPr dirty="0" sz="2200" spc="-5">
                          <a:latin typeface="Comic Sans MS"/>
                          <a:cs typeface="Comic Sans MS"/>
                        </a:rPr>
                        <a:t>application	</a:t>
                      </a:r>
                      <a:r>
                        <a:rPr dirty="0" baseline="5050" sz="3300">
                          <a:latin typeface="Comic Sans MS"/>
                          <a:cs typeface="Comic Sans MS"/>
                        </a:rPr>
                        <a:t>P3</a:t>
                      </a:r>
                      <a:endParaRPr baseline="5050" sz="3300">
                        <a:latin typeface="Comic Sans MS"/>
                        <a:cs typeface="Comic Sans MS"/>
                      </a:endParaRPr>
                    </a:p>
                  </a:txBody>
                  <a:tcPr marL="0" marR="0" marB="0" marT="166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44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32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44123">
                <a:tc gridSpan="3"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200" spc="-5">
                          <a:latin typeface="Comic Sans MS"/>
                          <a:cs typeface="Comic Sans MS"/>
                        </a:rPr>
                        <a:t>transport</a:t>
                      </a:r>
                      <a:endParaRPr sz="2200">
                        <a:latin typeface="Comic Sans MS"/>
                        <a:cs typeface="Comic Sans MS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77333">
                <a:tc gridSpan="3"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dirty="0" sz="2200" spc="-5">
                          <a:latin typeface="Comic Sans MS"/>
                          <a:cs typeface="Comic Sans MS"/>
                        </a:rPr>
                        <a:t>network</a:t>
                      </a:r>
                      <a:endParaRPr sz="2200">
                        <a:latin typeface="Comic Sans MS"/>
                        <a:cs typeface="Comic Sans MS"/>
                      </a:endParaRPr>
                    </a:p>
                  </a:txBody>
                  <a:tcPr marL="0" marR="0" marB="0" marT="170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77332">
                <a:tc gridSpan="3"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dirty="0" sz="2200" spc="-5">
                          <a:latin typeface="Comic Sans MS"/>
                          <a:cs typeface="Comic Sans MS"/>
                        </a:rPr>
                        <a:t>link</a:t>
                      </a:r>
                      <a:endParaRPr sz="2200">
                        <a:latin typeface="Comic Sans MS"/>
                        <a:cs typeface="Comic Sans MS"/>
                      </a:endParaRPr>
                    </a:p>
                  </a:txBody>
                  <a:tcPr marL="0" marR="0" marB="0" marT="1790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77333">
                <a:tc gridSpan="3"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2200">
                          <a:latin typeface="Comic Sans MS"/>
                          <a:cs typeface="Comic Sans MS"/>
                        </a:rPr>
                        <a:t>physical</a:t>
                      </a:r>
                      <a:endParaRPr sz="2200">
                        <a:latin typeface="Comic Sans MS"/>
                        <a:cs typeface="Comic Sans MS"/>
                      </a:endParaRPr>
                    </a:p>
                  </a:txBody>
                  <a:tcPr marL="0" marR="0" marB="0" marT="161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1" name="object 41"/>
          <p:cNvSpPr/>
          <p:nvPr/>
        </p:nvSpPr>
        <p:spPr>
          <a:xfrm>
            <a:off x="9550400" y="5397500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4" h="278129">
                <a:moveTo>
                  <a:pt x="0" y="0"/>
                </a:moveTo>
                <a:lnTo>
                  <a:pt x="851181" y="0"/>
                </a:lnTo>
                <a:lnTo>
                  <a:pt x="851181" y="277707"/>
                </a:lnTo>
                <a:lnTo>
                  <a:pt x="0" y="277707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550400" y="5397500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4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550400" y="4966074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450714" y="0"/>
                </a:moveTo>
                <a:lnTo>
                  <a:pt x="400467" y="0"/>
                </a:lnTo>
                <a:lnTo>
                  <a:pt x="350503" y="2993"/>
                </a:lnTo>
                <a:lnTo>
                  <a:pt x="301384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4" y="118897"/>
                </a:lnTo>
                <a:lnTo>
                  <a:pt x="19944" y="150059"/>
                </a:lnTo>
                <a:lnTo>
                  <a:pt x="0" y="215525"/>
                </a:lnTo>
                <a:lnTo>
                  <a:pt x="4986" y="248572"/>
                </a:lnTo>
                <a:lnTo>
                  <a:pt x="44874" y="312153"/>
                </a:lnTo>
                <a:lnTo>
                  <a:pt x="79777" y="341428"/>
                </a:lnTo>
                <a:lnTo>
                  <a:pt x="124652" y="368189"/>
                </a:lnTo>
                <a:lnTo>
                  <a:pt x="164746" y="386150"/>
                </a:lnTo>
                <a:lnTo>
                  <a:pt x="207942" y="401117"/>
                </a:lnTo>
                <a:lnTo>
                  <a:pt x="253676" y="413090"/>
                </a:lnTo>
                <a:lnTo>
                  <a:pt x="301384" y="422070"/>
                </a:lnTo>
                <a:lnTo>
                  <a:pt x="350503" y="428057"/>
                </a:lnTo>
                <a:lnTo>
                  <a:pt x="400467" y="431051"/>
                </a:lnTo>
                <a:lnTo>
                  <a:pt x="450714" y="431051"/>
                </a:lnTo>
                <a:lnTo>
                  <a:pt x="500678" y="428057"/>
                </a:lnTo>
                <a:lnTo>
                  <a:pt x="549796" y="422070"/>
                </a:lnTo>
                <a:lnTo>
                  <a:pt x="597505" y="413090"/>
                </a:lnTo>
                <a:lnTo>
                  <a:pt x="643239" y="401117"/>
                </a:lnTo>
                <a:lnTo>
                  <a:pt x="686435" y="386150"/>
                </a:lnTo>
                <a:lnTo>
                  <a:pt x="726529" y="368189"/>
                </a:lnTo>
                <a:lnTo>
                  <a:pt x="771404" y="341428"/>
                </a:lnTo>
                <a:lnTo>
                  <a:pt x="806307" y="312153"/>
                </a:lnTo>
                <a:lnTo>
                  <a:pt x="831238" y="280991"/>
                </a:lnTo>
                <a:lnTo>
                  <a:pt x="851182" y="215525"/>
                </a:lnTo>
                <a:lnTo>
                  <a:pt x="846196" y="182478"/>
                </a:lnTo>
                <a:lnTo>
                  <a:pt x="806307" y="118897"/>
                </a:lnTo>
                <a:lnTo>
                  <a:pt x="771404" y="89622"/>
                </a:lnTo>
                <a:lnTo>
                  <a:pt x="726529" y="62861"/>
                </a:lnTo>
                <a:lnTo>
                  <a:pt x="686435" y="44900"/>
                </a:lnTo>
                <a:lnTo>
                  <a:pt x="643239" y="29933"/>
                </a:lnTo>
                <a:lnTo>
                  <a:pt x="597505" y="17960"/>
                </a:lnTo>
                <a:lnTo>
                  <a:pt x="549796" y="8980"/>
                </a:lnTo>
                <a:lnTo>
                  <a:pt x="500678" y="2993"/>
                </a:lnTo>
                <a:lnTo>
                  <a:pt x="450714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550400" y="4966074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9855200" y="5003800"/>
            <a:ext cx="32893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Comic Sans MS"/>
                <a:cs typeface="Comic Sans MS"/>
              </a:rPr>
              <a:t>P4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809066" y="5531556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5" h="278129">
                <a:moveTo>
                  <a:pt x="0" y="0"/>
                </a:moveTo>
                <a:lnTo>
                  <a:pt x="851181" y="0"/>
                </a:lnTo>
                <a:lnTo>
                  <a:pt x="851181" y="277705"/>
                </a:lnTo>
                <a:lnTo>
                  <a:pt x="0" y="277705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809066" y="5531556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5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809067" y="5098436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450713" y="0"/>
                </a:moveTo>
                <a:lnTo>
                  <a:pt x="400467" y="0"/>
                </a:lnTo>
                <a:lnTo>
                  <a:pt x="350503" y="2993"/>
                </a:lnTo>
                <a:lnTo>
                  <a:pt x="301384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4" y="118897"/>
                </a:lnTo>
                <a:lnTo>
                  <a:pt x="19944" y="150059"/>
                </a:lnTo>
                <a:lnTo>
                  <a:pt x="0" y="215525"/>
                </a:lnTo>
                <a:lnTo>
                  <a:pt x="4986" y="248573"/>
                </a:lnTo>
                <a:lnTo>
                  <a:pt x="44874" y="312153"/>
                </a:lnTo>
                <a:lnTo>
                  <a:pt x="79777" y="341429"/>
                </a:lnTo>
                <a:lnTo>
                  <a:pt x="124652" y="368190"/>
                </a:lnTo>
                <a:lnTo>
                  <a:pt x="164746" y="386151"/>
                </a:lnTo>
                <a:lnTo>
                  <a:pt x="207942" y="401118"/>
                </a:lnTo>
                <a:lnTo>
                  <a:pt x="253676" y="413091"/>
                </a:lnTo>
                <a:lnTo>
                  <a:pt x="301384" y="422072"/>
                </a:lnTo>
                <a:lnTo>
                  <a:pt x="350503" y="428058"/>
                </a:lnTo>
                <a:lnTo>
                  <a:pt x="400467" y="431052"/>
                </a:lnTo>
                <a:lnTo>
                  <a:pt x="450713" y="431052"/>
                </a:lnTo>
                <a:lnTo>
                  <a:pt x="500678" y="428058"/>
                </a:lnTo>
                <a:lnTo>
                  <a:pt x="549796" y="422072"/>
                </a:lnTo>
                <a:lnTo>
                  <a:pt x="597504" y="413091"/>
                </a:lnTo>
                <a:lnTo>
                  <a:pt x="643238" y="401118"/>
                </a:lnTo>
                <a:lnTo>
                  <a:pt x="686434" y="386151"/>
                </a:lnTo>
                <a:lnTo>
                  <a:pt x="726528" y="368190"/>
                </a:lnTo>
                <a:lnTo>
                  <a:pt x="771403" y="341429"/>
                </a:lnTo>
                <a:lnTo>
                  <a:pt x="806306" y="312153"/>
                </a:lnTo>
                <a:lnTo>
                  <a:pt x="831236" y="280992"/>
                </a:lnTo>
                <a:lnTo>
                  <a:pt x="851181" y="215525"/>
                </a:lnTo>
                <a:lnTo>
                  <a:pt x="846195" y="182478"/>
                </a:lnTo>
                <a:lnTo>
                  <a:pt x="806306" y="118897"/>
                </a:lnTo>
                <a:lnTo>
                  <a:pt x="771403" y="89622"/>
                </a:lnTo>
                <a:lnTo>
                  <a:pt x="726528" y="62861"/>
                </a:lnTo>
                <a:lnTo>
                  <a:pt x="686434" y="44900"/>
                </a:lnTo>
                <a:lnTo>
                  <a:pt x="643238" y="29933"/>
                </a:lnTo>
                <a:lnTo>
                  <a:pt x="597504" y="17960"/>
                </a:lnTo>
                <a:lnTo>
                  <a:pt x="549796" y="8980"/>
                </a:lnTo>
                <a:lnTo>
                  <a:pt x="500678" y="2993"/>
                </a:lnTo>
                <a:lnTo>
                  <a:pt x="450713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809066" y="5098436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5130800" y="5143500"/>
            <a:ext cx="222504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824865" algn="l"/>
              </a:tabLst>
            </a:pPr>
            <a:r>
              <a:rPr dirty="0" baseline="2525" sz="3300">
                <a:latin typeface="Comic Sans MS"/>
                <a:cs typeface="Comic Sans MS"/>
              </a:rPr>
              <a:t>P1	</a:t>
            </a:r>
            <a:r>
              <a:rPr dirty="0" sz="2200" spc="-5">
                <a:latin typeface="Comic Sans MS"/>
                <a:cs typeface="Comic Sans MS"/>
              </a:rPr>
              <a:t>application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41500" y="8559800"/>
            <a:ext cx="10255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021EAA"/>
                </a:solidFill>
                <a:latin typeface="Comic Sans MS"/>
                <a:cs typeface="Comic Sans MS"/>
              </a:rPr>
              <a:t>host</a:t>
            </a:r>
            <a:r>
              <a:rPr dirty="0" sz="2800" spc="-85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dirty="0" sz="2800">
                <a:solidFill>
                  <a:srgbClr val="021EAA"/>
                </a:solidFill>
                <a:latin typeface="Comic Sans MS"/>
                <a:cs typeface="Comic Sans MS"/>
              </a:rPr>
              <a:t>1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121400" y="8547100"/>
            <a:ext cx="10820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021EAA"/>
                </a:solidFill>
                <a:latin typeface="Comic Sans MS"/>
                <a:cs typeface="Comic Sans MS"/>
              </a:rPr>
              <a:t>host</a:t>
            </a:r>
            <a:r>
              <a:rPr dirty="0" sz="2800" spc="-85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dirty="0" sz="2800">
                <a:solidFill>
                  <a:srgbClr val="021EAA"/>
                </a:solidFill>
                <a:latin typeface="Comic Sans MS"/>
                <a:cs typeface="Comic Sans MS"/>
              </a:rPr>
              <a:t>2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439400" y="8369300"/>
            <a:ext cx="10820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021EAA"/>
                </a:solidFill>
                <a:latin typeface="Comic Sans MS"/>
                <a:cs typeface="Comic Sans MS"/>
              </a:rPr>
              <a:t>host</a:t>
            </a:r>
            <a:r>
              <a:rPr dirty="0" sz="2800" spc="-85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dirty="0" sz="2800">
                <a:solidFill>
                  <a:srgbClr val="021EAA"/>
                </a:solidFill>
                <a:latin typeface="Comic Sans MS"/>
                <a:cs typeface="Comic Sans MS"/>
              </a:rPr>
              <a:t>3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859915" y="5801971"/>
            <a:ext cx="608965" cy="2218055"/>
          </a:xfrm>
          <a:custGeom>
            <a:avLst/>
            <a:gdLst/>
            <a:ahLst/>
            <a:cxnLst/>
            <a:rect l="l" t="t" r="r" b="b"/>
            <a:pathLst>
              <a:path w="608964" h="2218054">
                <a:moveTo>
                  <a:pt x="608617" y="2217655"/>
                </a:moveTo>
                <a:lnTo>
                  <a:pt x="604102" y="248873"/>
                </a:lnTo>
                <a:lnTo>
                  <a:pt x="23522" y="9690"/>
                </a:lnTo>
                <a:lnTo>
                  <a:pt x="0" y="0"/>
                </a:lnTo>
              </a:path>
            </a:pathLst>
          </a:custGeom>
          <a:ln w="508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742020" y="5740956"/>
            <a:ext cx="170815" cy="141605"/>
          </a:xfrm>
          <a:custGeom>
            <a:avLst/>
            <a:gdLst/>
            <a:ahLst/>
            <a:cxnLst/>
            <a:rect l="l" t="t" r="r" b="b"/>
            <a:pathLst>
              <a:path w="170814" h="141604">
                <a:moveTo>
                  <a:pt x="170502" y="0"/>
                </a:moveTo>
                <a:lnTo>
                  <a:pt x="0" y="12446"/>
                </a:lnTo>
                <a:lnTo>
                  <a:pt x="112257" y="141380"/>
                </a:lnTo>
                <a:lnTo>
                  <a:pt x="17050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282808" y="8028658"/>
            <a:ext cx="3220085" cy="20320"/>
          </a:xfrm>
          <a:custGeom>
            <a:avLst/>
            <a:gdLst/>
            <a:ahLst/>
            <a:cxnLst/>
            <a:rect l="l" t="t" r="r" b="b"/>
            <a:pathLst>
              <a:path w="3220084" h="20320">
                <a:moveTo>
                  <a:pt x="0" y="20320"/>
                </a:moveTo>
                <a:lnTo>
                  <a:pt x="3219590" y="0"/>
                </a:lnTo>
              </a:path>
            </a:pathLst>
          </a:custGeom>
          <a:ln w="508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7700" y="4114800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5" h="278129">
                <a:moveTo>
                  <a:pt x="0" y="0"/>
                </a:moveTo>
                <a:lnTo>
                  <a:pt x="851181" y="0"/>
                </a:lnTo>
                <a:lnTo>
                  <a:pt x="851181" y="277707"/>
                </a:lnTo>
                <a:lnTo>
                  <a:pt x="0" y="277707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7700" y="4114800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5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83000" y="4013574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450714" y="0"/>
                </a:moveTo>
                <a:lnTo>
                  <a:pt x="400467" y="0"/>
                </a:lnTo>
                <a:lnTo>
                  <a:pt x="350503" y="2993"/>
                </a:lnTo>
                <a:lnTo>
                  <a:pt x="301384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4" y="118897"/>
                </a:lnTo>
                <a:lnTo>
                  <a:pt x="19944" y="150059"/>
                </a:lnTo>
                <a:lnTo>
                  <a:pt x="0" y="215525"/>
                </a:lnTo>
                <a:lnTo>
                  <a:pt x="4986" y="248572"/>
                </a:lnTo>
                <a:lnTo>
                  <a:pt x="44874" y="312153"/>
                </a:lnTo>
                <a:lnTo>
                  <a:pt x="79777" y="341428"/>
                </a:lnTo>
                <a:lnTo>
                  <a:pt x="124652" y="368189"/>
                </a:lnTo>
                <a:lnTo>
                  <a:pt x="164746" y="386150"/>
                </a:lnTo>
                <a:lnTo>
                  <a:pt x="207942" y="401117"/>
                </a:lnTo>
                <a:lnTo>
                  <a:pt x="253676" y="413090"/>
                </a:lnTo>
                <a:lnTo>
                  <a:pt x="301384" y="422070"/>
                </a:lnTo>
                <a:lnTo>
                  <a:pt x="350503" y="428057"/>
                </a:lnTo>
                <a:lnTo>
                  <a:pt x="400467" y="431051"/>
                </a:lnTo>
                <a:lnTo>
                  <a:pt x="450714" y="431051"/>
                </a:lnTo>
                <a:lnTo>
                  <a:pt x="500678" y="428057"/>
                </a:lnTo>
                <a:lnTo>
                  <a:pt x="549796" y="422070"/>
                </a:lnTo>
                <a:lnTo>
                  <a:pt x="597505" y="413090"/>
                </a:lnTo>
                <a:lnTo>
                  <a:pt x="643239" y="401117"/>
                </a:lnTo>
                <a:lnTo>
                  <a:pt x="686435" y="386150"/>
                </a:lnTo>
                <a:lnTo>
                  <a:pt x="726529" y="368189"/>
                </a:lnTo>
                <a:lnTo>
                  <a:pt x="771404" y="341428"/>
                </a:lnTo>
                <a:lnTo>
                  <a:pt x="806307" y="312153"/>
                </a:lnTo>
                <a:lnTo>
                  <a:pt x="831238" y="280991"/>
                </a:lnTo>
                <a:lnTo>
                  <a:pt x="851182" y="215525"/>
                </a:lnTo>
                <a:lnTo>
                  <a:pt x="846196" y="182478"/>
                </a:lnTo>
                <a:lnTo>
                  <a:pt x="806307" y="118897"/>
                </a:lnTo>
                <a:lnTo>
                  <a:pt x="771404" y="89622"/>
                </a:lnTo>
                <a:lnTo>
                  <a:pt x="726529" y="62861"/>
                </a:lnTo>
                <a:lnTo>
                  <a:pt x="686435" y="44900"/>
                </a:lnTo>
                <a:lnTo>
                  <a:pt x="643239" y="29933"/>
                </a:lnTo>
                <a:lnTo>
                  <a:pt x="597505" y="17960"/>
                </a:lnTo>
                <a:lnTo>
                  <a:pt x="549796" y="8980"/>
                </a:lnTo>
                <a:lnTo>
                  <a:pt x="500678" y="2993"/>
                </a:lnTo>
                <a:lnTo>
                  <a:pt x="450714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683000" y="4013574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4826000" y="4076700"/>
            <a:ext cx="125031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Comic Sans MS"/>
                <a:cs typeface="Comic Sans MS"/>
              </a:rPr>
              <a:t>=</a:t>
            </a:r>
            <a:r>
              <a:rPr dirty="0" sz="2200" spc="-85">
                <a:latin typeface="Comic Sans MS"/>
                <a:cs typeface="Comic Sans MS"/>
              </a:rPr>
              <a:t> </a:t>
            </a:r>
            <a:r>
              <a:rPr dirty="0" sz="2200" spc="-5">
                <a:latin typeface="Comic Sans MS"/>
                <a:cs typeface="Comic Sans MS"/>
              </a:rPr>
              <a:t>process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790700" y="4076700"/>
            <a:ext cx="111379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Comic Sans MS"/>
                <a:cs typeface="Comic Sans MS"/>
              </a:rPr>
              <a:t>=</a:t>
            </a:r>
            <a:r>
              <a:rPr dirty="0" sz="2200" spc="-70">
                <a:latin typeface="Comic Sans MS"/>
                <a:cs typeface="Comic Sans MS"/>
              </a:rPr>
              <a:t> </a:t>
            </a:r>
            <a:r>
              <a:rPr dirty="0" sz="2200" spc="-5">
                <a:latin typeface="Comic Sans MS"/>
                <a:cs typeface="Comic Sans MS"/>
              </a:rPr>
              <a:t>socket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264400" y="2142631"/>
            <a:ext cx="5337175" cy="1772920"/>
          </a:xfrm>
          <a:custGeom>
            <a:avLst/>
            <a:gdLst/>
            <a:ahLst/>
            <a:cxnLst/>
            <a:rect l="l" t="t" r="r" b="b"/>
            <a:pathLst>
              <a:path w="5337175" h="1772920">
                <a:moveTo>
                  <a:pt x="0" y="0"/>
                </a:moveTo>
                <a:lnTo>
                  <a:pt x="5336782" y="0"/>
                </a:lnTo>
                <a:lnTo>
                  <a:pt x="5336782" y="1772638"/>
                </a:lnTo>
                <a:lnTo>
                  <a:pt x="0" y="1772638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557748" y="1739900"/>
            <a:ext cx="4473575" cy="596900"/>
          </a:xfrm>
          <a:custGeom>
            <a:avLst/>
            <a:gdLst/>
            <a:ahLst/>
            <a:cxnLst/>
            <a:rect l="l" t="t" r="r" b="b"/>
            <a:pathLst>
              <a:path w="4473575" h="596900">
                <a:moveTo>
                  <a:pt x="0" y="0"/>
                </a:moveTo>
                <a:lnTo>
                  <a:pt x="4472984" y="0"/>
                </a:lnTo>
                <a:lnTo>
                  <a:pt x="4472984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7404100" y="1747520"/>
            <a:ext cx="5114290" cy="200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0">
              <a:lnSpc>
                <a:spcPct val="116100"/>
              </a:lnSpc>
              <a:spcBef>
                <a:spcPts val="100"/>
              </a:spcBef>
            </a:pPr>
            <a:r>
              <a:rPr dirty="0" u="heavy" sz="2800" spc="-5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Multiplexing at send host: </a:t>
            </a:r>
            <a:r>
              <a:rPr dirty="0" sz="2800" spc="-5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collecting data </a:t>
            </a:r>
            <a:r>
              <a:rPr dirty="0" sz="2800">
                <a:latin typeface="Comic Sans MS"/>
                <a:cs typeface="Comic Sans MS"/>
              </a:rPr>
              <a:t>from </a:t>
            </a:r>
            <a:r>
              <a:rPr dirty="0" sz="2800" spc="-5">
                <a:latin typeface="Comic Sans MS"/>
                <a:cs typeface="Comic Sans MS"/>
              </a:rPr>
              <a:t>sockets,  enveloping </a:t>
            </a:r>
            <a:r>
              <a:rPr dirty="0" sz="2800">
                <a:latin typeface="Comic Sans MS"/>
                <a:cs typeface="Comic Sans MS"/>
              </a:rPr>
              <a:t>data </a:t>
            </a:r>
            <a:r>
              <a:rPr dirty="0" sz="2800" spc="-5">
                <a:latin typeface="Comic Sans MS"/>
                <a:cs typeface="Comic Sans MS"/>
              </a:rPr>
              <a:t>with </a:t>
            </a:r>
            <a:r>
              <a:rPr dirty="0" sz="2800">
                <a:latin typeface="Comic Sans MS"/>
                <a:cs typeface="Comic Sans MS"/>
              </a:rPr>
              <a:t>header  </a:t>
            </a:r>
            <a:r>
              <a:rPr dirty="0" sz="2800" spc="-5">
                <a:latin typeface="Comic Sans MS"/>
                <a:cs typeface="Comic Sans MS"/>
              </a:rPr>
              <a:t>(later used </a:t>
            </a:r>
            <a:r>
              <a:rPr dirty="0" sz="2800">
                <a:latin typeface="Comic Sans MS"/>
                <a:cs typeface="Comic Sans MS"/>
              </a:rPr>
              <a:t>for</a:t>
            </a:r>
            <a:r>
              <a:rPr dirty="0" sz="2800" spc="-15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demultiplexing)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9831495" y="5638775"/>
            <a:ext cx="0" cy="2335530"/>
          </a:xfrm>
          <a:custGeom>
            <a:avLst/>
            <a:gdLst/>
            <a:ahLst/>
            <a:cxnLst/>
            <a:rect l="l" t="t" r="r" b="b"/>
            <a:pathLst>
              <a:path w="0" h="2335529">
                <a:moveTo>
                  <a:pt x="0" y="0"/>
                </a:moveTo>
                <a:lnTo>
                  <a:pt x="0" y="2335131"/>
                </a:lnTo>
              </a:path>
            </a:pathLst>
          </a:custGeom>
          <a:ln w="53061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644640" y="5772619"/>
            <a:ext cx="608965" cy="2218055"/>
          </a:xfrm>
          <a:custGeom>
            <a:avLst/>
            <a:gdLst/>
            <a:ahLst/>
            <a:cxnLst/>
            <a:rect l="l" t="t" r="r" b="b"/>
            <a:pathLst>
              <a:path w="608965" h="2218054">
                <a:moveTo>
                  <a:pt x="0" y="2217655"/>
                </a:moveTo>
                <a:lnTo>
                  <a:pt x="4515" y="248873"/>
                </a:lnTo>
                <a:lnTo>
                  <a:pt x="585095" y="9690"/>
                </a:lnTo>
                <a:lnTo>
                  <a:pt x="608617" y="0"/>
                </a:lnTo>
              </a:path>
            </a:pathLst>
          </a:custGeom>
          <a:ln w="508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00651" y="5711605"/>
            <a:ext cx="170815" cy="141605"/>
          </a:xfrm>
          <a:custGeom>
            <a:avLst/>
            <a:gdLst/>
            <a:ahLst/>
            <a:cxnLst/>
            <a:rect l="l" t="t" r="r" b="b"/>
            <a:pathLst>
              <a:path w="170815" h="141604">
                <a:moveTo>
                  <a:pt x="0" y="0"/>
                </a:moveTo>
                <a:lnTo>
                  <a:pt x="58244" y="141380"/>
                </a:lnTo>
                <a:lnTo>
                  <a:pt x="170502" y="12444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616700" y="7999307"/>
            <a:ext cx="3220085" cy="20320"/>
          </a:xfrm>
          <a:custGeom>
            <a:avLst/>
            <a:gdLst/>
            <a:ahLst/>
            <a:cxnLst/>
            <a:rect l="l" t="t" r="r" b="b"/>
            <a:pathLst>
              <a:path w="3220084" h="20320">
                <a:moveTo>
                  <a:pt x="3219590" y="20319"/>
                </a:moveTo>
                <a:lnTo>
                  <a:pt x="0" y="0"/>
                </a:lnTo>
              </a:path>
            </a:pathLst>
          </a:custGeom>
          <a:ln w="508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812800"/>
            <a:ext cx="924306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Multiplexing/demultiplexing</a:t>
            </a:r>
          </a:p>
        </p:txBody>
      </p:sp>
      <p:sp>
        <p:nvSpPr>
          <p:cNvPr id="3" name="object 3"/>
          <p:cNvSpPr/>
          <p:nvPr/>
        </p:nvSpPr>
        <p:spPr>
          <a:xfrm>
            <a:off x="1086499" y="1627038"/>
            <a:ext cx="9217660" cy="0"/>
          </a:xfrm>
          <a:custGeom>
            <a:avLst/>
            <a:gdLst/>
            <a:ahLst/>
            <a:cxnLst/>
            <a:rect l="l" t="t" r="r" b="b"/>
            <a:pathLst>
              <a:path w="9217660" h="0">
                <a:moveTo>
                  <a:pt x="0" y="0"/>
                </a:moveTo>
                <a:lnTo>
                  <a:pt x="9217123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21012" y="5479627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5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21013" y="5046507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450714" y="0"/>
                </a:moveTo>
                <a:lnTo>
                  <a:pt x="400468" y="0"/>
                </a:lnTo>
                <a:lnTo>
                  <a:pt x="350503" y="2993"/>
                </a:lnTo>
                <a:lnTo>
                  <a:pt x="301385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4" y="118897"/>
                </a:lnTo>
                <a:lnTo>
                  <a:pt x="19944" y="150059"/>
                </a:lnTo>
                <a:lnTo>
                  <a:pt x="0" y="215525"/>
                </a:lnTo>
                <a:lnTo>
                  <a:pt x="4986" y="248573"/>
                </a:lnTo>
                <a:lnTo>
                  <a:pt x="44874" y="312153"/>
                </a:lnTo>
                <a:lnTo>
                  <a:pt x="79777" y="341429"/>
                </a:lnTo>
                <a:lnTo>
                  <a:pt x="124652" y="368190"/>
                </a:lnTo>
                <a:lnTo>
                  <a:pt x="164746" y="386151"/>
                </a:lnTo>
                <a:lnTo>
                  <a:pt x="207942" y="401118"/>
                </a:lnTo>
                <a:lnTo>
                  <a:pt x="253676" y="413091"/>
                </a:lnTo>
                <a:lnTo>
                  <a:pt x="301385" y="422072"/>
                </a:lnTo>
                <a:lnTo>
                  <a:pt x="350503" y="428058"/>
                </a:lnTo>
                <a:lnTo>
                  <a:pt x="400468" y="431052"/>
                </a:lnTo>
                <a:lnTo>
                  <a:pt x="450714" y="431052"/>
                </a:lnTo>
                <a:lnTo>
                  <a:pt x="500679" y="428058"/>
                </a:lnTo>
                <a:lnTo>
                  <a:pt x="549797" y="422072"/>
                </a:lnTo>
                <a:lnTo>
                  <a:pt x="597505" y="413091"/>
                </a:lnTo>
                <a:lnTo>
                  <a:pt x="643240" y="401118"/>
                </a:lnTo>
                <a:lnTo>
                  <a:pt x="686436" y="386151"/>
                </a:lnTo>
                <a:lnTo>
                  <a:pt x="726529" y="368190"/>
                </a:lnTo>
                <a:lnTo>
                  <a:pt x="771404" y="341429"/>
                </a:lnTo>
                <a:lnTo>
                  <a:pt x="806307" y="312153"/>
                </a:lnTo>
                <a:lnTo>
                  <a:pt x="831238" y="280992"/>
                </a:lnTo>
                <a:lnTo>
                  <a:pt x="851182" y="215525"/>
                </a:lnTo>
                <a:lnTo>
                  <a:pt x="846196" y="182478"/>
                </a:lnTo>
                <a:lnTo>
                  <a:pt x="806307" y="118897"/>
                </a:lnTo>
                <a:lnTo>
                  <a:pt x="771404" y="89622"/>
                </a:lnTo>
                <a:lnTo>
                  <a:pt x="726529" y="62861"/>
                </a:lnTo>
                <a:lnTo>
                  <a:pt x="686436" y="44900"/>
                </a:lnTo>
                <a:lnTo>
                  <a:pt x="643240" y="29933"/>
                </a:lnTo>
                <a:lnTo>
                  <a:pt x="597505" y="17960"/>
                </a:lnTo>
                <a:lnTo>
                  <a:pt x="549797" y="8980"/>
                </a:lnTo>
                <a:lnTo>
                  <a:pt x="500679" y="2993"/>
                </a:lnTo>
                <a:lnTo>
                  <a:pt x="450714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21012" y="5046507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041900" y="5064187"/>
            <a:ext cx="271780" cy="38989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25"/>
              </a:spcBef>
            </a:pPr>
            <a:r>
              <a:rPr dirty="0" sz="2200">
                <a:latin typeface="Comic Sans MS"/>
                <a:cs typeface="Comic Sans MS"/>
              </a:rPr>
              <a:t>P1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08159" y="4876800"/>
            <a:ext cx="2847340" cy="677545"/>
          </a:xfrm>
          <a:custGeom>
            <a:avLst/>
            <a:gdLst/>
            <a:ahLst/>
            <a:cxnLst/>
            <a:rect l="l" t="t" r="r" b="b"/>
            <a:pathLst>
              <a:path w="2847340" h="677545">
                <a:moveTo>
                  <a:pt x="0" y="0"/>
                </a:moveTo>
                <a:lnTo>
                  <a:pt x="2847058" y="0"/>
                </a:lnTo>
                <a:lnTo>
                  <a:pt x="2847058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818195" y="5031855"/>
            <a:ext cx="139954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mic Sans MS"/>
                <a:cs typeface="Comic Sans MS"/>
              </a:rPr>
              <a:t>application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08159" y="5554133"/>
            <a:ext cx="2847340" cy="677545"/>
          </a:xfrm>
          <a:custGeom>
            <a:avLst/>
            <a:gdLst/>
            <a:ahLst/>
            <a:cxnLst/>
            <a:rect l="l" t="t" r="r" b="b"/>
            <a:pathLst>
              <a:path w="2847340" h="677545">
                <a:moveTo>
                  <a:pt x="0" y="0"/>
                </a:moveTo>
                <a:lnTo>
                  <a:pt x="2847058" y="0"/>
                </a:lnTo>
                <a:lnTo>
                  <a:pt x="2847058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858025" y="5709189"/>
            <a:ext cx="239141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92835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mic Sans MS"/>
                <a:cs typeface="Comic Sans MS"/>
              </a:rPr>
              <a:t>transport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408159" y="6235700"/>
            <a:ext cx="2847340" cy="677545"/>
          </a:xfrm>
          <a:custGeom>
            <a:avLst/>
            <a:gdLst/>
            <a:ahLst/>
            <a:cxnLst/>
            <a:rect l="l" t="t" r="r" b="b"/>
            <a:pathLst>
              <a:path w="2847340" h="677545">
                <a:moveTo>
                  <a:pt x="0" y="0"/>
                </a:moveTo>
                <a:lnTo>
                  <a:pt x="2847058" y="0"/>
                </a:lnTo>
                <a:lnTo>
                  <a:pt x="2847058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858025" y="6386522"/>
            <a:ext cx="239141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92225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mic Sans MS"/>
                <a:cs typeface="Comic Sans MS"/>
              </a:rPr>
              <a:t>network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408159" y="6908800"/>
            <a:ext cx="2847340" cy="677545"/>
          </a:xfrm>
          <a:custGeom>
            <a:avLst/>
            <a:gdLst/>
            <a:ahLst/>
            <a:cxnLst/>
            <a:rect l="l" t="t" r="r" b="b"/>
            <a:pathLst>
              <a:path w="2847340" h="677545">
                <a:moveTo>
                  <a:pt x="0" y="0"/>
                </a:moveTo>
                <a:lnTo>
                  <a:pt x="2847058" y="0"/>
                </a:lnTo>
                <a:lnTo>
                  <a:pt x="2847058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858025" y="7063857"/>
            <a:ext cx="239141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6195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mic Sans MS"/>
                <a:cs typeface="Comic Sans MS"/>
              </a:rPr>
              <a:t>li</a:t>
            </a:r>
            <a:r>
              <a:rPr dirty="0" sz="2200">
                <a:latin typeface="Comic Sans MS"/>
                <a:cs typeface="Comic Sans MS"/>
              </a:rPr>
              <a:t>nk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408159" y="7581900"/>
            <a:ext cx="2847340" cy="677545"/>
          </a:xfrm>
          <a:custGeom>
            <a:avLst/>
            <a:gdLst/>
            <a:ahLst/>
            <a:cxnLst/>
            <a:rect l="l" t="t" r="r" b="b"/>
            <a:pathLst>
              <a:path w="2847340" h="677545">
                <a:moveTo>
                  <a:pt x="0" y="0"/>
                </a:moveTo>
                <a:lnTo>
                  <a:pt x="2847058" y="0"/>
                </a:lnTo>
                <a:lnTo>
                  <a:pt x="2847058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1158156" y="7741189"/>
            <a:ext cx="105981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Comic Sans MS"/>
                <a:cs typeface="Comic Sans MS"/>
              </a:rPr>
              <a:t>physical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75858" y="4989688"/>
            <a:ext cx="3890645" cy="677545"/>
          </a:xfrm>
          <a:custGeom>
            <a:avLst/>
            <a:gdLst/>
            <a:ahLst/>
            <a:cxnLst/>
            <a:rect l="l" t="t" r="r" b="b"/>
            <a:pathLst>
              <a:path w="3890645" h="677545">
                <a:moveTo>
                  <a:pt x="0" y="0"/>
                </a:moveTo>
                <a:lnTo>
                  <a:pt x="3890150" y="0"/>
                </a:lnTo>
                <a:lnTo>
                  <a:pt x="3890150" y="677332"/>
                </a:lnTo>
                <a:lnTo>
                  <a:pt x="0" y="6773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75858" y="4989688"/>
            <a:ext cx="3890645" cy="677545"/>
          </a:xfrm>
          <a:custGeom>
            <a:avLst/>
            <a:gdLst/>
            <a:ahLst/>
            <a:cxnLst/>
            <a:rect l="l" t="t" r="r" b="b"/>
            <a:pathLst>
              <a:path w="3890645" h="677545">
                <a:moveTo>
                  <a:pt x="0" y="0"/>
                </a:moveTo>
                <a:lnTo>
                  <a:pt x="3890150" y="0"/>
                </a:lnTo>
                <a:lnTo>
                  <a:pt x="389015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75858" y="5667021"/>
            <a:ext cx="3890645" cy="677545"/>
          </a:xfrm>
          <a:custGeom>
            <a:avLst/>
            <a:gdLst/>
            <a:ahLst/>
            <a:cxnLst/>
            <a:rect l="l" t="t" r="r" b="b"/>
            <a:pathLst>
              <a:path w="3890645" h="677545">
                <a:moveTo>
                  <a:pt x="0" y="0"/>
                </a:moveTo>
                <a:lnTo>
                  <a:pt x="3890150" y="0"/>
                </a:lnTo>
                <a:lnTo>
                  <a:pt x="3890150" y="677334"/>
                </a:lnTo>
                <a:lnTo>
                  <a:pt x="0" y="6773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75858" y="5667021"/>
            <a:ext cx="3890645" cy="677545"/>
          </a:xfrm>
          <a:custGeom>
            <a:avLst/>
            <a:gdLst/>
            <a:ahLst/>
            <a:cxnLst/>
            <a:rect l="l" t="t" r="r" b="b"/>
            <a:pathLst>
              <a:path w="3890645" h="677545">
                <a:moveTo>
                  <a:pt x="0" y="0"/>
                </a:moveTo>
                <a:lnTo>
                  <a:pt x="3890150" y="0"/>
                </a:lnTo>
                <a:lnTo>
                  <a:pt x="389015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675858" y="5787813"/>
            <a:ext cx="3890645" cy="5568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algn="ctr" marL="50165">
              <a:lnSpc>
                <a:spcPct val="100000"/>
              </a:lnSpc>
              <a:spcBef>
                <a:spcPts val="425"/>
              </a:spcBef>
            </a:pPr>
            <a:r>
              <a:rPr dirty="0" sz="2200" spc="-5">
                <a:latin typeface="Comic Sans MS"/>
                <a:cs typeface="Comic Sans MS"/>
              </a:rPr>
              <a:t>transport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75858" y="6344356"/>
            <a:ext cx="3890645" cy="677545"/>
          </a:xfrm>
          <a:custGeom>
            <a:avLst/>
            <a:gdLst/>
            <a:ahLst/>
            <a:cxnLst/>
            <a:rect l="l" t="t" r="r" b="b"/>
            <a:pathLst>
              <a:path w="3890645" h="677545">
                <a:moveTo>
                  <a:pt x="0" y="0"/>
                </a:moveTo>
                <a:lnTo>
                  <a:pt x="3890150" y="0"/>
                </a:lnTo>
                <a:lnTo>
                  <a:pt x="389015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675858" y="6344355"/>
            <a:ext cx="3890645" cy="6775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70815" rIns="0" bIns="0" rtlCol="0" vert="horz">
            <a:spAutoFit/>
          </a:bodyPr>
          <a:lstStyle/>
          <a:p>
            <a:pPr algn="ctr" marL="54610">
              <a:lnSpc>
                <a:spcPct val="100000"/>
              </a:lnSpc>
              <a:spcBef>
                <a:spcPts val="1345"/>
              </a:spcBef>
            </a:pPr>
            <a:r>
              <a:rPr dirty="0" sz="2200" spc="-5">
                <a:latin typeface="Comic Sans MS"/>
                <a:cs typeface="Comic Sans MS"/>
              </a:rPr>
              <a:t>network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75858" y="7021689"/>
            <a:ext cx="3890645" cy="677545"/>
          </a:xfrm>
          <a:custGeom>
            <a:avLst/>
            <a:gdLst/>
            <a:ahLst/>
            <a:cxnLst/>
            <a:rect l="l" t="t" r="r" b="b"/>
            <a:pathLst>
              <a:path w="3890645" h="677545">
                <a:moveTo>
                  <a:pt x="0" y="0"/>
                </a:moveTo>
                <a:lnTo>
                  <a:pt x="3890150" y="0"/>
                </a:lnTo>
                <a:lnTo>
                  <a:pt x="389015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675858" y="7021689"/>
            <a:ext cx="3890645" cy="6775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79070" rIns="0" bIns="0" rtlCol="0" vert="horz">
            <a:spAutoFit/>
          </a:bodyPr>
          <a:lstStyle/>
          <a:p>
            <a:pPr algn="ctr" marL="62230">
              <a:lnSpc>
                <a:spcPct val="100000"/>
              </a:lnSpc>
              <a:spcBef>
                <a:spcPts val="1410"/>
              </a:spcBef>
            </a:pPr>
            <a:r>
              <a:rPr dirty="0" sz="2200" spc="-5">
                <a:latin typeface="Comic Sans MS"/>
                <a:cs typeface="Comic Sans MS"/>
              </a:rPr>
              <a:t>link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75858" y="7699022"/>
            <a:ext cx="3890645" cy="677545"/>
          </a:xfrm>
          <a:custGeom>
            <a:avLst/>
            <a:gdLst/>
            <a:ahLst/>
            <a:cxnLst/>
            <a:rect l="l" t="t" r="r" b="b"/>
            <a:pathLst>
              <a:path w="3890645" h="677545">
                <a:moveTo>
                  <a:pt x="0" y="0"/>
                </a:moveTo>
                <a:lnTo>
                  <a:pt x="3890150" y="0"/>
                </a:lnTo>
                <a:lnTo>
                  <a:pt x="3890150" y="677333"/>
                </a:lnTo>
                <a:lnTo>
                  <a:pt x="0" y="67733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444895" y="7848600"/>
            <a:ext cx="15875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Comic Sans MS"/>
                <a:cs typeface="Comic Sans MS"/>
              </a:rPr>
              <a:t>y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34100" y="7832787"/>
            <a:ext cx="311150" cy="38989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25"/>
              </a:spcBef>
            </a:pPr>
            <a:r>
              <a:rPr dirty="0" sz="2200">
                <a:latin typeface="Comic Sans MS"/>
                <a:cs typeface="Comic Sans MS"/>
              </a:rPr>
              <a:t>ph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90334" y="7832787"/>
            <a:ext cx="577850" cy="38989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25"/>
              </a:spcBef>
            </a:pPr>
            <a:r>
              <a:rPr dirty="0" sz="2200">
                <a:latin typeface="Comic Sans MS"/>
                <a:cs typeface="Comic Sans MS"/>
              </a:rPr>
              <a:t>sical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559040" y="5488658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4" h="278129">
                <a:moveTo>
                  <a:pt x="0" y="0"/>
                </a:moveTo>
                <a:lnTo>
                  <a:pt x="851181" y="0"/>
                </a:lnTo>
                <a:lnTo>
                  <a:pt x="851181" y="277707"/>
                </a:lnTo>
                <a:lnTo>
                  <a:pt x="0" y="277707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559040" y="5488658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4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59040" y="5055538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450714" y="0"/>
                </a:moveTo>
                <a:lnTo>
                  <a:pt x="400468" y="0"/>
                </a:lnTo>
                <a:lnTo>
                  <a:pt x="350503" y="2993"/>
                </a:lnTo>
                <a:lnTo>
                  <a:pt x="301385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4" y="118898"/>
                </a:lnTo>
                <a:lnTo>
                  <a:pt x="19944" y="150060"/>
                </a:lnTo>
                <a:lnTo>
                  <a:pt x="0" y="215526"/>
                </a:lnTo>
                <a:lnTo>
                  <a:pt x="4986" y="248574"/>
                </a:lnTo>
                <a:lnTo>
                  <a:pt x="44874" y="312154"/>
                </a:lnTo>
                <a:lnTo>
                  <a:pt x="79777" y="341429"/>
                </a:lnTo>
                <a:lnTo>
                  <a:pt x="124652" y="368190"/>
                </a:lnTo>
                <a:lnTo>
                  <a:pt x="164746" y="386151"/>
                </a:lnTo>
                <a:lnTo>
                  <a:pt x="207942" y="401118"/>
                </a:lnTo>
                <a:lnTo>
                  <a:pt x="253676" y="413091"/>
                </a:lnTo>
                <a:lnTo>
                  <a:pt x="301385" y="422072"/>
                </a:lnTo>
                <a:lnTo>
                  <a:pt x="350503" y="428058"/>
                </a:lnTo>
                <a:lnTo>
                  <a:pt x="400468" y="431052"/>
                </a:lnTo>
                <a:lnTo>
                  <a:pt x="450714" y="431052"/>
                </a:lnTo>
                <a:lnTo>
                  <a:pt x="500679" y="428058"/>
                </a:lnTo>
                <a:lnTo>
                  <a:pt x="549797" y="422072"/>
                </a:lnTo>
                <a:lnTo>
                  <a:pt x="597505" y="413091"/>
                </a:lnTo>
                <a:lnTo>
                  <a:pt x="643240" y="401118"/>
                </a:lnTo>
                <a:lnTo>
                  <a:pt x="686436" y="386151"/>
                </a:lnTo>
                <a:lnTo>
                  <a:pt x="726529" y="368190"/>
                </a:lnTo>
                <a:lnTo>
                  <a:pt x="771404" y="341429"/>
                </a:lnTo>
                <a:lnTo>
                  <a:pt x="806307" y="312154"/>
                </a:lnTo>
                <a:lnTo>
                  <a:pt x="831238" y="280992"/>
                </a:lnTo>
                <a:lnTo>
                  <a:pt x="851182" y="215526"/>
                </a:lnTo>
                <a:lnTo>
                  <a:pt x="846196" y="182479"/>
                </a:lnTo>
                <a:lnTo>
                  <a:pt x="806307" y="118898"/>
                </a:lnTo>
                <a:lnTo>
                  <a:pt x="771404" y="89622"/>
                </a:lnTo>
                <a:lnTo>
                  <a:pt x="726529" y="62861"/>
                </a:lnTo>
                <a:lnTo>
                  <a:pt x="686436" y="44900"/>
                </a:lnTo>
                <a:lnTo>
                  <a:pt x="643240" y="29933"/>
                </a:lnTo>
                <a:lnTo>
                  <a:pt x="597505" y="17960"/>
                </a:lnTo>
                <a:lnTo>
                  <a:pt x="549797" y="8980"/>
                </a:lnTo>
                <a:lnTo>
                  <a:pt x="500679" y="2993"/>
                </a:lnTo>
                <a:lnTo>
                  <a:pt x="450714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559040" y="5055539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7861300" y="5092700"/>
            <a:ext cx="32893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Comic Sans MS"/>
                <a:cs typeface="Comic Sans MS"/>
              </a:rPr>
              <a:t>P2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765778" y="5089405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450713" y="0"/>
                </a:moveTo>
                <a:lnTo>
                  <a:pt x="400467" y="0"/>
                </a:lnTo>
                <a:lnTo>
                  <a:pt x="350503" y="2993"/>
                </a:lnTo>
                <a:lnTo>
                  <a:pt x="301384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4" y="118897"/>
                </a:lnTo>
                <a:lnTo>
                  <a:pt x="19944" y="150059"/>
                </a:lnTo>
                <a:lnTo>
                  <a:pt x="0" y="215525"/>
                </a:lnTo>
                <a:lnTo>
                  <a:pt x="4986" y="248572"/>
                </a:lnTo>
                <a:lnTo>
                  <a:pt x="44874" y="312153"/>
                </a:lnTo>
                <a:lnTo>
                  <a:pt x="79777" y="341428"/>
                </a:lnTo>
                <a:lnTo>
                  <a:pt x="124652" y="368189"/>
                </a:lnTo>
                <a:lnTo>
                  <a:pt x="164746" y="386150"/>
                </a:lnTo>
                <a:lnTo>
                  <a:pt x="207942" y="401117"/>
                </a:lnTo>
                <a:lnTo>
                  <a:pt x="253676" y="413090"/>
                </a:lnTo>
                <a:lnTo>
                  <a:pt x="301384" y="422070"/>
                </a:lnTo>
                <a:lnTo>
                  <a:pt x="350503" y="428057"/>
                </a:lnTo>
                <a:lnTo>
                  <a:pt x="400467" y="431051"/>
                </a:lnTo>
                <a:lnTo>
                  <a:pt x="450713" y="431051"/>
                </a:lnTo>
                <a:lnTo>
                  <a:pt x="500678" y="428057"/>
                </a:lnTo>
                <a:lnTo>
                  <a:pt x="549796" y="422070"/>
                </a:lnTo>
                <a:lnTo>
                  <a:pt x="597504" y="413090"/>
                </a:lnTo>
                <a:lnTo>
                  <a:pt x="643238" y="401117"/>
                </a:lnTo>
                <a:lnTo>
                  <a:pt x="686434" y="386150"/>
                </a:lnTo>
                <a:lnTo>
                  <a:pt x="726528" y="368189"/>
                </a:lnTo>
                <a:lnTo>
                  <a:pt x="771403" y="341428"/>
                </a:lnTo>
                <a:lnTo>
                  <a:pt x="806306" y="312153"/>
                </a:lnTo>
                <a:lnTo>
                  <a:pt x="831236" y="280991"/>
                </a:lnTo>
                <a:lnTo>
                  <a:pt x="851181" y="215525"/>
                </a:lnTo>
                <a:lnTo>
                  <a:pt x="846195" y="182478"/>
                </a:lnTo>
                <a:lnTo>
                  <a:pt x="806306" y="118897"/>
                </a:lnTo>
                <a:lnTo>
                  <a:pt x="771403" y="89622"/>
                </a:lnTo>
                <a:lnTo>
                  <a:pt x="726528" y="62861"/>
                </a:lnTo>
                <a:lnTo>
                  <a:pt x="686434" y="44900"/>
                </a:lnTo>
                <a:lnTo>
                  <a:pt x="643238" y="29933"/>
                </a:lnTo>
                <a:lnTo>
                  <a:pt x="597504" y="17960"/>
                </a:lnTo>
                <a:lnTo>
                  <a:pt x="549796" y="8980"/>
                </a:lnTo>
                <a:lnTo>
                  <a:pt x="500678" y="2993"/>
                </a:lnTo>
                <a:lnTo>
                  <a:pt x="450713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765778" y="5089405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971550" y="4983338"/>
          <a:ext cx="2866390" cy="3399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8160"/>
                <a:gridCol w="851535"/>
                <a:gridCol w="208280"/>
              </a:tblGrid>
              <a:tr h="532836">
                <a:tc gridSpan="3"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310"/>
                        </a:spcBef>
                        <a:tabLst>
                          <a:tab pos="2082164" algn="l"/>
                        </a:tabLst>
                      </a:pPr>
                      <a:r>
                        <a:rPr dirty="0" sz="2200" spc="-5">
                          <a:latin typeface="Comic Sans MS"/>
                          <a:cs typeface="Comic Sans MS"/>
                        </a:rPr>
                        <a:t>application	</a:t>
                      </a:r>
                      <a:r>
                        <a:rPr dirty="0" baseline="5050" sz="3300">
                          <a:latin typeface="Comic Sans MS"/>
                          <a:cs typeface="Comic Sans MS"/>
                        </a:rPr>
                        <a:t>P3</a:t>
                      </a:r>
                      <a:endParaRPr baseline="5050" sz="3300">
                        <a:latin typeface="Comic Sans MS"/>
                        <a:cs typeface="Comic Sans MS"/>
                      </a:endParaRPr>
                    </a:p>
                  </a:txBody>
                  <a:tcPr marL="0" marR="0" marB="0" marT="166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44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32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44123">
                <a:tc gridSpan="3"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200" spc="-5">
                          <a:latin typeface="Comic Sans MS"/>
                          <a:cs typeface="Comic Sans MS"/>
                        </a:rPr>
                        <a:t>transport</a:t>
                      </a:r>
                      <a:endParaRPr sz="2200">
                        <a:latin typeface="Comic Sans MS"/>
                        <a:cs typeface="Comic Sans MS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77333">
                <a:tc gridSpan="3"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dirty="0" sz="2200" spc="-5">
                          <a:latin typeface="Comic Sans MS"/>
                          <a:cs typeface="Comic Sans MS"/>
                        </a:rPr>
                        <a:t>network</a:t>
                      </a:r>
                      <a:endParaRPr sz="2200">
                        <a:latin typeface="Comic Sans MS"/>
                        <a:cs typeface="Comic Sans MS"/>
                      </a:endParaRPr>
                    </a:p>
                  </a:txBody>
                  <a:tcPr marL="0" marR="0" marB="0" marT="170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77332">
                <a:tc gridSpan="3"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dirty="0" sz="2200" spc="-5">
                          <a:latin typeface="Comic Sans MS"/>
                          <a:cs typeface="Comic Sans MS"/>
                        </a:rPr>
                        <a:t>link</a:t>
                      </a:r>
                      <a:endParaRPr sz="2200">
                        <a:latin typeface="Comic Sans MS"/>
                        <a:cs typeface="Comic Sans MS"/>
                      </a:endParaRPr>
                    </a:p>
                  </a:txBody>
                  <a:tcPr marL="0" marR="0" marB="0" marT="1790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77333">
                <a:tc gridSpan="3"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2200">
                          <a:latin typeface="Comic Sans MS"/>
                          <a:cs typeface="Comic Sans MS"/>
                        </a:rPr>
                        <a:t>physical</a:t>
                      </a:r>
                      <a:endParaRPr sz="2200">
                        <a:latin typeface="Comic Sans MS"/>
                        <a:cs typeface="Comic Sans MS"/>
                      </a:endParaRPr>
                    </a:p>
                  </a:txBody>
                  <a:tcPr marL="0" marR="0" marB="0" marT="161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9550400" y="5397500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4" h="278129">
                <a:moveTo>
                  <a:pt x="0" y="0"/>
                </a:moveTo>
                <a:lnTo>
                  <a:pt x="851181" y="0"/>
                </a:lnTo>
                <a:lnTo>
                  <a:pt x="851181" y="277707"/>
                </a:lnTo>
                <a:lnTo>
                  <a:pt x="0" y="277707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550400" y="5397500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4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550400" y="4966074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450714" y="0"/>
                </a:moveTo>
                <a:lnTo>
                  <a:pt x="400467" y="0"/>
                </a:lnTo>
                <a:lnTo>
                  <a:pt x="350503" y="2993"/>
                </a:lnTo>
                <a:lnTo>
                  <a:pt x="301384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4" y="118897"/>
                </a:lnTo>
                <a:lnTo>
                  <a:pt x="19944" y="150059"/>
                </a:lnTo>
                <a:lnTo>
                  <a:pt x="0" y="215525"/>
                </a:lnTo>
                <a:lnTo>
                  <a:pt x="4986" y="248572"/>
                </a:lnTo>
                <a:lnTo>
                  <a:pt x="44874" y="312153"/>
                </a:lnTo>
                <a:lnTo>
                  <a:pt x="79777" y="341428"/>
                </a:lnTo>
                <a:lnTo>
                  <a:pt x="124652" y="368189"/>
                </a:lnTo>
                <a:lnTo>
                  <a:pt x="164746" y="386150"/>
                </a:lnTo>
                <a:lnTo>
                  <a:pt x="207942" y="401117"/>
                </a:lnTo>
                <a:lnTo>
                  <a:pt x="253676" y="413090"/>
                </a:lnTo>
                <a:lnTo>
                  <a:pt x="301384" y="422070"/>
                </a:lnTo>
                <a:lnTo>
                  <a:pt x="350503" y="428057"/>
                </a:lnTo>
                <a:lnTo>
                  <a:pt x="400467" y="431051"/>
                </a:lnTo>
                <a:lnTo>
                  <a:pt x="450714" y="431051"/>
                </a:lnTo>
                <a:lnTo>
                  <a:pt x="500678" y="428057"/>
                </a:lnTo>
                <a:lnTo>
                  <a:pt x="549796" y="422070"/>
                </a:lnTo>
                <a:lnTo>
                  <a:pt x="597505" y="413090"/>
                </a:lnTo>
                <a:lnTo>
                  <a:pt x="643239" y="401117"/>
                </a:lnTo>
                <a:lnTo>
                  <a:pt x="686435" y="386150"/>
                </a:lnTo>
                <a:lnTo>
                  <a:pt x="726529" y="368189"/>
                </a:lnTo>
                <a:lnTo>
                  <a:pt x="771404" y="341428"/>
                </a:lnTo>
                <a:lnTo>
                  <a:pt x="806307" y="312153"/>
                </a:lnTo>
                <a:lnTo>
                  <a:pt x="831238" y="280991"/>
                </a:lnTo>
                <a:lnTo>
                  <a:pt x="851182" y="215525"/>
                </a:lnTo>
                <a:lnTo>
                  <a:pt x="846196" y="182478"/>
                </a:lnTo>
                <a:lnTo>
                  <a:pt x="806307" y="118897"/>
                </a:lnTo>
                <a:lnTo>
                  <a:pt x="771404" y="89622"/>
                </a:lnTo>
                <a:lnTo>
                  <a:pt x="726529" y="62861"/>
                </a:lnTo>
                <a:lnTo>
                  <a:pt x="686435" y="44900"/>
                </a:lnTo>
                <a:lnTo>
                  <a:pt x="643239" y="29933"/>
                </a:lnTo>
                <a:lnTo>
                  <a:pt x="597505" y="17960"/>
                </a:lnTo>
                <a:lnTo>
                  <a:pt x="549796" y="8980"/>
                </a:lnTo>
                <a:lnTo>
                  <a:pt x="500678" y="2993"/>
                </a:lnTo>
                <a:lnTo>
                  <a:pt x="450714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550400" y="4966074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4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9855200" y="5003800"/>
            <a:ext cx="32893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Comic Sans MS"/>
                <a:cs typeface="Comic Sans MS"/>
              </a:rPr>
              <a:t>P4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809066" y="5531556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5" h="278129">
                <a:moveTo>
                  <a:pt x="0" y="0"/>
                </a:moveTo>
                <a:lnTo>
                  <a:pt x="851181" y="0"/>
                </a:lnTo>
                <a:lnTo>
                  <a:pt x="851181" y="277705"/>
                </a:lnTo>
                <a:lnTo>
                  <a:pt x="0" y="277705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809066" y="5531556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5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809067" y="5098436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450713" y="0"/>
                </a:moveTo>
                <a:lnTo>
                  <a:pt x="400467" y="0"/>
                </a:lnTo>
                <a:lnTo>
                  <a:pt x="350503" y="2993"/>
                </a:lnTo>
                <a:lnTo>
                  <a:pt x="301384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4" y="118897"/>
                </a:lnTo>
                <a:lnTo>
                  <a:pt x="19944" y="150059"/>
                </a:lnTo>
                <a:lnTo>
                  <a:pt x="0" y="215525"/>
                </a:lnTo>
                <a:lnTo>
                  <a:pt x="4986" y="248573"/>
                </a:lnTo>
                <a:lnTo>
                  <a:pt x="44874" y="312153"/>
                </a:lnTo>
                <a:lnTo>
                  <a:pt x="79777" y="341429"/>
                </a:lnTo>
                <a:lnTo>
                  <a:pt x="124652" y="368190"/>
                </a:lnTo>
                <a:lnTo>
                  <a:pt x="164746" y="386151"/>
                </a:lnTo>
                <a:lnTo>
                  <a:pt x="207942" y="401118"/>
                </a:lnTo>
                <a:lnTo>
                  <a:pt x="253676" y="413091"/>
                </a:lnTo>
                <a:lnTo>
                  <a:pt x="301384" y="422072"/>
                </a:lnTo>
                <a:lnTo>
                  <a:pt x="350503" y="428058"/>
                </a:lnTo>
                <a:lnTo>
                  <a:pt x="400467" y="431052"/>
                </a:lnTo>
                <a:lnTo>
                  <a:pt x="450713" y="431052"/>
                </a:lnTo>
                <a:lnTo>
                  <a:pt x="500678" y="428058"/>
                </a:lnTo>
                <a:lnTo>
                  <a:pt x="549796" y="422072"/>
                </a:lnTo>
                <a:lnTo>
                  <a:pt x="597504" y="413091"/>
                </a:lnTo>
                <a:lnTo>
                  <a:pt x="643238" y="401118"/>
                </a:lnTo>
                <a:lnTo>
                  <a:pt x="686434" y="386151"/>
                </a:lnTo>
                <a:lnTo>
                  <a:pt x="726528" y="368190"/>
                </a:lnTo>
                <a:lnTo>
                  <a:pt x="771403" y="341429"/>
                </a:lnTo>
                <a:lnTo>
                  <a:pt x="806306" y="312153"/>
                </a:lnTo>
                <a:lnTo>
                  <a:pt x="831236" y="280992"/>
                </a:lnTo>
                <a:lnTo>
                  <a:pt x="851181" y="215525"/>
                </a:lnTo>
                <a:lnTo>
                  <a:pt x="846195" y="182478"/>
                </a:lnTo>
                <a:lnTo>
                  <a:pt x="806306" y="118897"/>
                </a:lnTo>
                <a:lnTo>
                  <a:pt x="771403" y="89622"/>
                </a:lnTo>
                <a:lnTo>
                  <a:pt x="726528" y="62861"/>
                </a:lnTo>
                <a:lnTo>
                  <a:pt x="686434" y="44900"/>
                </a:lnTo>
                <a:lnTo>
                  <a:pt x="643238" y="29933"/>
                </a:lnTo>
                <a:lnTo>
                  <a:pt x="597504" y="17960"/>
                </a:lnTo>
                <a:lnTo>
                  <a:pt x="549796" y="8980"/>
                </a:lnTo>
                <a:lnTo>
                  <a:pt x="500678" y="2993"/>
                </a:lnTo>
                <a:lnTo>
                  <a:pt x="450713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809066" y="5098436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5130800" y="5143500"/>
            <a:ext cx="222504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824865" algn="l"/>
              </a:tabLst>
            </a:pPr>
            <a:r>
              <a:rPr dirty="0" baseline="2525" sz="3300">
                <a:latin typeface="Comic Sans MS"/>
                <a:cs typeface="Comic Sans MS"/>
              </a:rPr>
              <a:t>P1	</a:t>
            </a:r>
            <a:r>
              <a:rPr dirty="0" sz="2200" spc="-5">
                <a:latin typeface="Comic Sans MS"/>
                <a:cs typeface="Comic Sans MS"/>
              </a:rPr>
              <a:t>application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841500" y="8559800"/>
            <a:ext cx="10255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021EAA"/>
                </a:solidFill>
                <a:latin typeface="Comic Sans MS"/>
                <a:cs typeface="Comic Sans MS"/>
              </a:rPr>
              <a:t>host</a:t>
            </a:r>
            <a:r>
              <a:rPr dirty="0" sz="2800" spc="-85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dirty="0" sz="2800">
                <a:solidFill>
                  <a:srgbClr val="021EAA"/>
                </a:solidFill>
                <a:latin typeface="Comic Sans MS"/>
                <a:cs typeface="Comic Sans MS"/>
              </a:rPr>
              <a:t>1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121400" y="8547100"/>
            <a:ext cx="10820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021EAA"/>
                </a:solidFill>
                <a:latin typeface="Comic Sans MS"/>
                <a:cs typeface="Comic Sans MS"/>
              </a:rPr>
              <a:t>host</a:t>
            </a:r>
            <a:r>
              <a:rPr dirty="0" sz="2800" spc="-85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dirty="0" sz="2800">
                <a:solidFill>
                  <a:srgbClr val="021EAA"/>
                </a:solidFill>
                <a:latin typeface="Comic Sans MS"/>
                <a:cs typeface="Comic Sans MS"/>
              </a:rPr>
              <a:t>2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439400" y="8369300"/>
            <a:ext cx="10820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021EAA"/>
                </a:solidFill>
                <a:latin typeface="Comic Sans MS"/>
                <a:cs typeface="Comic Sans MS"/>
              </a:rPr>
              <a:t>host</a:t>
            </a:r>
            <a:r>
              <a:rPr dirty="0" sz="2800" spc="-85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dirty="0" sz="2800">
                <a:solidFill>
                  <a:srgbClr val="021EAA"/>
                </a:solidFill>
                <a:latin typeface="Comic Sans MS"/>
                <a:cs typeface="Comic Sans MS"/>
              </a:rPr>
              <a:t>3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859915" y="5801971"/>
            <a:ext cx="608965" cy="2218055"/>
          </a:xfrm>
          <a:custGeom>
            <a:avLst/>
            <a:gdLst/>
            <a:ahLst/>
            <a:cxnLst/>
            <a:rect l="l" t="t" r="r" b="b"/>
            <a:pathLst>
              <a:path w="608964" h="2218054">
                <a:moveTo>
                  <a:pt x="608617" y="2217655"/>
                </a:moveTo>
                <a:lnTo>
                  <a:pt x="604102" y="248873"/>
                </a:lnTo>
                <a:lnTo>
                  <a:pt x="23522" y="9690"/>
                </a:lnTo>
                <a:lnTo>
                  <a:pt x="0" y="0"/>
                </a:lnTo>
              </a:path>
            </a:pathLst>
          </a:custGeom>
          <a:ln w="508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742020" y="5740956"/>
            <a:ext cx="170815" cy="141605"/>
          </a:xfrm>
          <a:custGeom>
            <a:avLst/>
            <a:gdLst/>
            <a:ahLst/>
            <a:cxnLst/>
            <a:rect l="l" t="t" r="r" b="b"/>
            <a:pathLst>
              <a:path w="170814" h="141604">
                <a:moveTo>
                  <a:pt x="170502" y="0"/>
                </a:moveTo>
                <a:lnTo>
                  <a:pt x="0" y="12446"/>
                </a:lnTo>
                <a:lnTo>
                  <a:pt x="112257" y="141380"/>
                </a:lnTo>
                <a:lnTo>
                  <a:pt x="17050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282808" y="8028658"/>
            <a:ext cx="3220085" cy="20320"/>
          </a:xfrm>
          <a:custGeom>
            <a:avLst/>
            <a:gdLst/>
            <a:ahLst/>
            <a:cxnLst/>
            <a:rect l="l" t="t" r="r" b="b"/>
            <a:pathLst>
              <a:path w="3220084" h="20320">
                <a:moveTo>
                  <a:pt x="0" y="20320"/>
                </a:moveTo>
                <a:lnTo>
                  <a:pt x="3219590" y="0"/>
                </a:lnTo>
              </a:path>
            </a:pathLst>
          </a:custGeom>
          <a:ln w="508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7700" y="4114800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5" h="278129">
                <a:moveTo>
                  <a:pt x="0" y="0"/>
                </a:moveTo>
                <a:lnTo>
                  <a:pt x="851181" y="0"/>
                </a:lnTo>
                <a:lnTo>
                  <a:pt x="851181" y="277707"/>
                </a:lnTo>
                <a:lnTo>
                  <a:pt x="0" y="277707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7700" y="4114800"/>
            <a:ext cx="851535" cy="278130"/>
          </a:xfrm>
          <a:custGeom>
            <a:avLst/>
            <a:gdLst/>
            <a:ahLst/>
            <a:cxnLst/>
            <a:rect l="l" t="t" r="r" b="b"/>
            <a:pathLst>
              <a:path w="851535" h="278129">
                <a:moveTo>
                  <a:pt x="0" y="0"/>
                </a:moveTo>
                <a:lnTo>
                  <a:pt x="851182" y="0"/>
                </a:lnTo>
                <a:lnTo>
                  <a:pt x="851182" y="277706"/>
                </a:lnTo>
                <a:lnTo>
                  <a:pt x="0" y="27770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683000" y="4013574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450714" y="0"/>
                </a:moveTo>
                <a:lnTo>
                  <a:pt x="400467" y="0"/>
                </a:lnTo>
                <a:lnTo>
                  <a:pt x="350503" y="2993"/>
                </a:lnTo>
                <a:lnTo>
                  <a:pt x="301384" y="8980"/>
                </a:lnTo>
                <a:lnTo>
                  <a:pt x="253676" y="17960"/>
                </a:lnTo>
                <a:lnTo>
                  <a:pt x="207942" y="29933"/>
                </a:lnTo>
                <a:lnTo>
                  <a:pt x="164746" y="44900"/>
                </a:lnTo>
                <a:lnTo>
                  <a:pt x="124652" y="62861"/>
                </a:lnTo>
                <a:lnTo>
                  <a:pt x="79777" y="89622"/>
                </a:lnTo>
                <a:lnTo>
                  <a:pt x="44874" y="118897"/>
                </a:lnTo>
                <a:lnTo>
                  <a:pt x="19944" y="150059"/>
                </a:lnTo>
                <a:lnTo>
                  <a:pt x="0" y="215525"/>
                </a:lnTo>
                <a:lnTo>
                  <a:pt x="4986" y="248572"/>
                </a:lnTo>
                <a:lnTo>
                  <a:pt x="44874" y="312153"/>
                </a:lnTo>
                <a:lnTo>
                  <a:pt x="79777" y="341428"/>
                </a:lnTo>
                <a:lnTo>
                  <a:pt x="124652" y="368189"/>
                </a:lnTo>
                <a:lnTo>
                  <a:pt x="164746" y="386150"/>
                </a:lnTo>
                <a:lnTo>
                  <a:pt x="207942" y="401117"/>
                </a:lnTo>
                <a:lnTo>
                  <a:pt x="253676" y="413090"/>
                </a:lnTo>
                <a:lnTo>
                  <a:pt x="301384" y="422070"/>
                </a:lnTo>
                <a:lnTo>
                  <a:pt x="350503" y="428057"/>
                </a:lnTo>
                <a:lnTo>
                  <a:pt x="400467" y="431051"/>
                </a:lnTo>
                <a:lnTo>
                  <a:pt x="450714" y="431051"/>
                </a:lnTo>
                <a:lnTo>
                  <a:pt x="500678" y="428057"/>
                </a:lnTo>
                <a:lnTo>
                  <a:pt x="549796" y="422070"/>
                </a:lnTo>
                <a:lnTo>
                  <a:pt x="597505" y="413090"/>
                </a:lnTo>
                <a:lnTo>
                  <a:pt x="643239" y="401117"/>
                </a:lnTo>
                <a:lnTo>
                  <a:pt x="686435" y="386150"/>
                </a:lnTo>
                <a:lnTo>
                  <a:pt x="726529" y="368189"/>
                </a:lnTo>
                <a:lnTo>
                  <a:pt x="771404" y="341428"/>
                </a:lnTo>
                <a:lnTo>
                  <a:pt x="806307" y="312153"/>
                </a:lnTo>
                <a:lnTo>
                  <a:pt x="831238" y="280991"/>
                </a:lnTo>
                <a:lnTo>
                  <a:pt x="851182" y="215525"/>
                </a:lnTo>
                <a:lnTo>
                  <a:pt x="846196" y="182478"/>
                </a:lnTo>
                <a:lnTo>
                  <a:pt x="806307" y="118897"/>
                </a:lnTo>
                <a:lnTo>
                  <a:pt x="771404" y="89622"/>
                </a:lnTo>
                <a:lnTo>
                  <a:pt x="726529" y="62861"/>
                </a:lnTo>
                <a:lnTo>
                  <a:pt x="686435" y="44900"/>
                </a:lnTo>
                <a:lnTo>
                  <a:pt x="643239" y="29933"/>
                </a:lnTo>
                <a:lnTo>
                  <a:pt x="597505" y="17960"/>
                </a:lnTo>
                <a:lnTo>
                  <a:pt x="549796" y="8980"/>
                </a:lnTo>
                <a:lnTo>
                  <a:pt x="500678" y="2993"/>
                </a:lnTo>
                <a:lnTo>
                  <a:pt x="450714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683000" y="4013574"/>
            <a:ext cx="851535" cy="431165"/>
          </a:xfrm>
          <a:custGeom>
            <a:avLst/>
            <a:gdLst/>
            <a:ahLst/>
            <a:cxnLst/>
            <a:rect l="l" t="t" r="r" b="b"/>
            <a:pathLst>
              <a:path w="851535" h="431164">
                <a:moveTo>
                  <a:pt x="726529" y="62861"/>
                </a:moveTo>
                <a:lnTo>
                  <a:pt x="771404" y="89622"/>
                </a:lnTo>
                <a:lnTo>
                  <a:pt x="806307" y="118898"/>
                </a:lnTo>
                <a:lnTo>
                  <a:pt x="831237" y="150059"/>
                </a:lnTo>
                <a:lnTo>
                  <a:pt x="851182" y="215525"/>
                </a:lnTo>
                <a:lnTo>
                  <a:pt x="846196" y="248573"/>
                </a:lnTo>
                <a:lnTo>
                  <a:pt x="806307" y="312153"/>
                </a:lnTo>
                <a:lnTo>
                  <a:pt x="771404" y="341429"/>
                </a:lnTo>
                <a:lnTo>
                  <a:pt x="726529" y="368190"/>
                </a:lnTo>
                <a:lnTo>
                  <a:pt x="686435" y="386150"/>
                </a:lnTo>
                <a:lnTo>
                  <a:pt x="643239" y="401117"/>
                </a:lnTo>
                <a:lnTo>
                  <a:pt x="597505" y="413091"/>
                </a:lnTo>
                <a:lnTo>
                  <a:pt x="549797" y="422071"/>
                </a:lnTo>
                <a:lnTo>
                  <a:pt x="500678" y="428058"/>
                </a:lnTo>
                <a:lnTo>
                  <a:pt x="450714" y="431051"/>
                </a:lnTo>
                <a:lnTo>
                  <a:pt x="400467" y="431051"/>
                </a:lnTo>
                <a:lnTo>
                  <a:pt x="350503" y="428058"/>
                </a:lnTo>
                <a:lnTo>
                  <a:pt x="301385" y="422071"/>
                </a:lnTo>
                <a:lnTo>
                  <a:pt x="253676" y="413091"/>
                </a:lnTo>
                <a:lnTo>
                  <a:pt x="207942" y="401117"/>
                </a:lnTo>
                <a:lnTo>
                  <a:pt x="164746" y="386150"/>
                </a:lnTo>
                <a:lnTo>
                  <a:pt x="124652" y="368190"/>
                </a:lnTo>
                <a:lnTo>
                  <a:pt x="79777" y="341429"/>
                </a:lnTo>
                <a:lnTo>
                  <a:pt x="44874" y="312153"/>
                </a:lnTo>
                <a:lnTo>
                  <a:pt x="19944" y="280992"/>
                </a:lnTo>
                <a:lnTo>
                  <a:pt x="0" y="215525"/>
                </a:lnTo>
                <a:lnTo>
                  <a:pt x="4986" y="182478"/>
                </a:lnTo>
                <a:lnTo>
                  <a:pt x="44874" y="118898"/>
                </a:lnTo>
                <a:lnTo>
                  <a:pt x="79777" y="89622"/>
                </a:lnTo>
                <a:lnTo>
                  <a:pt x="124652" y="62861"/>
                </a:lnTo>
                <a:lnTo>
                  <a:pt x="164746" y="44901"/>
                </a:lnTo>
                <a:lnTo>
                  <a:pt x="207942" y="29934"/>
                </a:lnTo>
                <a:lnTo>
                  <a:pt x="253676" y="17960"/>
                </a:lnTo>
                <a:lnTo>
                  <a:pt x="301385" y="8980"/>
                </a:lnTo>
                <a:lnTo>
                  <a:pt x="350503" y="2993"/>
                </a:lnTo>
                <a:lnTo>
                  <a:pt x="400467" y="0"/>
                </a:lnTo>
                <a:lnTo>
                  <a:pt x="450714" y="0"/>
                </a:lnTo>
                <a:lnTo>
                  <a:pt x="500678" y="2993"/>
                </a:lnTo>
                <a:lnTo>
                  <a:pt x="549797" y="8980"/>
                </a:lnTo>
                <a:lnTo>
                  <a:pt x="597505" y="17960"/>
                </a:lnTo>
                <a:lnTo>
                  <a:pt x="643239" y="29934"/>
                </a:lnTo>
                <a:lnTo>
                  <a:pt x="686435" y="44901"/>
                </a:lnTo>
                <a:lnTo>
                  <a:pt x="726529" y="628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4826000" y="4076700"/>
            <a:ext cx="125031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Comic Sans MS"/>
                <a:cs typeface="Comic Sans MS"/>
              </a:rPr>
              <a:t>=</a:t>
            </a:r>
            <a:r>
              <a:rPr dirty="0" sz="2200" spc="-85">
                <a:latin typeface="Comic Sans MS"/>
                <a:cs typeface="Comic Sans MS"/>
              </a:rPr>
              <a:t> </a:t>
            </a:r>
            <a:r>
              <a:rPr dirty="0" sz="2200" spc="-5">
                <a:latin typeface="Comic Sans MS"/>
                <a:cs typeface="Comic Sans MS"/>
              </a:rPr>
              <a:t>process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790700" y="4076700"/>
            <a:ext cx="111379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Comic Sans MS"/>
                <a:cs typeface="Comic Sans MS"/>
              </a:rPr>
              <a:t>=</a:t>
            </a:r>
            <a:r>
              <a:rPr dirty="0" sz="2200" spc="-70">
                <a:latin typeface="Comic Sans MS"/>
                <a:cs typeface="Comic Sans MS"/>
              </a:rPr>
              <a:t> </a:t>
            </a:r>
            <a:r>
              <a:rPr dirty="0" sz="2200" spc="-5">
                <a:latin typeface="Comic Sans MS"/>
                <a:cs typeface="Comic Sans MS"/>
              </a:rPr>
              <a:t>socket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35000" y="2171700"/>
            <a:ext cx="5416550" cy="1511300"/>
          </a:xfrm>
          <a:custGeom>
            <a:avLst/>
            <a:gdLst/>
            <a:ahLst/>
            <a:cxnLst/>
            <a:rect l="l" t="t" r="r" b="b"/>
            <a:pathLst>
              <a:path w="5416550" h="1511300">
                <a:moveTo>
                  <a:pt x="0" y="0"/>
                </a:moveTo>
                <a:lnTo>
                  <a:pt x="5416409" y="0"/>
                </a:lnTo>
                <a:lnTo>
                  <a:pt x="5416409" y="1511300"/>
                </a:lnTo>
                <a:lnTo>
                  <a:pt x="0" y="1511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736600" y="2382520"/>
            <a:ext cx="4822825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800" spc="-5">
                <a:latin typeface="Comic Sans MS"/>
                <a:cs typeface="Comic Sans MS"/>
              </a:rPr>
              <a:t>delivering received segments  </a:t>
            </a:r>
            <a:r>
              <a:rPr dirty="0" sz="2800">
                <a:latin typeface="Comic Sans MS"/>
                <a:cs typeface="Comic Sans MS"/>
              </a:rPr>
              <a:t>to correct</a:t>
            </a:r>
            <a:r>
              <a:rPr dirty="0" sz="2800" spc="-10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socket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39144" y="1841500"/>
            <a:ext cx="4650740" cy="596900"/>
          </a:xfrm>
          <a:custGeom>
            <a:avLst/>
            <a:gdLst/>
            <a:ahLst/>
            <a:cxnLst/>
            <a:rect l="l" t="t" r="r" b="b"/>
            <a:pathLst>
              <a:path w="4650740" h="596900">
                <a:moveTo>
                  <a:pt x="0" y="0"/>
                </a:moveTo>
                <a:lnTo>
                  <a:pt x="4650263" y="0"/>
                </a:lnTo>
                <a:lnTo>
                  <a:pt x="4650263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939800" y="1917700"/>
            <a:ext cx="45040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800" spc="-5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Demultiplexing at </a:t>
            </a:r>
            <a:r>
              <a:rPr dirty="0" u="heavy" sz="28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rcv</a:t>
            </a:r>
            <a:r>
              <a:rPr dirty="0" u="heavy" sz="2800" spc="-25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dirty="0" u="heavy" sz="2800" spc="-5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host: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404100" y="2242820"/>
            <a:ext cx="5114290" cy="1511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800" spc="-5">
                <a:latin typeface="Comic Sans MS"/>
                <a:cs typeface="Comic Sans MS"/>
              </a:rPr>
              <a:t>collecting data </a:t>
            </a:r>
            <a:r>
              <a:rPr dirty="0" sz="2800">
                <a:latin typeface="Comic Sans MS"/>
                <a:cs typeface="Comic Sans MS"/>
              </a:rPr>
              <a:t>from </a:t>
            </a:r>
            <a:r>
              <a:rPr dirty="0" sz="2800" spc="-5">
                <a:latin typeface="Comic Sans MS"/>
                <a:cs typeface="Comic Sans MS"/>
              </a:rPr>
              <a:t>sockets,  enveloping </a:t>
            </a:r>
            <a:r>
              <a:rPr dirty="0" sz="2800">
                <a:latin typeface="Comic Sans MS"/>
                <a:cs typeface="Comic Sans MS"/>
              </a:rPr>
              <a:t>data </a:t>
            </a:r>
            <a:r>
              <a:rPr dirty="0" sz="2800" spc="-5">
                <a:latin typeface="Comic Sans MS"/>
                <a:cs typeface="Comic Sans MS"/>
              </a:rPr>
              <a:t>with </a:t>
            </a:r>
            <a:r>
              <a:rPr dirty="0" sz="2800">
                <a:latin typeface="Comic Sans MS"/>
                <a:cs typeface="Comic Sans MS"/>
              </a:rPr>
              <a:t>header  </a:t>
            </a:r>
            <a:r>
              <a:rPr dirty="0" sz="2800" spc="-5">
                <a:latin typeface="Comic Sans MS"/>
                <a:cs typeface="Comic Sans MS"/>
              </a:rPr>
              <a:t>(later used </a:t>
            </a:r>
            <a:r>
              <a:rPr dirty="0" sz="2800">
                <a:latin typeface="Comic Sans MS"/>
                <a:cs typeface="Comic Sans MS"/>
              </a:rPr>
              <a:t>for</a:t>
            </a:r>
            <a:r>
              <a:rPr dirty="0" sz="2800" spc="-15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demultiplexing)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264400" y="2142631"/>
            <a:ext cx="5337175" cy="1772920"/>
          </a:xfrm>
          <a:custGeom>
            <a:avLst/>
            <a:gdLst/>
            <a:ahLst/>
            <a:cxnLst/>
            <a:rect l="l" t="t" r="r" b="b"/>
            <a:pathLst>
              <a:path w="5337175" h="1772920">
                <a:moveTo>
                  <a:pt x="0" y="0"/>
                </a:moveTo>
                <a:lnTo>
                  <a:pt x="5336782" y="0"/>
                </a:lnTo>
                <a:lnTo>
                  <a:pt x="5336782" y="1772638"/>
                </a:lnTo>
                <a:lnTo>
                  <a:pt x="0" y="1772638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557748" y="1739900"/>
            <a:ext cx="4473575" cy="596900"/>
          </a:xfrm>
          <a:custGeom>
            <a:avLst/>
            <a:gdLst/>
            <a:ahLst/>
            <a:cxnLst/>
            <a:rect l="l" t="t" r="r" b="b"/>
            <a:pathLst>
              <a:path w="4473575" h="596900">
                <a:moveTo>
                  <a:pt x="0" y="0"/>
                </a:moveTo>
                <a:lnTo>
                  <a:pt x="4472984" y="0"/>
                </a:lnTo>
                <a:lnTo>
                  <a:pt x="4472984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7658100" y="1816100"/>
            <a:ext cx="43262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800" spc="-5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Multiplexing at send</a:t>
            </a:r>
            <a:r>
              <a:rPr dirty="0" u="heavy" sz="2800" spc="-2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dirty="0" u="heavy" sz="2800" spc="-5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host: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831495" y="5638775"/>
            <a:ext cx="0" cy="2335530"/>
          </a:xfrm>
          <a:custGeom>
            <a:avLst/>
            <a:gdLst/>
            <a:ahLst/>
            <a:cxnLst/>
            <a:rect l="l" t="t" r="r" b="b"/>
            <a:pathLst>
              <a:path w="0" h="2335529">
                <a:moveTo>
                  <a:pt x="0" y="0"/>
                </a:moveTo>
                <a:lnTo>
                  <a:pt x="0" y="2335131"/>
                </a:lnTo>
              </a:path>
            </a:pathLst>
          </a:custGeom>
          <a:ln w="53061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644640" y="5772619"/>
            <a:ext cx="608965" cy="2218055"/>
          </a:xfrm>
          <a:custGeom>
            <a:avLst/>
            <a:gdLst/>
            <a:ahLst/>
            <a:cxnLst/>
            <a:rect l="l" t="t" r="r" b="b"/>
            <a:pathLst>
              <a:path w="608965" h="2218054">
                <a:moveTo>
                  <a:pt x="0" y="2217655"/>
                </a:moveTo>
                <a:lnTo>
                  <a:pt x="4515" y="248873"/>
                </a:lnTo>
                <a:lnTo>
                  <a:pt x="585095" y="9690"/>
                </a:lnTo>
                <a:lnTo>
                  <a:pt x="608617" y="0"/>
                </a:lnTo>
              </a:path>
            </a:pathLst>
          </a:custGeom>
          <a:ln w="508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200651" y="5711605"/>
            <a:ext cx="170815" cy="141605"/>
          </a:xfrm>
          <a:custGeom>
            <a:avLst/>
            <a:gdLst/>
            <a:ahLst/>
            <a:cxnLst/>
            <a:rect l="l" t="t" r="r" b="b"/>
            <a:pathLst>
              <a:path w="170815" h="141604">
                <a:moveTo>
                  <a:pt x="0" y="0"/>
                </a:moveTo>
                <a:lnTo>
                  <a:pt x="58244" y="141380"/>
                </a:lnTo>
                <a:lnTo>
                  <a:pt x="170502" y="12444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616700" y="7999307"/>
            <a:ext cx="3220085" cy="20320"/>
          </a:xfrm>
          <a:custGeom>
            <a:avLst/>
            <a:gdLst/>
            <a:ahLst/>
            <a:cxnLst/>
            <a:rect l="l" t="t" r="r" b="b"/>
            <a:pathLst>
              <a:path w="3220084" h="20320">
                <a:moveTo>
                  <a:pt x="3219590" y="20319"/>
                </a:moveTo>
                <a:lnTo>
                  <a:pt x="0" y="0"/>
                </a:lnTo>
              </a:path>
            </a:pathLst>
          </a:custGeom>
          <a:ln w="508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12269330" y="9231226"/>
            <a:ext cx="206375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600">
                <a:latin typeface="Arial"/>
                <a:cs typeface="Arial"/>
              </a:rPr>
              <a:t>3-</a:t>
            </a:r>
            <a:endParaRPr sz="16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0344212" y="9271588"/>
            <a:ext cx="1464310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600" spc="-10">
                <a:latin typeface="Arial"/>
                <a:cs typeface="Arial"/>
              </a:rPr>
              <a:t>Transport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766572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7960" algn="l"/>
                <a:tab pos="5927090" algn="l"/>
              </a:tabLst>
            </a:pPr>
            <a:r>
              <a:rPr dirty="0" sz="5000"/>
              <a:t>How	dem</a:t>
            </a:r>
            <a:r>
              <a:rPr dirty="0" sz="5000" spc="-5"/>
              <a:t>ul</a:t>
            </a:r>
            <a:r>
              <a:rPr dirty="0" sz="5000"/>
              <a:t>tip</a:t>
            </a:r>
            <a:r>
              <a:rPr dirty="0" sz="5000" spc="-5"/>
              <a:t>l</a:t>
            </a:r>
            <a:r>
              <a:rPr dirty="0" sz="5000"/>
              <a:t>e</a:t>
            </a:r>
            <a:r>
              <a:rPr dirty="0" sz="5000" spc="-5"/>
              <a:t>x</a:t>
            </a:r>
            <a:r>
              <a:rPr dirty="0" sz="5000"/>
              <a:t>i</a:t>
            </a:r>
            <a:r>
              <a:rPr dirty="0" sz="5000" spc="-5"/>
              <a:t>n</a:t>
            </a:r>
            <a:r>
              <a:rPr dirty="0" sz="5000"/>
              <a:t>g	wor</a:t>
            </a:r>
            <a:r>
              <a:rPr dirty="0" sz="5000" spc="-5"/>
              <a:t>ks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7640320" cy="0"/>
          </a:xfrm>
          <a:custGeom>
            <a:avLst/>
            <a:gdLst/>
            <a:ahLst/>
            <a:cxnLst/>
            <a:rect l="l" t="t" r="r" b="b"/>
            <a:pathLst>
              <a:path w="7640320" h="0">
                <a:moveTo>
                  <a:pt x="0" y="0"/>
                </a:moveTo>
                <a:lnTo>
                  <a:pt x="7640153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5768" y="1490980"/>
            <a:ext cx="5093335" cy="789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23850" marR="1665605" indent="-286385">
              <a:lnSpc>
                <a:spcPct val="114599"/>
              </a:lnSpc>
              <a:spcBef>
                <a:spcPts val="100"/>
              </a:spcBef>
            </a:pPr>
            <a:r>
              <a:rPr dirty="0" baseline="9259" sz="3600" spc="-75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sz="3200" spc="-50">
                <a:latin typeface="Comic Sans MS"/>
                <a:cs typeface="Comic Sans MS"/>
              </a:rPr>
              <a:t>host </a:t>
            </a:r>
            <a:r>
              <a:rPr dirty="0" sz="3200" spc="-5">
                <a:latin typeface="Comic Sans MS"/>
                <a:cs typeface="Comic Sans MS"/>
              </a:rPr>
              <a:t>receives </a:t>
            </a:r>
            <a:r>
              <a:rPr dirty="0" sz="3200">
                <a:latin typeface="Comic Sans MS"/>
                <a:cs typeface="Comic Sans MS"/>
              </a:rPr>
              <a:t>IP  </a:t>
            </a:r>
            <a:r>
              <a:rPr dirty="0" sz="3200" spc="-5">
                <a:latin typeface="Comic Sans MS"/>
                <a:cs typeface="Comic Sans MS"/>
              </a:rPr>
              <a:t>datagrams</a:t>
            </a:r>
            <a:endParaRPr sz="3200">
              <a:latin typeface="Comic Sans MS"/>
              <a:cs typeface="Comic Sans MS"/>
            </a:endParaRPr>
          </a:p>
          <a:p>
            <a:pPr algn="just" marL="717550" marR="30480" indent="-222885">
              <a:lnSpc>
                <a:spcPct val="116100"/>
              </a:lnSpc>
              <a:spcBef>
                <a:spcPts val="1015"/>
              </a:spcBef>
              <a:buClr>
                <a:srgbClr val="021EAA"/>
              </a:buClr>
              <a:buFont typeface="Wingdings"/>
              <a:buChar char=""/>
              <a:tabLst>
                <a:tab pos="718185" algn="l"/>
              </a:tabLst>
            </a:pPr>
            <a:r>
              <a:rPr dirty="0" sz="2800" spc="-5">
                <a:latin typeface="Comic Sans MS"/>
                <a:cs typeface="Comic Sans MS"/>
              </a:rPr>
              <a:t>each datagram has source  </a:t>
            </a:r>
            <a:r>
              <a:rPr dirty="0" sz="2800">
                <a:latin typeface="Comic Sans MS"/>
                <a:cs typeface="Comic Sans MS"/>
              </a:rPr>
              <a:t>IP </a:t>
            </a:r>
            <a:r>
              <a:rPr dirty="0" sz="2800" spc="-5">
                <a:latin typeface="Comic Sans MS"/>
                <a:cs typeface="Comic Sans MS"/>
              </a:rPr>
              <a:t>address, destination</a:t>
            </a:r>
            <a:r>
              <a:rPr dirty="0" sz="2800" spc="-55">
                <a:latin typeface="Comic Sans MS"/>
                <a:cs typeface="Comic Sans MS"/>
              </a:rPr>
              <a:t> </a:t>
            </a:r>
            <a:r>
              <a:rPr dirty="0" sz="2800">
                <a:latin typeface="Comic Sans MS"/>
                <a:cs typeface="Comic Sans MS"/>
              </a:rPr>
              <a:t>IP  </a:t>
            </a:r>
            <a:r>
              <a:rPr dirty="0" sz="2800" spc="-5">
                <a:latin typeface="Comic Sans MS"/>
                <a:cs typeface="Comic Sans MS"/>
              </a:rPr>
              <a:t>address</a:t>
            </a:r>
            <a:endParaRPr sz="2800">
              <a:latin typeface="Comic Sans MS"/>
              <a:cs typeface="Comic Sans MS"/>
            </a:endParaRPr>
          </a:p>
          <a:p>
            <a:pPr marL="717550" marR="306070" indent="-222885">
              <a:lnSpc>
                <a:spcPct val="116100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718185" algn="l"/>
              </a:tabLst>
            </a:pPr>
            <a:r>
              <a:rPr dirty="0" sz="2800">
                <a:latin typeface="Comic Sans MS"/>
                <a:cs typeface="Comic Sans MS"/>
              </a:rPr>
              <a:t>each datagram </a:t>
            </a:r>
            <a:r>
              <a:rPr dirty="0" sz="2800" spc="-5">
                <a:latin typeface="Comic Sans MS"/>
                <a:cs typeface="Comic Sans MS"/>
              </a:rPr>
              <a:t>carries </a:t>
            </a:r>
            <a:r>
              <a:rPr dirty="0" sz="2800">
                <a:latin typeface="Comic Sans MS"/>
                <a:cs typeface="Comic Sans MS"/>
              </a:rPr>
              <a:t>1  </a:t>
            </a:r>
            <a:r>
              <a:rPr dirty="0" sz="2800" spc="-5">
                <a:latin typeface="Comic Sans MS"/>
                <a:cs typeface="Comic Sans MS"/>
              </a:rPr>
              <a:t>transport-layer</a:t>
            </a:r>
            <a:r>
              <a:rPr dirty="0" sz="2800" spc="-60">
                <a:latin typeface="Comic Sans MS"/>
                <a:cs typeface="Comic Sans MS"/>
              </a:rPr>
              <a:t> </a:t>
            </a:r>
            <a:r>
              <a:rPr dirty="0" sz="2800">
                <a:latin typeface="Comic Sans MS"/>
                <a:cs typeface="Comic Sans MS"/>
              </a:rPr>
              <a:t>segment</a:t>
            </a:r>
            <a:endParaRPr sz="2800">
              <a:latin typeface="Comic Sans MS"/>
              <a:cs typeface="Comic Sans MS"/>
            </a:endParaRPr>
          </a:p>
          <a:p>
            <a:pPr marL="768350" marR="99060" indent="-273685">
              <a:lnSpc>
                <a:spcPct val="116100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768985" algn="l"/>
              </a:tabLst>
            </a:pPr>
            <a:r>
              <a:rPr dirty="0" sz="2800" spc="-5">
                <a:latin typeface="Comic Sans MS"/>
                <a:cs typeface="Comic Sans MS"/>
              </a:rPr>
              <a:t>each segment has source,  destination </a:t>
            </a:r>
            <a:r>
              <a:rPr dirty="0" sz="2800">
                <a:latin typeface="Comic Sans MS"/>
                <a:cs typeface="Comic Sans MS"/>
              </a:rPr>
              <a:t>port</a:t>
            </a:r>
            <a:r>
              <a:rPr dirty="0" sz="2800" spc="-20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number</a:t>
            </a:r>
            <a:endParaRPr sz="2800">
              <a:latin typeface="Comic Sans MS"/>
              <a:cs typeface="Comic Sans MS"/>
            </a:endParaRPr>
          </a:p>
          <a:p>
            <a:pPr marL="323850" marR="264160" indent="-286385">
              <a:lnSpc>
                <a:spcPct val="114599"/>
              </a:lnSpc>
              <a:spcBef>
                <a:spcPts val="1080"/>
              </a:spcBef>
            </a:pPr>
            <a:r>
              <a:rPr dirty="0" baseline="9259" sz="3600" spc="-75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sz="3200" spc="-50">
                <a:latin typeface="Comic Sans MS"/>
                <a:cs typeface="Comic Sans MS"/>
              </a:rPr>
              <a:t>host </a:t>
            </a:r>
            <a:r>
              <a:rPr dirty="0" sz="3200" spc="-5">
                <a:latin typeface="Comic Sans MS"/>
                <a:cs typeface="Comic Sans MS"/>
              </a:rPr>
              <a:t>uses </a:t>
            </a:r>
            <a:r>
              <a:rPr dirty="0" sz="3200">
                <a:latin typeface="Comic Sans MS"/>
                <a:cs typeface="Comic Sans MS"/>
              </a:rPr>
              <a:t>IP </a:t>
            </a:r>
            <a:r>
              <a:rPr dirty="0" sz="3200" spc="-5">
                <a:latin typeface="Comic Sans MS"/>
                <a:cs typeface="Comic Sans MS"/>
              </a:rPr>
              <a:t>addresses,  </a:t>
            </a:r>
            <a:r>
              <a:rPr dirty="0" sz="3200">
                <a:latin typeface="Comic Sans MS"/>
                <a:cs typeface="Comic Sans MS"/>
              </a:rPr>
              <a:t>IP protocol </a:t>
            </a:r>
            <a:r>
              <a:rPr dirty="0" sz="3200" spc="-5">
                <a:latin typeface="Comic Sans MS"/>
                <a:cs typeface="Comic Sans MS"/>
              </a:rPr>
              <a:t>number </a:t>
            </a:r>
            <a:r>
              <a:rPr dirty="0" sz="3200">
                <a:latin typeface="Comic Sans MS"/>
                <a:cs typeface="Comic Sans MS"/>
              </a:rPr>
              <a:t>&amp;  port </a:t>
            </a:r>
            <a:r>
              <a:rPr dirty="0" sz="3200" spc="-5">
                <a:latin typeface="Comic Sans MS"/>
                <a:cs typeface="Comic Sans MS"/>
              </a:rPr>
              <a:t>numbers </a:t>
            </a:r>
            <a:r>
              <a:rPr dirty="0" sz="3200">
                <a:latin typeface="Comic Sans MS"/>
                <a:cs typeface="Comic Sans MS"/>
              </a:rPr>
              <a:t>to direct  </a:t>
            </a:r>
            <a:r>
              <a:rPr dirty="0" sz="3200" spc="-5">
                <a:latin typeface="Comic Sans MS"/>
                <a:cs typeface="Comic Sans MS"/>
              </a:rPr>
              <a:t>segment to appropriate  socket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21333" y="2984500"/>
            <a:ext cx="2540" cy="562610"/>
          </a:xfrm>
          <a:custGeom>
            <a:avLst/>
            <a:gdLst/>
            <a:ahLst/>
            <a:cxnLst/>
            <a:rect l="l" t="t" r="r" b="b"/>
            <a:pathLst>
              <a:path w="2540" h="562610">
                <a:moveTo>
                  <a:pt x="0" y="562186"/>
                </a:moveTo>
                <a:lnTo>
                  <a:pt x="225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696200" y="2425700"/>
            <a:ext cx="4217035" cy="1038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04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mic Sans MS"/>
                <a:cs typeface="Comic Sans MS"/>
              </a:rPr>
              <a:t>32</a:t>
            </a:r>
            <a:r>
              <a:rPr dirty="0" sz="2400" spc="-1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bits</a:t>
            </a:r>
            <a:endParaRPr sz="2400">
              <a:latin typeface="Comic Sans MS"/>
              <a:cs typeface="Comic Sans MS"/>
            </a:endParaRPr>
          </a:p>
          <a:p>
            <a:pPr algn="ctr" marR="5080">
              <a:lnSpc>
                <a:spcPct val="100000"/>
              </a:lnSpc>
              <a:spcBef>
                <a:spcPts val="2220"/>
              </a:spcBef>
              <a:tabLst>
                <a:tab pos="2513965" algn="l"/>
              </a:tabLst>
            </a:pPr>
            <a:r>
              <a:rPr dirty="0" sz="2400">
                <a:solidFill>
                  <a:srgbClr val="FF2600"/>
                </a:solidFill>
                <a:latin typeface="Comic Sans MS"/>
                <a:cs typeface="Comic Sans MS"/>
              </a:rPr>
              <a:t>source port #	</a:t>
            </a:r>
            <a:r>
              <a:rPr dirty="0" sz="2400" spc="-5">
                <a:solidFill>
                  <a:srgbClr val="FF2600"/>
                </a:solidFill>
                <a:latin typeface="Comic Sans MS"/>
                <a:cs typeface="Comic Sans MS"/>
              </a:rPr>
              <a:t>dest port</a:t>
            </a:r>
            <a:r>
              <a:rPr dirty="0" sz="2400" spc="-9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dirty="0" sz="2400">
                <a:solidFill>
                  <a:srgbClr val="FF2600"/>
                </a:solidFill>
                <a:latin typeface="Comic Sans MS"/>
                <a:cs typeface="Comic Sans MS"/>
              </a:rPr>
              <a:t>#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471573" y="2648372"/>
            <a:ext cx="1632585" cy="6985"/>
          </a:xfrm>
          <a:custGeom>
            <a:avLst/>
            <a:gdLst/>
            <a:ahLst/>
            <a:cxnLst/>
            <a:rect l="l" t="t" r="r" b="b"/>
            <a:pathLst>
              <a:path w="1632584" h="6985">
                <a:moveTo>
                  <a:pt x="-12699" y="3238"/>
                </a:moveTo>
                <a:lnTo>
                  <a:pt x="1644905" y="3238"/>
                </a:lnTo>
              </a:path>
            </a:pathLst>
          </a:custGeom>
          <a:ln w="318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090903" y="2611112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30">
                <a:moveTo>
                  <a:pt x="346" y="0"/>
                </a:moveTo>
                <a:lnTo>
                  <a:pt x="0" y="87374"/>
                </a:lnTo>
                <a:lnTo>
                  <a:pt x="87548" y="44034"/>
                </a:lnTo>
                <a:lnTo>
                  <a:pt x="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45661" y="2662024"/>
            <a:ext cx="1530985" cy="2540"/>
          </a:xfrm>
          <a:custGeom>
            <a:avLst/>
            <a:gdLst/>
            <a:ahLst/>
            <a:cxnLst/>
            <a:rect l="l" t="t" r="r" b="b"/>
            <a:pathLst>
              <a:path w="1530984" h="2539">
                <a:moveTo>
                  <a:pt x="1530605" y="2153"/>
                </a:moveTo>
                <a:lnTo>
                  <a:pt x="12699" y="17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70987" y="2618355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30">
                <a:moveTo>
                  <a:pt x="87436" y="0"/>
                </a:moveTo>
                <a:lnTo>
                  <a:pt x="0" y="43564"/>
                </a:lnTo>
                <a:lnTo>
                  <a:pt x="87313" y="87375"/>
                </a:lnTo>
                <a:lnTo>
                  <a:pt x="87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491307" y="4959209"/>
            <a:ext cx="4728210" cy="25723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600">
              <a:latin typeface="Times New Roman"/>
              <a:cs typeface="Times New Roman"/>
            </a:endParaRPr>
          </a:p>
          <a:p>
            <a:pPr algn="ctr" marL="1436370" marR="1518285">
              <a:lnSpc>
                <a:spcPct val="116100"/>
              </a:lnSpc>
            </a:pPr>
            <a:r>
              <a:rPr dirty="0" sz="2800" spc="-5">
                <a:latin typeface="Comic Sans MS"/>
                <a:cs typeface="Comic Sans MS"/>
              </a:rPr>
              <a:t>appl</a:t>
            </a:r>
            <a:r>
              <a:rPr dirty="0" sz="2800">
                <a:latin typeface="Comic Sans MS"/>
                <a:cs typeface="Comic Sans MS"/>
              </a:rPr>
              <a:t>icati</a:t>
            </a:r>
            <a:r>
              <a:rPr dirty="0" sz="2800" spc="-5">
                <a:latin typeface="Comic Sans MS"/>
                <a:cs typeface="Comic Sans MS"/>
              </a:rPr>
              <a:t>on  data  (message)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69330" y="9231226"/>
            <a:ext cx="206375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600">
                <a:latin typeface="Arial"/>
                <a:cs typeface="Arial"/>
              </a:rPr>
              <a:t>3-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44212" y="9271588"/>
            <a:ext cx="1464310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600" spc="-10">
                <a:latin typeface="Arial"/>
                <a:cs typeface="Arial"/>
              </a:rPr>
              <a:t>Transport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91307" y="3550356"/>
            <a:ext cx="4728210" cy="140906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4100">
              <a:latin typeface="Times New Roman"/>
              <a:cs typeface="Times New Roman"/>
            </a:endParaRPr>
          </a:p>
          <a:p>
            <a:pPr algn="ctr" marL="50165">
              <a:lnSpc>
                <a:spcPct val="100000"/>
              </a:lnSpc>
              <a:spcBef>
                <a:spcPts val="5"/>
              </a:spcBef>
            </a:pPr>
            <a:r>
              <a:rPr dirty="0" sz="2800">
                <a:solidFill>
                  <a:srgbClr val="FF2600"/>
                </a:solidFill>
                <a:latin typeface="Comic Sans MS"/>
                <a:cs typeface="Comic Sans MS"/>
              </a:rPr>
              <a:t>other header</a:t>
            </a:r>
            <a:r>
              <a:rPr dirty="0" sz="2800" spc="-25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FF2600"/>
                </a:solidFill>
                <a:latin typeface="Comic Sans MS"/>
                <a:cs typeface="Comic Sans MS"/>
              </a:rPr>
              <a:t>fields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61300" y="7856219"/>
            <a:ext cx="4312285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300" marR="5080" indent="-101600">
              <a:lnSpc>
                <a:spcPct val="116100"/>
              </a:lnSpc>
              <a:spcBef>
                <a:spcPts val="100"/>
              </a:spcBef>
            </a:pPr>
            <a:r>
              <a:rPr dirty="0" sz="2800">
                <a:latin typeface="Comic Sans MS"/>
                <a:cs typeface="Comic Sans MS"/>
              </a:rPr>
              <a:t>TCP/UDP </a:t>
            </a:r>
            <a:r>
              <a:rPr dirty="0" sz="2800" spc="-5">
                <a:latin typeface="Comic Sans MS"/>
                <a:cs typeface="Comic Sans MS"/>
              </a:rPr>
              <a:t>segment</a:t>
            </a:r>
            <a:r>
              <a:rPr dirty="0" sz="2800" spc="-80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format  (</a:t>
            </a:r>
            <a:r>
              <a:rPr dirty="0" sz="2800" spc="-5">
                <a:solidFill>
                  <a:srgbClr val="FF2600"/>
                </a:solidFill>
                <a:latin typeface="Comic Sans MS"/>
                <a:cs typeface="Comic Sans MS"/>
              </a:rPr>
              <a:t>red </a:t>
            </a:r>
            <a:r>
              <a:rPr dirty="0" sz="2800">
                <a:latin typeface="Comic Sans MS"/>
                <a:cs typeface="Comic Sans MS"/>
              </a:rPr>
              <a:t>= </a:t>
            </a:r>
            <a:r>
              <a:rPr dirty="0" sz="2800" spc="-5">
                <a:latin typeface="Comic Sans MS"/>
                <a:cs typeface="Comic Sans MS"/>
              </a:rPr>
              <a:t>transport</a:t>
            </a:r>
            <a:r>
              <a:rPr dirty="0" sz="2800" spc="-15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header)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3300" y="355600"/>
            <a:ext cx="592963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-225" b="1">
                <a:solidFill>
                  <a:srgbClr val="000000"/>
                </a:solidFill>
                <a:latin typeface="Trebuchet MS"/>
                <a:cs typeface="Trebuchet MS"/>
              </a:rPr>
              <a:t>Reading </a:t>
            </a:r>
            <a:r>
              <a:rPr dirty="0" sz="6400" spc="-15" b="1">
                <a:solidFill>
                  <a:srgbClr val="000000"/>
                </a:solidFill>
                <a:latin typeface="Trebuchet MS"/>
                <a:cs typeface="Trebuchet MS"/>
              </a:rPr>
              <a:t>Along</a:t>
            </a:r>
            <a:r>
              <a:rPr dirty="0" sz="6400" spc="-51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6400" spc="-775" b="1">
                <a:solidFill>
                  <a:srgbClr val="000000"/>
                </a:solidFill>
                <a:latin typeface="Trebuchet MS"/>
                <a:cs typeface="Trebuchet MS"/>
              </a:rPr>
              <a:t>...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0370" y="4267200"/>
            <a:ext cx="3997960" cy="116332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584835" marR="5080" indent="-572770">
              <a:lnSpc>
                <a:spcPts val="4400"/>
              </a:lnSpc>
              <a:spcBef>
                <a:spcPts val="380"/>
              </a:spcBef>
              <a:buSzPct val="171052"/>
              <a:buChar char="•"/>
              <a:tabLst>
                <a:tab pos="585470" algn="l"/>
              </a:tabLst>
            </a:pPr>
            <a:r>
              <a:rPr dirty="0" sz="3800" spc="-120">
                <a:latin typeface="Tahoma"/>
                <a:cs typeface="Tahoma"/>
              </a:rPr>
              <a:t>Transport </a:t>
            </a:r>
            <a:r>
              <a:rPr dirty="0" sz="3800" spc="-185">
                <a:latin typeface="Tahoma"/>
                <a:cs typeface="Tahoma"/>
              </a:rPr>
              <a:t>layer</a:t>
            </a:r>
            <a:r>
              <a:rPr dirty="0" sz="3800" spc="-225">
                <a:latin typeface="Tahoma"/>
                <a:cs typeface="Tahoma"/>
              </a:rPr>
              <a:t> </a:t>
            </a:r>
            <a:r>
              <a:rPr dirty="0" sz="3800" spc="-140">
                <a:latin typeface="Tahoma"/>
                <a:cs typeface="Tahoma"/>
              </a:rPr>
              <a:t>is  chapter</a:t>
            </a:r>
            <a:r>
              <a:rPr dirty="0" sz="3800" spc="-145">
                <a:latin typeface="Tahoma"/>
                <a:cs typeface="Tahoma"/>
              </a:rPr>
              <a:t> </a:t>
            </a:r>
            <a:r>
              <a:rPr dirty="0" sz="3800" spc="-175">
                <a:latin typeface="Tahoma"/>
                <a:cs typeface="Tahoma"/>
              </a:rPr>
              <a:t>3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2400" y="2832100"/>
            <a:ext cx="3886200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65">
                <a:latin typeface="Tahoma"/>
                <a:cs typeface="Tahoma"/>
              </a:rPr>
              <a:t>Al</a:t>
            </a:r>
            <a:r>
              <a:rPr dirty="0" sz="2400" spc="-30">
                <a:latin typeface="Tahoma"/>
                <a:cs typeface="Tahoma"/>
              </a:rPr>
              <a:t>l</a:t>
            </a:r>
            <a:r>
              <a:rPr dirty="0" sz="2400" spc="-250">
                <a:latin typeface="Tahoma"/>
                <a:cs typeface="Tahoma"/>
              </a:rPr>
              <a:t>m</a:t>
            </a:r>
            <a:r>
              <a:rPr dirty="0" sz="2400" spc="-160">
                <a:latin typeface="Tahoma"/>
                <a:cs typeface="Tahoma"/>
              </a:rPr>
              <a:t>a</a:t>
            </a:r>
            <a:r>
              <a:rPr dirty="0" sz="2400" spc="-14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fld id="{81D60167-4931-47E6-BA6A-407CBD079E47}" type="slidenum">
              <a:rPr dirty="0" spc="-114"/>
              <a:t>2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0900" y="355600"/>
            <a:ext cx="3681729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b="1">
                <a:solidFill>
                  <a:srgbClr val="000000"/>
                </a:solidFill>
                <a:latin typeface="Trebuchet MS"/>
                <a:cs typeface="Trebuchet MS"/>
              </a:rPr>
              <a:t>Data</a:t>
            </a:r>
            <a:r>
              <a:rPr dirty="0" sz="6400" spc="-23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6400" spc="-190" b="1">
                <a:solidFill>
                  <a:srgbClr val="000000"/>
                </a:solidFill>
                <a:latin typeface="Trebuchet MS"/>
                <a:cs typeface="Trebuchet MS"/>
              </a:rPr>
              <a:t>Flow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160">
                <a:latin typeface="Tahoma"/>
                <a:cs typeface="Tahoma"/>
              </a:rPr>
              <a:t>process,  </a:t>
            </a:r>
            <a:r>
              <a:rPr dirty="0" sz="4000" spc="-330">
                <a:latin typeface="Tahoma"/>
                <a:cs typeface="Tahoma"/>
              </a:rPr>
              <a:t>e.g.,</a:t>
            </a:r>
            <a:r>
              <a:rPr dirty="0" sz="4000" spc="-994">
                <a:latin typeface="Tahoma"/>
                <a:cs typeface="Tahoma"/>
              </a:rPr>
              <a:t> </a:t>
            </a:r>
            <a:r>
              <a:rPr dirty="0" sz="4000" spc="-145">
                <a:latin typeface="Tahoma"/>
                <a:cs typeface="Tahoma"/>
              </a:rPr>
              <a:t>Apache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19200" y="2908300"/>
            <a:ext cx="2684780" cy="4622800"/>
          </a:xfrm>
          <a:prstGeom prst="rect">
            <a:avLst/>
          </a:prstGeom>
        </p:spPr>
        <p:txBody>
          <a:bodyPr wrap="square" lIns="0" tIns="368300" rIns="0" bIns="0" rtlCol="0" vert="horz">
            <a:spAutoFit/>
          </a:bodyPr>
          <a:lstStyle/>
          <a:p>
            <a:pPr algn="ctr" marL="533400">
              <a:lnSpc>
                <a:spcPct val="100000"/>
              </a:lnSpc>
              <a:spcBef>
                <a:spcPts val="2900"/>
              </a:spcBef>
            </a:pPr>
            <a:r>
              <a:rPr dirty="0" sz="4000" spc="-120">
                <a:latin typeface="Tahoma"/>
                <a:cs typeface="Tahoma"/>
              </a:rPr>
              <a:t>socket</a:t>
            </a:r>
            <a:endParaRPr sz="4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8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75">
                <a:latin typeface="Tahoma"/>
                <a:cs typeface="Tahoma"/>
              </a:rPr>
              <a:t>tr</a:t>
            </a:r>
            <a:r>
              <a:rPr dirty="0" sz="4000" spc="-120">
                <a:latin typeface="Tahoma"/>
                <a:cs typeface="Tahoma"/>
              </a:rPr>
              <a:t>a</a:t>
            </a:r>
            <a:r>
              <a:rPr dirty="0" sz="4000" spc="-265">
                <a:latin typeface="Tahoma"/>
                <a:cs typeface="Tahoma"/>
              </a:rPr>
              <a:t>n</a:t>
            </a:r>
            <a:r>
              <a:rPr dirty="0" sz="4000" spc="-220">
                <a:latin typeface="Tahoma"/>
                <a:cs typeface="Tahoma"/>
              </a:rPr>
              <a:t>s</a:t>
            </a:r>
            <a:r>
              <a:rPr dirty="0" sz="4000" spc="-90">
                <a:latin typeface="Tahoma"/>
                <a:cs typeface="Tahoma"/>
              </a:rPr>
              <a:t>p</a:t>
            </a:r>
            <a:r>
              <a:rPr dirty="0" sz="4000" spc="-95">
                <a:latin typeface="Tahoma"/>
                <a:cs typeface="Tahoma"/>
              </a:rPr>
              <a:t>o</a:t>
            </a:r>
            <a:r>
              <a:rPr dirty="0" sz="4000" spc="220">
                <a:latin typeface="Tahoma"/>
                <a:cs typeface="Tahoma"/>
              </a:rPr>
              <a:t>r</a:t>
            </a:r>
            <a:r>
              <a:rPr dirty="0" sz="4000" spc="-170">
                <a:latin typeface="Tahoma"/>
                <a:cs typeface="Tahoma"/>
              </a:rPr>
              <a:t>t,  </a:t>
            </a:r>
            <a:r>
              <a:rPr dirty="0" sz="4000" spc="-135">
                <a:latin typeface="Tahoma"/>
                <a:cs typeface="Tahoma"/>
              </a:rPr>
              <a:t>e.g.,TCP</a:t>
            </a:r>
            <a:endParaRPr sz="4000">
              <a:latin typeface="Tahoma"/>
              <a:cs typeface="Tahoma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114">
                <a:latin typeface="Tahoma"/>
                <a:cs typeface="Tahoma"/>
              </a:rPr>
              <a:t>net</a:t>
            </a:r>
            <a:r>
              <a:rPr dirty="0" sz="4000" spc="-260">
                <a:latin typeface="Tahoma"/>
                <a:cs typeface="Tahoma"/>
              </a:rPr>
              <a:t>w</a:t>
            </a:r>
            <a:r>
              <a:rPr dirty="0" sz="4000" spc="35">
                <a:latin typeface="Tahoma"/>
                <a:cs typeface="Tahoma"/>
              </a:rPr>
              <a:t>o</a:t>
            </a:r>
            <a:r>
              <a:rPr dirty="0" sz="4000" spc="-85">
                <a:latin typeface="Tahoma"/>
                <a:cs typeface="Tahoma"/>
              </a:rPr>
              <a:t>rk,  </a:t>
            </a:r>
            <a:r>
              <a:rPr dirty="0" sz="4000" spc="-330">
                <a:latin typeface="Tahoma"/>
                <a:cs typeface="Tahoma"/>
              </a:rPr>
              <a:t>e.g.,</a:t>
            </a:r>
            <a:r>
              <a:rPr dirty="0" sz="4000" spc="-560">
                <a:latin typeface="Tahoma"/>
                <a:cs typeface="Tahoma"/>
              </a:rPr>
              <a:t> </a:t>
            </a:r>
            <a:r>
              <a:rPr dirty="0" sz="4000" spc="-330">
                <a:latin typeface="Tahoma"/>
                <a:cs typeface="Tahoma"/>
              </a:rPr>
              <a:t>IP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560397" y="1905000"/>
            <a:ext cx="676846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8105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57900" y="1409700"/>
            <a:ext cx="1347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18600" y="14097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29639" y="2330463"/>
            <a:ext cx="6871334" cy="7021830"/>
          </a:xfrm>
          <a:custGeom>
            <a:avLst/>
            <a:gdLst/>
            <a:ahLst/>
            <a:cxnLst/>
            <a:rect l="l" t="t" r="r" b="b"/>
            <a:pathLst>
              <a:path w="6871334" h="7021830">
                <a:moveTo>
                  <a:pt x="1915937" y="28088"/>
                </a:moveTo>
                <a:lnTo>
                  <a:pt x="1865826" y="20055"/>
                </a:lnTo>
                <a:lnTo>
                  <a:pt x="1815613" y="13367"/>
                </a:lnTo>
                <a:lnTo>
                  <a:pt x="1765326" y="8023"/>
                </a:lnTo>
                <a:lnTo>
                  <a:pt x="1714989" y="4017"/>
                </a:lnTo>
                <a:lnTo>
                  <a:pt x="1664630" y="1347"/>
                </a:lnTo>
                <a:lnTo>
                  <a:pt x="1614274" y="9"/>
                </a:lnTo>
                <a:lnTo>
                  <a:pt x="1563947" y="0"/>
                </a:lnTo>
                <a:lnTo>
                  <a:pt x="1513675" y="1315"/>
                </a:lnTo>
                <a:lnTo>
                  <a:pt x="1463486" y="3953"/>
                </a:lnTo>
                <a:lnTo>
                  <a:pt x="1413404" y="7909"/>
                </a:lnTo>
                <a:lnTo>
                  <a:pt x="1363456" y="13180"/>
                </a:lnTo>
                <a:lnTo>
                  <a:pt x="1313668" y="19762"/>
                </a:lnTo>
                <a:lnTo>
                  <a:pt x="1264066" y="27653"/>
                </a:lnTo>
                <a:lnTo>
                  <a:pt x="1214677" y="36847"/>
                </a:lnTo>
                <a:lnTo>
                  <a:pt x="1165526" y="47343"/>
                </a:lnTo>
                <a:lnTo>
                  <a:pt x="1116640" y="59136"/>
                </a:lnTo>
                <a:lnTo>
                  <a:pt x="1068044" y="72224"/>
                </a:lnTo>
                <a:lnTo>
                  <a:pt x="1019766" y="86602"/>
                </a:lnTo>
                <a:lnTo>
                  <a:pt x="971830" y="102267"/>
                </a:lnTo>
                <a:lnTo>
                  <a:pt x="924264" y="119216"/>
                </a:lnTo>
                <a:lnTo>
                  <a:pt x="877093" y="137446"/>
                </a:lnTo>
                <a:lnTo>
                  <a:pt x="830344" y="156952"/>
                </a:lnTo>
                <a:lnTo>
                  <a:pt x="784042" y="177732"/>
                </a:lnTo>
                <a:lnTo>
                  <a:pt x="738236" y="199800"/>
                </a:lnTo>
                <a:lnTo>
                  <a:pt x="693101" y="223153"/>
                </a:lnTo>
                <a:lnTo>
                  <a:pt x="648726" y="247820"/>
                </a:lnTo>
                <a:lnTo>
                  <a:pt x="605198" y="273833"/>
                </a:lnTo>
                <a:lnTo>
                  <a:pt x="562606" y="301219"/>
                </a:lnTo>
                <a:lnTo>
                  <a:pt x="521037" y="330010"/>
                </a:lnTo>
                <a:lnTo>
                  <a:pt x="480580" y="360236"/>
                </a:lnTo>
                <a:lnTo>
                  <a:pt x="441322" y="391925"/>
                </a:lnTo>
                <a:lnTo>
                  <a:pt x="403352" y="425108"/>
                </a:lnTo>
                <a:lnTo>
                  <a:pt x="366757" y="459815"/>
                </a:lnTo>
                <a:lnTo>
                  <a:pt x="331626" y="496075"/>
                </a:lnTo>
                <a:lnTo>
                  <a:pt x="298047" y="533918"/>
                </a:lnTo>
                <a:lnTo>
                  <a:pt x="266106" y="573375"/>
                </a:lnTo>
                <a:lnTo>
                  <a:pt x="235665" y="614761"/>
                </a:lnTo>
                <a:lnTo>
                  <a:pt x="207270" y="657324"/>
                </a:lnTo>
                <a:lnTo>
                  <a:pt x="180881" y="700991"/>
                </a:lnTo>
                <a:lnTo>
                  <a:pt x="156462" y="745689"/>
                </a:lnTo>
                <a:lnTo>
                  <a:pt x="133974" y="791344"/>
                </a:lnTo>
                <a:lnTo>
                  <a:pt x="113379" y="837884"/>
                </a:lnTo>
                <a:lnTo>
                  <a:pt x="94638" y="885235"/>
                </a:lnTo>
                <a:lnTo>
                  <a:pt x="77713" y="933324"/>
                </a:lnTo>
                <a:lnTo>
                  <a:pt x="62567" y="982078"/>
                </a:lnTo>
                <a:lnTo>
                  <a:pt x="49161" y="1031424"/>
                </a:lnTo>
                <a:lnTo>
                  <a:pt x="37456" y="1081288"/>
                </a:lnTo>
                <a:lnTo>
                  <a:pt x="27415" y="1131598"/>
                </a:lnTo>
                <a:lnTo>
                  <a:pt x="19000" y="1182280"/>
                </a:lnTo>
                <a:lnTo>
                  <a:pt x="12171" y="1233261"/>
                </a:lnTo>
                <a:lnTo>
                  <a:pt x="6891" y="1284467"/>
                </a:lnTo>
                <a:lnTo>
                  <a:pt x="3204" y="1334334"/>
                </a:lnTo>
                <a:lnTo>
                  <a:pt x="912" y="1384198"/>
                </a:lnTo>
                <a:lnTo>
                  <a:pt x="0" y="1434036"/>
                </a:lnTo>
                <a:lnTo>
                  <a:pt x="451" y="1483826"/>
                </a:lnTo>
                <a:lnTo>
                  <a:pt x="2249" y="1533545"/>
                </a:lnTo>
                <a:lnTo>
                  <a:pt x="5379" y="1583171"/>
                </a:lnTo>
                <a:lnTo>
                  <a:pt x="9823" y="1632680"/>
                </a:lnTo>
                <a:lnTo>
                  <a:pt x="15566" y="1682050"/>
                </a:lnTo>
                <a:lnTo>
                  <a:pt x="22590" y="1731258"/>
                </a:lnTo>
                <a:lnTo>
                  <a:pt x="30881" y="1780283"/>
                </a:lnTo>
                <a:lnTo>
                  <a:pt x="40420" y="1829100"/>
                </a:lnTo>
                <a:lnTo>
                  <a:pt x="51193" y="1877687"/>
                </a:lnTo>
                <a:lnTo>
                  <a:pt x="63183" y="1926022"/>
                </a:lnTo>
                <a:lnTo>
                  <a:pt x="76374" y="1974082"/>
                </a:lnTo>
                <a:lnTo>
                  <a:pt x="90749" y="2021845"/>
                </a:lnTo>
                <a:lnTo>
                  <a:pt x="106291" y="2069286"/>
                </a:lnTo>
                <a:lnTo>
                  <a:pt x="122986" y="2116385"/>
                </a:lnTo>
                <a:lnTo>
                  <a:pt x="140816" y="2163118"/>
                </a:lnTo>
                <a:lnTo>
                  <a:pt x="159638" y="2209224"/>
                </a:lnTo>
                <a:lnTo>
                  <a:pt x="179395" y="2254937"/>
                </a:lnTo>
                <a:lnTo>
                  <a:pt x="199936" y="2300319"/>
                </a:lnTo>
                <a:lnTo>
                  <a:pt x="221112" y="2345429"/>
                </a:lnTo>
                <a:lnTo>
                  <a:pt x="242775" y="2390328"/>
                </a:lnTo>
                <a:lnTo>
                  <a:pt x="264774" y="2435076"/>
                </a:lnTo>
                <a:lnTo>
                  <a:pt x="286960" y="2479735"/>
                </a:lnTo>
                <a:lnTo>
                  <a:pt x="309184" y="2524364"/>
                </a:lnTo>
                <a:lnTo>
                  <a:pt x="331296" y="2569024"/>
                </a:lnTo>
                <a:lnTo>
                  <a:pt x="353148" y="2613776"/>
                </a:lnTo>
                <a:lnTo>
                  <a:pt x="374589" y="2658680"/>
                </a:lnTo>
                <a:lnTo>
                  <a:pt x="395470" y="2703797"/>
                </a:lnTo>
                <a:lnTo>
                  <a:pt x="415642" y="2749186"/>
                </a:lnTo>
                <a:lnTo>
                  <a:pt x="434956" y="2794910"/>
                </a:lnTo>
                <a:lnTo>
                  <a:pt x="453261" y="2841027"/>
                </a:lnTo>
                <a:lnTo>
                  <a:pt x="470409" y="2887599"/>
                </a:lnTo>
                <a:lnTo>
                  <a:pt x="486251" y="2934687"/>
                </a:lnTo>
                <a:lnTo>
                  <a:pt x="500636" y="2982349"/>
                </a:lnTo>
                <a:lnTo>
                  <a:pt x="513509" y="3030818"/>
                </a:lnTo>
                <a:lnTo>
                  <a:pt x="524748" y="3079484"/>
                </a:lnTo>
                <a:lnTo>
                  <a:pt x="534447" y="3128337"/>
                </a:lnTo>
                <a:lnTo>
                  <a:pt x="542695" y="3177365"/>
                </a:lnTo>
                <a:lnTo>
                  <a:pt x="549585" y="3226557"/>
                </a:lnTo>
                <a:lnTo>
                  <a:pt x="555208" y="3275901"/>
                </a:lnTo>
                <a:lnTo>
                  <a:pt x="559655" y="3325386"/>
                </a:lnTo>
                <a:lnTo>
                  <a:pt x="563017" y="3375002"/>
                </a:lnTo>
                <a:lnTo>
                  <a:pt x="565387" y="3424735"/>
                </a:lnTo>
                <a:lnTo>
                  <a:pt x="566855" y="3474576"/>
                </a:lnTo>
                <a:lnTo>
                  <a:pt x="567513" y="3524513"/>
                </a:lnTo>
                <a:lnTo>
                  <a:pt x="567452" y="3574533"/>
                </a:lnTo>
                <a:lnTo>
                  <a:pt x="566764" y="3624627"/>
                </a:lnTo>
                <a:lnTo>
                  <a:pt x="565539" y="3674783"/>
                </a:lnTo>
                <a:lnTo>
                  <a:pt x="563870" y="3724989"/>
                </a:lnTo>
                <a:lnTo>
                  <a:pt x="561848" y="3775233"/>
                </a:lnTo>
                <a:lnTo>
                  <a:pt x="559564" y="3825506"/>
                </a:lnTo>
                <a:lnTo>
                  <a:pt x="557110" y="3875794"/>
                </a:lnTo>
                <a:lnTo>
                  <a:pt x="554577" y="3926088"/>
                </a:lnTo>
                <a:lnTo>
                  <a:pt x="552056" y="3976374"/>
                </a:lnTo>
                <a:lnTo>
                  <a:pt x="549639" y="4026644"/>
                </a:lnTo>
                <a:lnTo>
                  <a:pt x="547417" y="4076883"/>
                </a:lnTo>
                <a:lnTo>
                  <a:pt x="545482" y="4127083"/>
                </a:lnTo>
                <a:lnTo>
                  <a:pt x="543924" y="4177230"/>
                </a:lnTo>
                <a:lnTo>
                  <a:pt x="542820" y="4227741"/>
                </a:lnTo>
                <a:lnTo>
                  <a:pt x="542204" y="4278246"/>
                </a:lnTo>
                <a:lnTo>
                  <a:pt x="542076" y="4328742"/>
                </a:lnTo>
                <a:lnTo>
                  <a:pt x="542435" y="4379225"/>
                </a:lnTo>
                <a:lnTo>
                  <a:pt x="543281" y="4429692"/>
                </a:lnTo>
                <a:lnTo>
                  <a:pt x="544615" y="4480139"/>
                </a:lnTo>
                <a:lnTo>
                  <a:pt x="546434" y="4530562"/>
                </a:lnTo>
                <a:lnTo>
                  <a:pt x="548739" y="4580959"/>
                </a:lnTo>
                <a:lnTo>
                  <a:pt x="551530" y="4631325"/>
                </a:lnTo>
                <a:lnTo>
                  <a:pt x="554806" y="4681657"/>
                </a:lnTo>
                <a:lnTo>
                  <a:pt x="558567" y="4731952"/>
                </a:lnTo>
                <a:lnTo>
                  <a:pt x="562813" y="4782206"/>
                </a:lnTo>
                <a:lnTo>
                  <a:pt x="567542" y="4832416"/>
                </a:lnTo>
                <a:lnTo>
                  <a:pt x="583368" y="4880650"/>
                </a:lnTo>
                <a:lnTo>
                  <a:pt x="597922" y="4929234"/>
                </a:lnTo>
                <a:lnTo>
                  <a:pt x="611198" y="4978143"/>
                </a:lnTo>
                <a:lnTo>
                  <a:pt x="623193" y="5027351"/>
                </a:lnTo>
                <a:lnTo>
                  <a:pt x="633903" y="5076834"/>
                </a:lnTo>
                <a:lnTo>
                  <a:pt x="643323" y="5126565"/>
                </a:lnTo>
                <a:lnTo>
                  <a:pt x="651450" y="5176519"/>
                </a:lnTo>
                <a:lnTo>
                  <a:pt x="658279" y="5226671"/>
                </a:lnTo>
                <a:lnTo>
                  <a:pt x="663806" y="5276996"/>
                </a:lnTo>
                <a:lnTo>
                  <a:pt x="668028" y="5327469"/>
                </a:lnTo>
                <a:lnTo>
                  <a:pt x="670939" y="5378064"/>
                </a:lnTo>
                <a:lnTo>
                  <a:pt x="672537" y="5428756"/>
                </a:lnTo>
                <a:lnTo>
                  <a:pt x="672816" y="5479520"/>
                </a:lnTo>
                <a:lnTo>
                  <a:pt x="671956" y="5528367"/>
                </a:lnTo>
                <a:lnTo>
                  <a:pt x="670229" y="5577489"/>
                </a:lnTo>
                <a:lnTo>
                  <a:pt x="667820" y="5626824"/>
                </a:lnTo>
                <a:lnTo>
                  <a:pt x="664912" y="5676313"/>
                </a:lnTo>
                <a:lnTo>
                  <a:pt x="661690" y="5725894"/>
                </a:lnTo>
                <a:lnTo>
                  <a:pt x="658336" y="5775508"/>
                </a:lnTo>
                <a:lnTo>
                  <a:pt x="655036" y="5825093"/>
                </a:lnTo>
                <a:lnTo>
                  <a:pt x="651972" y="5874590"/>
                </a:lnTo>
                <a:lnTo>
                  <a:pt x="649330" y="5923937"/>
                </a:lnTo>
                <a:lnTo>
                  <a:pt x="647292" y="5973075"/>
                </a:lnTo>
                <a:lnTo>
                  <a:pt x="646043" y="6021943"/>
                </a:lnTo>
                <a:lnTo>
                  <a:pt x="645766" y="6070479"/>
                </a:lnTo>
                <a:lnTo>
                  <a:pt x="646646" y="6118625"/>
                </a:lnTo>
                <a:lnTo>
                  <a:pt x="648867" y="6166319"/>
                </a:lnTo>
                <a:lnTo>
                  <a:pt x="652611" y="6213501"/>
                </a:lnTo>
                <a:lnTo>
                  <a:pt x="658064" y="6260110"/>
                </a:lnTo>
                <a:lnTo>
                  <a:pt x="665409" y="6306086"/>
                </a:lnTo>
                <a:lnTo>
                  <a:pt x="674830" y="6351368"/>
                </a:lnTo>
                <a:lnTo>
                  <a:pt x="686511" y="6395896"/>
                </a:lnTo>
                <a:lnTo>
                  <a:pt x="700636" y="6439610"/>
                </a:lnTo>
                <a:lnTo>
                  <a:pt x="717388" y="6482448"/>
                </a:lnTo>
                <a:lnTo>
                  <a:pt x="736952" y="6524351"/>
                </a:lnTo>
                <a:lnTo>
                  <a:pt x="759512" y="6565258"/>
                </a:lnTo>
                <a:lnTo>
                  <a:pt x="785251" y="6605108"/>
                </a:lnTo>
                <a:lnTo>
                  <a:pt x="814353" y="6643841"/>
                </a:lnTo>
                <a:lnTo>
                  <a:pt x="845621" y="6679941"/>
                </a:lnTo>
                <a:lnTo>
                  <a:pt x="878558" y="6713093"/>
                </a:lnTo>
                <a:lnTo>
                  <a:pt x="913085" y="6743411"/>
                </a:lnTo>
                <a:lnTo>
                  <a:pt x="949124" y="6771009"/>
                </a:lnTo>
                <a:lnTo>
                  <a:pt x="986596" y="6796002"/>
                </a:lnTo>
                <a:lnTo>
                  <a:pt x="1025423" y="6818503"/>
                </a:lnTo>
                <a:lnTo>
                  <a:pt x="1065526" y="6838627"/>
                </a:lnTo>
                <a:lnTo>
                  <a:pt x="1106827" y="6856488"/>
                </a:lnTo>
                <a:lnTo>
                  <a:pt x="1149248" y="6872201"/>
                </a:lnTo>
                <a:lnTo>
                  <a:pt x="1192709" y="6885879"/>
                </a:lnTo>
                <a:lnTo>
                  <a:pt x="1237133" y="6897637"/>
                </a:lnTo>
                <a:lnTo>
                  <a:pt x="1282440" y="6907589"/>
                </a:lnTo>
                <a:lnTo>
                  <a:pt x="1328553" y="6915849"/>
                </a:lnTo>
                <a:lnTo>
                  <a:pt x="1375393" y="6922532"/>
                </a:lnTo>
                <a:lnTo>
                  <a:pt x="1422881" y="6927752"/>
                </a:lnTo>
                <a:lnTo>
                  <a:pt x="1470940" y="6931622"/>
                </a:lnTo>
                <a:lnTo>
                  <a:pt x="1519489" y="6934258"/>
                </a:lnTo>
                <a:lnTo>
                  <a:pt x="1568452" y="6935774"/>
                </a:lnTo>
                <a:lnTo>
                  <a:pt x="1617749" y="6936283"/>
                </a:lnTo>
                <a:lnTo>
                  <a:pt x="1667302" y="6935899"/>
                </a:lnTo>
                <a:lnTo>
                  <a:pt x="1717032" y="6934739"/>
                </a:lnTo>
                <a:lnTo>
                  <a:pt x="1766862" y="6932914"/>
                </a:lnTo>
                <a:lnTo>
                  <a:pt x="1816712" y="6930540"/>
                </a:lnTo>
                <a:lnTo>
                  <a:pt x="1866504" y="6927731"/>
                </a:lnTo>
                <a:lnTo>
                  <a:pt x="1916159" y="6924601"/>
                </a:lnTo>
                <a:lnTo>
                  <a:pt x="1965600" y="6921265"/>
                </a:lnTo>
                <a:lnTo>
                  <a:pt x="2014747" y="6917836"/>
                </a:lnTo>
                <a:lnTo>
                  <a:pt x="2065092" y="6914461"/>
                </a:lnTo>
                <a:lnTo>
                  <a:pt x="2115438" y="6911399"/>
                </a:lnTo>
                <a:lnTo>
                  <a:pt x="2165784" y="6908642"/>
                </a:lnTo>
                <a:lnTo>
                  <a:pt x="2216132" y="6906181"/>
                </a:lnTo>
                <a:lnTo>
                  <a:pt x="2266481" y="6904010"/>
                </a:lnTo>
                <a:lnTo>
                  <a:pt x="2316831" y="6902121"/>
                </a:lnTo>
                <a:lnTo>
                  <a:pt x="2367181" y="6900506"/>
                </a:lnTo>
                <a:lnTo>
                  <a:pt x="2417533" y="6899158"/>
                </a:lnTo>
                <a:lnTo>
                  <a:pt x="2467885" y="6898068"/>
                </a:lnTo>
                <a:lnTo>
                  <a:pt x="2518239" y="6897230"/>
                </a:lnTo>
                <a:lnTo>
                  <a:pt x="2568593" y="6896635"/>
                </a:lnTo>
                <a:lnTo>
                  <a:pt x="2618948" y="6896276"/>
                </a:lnTo>
                <a:lnTo>
                  <a:pt x="2669304" y="6896146"/>
                </a:lnTo>
                <a:lnTo>
                  <a:pt x="2719661" y="6896236"/>
                </a:lnTo>
                <a:lnTo>
                  <a:pt x="2770019" y="6896539"/>
                </a:lnTo>
                <a:lnTo>
                  <a:pt x="2820378" y="6897047"/>
                </a:lnTo>
                <a:lnTo>
                  <a:pt x="2870738" y="6897753"/>
                </a:lnTo>
                <a:lnTo>
                  <a:pt x="2921098" y="6898649"/>
                </a:lnTo>
                <a:lnTo>
                  <a:pt x="2971460" y="6899728"/>
                </a:lnTo>
                <a:lnTo>
                  <a:pt x="3021822" y="6900981"/>
                </a:lnTo>
                <a:lnTo>
                  <a:pt x="3072185" y="6902401"/>
                </a:lnTo>
                <a:lnTo>
                  <a:pt x="3122549" y="6903981"/>
                </a:lnTo>
                <a:lnTo>
                  <a:pt x="3172914" y="6905713"/>
                </a:lnTo>
                <a:lnTo>
                  <a:pt x="3223280" y="6907588"/>
                </a:lnTo>
                <a:lnTo>
                  <a:pt x="3273646" y="6909601"/>
                </a:lnTo>
                <a:lnTo>
                  <a:pt x="3324014" y="6911742"/>
                </a:lnTo>
                <a:lnTo>
                  <a:pt x="3374382" y="6914004"/>
                </a:lnTo>
                <a:lnTo>
                  <a:pt x="3424751" y="6916380"/>
                </a:lnTo>
                <a:lnTo>
                  <a:pt x="3475121" y="6918862"/>
                </a:lnTo>
                <a:lnTo>
                  <a:pt x="3525492" y="6921442"/>
                </a:lnTo>
                <a:lnTo>
                  <a:pt x="3575864" y="6924113"/>
                </a:lnTo>
                <a:lnTo>
                  <a:pt x="3626237" y="6926867"/>
                </a:lnTo>
                <a:lnTo>
                  <a:pt x="3676610" y="6929696"/>
                </a:lnTo>
                <a:lnTo>
                  <a:pt x="3726984" y="6932593"/>
                </a:lnTo>
                <a:lnTo>
                  <a:pt x="3777359" y="6935550"/>
                </a:lnTo>
                <a:lnTo>
                  <a:pt x="3827735" y="6938559"/>
                </a:lnTo>
                <a:lnTo>
                  <a:pt x="3878112" y="6941613"/>
                </a:lnTo>
                <a:lnTo>
                  <a:pt x="3928489" y="6944704"/>
                </a:lnTo>
                <a:lnTo>
                  <a:pt x="3978868" y="6947825"/>
                </a:lnTo>
                <a:lnTo>
                  <a:pt x="4029247" y="6950968"/>
                </a:lnTo>
                <a:lnTo>
                  <a:pt x="4079627" y="6954124"/>
                </a:lnTo>
                <a:lnTo>
                  <a:pt x="4130007" y="6957288"/>
                </a:lnTo>
                <a:lnTo>
                  <a:pt x="4180389" y="6960450"/>
                </a:lnTo>
                <a:lnTo>
                  <a:pt x="4230771" y="6963603"/>
                </a:lnTo>
                <a:lnTo>
                  <a:pt x="4281154" y="6966740"/>
                </a:lnTo>
                <a:lnTo>
                  <a:pt x="4331538" y="6969853"/>
                </a:lnTo>
                <a:lnTo>
                  <a:pt x="4381923" y="6972934"/>
                </a:lnTo>
                <a:lnTo>
                  <a:pt x="4432308" y="6975976"/>
                </a:lnTo>
                <a:lnTo>
                  <a:pt x="4482695" y="6978971"/>
                </a:lnTo>
                <a:lnTo>
                  <a:pt x="4533082" y="6981911"/>
                </a:lnTo>
                <a:lnTo>
                  <a:pt x="4583469" y="6984789"/>
                </a:lnTo>
                <a:lnTo>
                  <a:pt x="4633858" y="6987597"/>
                </a:lnTo>
                <a:lnTo>
                  <a:pt x="4684247" y="6990327"/>
                </a:lnTo>
                <a:lnTo>
                  <a:pt x="4734637" y="6992973"/>
                </a:lnTo>
                <a:lnTo>
                  <a:pt x="4785028" y="6995525"/>
                </a:lnTo>
                <a:lnTo>
                  <a:pt x="4835420" y="6997977"/>
                </a:lnTo>
                <a:lnTo>
                  <a:pt x="4885812" y="7000321"/>
                </a:lnTo>
                <a:lnTo>
                  <a:pt x="4936205" y="7002548"/>
                </a:lnTo>
                <a:lnTo>
                  <a:pt x="4987663" y="7004697"/>
                </a:lnTo>
                <a:lnTo>
                  <a:pt x="5039124" y="7006717"/>
                </a:lnTo>
                <a:lnTo>
                  <a:pt x="5090591" y="7008608"/>
                </a:lnTo>
                <a:lnTo>
                  <a:pt x="5142061" y="7010369"/>
                </a:lnTo>
                <a:lnTo>
                  <a:pt x="5193534" y="7012002"/>
                </a:lnTo>
                <a:lnTo>
                  <a:pt x="5245012" y="7013506"/>
                </a:lnTo>
                <a:lnTo>
                  <a:pt x="5296492" y="7014882"/>
                </a:lnTo>
                <a:lnTo>
                  <a:pt x="5347976" y="7016128"/>
                </a:lnTo>
                <a:lnTo>
                  <a:pt x="5399462" y="7017245"/>
                </a:lnTo>
                <a:lnTo>
                  <a:pt x="5450951" y="7018233"/>
                </a:lnTo>
                <a:lnTo>
                  <a:pt x="5502442" y="7019093"/>
                </a:lnTo>
                <a:lnTo>
                  <a:pt x="5553935" y="7019823"/>
                </a:lnTo>
                <a:lnTo>
                  <a:pt x="5605430" y="7020425"/>
                </a:lnTo>
                <a:lnTo>
                  <a:pt x="5656927" y="7020897"/>
                </a:lnTo>
                <a:lnTo>
                  <a:pt x="5708424" y="7021241"/>
                </a:lnTo>
                <a:lnTo>
                  <a:pt x="5759923" y="7021455"/>
                </a:lnTo>
                <a:lnTo>
                  <a:pt x="5811423" y="7021541"/>
                </a:lnTo>
                <a:lnTo>
                  <a:pt x="5862923" y="7021498"/>
                </a:lnTo>
                <a:lnTo>
                  <a:pt x="5914424" y="7021325"/>
                </a:lnTo>
                <a:lnTo>
                  <a:pt x="5965924" y="7021024"/>
                </a:lnTo>
                <a:lnTo>
                  <a:pt x="6017425" y="7020594"/>
                </a:lnTo>
                <a:lnTo>
                  <a:pt x="6839183" y="6991090"/>
                </a:lnTo>
                <a:lnTo>
                  <a:pt x="6870913" y="6989951"/>
                </a:lnTo>
              </a:path>
            </a:pathLst>
          </a:custGeom>
          <a:ln w="63500">
            <a:solidFill>
              <a:srgbClr val="0119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464176" y="9192098"/>
            <a:ext cx="264160" cy="259079"/>
          </a:xfrm>
          <a:custGeom>
            <a:avLst/>
            <a:gdLst/>
            <a:ahLst/>
            <a:cxnLst/>
            <a:rect l="l" t="t" r="r" b="b"/>
            <a:pathLst>
              <a:path w="264159" h="259079">
                <a:moveTo>
                  <a:pt x="0" y="0"/>
                </a:moveTo>
                <a:lnTo>
                  <a:pt x="9295" y="258913"/>
                </a:lnTo>
                <a:lnTo>
                  <a:pt x="263560" y="120160"/>
                </a:lnTo>
                <a:lnTo>
                  <a:pt x="0" y="0"/>
                </a:lnTo>
                <a:close/>
              </a:path>
            </a:pathLst>
          </a:custGeom>
          <a:solidFill>
            <a:srgbClr val="0119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333500" y="7775971"/>
            <a:ext cx="2847975" cy="15652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z="4000" spc="-145">
                <a:latin typeface="Tahoma"/>
                <a:cs typeface="Tahoma"/>
              </a:rPr>
              <a:t>link,  </a:t>
            </a:r>
            <a:r>
              <a:rPr dirty="0" sz="4000" spc="-330">
                <a:latin typeface="Tahoma"/>
                <a:cs typeface="Tahoma"/>
              </a:rPr>
              <a:t>e.g.,</a:t>
            </a:r>
            <a:r>
              <a:rPr dirty="0" sz="4000" spc="-610">
                <a:latin typeface="Tahoma"/>
                <a:cs typeface="Tahoma"/>
              </a:rPr>
              <a:t> </a:t>
            </a:r>
            <a:r>
              <a:rPr dirty="0" sz="4000" spc="-120">
                <a:latin typeface="Tahoma"/>
                <a:cs typeface="Tahoma"/>
              </a:rPr>
              <a:t>Ethernet</a:t>
            </a:r>
            <a:endParaRPr sz="4000">
              <a:latin typeface="Tahoma"/>
              <a:cs typeface="Tahoma"/>
            </a:endParaRPr>
          </a:p>
          <a:p>
            <a:pPr marL="12700">
              <a:lnSpc>
                <a:spcPts val="2860"/>
              </a:lnSpc>
            </a:pPr>
            <a:r>
              <a:rPr dirty="0" sz="2400" spc="-75">
                <a:latin typeface="Tahoma"/>
                <a:cs typeface="Tahoma"/>
              </a:rPr>
              <a:t>Allman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14">
                <a:latin typeface="Tahoma"/>
                <a:cs typeface="Tahoma"/>
              </a:rPr>
              <a:t>4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0900" y="355600"/>
            <a:ext cx="3681729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b="1">
                <a:solidFill>
                  <a:srgbClr val="000000"/>
                </a:solidFill>
                <a:latin typeface="Trebuchet MS"/>
                <a:cs typeface="Trebuchet MS"/>
              </a:rPr>
              <a:t>Data</a:t>
            </a:r>
            <a:r>
              <a:rPr dirty="0" sz="6400" spc="-23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6400" spc="-190" b="1">
                <a:solidFill>
                  <a:srgbClr val="000000"/>
                </a:solidFill>
                <a:latin typeface="Trebuchet MS"/>
                <a:cs typeface="Trebuchet MS"/>
              </a:rPr>
              <a:t>Flow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8206" y="1398729"/>
            <a:ext cx="3863340" cy="1671320"/>
          </a:xfrm>
          <a:custGeom>
            <a:avLst/>
            <a:gdLst/>
            <a:ahLst/>
            <a:cxnLst/>
            <a:rect l="l" t="t" r="r" b="b"/>
            <a:pathLst>
              <a:path w="3863340" h="1671320">
                <a:moveTo>
                  <a:pt x="3297445" y="244715"/>
                </a:moveTo>
                <a:lnTo>
                  <a:pt x="3348854" y="267803"/>
                </a:lnTo>
                <a:lnTo>
                  <a:pt x="3397815" y="291519"/>
                </a:lnTo>
                <a:lnTo>
                  <a:pt x="3444328" y="315831"/>
                </a:lnTo>
                <a:lnTo>
                  <a:pt x="3488393" y="340709"/>
                </a:lnTo>
                <a:lnTo>
                  <a:pt x="3530010" y="366122"/>
                </a:lnTo>
                <a:lnTo>
                  <a:pt x="3569179" y="392040"/>
                </a:lnTo>
                <a:lnTo>
                  <a:pt x="3605899" y="418433"/>
                </a:lnTo>
                <a:lnTo>
                  <a:pt x="3640172" y="445269"/>
                </a:lnTo>
                <a:lnTo>
                  <a:pt x="3671997" y="472519"/>
                </a:lnTo>
                <a:lnTo>
                  <a:pt x="3701373" y="500151"/>
                </a:lnTo>
                <a:lnTo>
                  <a:pt x="3728302" y="528134"/>
                </a:lnTo>
                <a:lnTo>
                  <a:pt x="3774815" y="585035"/>
                </a:lnTo>
                <a:lnTo>
                  <a:pt x="3811535" y="642976"/>
                </a:lnTo>
                <a:lnTo>
                  <a:pt x="3838464" y="701713"/>
                </a:lnTo>
                <a:lnTo>
                  <a:pt x="3855600" y="761000"/>
                </a:lnTo>
                <a:lnTo>
                  <a:pt x="3862944" y="820594"/>
                </a:lnTo>
                <a:lnTo>
                  <a:pt x="3862944" y="850428"/>
                </a:lnTo>
                <a:lnTo>
                  <a:pt x="3855600" y="910022"/>
                </a:lnTo>
                <a:lnTo>
                  <a:pt x="3838464" y="969309"/>
                </a:lnTo>
                <a:lnTo>
                  <a:pt x="3811535" y="1028046"/>
                </a:lnTo>
                <a:lnTo>
                  <a:pt x="3774815" y="1085987"/>
                </a:lnTo>
                <a:lnTo>
                  <a:pt x="3728302" y="1142888"/>
                </a:lnTo>
                <a:lnTo>
                  <a:pt x="3701373" y="1170871"/>
                </a:lnTo>
                <a:lnTo>
                  <a:pt x="3671997" y="1198503"/>
                </a:lnTo>
                <a:lnTo>
                  <a:pt x="3640172" y="1225753"/>
                </a:lnTo>
                <a:lnTo>
                  <a:pt x="3605899" y="1252589"/>
                </a:lnTo>
                <a:lnTo>
                  <a:pt x="3569179" y="1278982"/>
                </a:lnTo>
                <a:lnTo>
                  <a:pt x="3530010" y="1304900"/>
                </a:lnTo>
                <a:lnTo>
                  <a:pt x="3488393" y="1330314"/>
                </a:lnTo>
                <a:lnTo>
                  <a:pt x="3444328" y="1355192"/>
                </a:lnTo>
                <a:lnTo>
                  <a:pt x="3397815" y="1379504"/>
                </a:lnTo>
                <a:lnTo>
                  <a:pt x="3348854" y="1403219"/>
                </a:lnTo>
                <a:lnTo>
                  <a:pt x="3297445" y="1426307"/>
                </a:lnTo>
                <a:lnTo>
                  <a:pt x="3256588" y="1443475"/>
                </a:lnTo>
                <a:lnTo>
                  <a:pt x="3214865" y="1460018"/>
                </a:lnTo>
                <a:lnTo>
                  <a:pt x="3172310" y="1475937"/>
                </a:lnTo>
                <a:lnTo>
                  <a:pt x="3128954" y="1491232"/>
                </a:lnTo>
                <a:lnTo>
                  <a:pt x="3084829" y="1505902"/>
                </a:lnTo>
                <a:lnTo>
                  <a:pt x="3039968" y="1519948"/>
                </a:lnTo>
                <a:lnTo>
                  <a:pt x="2994402" y="1533370"/>
                </a:lnTo>
                <a:lnTo>
                  <a:pt x="2948164" y="1546168"/>
                </a:lnTo>
                <a:lnTo>
                  <a:pt x="2901285" y="1558341"/>
                </a:lnTo>
                <a:lnTo>
                  <a:pt x="2853797" y="1569890"/>
                </a:lnTo>
                <a:lnTo>
                  <a:pt x="2805733" y="1580815"/>
                </a:lnTo>
                <a:lnTo>
                  <a:pt x="2757124" y="1591116"/>
                </a:lnTo>
                <a:lnTo>
                  <a:pt x="2708003" y="1600792"/>
                </a:lnTo>
                <a:lnTo>
                  <a:pt x="2658402" y="1609844"/>
                </a:lnTo>
                <a:lnTo>
                  <a:pt x="2608352" y="1618271"/>
                </a:lnTo>
                <a:lnTo>
                  <a:pt x="2557885" y="1626075"/>
                </a:lnTo>
                <a:lnTo>
                  <a:pt x="2507035" y="1633254"/>
                </a:lnTo>
                <a:lnTo>
                  <a:pt x="2455832" y="1639809"/>
                </a:lnTo>
                <a:lnTo>
                  <a:pt x="2404309" y="1645740"/>
                </a:lnTo>
                <a:lnTo>
                  <a:pt x="2352497" y="1651046"/>
                </a:lnTo>
                <a:lnTo>
                  <a:pt x="2300429" y="1655728"/>
                </a:lnTo>
                <a:lnTo>
                  <a:pt x="2248138" y="1659786"/>
                </a:lnTo>
                <a:lnTo>
                  <a:pt x="2195653" y="1663219"/>
                </a:lnTo>
                <a:lnTo>
                  <a:pt x="2143009" y="1666028"/>
                </a:lnTo>
                <a:lnTo>
                  <a:pt x="2090237" y="1668213"/>
                </a:lnTo>
                <a:lnTo>
                  <a:pt x="2037369" y="1669774"/>
                </a:lnTo>
                <a:lnTo>
                  <a:pt x="1984436" y="1670710"/>
                </a:lnTo>
                <a:lnTo>
                  <a:pt x="1931472" y="1671023"/>
                </a:lnTo>
                <a:lnTo>
                  <a:pt x="1878507" y="1670710"/>
                </a:lnTo>
                <a:lnTo>
                  <a:pt x="1825575" y="1669774"/>
                </a:lnTo>
                <a:lnTo>
                  <a:pt x="1772706" y="1668213"/>
                </a:lnTo>
                <a:lnTo>
                  <a:pt x="1719934" y="1666028"/>
                </a:lnTo>
                <a:lnTo>
                  <a:pt x="1667290" y="1663219"/>
                </a:lnTo>
                <a:lnTo>
                  <a:pt x="1614806" y="1659786"/>
                </a:lnTo>
                <a:lnTo>
                  <a:pt x="1562514" y="1655728"/>
                </a:lnTo>
                <a:lnTo>
                  <a:pt x="1510446" y="1651046"/>
                </a:lnTo>
                <a:lnTo>
                  <a:pt x="1458634" y="1645740"/>
                </a:lnTo>
                <a:lnTo>
                  <a:pt x="1407111" y="1639809"/>
                </a:lnTo>
                <a:lnTo>
                  <a:pt x="1355908" y="1633254"/>
                </a:lnTo>
                <a:lnTo>
                  <a:pt x="1305058" y="1626075"/>
                </a:lnTo>
                <a:lnTo>
                  <a:pt x="1254591" y="1618271"/>
                </a:lnTo>
                <a:lnTo>
                  <a:pt x="1204542" y="1609844"/>
                </a:lnTo>
                <a:lnTo>
                  <a:pt x="1154940" y="1600792"/>
                </a:lnTo>
                <a:lnTo>
                  <a:pt x="1105819" y="1591116"/>
                </a:lnTo>
                <a:lnTo>
                  <a:pt x="1057210" y="1580815"/>
                </a:lnTo>
                <a:lnTo>
                  <a:pt x="1009146" y="1569890"/>
                </a:lnTo>
                <a:lnTo>
                  <a:pt x="961659" y="1558341"/>
                </a:lnTo>
                <a:lnTo>
                  <a:pt x="914780" y="1546168"/>
                </a:lnTo>
                <a:lnTo>
                  <a:pt x="868541" y="1533370"/>
                </a:lnTo>
                <a:lnTo>
                  <a:pt x="822975" y="1519948"/>
                </a:lnTo>
                <a:lnTo>
                  <a:pt x="778114" y="1505902"/>
                </a:lnTo>
                <a:lnTo>
                  <a:pt x="733989" y="1491232"/>
                </a:lnTo>
                <a:lnTo>
                  <a:pt x="690634" y="1475937"/>
                </a:lnTo>
                <a:lnTo>
                  <a:pt x="648078" y="1460018"/>
                </a:lnTo>
                <a:lnTo>
                  <a:pt x="606356" y="1443475"/>
                </a:lnTo>
                <a:lnTo>
                  <a:pt x="565498" y="1426307"/>
                </a:lnTo>
                <a:lnTo>
                  <a:pt x="514089" y="1403219"/>
                </a:lnTo>
                <a:lnTo>
                  <a:pt x="465128" y="1379504"/>
                </a:lnTo>
                <a:lnTo>
                  <a:pt x="418615" y="1355192"/>
                </a:lnTo>
                <a:lnTo>
                  <a:pt x="374551" y="1330314"/>
                </a:lnTo>
                <a:lnTo>
                  <a:pt x="332934" y="1304900"/>
                </a:lnTo>
                <a:lnTo>
                  <a:pt x="293765" y="1278982"/>
                </a:lnTo>
                <a:lnTo>
                  <a:pt x="257044" y="1252589"/>
                </a:lnTo>
                <a:lnTo>
                  <a:pt x="222772" y="1225753"/>
                </a:lnTo>
                <a:lnTo>
                  <a:pt x="190947" y="1198503"/>
                </a:lnTo>
                <a:lnTo>
                  <a:pt x="161571" y="1170871"/>
                </a:lnTo>
                <a:lnTo>
                  <a:pt x="134642" y="1142888"/>
                </a:lnTo>
                <a:lnTo>
                  <a:pt x="88129" y="1085987"/>
                </a:lnTo>
                <a:lnTo>
                  <a:pt x="51408" y="1028046"/>
                </a:lnTo>
                <a:lnTo>
                  <a:pt x="24480" y="969309"/>
                </a:lnTo>
                <a:lnTo>
                  <a:pt x="7344" y="910022"/>
                </a:lnTo>
                <a:lnTo>
                  <a:pt x="0" y="850428"/>
                </a:lnTo>
                <a:lnTo>
                  <a:pt x="0" y="820594"/>
                </a:lnTo>
                <a:lnTo>
                  <a:pt x="2448" y="790774"/>
                </a:lnTo>
                <a:lnTo>
                  <a:pt x="14688" y="731303"/>
                </a:lnTo>
                <a:lnTo>
                  <a:pt x="36720" y="672260"/>
                </a:lnTo>
                <a:lnTo>
                  <a:pt x="68545" y="613891"/>
                </a:lnTo>
                <a:lnTo>
                  <a:pt x="110162" y="556439"/>
                </a:lnTo>
                <a:lnTo>
                  <a:pt x="161571" y="500151"/>
                </a:lnTo>
                <a:lnTo>
                  <a:pt x="190947" y="472519"/>
                </a:lnTo>
                <a:lnTo>
                  <a:pt x="222772" y="445269"/>
                </a:lnTo>
                <a:lnTo>
                  <a:pt x="257044" y="418433"/>
                </a:lnTo>
                <a:lnTo>
                  <a:pt x="293765" y="392040"/>
                </a:lnTo>
                <a:lnTo>
                  <a:pt x="332934" y="366122"/>
                </a:lnTo>
                <a:lnTo>
                  <a:pt x="374551" y="340709"/>
                </a:lnTo>
                <a:lnTo>
                  <a:pt x="418615" y="315831"/>
                </a:lnTo>
                <a:lnTo>
                  <a:pt x="465128" y="291519"/>
                </a:lnTo>
                <a:lnTo>
                  <a:pt x="514089" y="267803"/>
                </a:lnTo>
                <a:lnTo>
                  <a:pt x="565498" y="244715"/>
                </a:lnTo>
                <a:lnTo>
                  <a:pt x="606356" y="227548"/>
                </a:lnTo>
                <a:lnTo>
                  <a:pt x="648078" y="211004"/>
                </a:lnTo>
                <a:lnTo>
                  <a:pt x="690634" y="195085"/>
                </a:lnTo>
                <a:lnTo>
                  <a:pt x="733989" y="179791"/>
                </a:lnTo>
                <a:lnTo>
                  <a:pt x="778114" y="165120"/>
                </a:lnTo>
                <a:lnTo>
                  <a:pt x="822975" y="151074"/>
                </a:lnTo>
                <a:lnTo>
                  <a:pt x="868541" y="137652"/>
                </a:lnTo>
                <a:lnTo>
                  <a:pt x="914780" y="124854"/>
                </a:lnTo>
                <a:lnTo>
                  <a:pt x="961659" y="112681"/>
                </a:lnTo>
                <a:lnTo>
                  <a:pt x="1009146" y="101132"/>
                </a:lnTo>
                <a:lnTo>
                  <a:pt x="1057210" y="90207"/>
                </a:lnTo>
                <a:lnTo>
                  <a:pt x="1105819" y="79907"/>
                </a:lnTo>
                <a:lnTo>
                  <a:pt x="1154940" y="70230"/>
                </a:lnTo>
                <a:lnTo>
                  <a:pt x="1204542" y="61178"/>
                </a:lnTo>
                <a:lnTo>
                  <a:pt x="1254591" y="52751"/>
                </a:lnTo>
                <a:lnTo>
                  <a:pt x="1305058" y="44947"/>
                </a:lnTo>
                <a:lnTo>
                  <a:pt x="1355908" y="37768"/>
                </a:lnTo>
                <a:lnTo>
                  <a:pt x="1407111" y="31213"/>
                </a:lnTo>
                <a:lnTo>
                  <a:pt x="1458634" y="25283"/>
                </a:lnTo>
                <a:lnTo>
                  <a:pt x="1510446" y="19976"/>
                </a:lnTo>
                <a:lnTo>
                  <a:pt x="1562514" y="15294"/>
                </a:lnTo>
                <a:lnTo>
                  <a:pt x="1614806" y="11236"/>
                </a:lnTo>
                <a:lnTo>
                  <a:pt x="1667290" y="7803"/>
                </a:lnTo>
                <a:lnTo>
                  <a:pt x="1719934" y="4994"/>
                </a:lnTo>
                <a:lnTo>
                  <a:pt x="1772706" y="2809"/>
                </a:lnTo>
                <a:lnTo>
                  <a:pt x="1825575" y="1248"/>
                </a:lnTo>
                <a:lnTo>
                  <a:pt x="1878507" y="312"/>
                </a:lnTo>
                <a:lnTo>
                  <a:pt x="1931472" y="0"/>
                </a:lnTo>
                <a:lnTo>
                  <a:pt x="1984436" y="312"/>
                </a:lnTo>
                <a:lnTo>
                  <a:pt x="2037369" y="1248"/>
                </a:lnTo>
                <a:lnTo>
                  <a:pt x="2090237" y="2809"/>
                </a:lnTo>
                <a:lnTo>
                  <a:pt x="2143009" y="4994"/>
                </a:lnTo>
                <a:lnTo>
                  <a:pt x="2195653" y="7803"/>
                </a:lnTo>
                <a:lnTo>
                  <a:pt x="2248138" y="11236"/>
                </a:lnTo>
                <a:lnTo>
                  <a:pt x="2300429" y="15294"/>
                </a:lnTo>
                <a:lnTo>
                  <a:pt x="2352497" y="19976"/>
                </a:lnTo>
                <a:lnTo>
                  <a:pt x="2404309" y="25283"/>
                </a:lnTo>
                <a:lnTo>
                  <a:pt x="2455832" y="31213"/>
                </a:lnTo>
                <a:lnTo>
                  <a:pt x="2507035" y="37768"/>
                </a:lnTo>
                <a:lnTo>
                  <a:pt x="2557885" y="44947"/>
                </a:lnTo>
                <a:lnTo>
                  <a:pt x="2608352" y="52751"/>
                </a:lnTo>
                <a:lnTo>
                  <a:pt x="2658402" y="61178"/>
                </a:lnTo>
                <a:lnTo>
                  <a:pt x="2708003" y="70230"/>
                </a:lnTo>
                <a:lnTo>
                  <a:pt x="2757124" y="79907"/>
                </a:lnTo>
                <a:lnTo>
                  <a:pt x="2805733" y="90207"/>
                </a:lnTo>
                <a:lnTo>
                  <a:pt x="2853797" y="101132"/>
                </a:lnTo>
                <a:lnTo>
                  <a:pt x="2901285" y="112681"/>
                </a:lnTo>
                <a:lnTo>
                  <a:pt x="2948164" y="124854"/>
                </a:lnTo>
                <a:lnTo>
                  <a:pt x="2994402" y="137652"/>
                </a:lnTo>
                <a:lnTo>
                  <a:pt x="3039968" y="151074"/>
                </a:lnTo>
                <a:lnTo>
                  <a:pt x="3084829" y="165120"/>
                </a:lnTo>
                <a:lnTo>
                  <a:pt x="3128954" y="179791"/>
                </a:lnTo>
                <a:lnTo>
                  <a:pt x="3172310" y="195085"/>
                </a:lnTo>
                <a:lnTo>
                  <a:pt x="3214865" y="211004"/>
                </a:lnTo>
                <a:lnTo>
                  <a:pt x="3256588" y="227548"/>
                </a:lnTo>
                <a:lnTo>
                  <a:pt x="3297445" y="244715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3900" y="1841500"/>
            <a:ext cx="17272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2900" y="2311400"/>
            <a:ext cx="24257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5600" y="1587500"/>
            <a:ext cx="2399030" cy="12192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68300">
              <a:lnSpc>
                <a:spcPts val="4600"/>
              </a:lnSpc>
              <a:spcBef>
                <a:spcPts val="420"/>
              </a:spcBef>
            </a:pPr>
            <a:r>
              <a:rPr dirty="0" sz="4000" spc="-160">
                <a:latin typeface="Tahoma"/>
                <a:cs typeface="Tahoma"/>
              </a:rPr>
              <a:t>process,  </a:t>
            </a:r>
            <a:r>
              <a:rPr dirty="0" sz="4000" spc="-330">
                <a:latin typeface="Tahoma"/>
                <a:cs typeface="Tahoma"/>
              </a:rPr>
              <a:t>e.g.,</a:t>
            </a:r>
            <a:r>
              <a:rPr dirty="0" sz="4000" spc="-994">
                <a:latin typeface="Tahoma"/>
                <a:cs typeface="Tahoma"/>
              </a:rPr>
              <a:t> </a:t>
            </a:r>
            <a:r>
              <a:rPr dirty="0" sz="4000" spc="-145">
                <a:latin typeface="Tahoma"/>
                <a:cs typeface="Tahoma"/>
              </a:rPr>
              <a:t>Apache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009" y="3121173"/>
            <a:ext cx="2097405" cy="951230"/>
          </a:xfrm>
          <a:custGeom>
            <a:avLst/>
            <a:gdLst/>
            <a:ahLst/>
            <a:cxnLst/>
            <a:rect l="l" t="t" r="r" b="b"/>
            <a:pathLst>
              <a:path w="2097404" h="951229">
                <a:moveTo>
                  <a:pt x="0" y="0"/>
                </a:moveTo>
                <a:lnTo>
                  <a:pt x="2097337" y="0"/>
                </a:lnTo>
                <a:lnTo>
                  <a:pt x="2097337" y="951095"/>
                </a:lnTo>
                <a:lnTo>
                  <a:pt x="0" y="95109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3600" y="3403600"/>
            <a:ext cx="14097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146300" y="3263900"/>
            <a:ext cx="136461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250">
                <a:latin typeface="Tahoma"/>
                <a:cs typeface="Tahoma"/>
              </a:rPr>
              <a:t>s</a:t>
            </a:r>
            <a:r>
              <a:rPr dirty="0" sz="4000" spc="35">
                <a:latin typeface="Tahoma"/>
                <a:cs typeface="Tahoma"/>
              </a:rPr>
              <a:t>o</a:t>
            </a:r>
            <a:r>
              <a:rPr dirty="0" sz="4000" spc="-95">
                <a:latin typeface="Tahoma"/>
                <a:cs typeface="Tahoma"/>
              </a:rPr>
              <a:t>c</a:t>
            </a:r>
            <a:r>
              <a:rPr dirty="0" sz="4000" spc="-200">
                <a:latin typeface="Tahoma"/>
                <a:cs typeface="Tahoma"/>
              </a:rPr>
              <a:t>k</a:t>
            </a:r>
            <a:r>
              <a:rPr dirty="0" sz="4000" spc="-100">
                <a:latin typeface="Tahoma"/>
                <a:cs typeface="Tahoma"/>
              </a:rPr>
              <a:t>et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5766" y="4123690"/>
            <a:ext cx="3488054" cy="4312285"/>
          </a:xfrm>
          <a:custGeom>
            <a:avLst/>
            <a:gdLst/>
            <a:ahLst/>
            <a:cxnLst/>
            <a:rect l="l" t="t" r="r" b="b"/>
            <a:pathLst>
              <a:path w="3488054" h="4312284">
                <a:moveTo>
                  <a:pt x="0" y="0"/>
                </a:moveTo>
                <a:lnTo>
                  <a:pt x="3487825" y="0"/>
                </a:lnTo>
                <a:lnTo>
                  <a:pt x="3487825" y="4312244"/>
                </a:lnTo>
                <a:lnTo>
                  <a:pt x="0" y="4312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56618" y="4885122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1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90700" y="5092700"/>
            <a:ext cx="2120900" cy="48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30400" y="5600700"/>
            <a:ext cx="18161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6618" y="6309143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1"/>
                </a:lnTo>
                <a:lnTo>
                  <a:pt x="31474" y="85465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0"/>
                </a:lnTo>
                <a:lnTo>
                  <a:pt x="5" y="978788"/>
                </a:lnTo>
                <a:lnTo>
                  <a:pt x="222" y="1033837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5" y="1238525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69999"/>
                </a:lnTo>
                <a:lnTo>
                  <a:pt x="3053615" y="1269999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5"/>
                </a:lnTo>
                <a:lnTo>
                  <a:pt x="3290588" y="1214467"/>
                </a:lnTo>
                <a:lnTo>
                  <a:pt x="3314645" y="1184533"/>
                </a:lnTo>
                <a:lnTo>
                  <a:pt x="3331849" y="1149700"/>
                </a:lnTo>
                <a:lnTo>
                  <a:pt x="3344342" y="1078505"/>
                </a:lnTo>
                <a:lnTo>
                  <a:pt x="3345897" y="1034383"/>
                </a:lnTo>
                <a:lnTo>
                  <a:pt x="3346120" y="978788"/>
                </a:lnTo>
                <a:lnTo>
                  <a:pt x="3346115" y="291210"/>
                </a:lnTo>
                <a:lnTo>
                  <a:pt x="3345897" y="236161"/>
                </a:lnTo>
                <a:lnTo>
                  <a:pt x="3344336" y="191494"/>
                </a:lnTo>
                <a:lnTo>
                  <a:pt x="3331849" y="120299"/>
                </a:lnTo>
                <a:lnTo>
                  <a:pt x="3314645" y="85465"/>
                </a:lnTo>
                <a:lnTo>
                  <a:pt x="3290588" y="55531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17700" y="6451600"/>
            <a:ext cx="1892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59000" y="7035800"/>
            <a:ext cx="13462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19200" y="4191000"/>
            <a:ext cx="2684780" cy="33401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4000" spc="-5">
                <a:latin typeface="Arial"/>
                <a:cs typeface="Arial"/>
              </a:rPr>
              <a:t>OS</a:t>
            </a:r>
            <a:endParaRPr sz="4000">
              <a:latin typeface="Arial"/>
              <a:cs typeface="Arial"/>
            </a:endParaRPr>
          </a:p>
          <a:p>
            <a:pPr algn="ctr" marL="609600" marR="5080">
              <a:lnSpc>
                <a:spcPts val="4600"/>
              </a:lnSpc>
              <a:spcBef>
                <a:spcPts val="620"/>
              </a:spcBef>
            </a:pPr>
            <a:r>
              <a:rPr dirty="0" sz="4000" spc="-75">
                <a:latin typeface="Tahoma"/>
                <a:cs typeface="Tahoma"/>
              </a:rPr>
              <a:t>tr</a:t>
            </a:r>
            <a:r>
              <a:rPr dirty="0" sz="4000" spc="-120">
                <a:latin typeface="Tahoma"/>
                <a:cs typeface="Tahoma"/>
              </a:rPr>
              <a:t>a</a:t>
            </a:r>
            <a:r>
              <a:rPr dirty="0" sz="4000" spc="-265">
                <a:latin typeface="Tahoma"/>
                <a:cs typeface="Tahoma"/>
              </a:rPr>
              <a:t>n</a:t>
            </a:r>
            <a:r>
              <a:rPr dirty="0" sz="4000" spc="-220">
                <a:latin typeface="Tahoma"/>
                <a:cs typeface="Tahoma"/>
              </a:rPr>
              <a:t>s</a:t>
            </a:r>
            <a:r>
              <a:rPr dirty="0" sz="4000" spc="-90">
                <a:latin typeface="Tahoma"/>
                <a:cs typeface="Tahoma"/>
              </a:rPr>
              <a:t>p</a:t>
            </a:r>
            <a:r>
              <a:rPr dirty="0" sz="4000" spc="-95">
                <a:latin typeface="Tahoma"/>
                <a:cs typeface="Tahoma"/>
              </a:rPr>
              <a:t>o</a:t>
            </a:r>
            <a:r>
              <a:rPr dirty="0" sz="4000" spc="220">
                <a:latin typeface="Tahoma"/>
                <a:cs typeface="Tahoma"/>
              </a:rPr>
              <a:t>r</a:t>
            </a:r>
            <a:r>
              <a:rPr dirty="0" sz="4000" spc="-170">
                <a:latin typeface="Tahoma"/>
                <a:cs typeface="Tahoma"/>
              </a:rPr>
              <a:t>t,  </a:t>
            </a:r>
            <a:r>
              <a:rPr dirty="0" sz="4000" spc="-135">
                <a:latin typeface="Tahoma"/>
                <a:cs typeface="Tahoma"/>
              </a:rPr>
              <a:t>e.g.,TCP</a:t>
            </a:r>
            <a:endParaRPr sz="4000">
              <a:latin typeface="Tahoma"/>
              <a:cs typeface="Tahoma"/>
            </a:endParaRPr>
          </a:p>
          <a:p>
            <a:pPr algn="ctr" marL="711200" marR="107314">
              <a:lnSpc>
                <a:spcPts val="4600"/>
              </a:lnSpc>
              <a:spcBef>
                <a:spcPts val="2100"/>
              </a:spcBef>
            </a:pPr>
            <a:r>
              <a:rPr dirty="0" sz="4000" spc="-114">
                <a:latin typeface="Tahoma"/>
                <a:cs typeface="Tahoma"/>
              </a:rPr>
              <a:t>net</a:t>
            </a:r>
            <a:r>
              <a:rPr dirty="0" sz="4000" spc="-260">
                <a:latin typeface="Tahoma"/>
                <a:cs typeface="Tahoma"/>
              </a:rPr>
              <a:t>w</a:t>
            </a:r>
            <a:r>
              <a:rPr dirty="0" sz="4000" spc="35">
                <a:latin typeface="Tahoma"/>
                <a:cs typeface="Tahoma"/>
              </a:rPr>
              <a:t>o</a:t>
            </a:r>
            <a:r>
              <a:rPr dirty="0" sz="4000" spc="-85">
                <a:latin typeface="Tahoma"/>
                <a:cs typeface="Tahoma"/>
              </a:rPr>
              <a:t>rk,  </a:t>
            </a:r>
            <a:r>
              <a:rPr dirty="0" sz="4000" spc="-330">
                <a:latin typeface="Tahoma"/>
                <a:cs typeface="Tahoma"/>
              </a:rPr>
              <a:t>e.g.,</a:t>
            </a:r>
            <a:r>
              <a:rPr dirty="0" sz="4000" spc="-560">
                <a:latin typeface="Tahoma"/>
                <a:cs typeface="Tahoma"/>
              </a:rPr>
              <a:t> </a:t>
            </a:r>
            <a:r>
              <a:rPr dirty="0" sz="4000" spc="-330">
                <a:latin typeface="Tahoma"/>
                <a:cs typeface="Tahoma"/>
              </a:rPr>
              <a:t>IP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56618" y="7733164"/>
            <a:ext cx="3346450" cy="1270000"/>
          </a:xfrm>
          <a:custGeom>
            <a:avLst/>
            <a:gdLst/>
            <a:ahLst/>
            <a:cxnLst/>
            <a:rect l="l" t="t" r="r" b="b"/>
            <a:pathLst>
              <a:path w="3346450" h="1270000">
                <a:moveTo>
                  <a:pt x="3054909" y="0"/>
                </a:moveTo>
                <a:lnTo>
                  <a:pt x="292505" y="0"/>
                </a:lnTo>
                <a:lnTo>
                  <a:pt x="236162" y="222"/>
                </a:lnTo>
                <a:lnTo>
                  <a:pt x="191494" y="1783"/>
                </a:lnTo>
                <a:lnTo>
                  <a:pt x="120298" y="14270"/>
                </a:lnTo>
                <a:lnTo>
                  <a:pt x="85465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300"/>
                </a:lnTo>
                <a:lnTo>
                  <a:pt x="1778" y="191495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6"/>
                </a:lnTo>
                <a:lnTo>
                  <a:pt x="14270" y="1149701"/>
                </a:lnTo>
                <a:lnTo>
                  <a:pt x="31474" y="1184534"/>
                </a:lnTo>
                <a:lnTo>
                  <a:pt x="55532" y="1214468"/>
                </a:lnTo>
                <a:lnTo>
                  <a:pt x="85465" y="1238526"/>
                </a:lnTo>
                <a:lnTo>
                  <a:pt x="120298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10" y="1270000"/>
                </a:lnTo>
                <a:lnTo>
                  <a:pt x="3053615" y="1270000"/>
                </a:lnTo>
                <a:lnTo>
                  <a:pt x="3109958" y="1269777"/>
                </a:lnTo>
                <a:lnTo>
                  <a:pt x="3154626" y="1268216"/>
                </a:lnTo>
                <a:lnTo>
                  <a:pt x="3225821" y="1255729"/>
                </a:lnTo>
                <a:lnTo>
                  <a:pt x="3260654" y="1238526"/>
                </a:lnTo>
                <a:lnTo>
                  <a:pt x="3290588" y="1214468"/>
                </a:lnTo>
                <a:lnTo>
                  <a:pt x="3314645" y="1184534"/>
                </a:lnTo>
                <a:lnTo>
                  <a:pt x="3331849" y="1149701"/>
                </a:lnTo>
                <a:lnTo>
                  <a:pt x="3344342" y="1078506"/>
                </a:lnTo>
                <a:lnTo>
                  <a:pt x="3345897" y="1034384"/>
                </a:lnTo>
                <a:lnTo>
                  <a:pt x="3346120" y="978789"/>
                </a:lnTo>
                <a:lnTo>
                  <a:pt x="3346115" y="291211"/>
                </a:lnTo>
                <a:lnTo>
                  <a:pt x="3345897" y="236162"/>
                </a:lnTo>
                <a:lnTo>
                  <a:pt x="3344336" y="191495"/>
                </a:lnTo>
                <a:lnTo>
                  <a:pt x="3331849" y="120300"/>
                </a:lnTo>
                <a:lnTo>
                  <a:pt x="3314645" y="85466"/>
                </a:lnTo>
                <a:lnTo>
                  <a:pt x="3290588" y="55532"/>
                </a:lnTo>
                <a:lnTo>
                  <a:pt x="3260654" y="31474"/>
                </a:lnTo>
                <a:lnTo>
                  <a:pt x="3225821" y="14270"/>
                </a:lnTo>
                <a:lnTo>
                  <a:pt x="3154788" y="1783"/>
                </a:lnTo>
                <a:lnTo>
                  <a:pt x="3110504" y="222"/>
                </a:lnTo>
                <a:lnTo>
                  <a:pt x="3054909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00300" y="7874000"/>
            <a:ext cx="8636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60500" y="8458200"/>
            <a:ext cx="275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56122" y="1859591"/>
            <a:ext cx="4391660" cy="749300"/>
          </a:xfrm>
          <a:custGeom>
            <a:avLst/>
            <a:gdLst/>
            <a:ahLst/>
            <a:cxnLst/>
            <a:rect l="l" t="t" r="r" b="b"/>
            <a:pathLst>
              <a:path w="4391659" h="749300">
                <a:moveTo>
                  <a:pt x="0" y="0"/>
                </a:moveTo>
                <a:lnTo>
                  <a:pt x="4391296" y="0"/>
                </a:lnTo>
                <a:lnTo>
                  <a:pt x="4391296" y="749300"/>
                </a:lnTo>
                <a:lnTo>
                  <a:pt x="0" y="7493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560397" y="1905000"/>
            <a:ext cx="676846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8105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latin typeface="Arial"/>
                <a:cs typeface="Arial"/>
              </a:rPr>
              <a:t>HTTP hdr</a:t>
            </a:r>
            <a:r>
              <a:rPr dirty="0" sz="4000" spc="335">
                <a:latin typeface="Arial"/>
                <a:cs typeface="Arial"/>
              </a:rPr>
              <a:t> </a:t>
            </a:r>
            <a:r>
              <a:rPr dirty="0" sz="4000" spc="-5">
                <a:latin typeface="Arial"/>
                <a:cs typeface="Arial"/>
              </a:rPr>
              <a:t>case.png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57900" y="1409700"/>
            <a:ext cx="1347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250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18600" y="1409700"/>
            <a:ext cx="1517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2750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29639" y="2330463"/>
            <a:ext cx="6871334" cy="7021830"/>
          </a:xfrm>
          <a:custGeom>
            <a:avLst/>
            <a:gdLst/>
            <a:ahLst/>
            <a:cxnLst/>
            <a:rect l="l" t="t" r="r" b="b"/>
            <a:pathLst>
              <a:path w="6871334" h="7021830">
                <a:moveTo>
                  <a:pt x="1915937" y="28088"/>
                </a:moveTo>
                <a:lnTo>
                  <a:pt x="1865826" y="20055"/>
                </a:lnTo>
                <a:lnTo>
                  <a:pt x="1815613" y="13367"/>
                </a:lnTo>
                <a:lnTo>
                  <a:pt x="1765326" y="8023"/>
                </a:lnTo>
                <a:lnTo>
                  <a:pt x="1714989" y="4017"/>
                </a:lnTo>
                <a:lnTo>
                  <a:pt x="1664630" y="1347"/>
                </a:lnTo>
                <a:lnTo>
                  <a:pt x="1614274" y="9"/>
                </a:lnTo>
                <a:lnTo>
                  <a:pt x="1563947" y="0"/>
                </a:lnTo>
                <a:lnTo>
                  <a:pt x="1513675" y="1315"/>
                </a:lnTo>
                <a:lnTo>
                  <a:pt x="1463486" y="3953"/>
                </a:lnTo>
                <a:lnTo>
                  <a:pt x="1413404" y="7909"/>
                </a:lnTo>
                <a:lnTo>
                  <a:pt x="1363456" y="13180"/>
                </a:lnTo>
                <a:lnTo>
                  <a:pt x="1313668" y="19762"/>
                </a:lnTo>
                <a:lnTo>
                  <a:pt x="1264066" y="27653"/>
                </a:lnTo>
                <a:lnTo>
                  <a:pt x="1214677" y="36847"/>
                </a:lnTo>
                <a:lnTo>
                  <a:pt x="1165526" y="47343"/>
                </a:lnTo>
                <a:lnTo>
                  <a:pt x="1116640" y="59136"/>
                </a:lnTo>
                <a:lnTo>
                  <a:pt x="1068044" y="72224"/>
                </a:lnTo>
                <a:lnTo>
                  <a:pt x="1019766" y="86602"/>
                </a:lnTo>
                <a:lnTo>
                  <a:pt x="971830" y="102267"/>
                </a:lnTo>
                <a:lnTo>
                  <a:pt x="924264" y="119216"/>
                </a:lnTo>
                <a:lnTo>
                  <a:pt x="877093" y="137446"/>
                </a:lnTo>
                <a:lnTo>
                  <a:pt x="830344" y="156952"/>
                </a:lnTo>
                <a:lnTo>
                  <a:pt x="784042" y="177732"/>
                </a:lnTo>
                <a:lnTo>
                  <a:pt x="738236" y="199800"/>
                </a:lnTo>
                <a:lnTo>
                  <a:pt x="693101" y="223153"/>
                </a:lnTo>
                <a:lnTo>
                  <a:pt x="648726" y="247820"/>
                </a:lnTo>
                <a:lnTo>
                  <a:pt x="605198" y="273833"/>
                </a:lnTo>
                <a:lnTo>
                  <a:pt x="562606" y="301219"/>
                </a:lnTo>
                <a:lnTo>
                  <a:pt x="521037" y="330010"/>
                </a:lnTo>
                <a:lnTo>
                  <a:pt x="480580" y="360236"/>
                </a:lnTo>
                <a:lnTo>
                  <a:pt x="441322" y="391925"/>
                </a:lnTo>
                <a:lnTo>
                  <a:pt x="403352" y="425108"/>
                </a:lnTo>
                <a:lnTo>
                  <a:pt x="366757" y="459815"/>
                </a:lnTo>
                <a:lnTo>
                  <a:pt x="331626" y="496075"/>
                </a:lnTo>
                <a:lnTo>
                  <a:pt x="298047" y="533918"/>
                </a:lnTo>
                <a:lnTo>
                  <a:pt x="266106" y="573375"/>
                </a:lnTo>
                <a:lnTo>
                  <a:pt x="235665" y="614761"/>
                </a:lnTo>
                <a:lnTo>
                  <a:pt x="207270" y="657324"/>
                </a:lnTo>
                <a:lnTo>
                  <a:pt x="180881" y="700991"/>
                </a:lnTo>
                <a:lnTo>
                  <a:pt x="156462" y="745689"/>
                </a:lnTo>
                <a:lnTo>
                  <a:pt x="133974" y="791344"/>
                </a:lnTo>
                <a:lnTo>
                  <a:pt x="113379" y="837884"/>
                </a:lnTo>
                <a:lnTo>
                  <a:pt x="94638" y="885235"/>
                </a:lnTo>
                <a:lnTo>
                  <a:pt x="77713" y="933324"/>
                </a:lnTo>
                <a:lnTo>
                  <a:pt x="62567" y="982078"/>
                </a:lnTo>
                <a:lnTo>
                  <a:pt x="49161" y="1031424"/>
                </a:lnTo>
                <a:lnTo>
                  <a:pt x="37456" y="1081288"/>
                </a:lnTo>
                <a:lnTo>
                  <a:pt x="27415" y="1131598"/>
                </a:lnTo>
                <a:lnTo>
                  <a:pt x="19000" y="1182280"/>
                </a:lnTo>
                <a:lnTo>
                  <a:pt x="12171" y="1233261"/>
                </a:lnTo>
                <a:lnTo>
                  <a:pt x="6891" y="1284467"/>
                </a:lnTo>
                <a:lnTo>
                  <a:pt x="3204" y="1334334"/>
                </a:lnTo>
                <a:lnTo>
                  <a:pt x="912" y="1384198"/>
                </a:lnTo>
                <a:lnTo>
                  <a:pt x="0" y="1434036"/>
                </a:lnTo>
                <a:lnTo>
                  <a:pt x="451" y="1483826"/>
                </a:lnTo>
                <a:lnTo>
                  <a:pt x="2249" y="1533545"/>
                </a:lnTo>
                <a:lnTo>
                  <a:pt x="5379" y="1583171"/>
                </a:lnTo>
                <a:lnTo>
                  <a:pt x="9823" y="1632680"/>
                </a:lnTo>
                <a:lnTo>
                  <a:pt x="15566" y="1682050"/>
                </a:lnTo>
                <a:lnTo>
                  <a:pt x="22590" y="1731258"/>
                </a:lnTo>
                <a:lnTo>
                  <a:pt x="30881" y="1780283"/>
                </a:lnTo>
                <a:lnTo>
                  <a:pt x="40420" y="1829100"/>
                </a:lnTo>
                <a:lnTo>
                  <a:pt x="51193" y="1877687"/>
                </a:lnTo>
                <a:lnTo>
                  <a:pt x="63183" y="1926022"/>
                </a:lnTo>
                <a:lnTo>
                  <a:pt x="76374" y="1974082"/>
                </a:lnTo>
                <a:lnTo>
                  <a:pt x="90749" y="2021845"/>
                </a:lnTo>
                <a:lnTo>
                  <a:pt x="106291" y="2069286"/>
                </a:lnTo>
                <a:lnTo>
                  <a:pt x="122986" y="2116385"/>
                </a:lnTo>
                <a:lnTo>
                  <a:pt x="140816" y="2163118"/>
                </a:lnTo>
                <a:lnTo>
                  <a:pt x="159638" y="2209224"/>
                </a:lnTo>
                <a:lnTo>
                  <a:pt x="179395" y="2254937"/>
                </a:lnTo>
                <a:lnTo>
                  <a:pt x="199936" y="2300319"/>
                </a:lnTo>
                <a:lnTo>
                  <a:pt x="221112" y="2345429"/>
                </a:lnTo>
                <a:lnTo>
                  <a:pt x="242775" y="2390328"/>
                </a:lnTo>
                <a:lnTo>
                  <a:pt x="264774" y="2435076"/>
                </a:lnTo>
                <a:lnTo>
                  <a:pt x="286960" y="2479735"/>
                </a:lnTo>
                <a:lnTo>
                  <a:pt x="309184" y="2524364"/>
                </a:lnTo>
                <a:lnTo>
                  <a:pt x="331296" y="2569024"/>
                </a:lnTo>
                <a:lnTo>
                  <a:pt x="353148" y="2613776"/>
                </a:lnTo>
                <a:lnTo>
                  <a:pt x="374589" y="2658680"/>
                </a:lnTo>
                <a:lnTo>
                  <a:pt x="395470" y="2703797"/>
                </a:lnTo>
                <a:lnTo>
                  <a:pt x="415642" y="2749186"/>
                </a:lnTo>
                <a:lnTo>
                  <a:pt x="434956" y="2794910"/>
                </a:lnTo>
                <a:lnTo>
                  <a:pt x="453261" y="2841027"/>
                </a:lnTo>
                <a:lnTo>
                  <a:pt x="470409" y="2887599"/>
                </a:lnTo>
                <a:lnTo>
                  <a:pt x="486251" y="2934687"/>
                </a:lnTo>
                <a:lnTo>
                  <a:pt x="500636" y="2982349"/>
                </a:lnTo>
                <a:lnTo>
                  <a:pt x="513509" y="3030818"/>
                </a:lnTo>
                <a:lnTo>
                  <a:pt x="524748" y="3079484"/>
                </a:lnTo>
                <a:lnTo>
                  <a:pt x="534447" y="3128337"/>
                </a:lnTo>
                <a:lnTo>
                  <a:pt x="542695" y="3177365"/>
                </a:lnTo>
                <a:lnTo>
                  <a:pt x="549585" y="3226557"/>
                </a:lnTo>
                <a:lnTo>
                  <a:pt x="555208" y="3275901"/>
                </a:lnTo>
                <a:lnTo>
                  <a:pt x="559655" y="3325386"/>
                </a:lnTo>
                <a:lnTo>
                  <a:pt x="563017" y="3375002"/>
                </a:lnTo>
                <a:lnTo>
                  <a:pt x="565387" y="3424735"/>
                </a:lnTo>
                <a:lnTo>
                  <a:pt x="566855" y="3474576"/>
                </a:lnTo>
                <a:lnTo>
                  <a:pt x="567513" y="3524513"/>
                </a:lnTo>
                <a:lnTo>
                  <a:pt x="567452" y="3574533"/>
                </a:lnTo>
                <a:lnTo>
                  <a:pt x="566764" y="3624627"/>
                </a:lnTo>
                <a:lnTo>
                  <a:pt x="565539" y="3674783"/>
                </a:lnTo>
                <a:lnTo>
                  <a:pt x="563870" y="3724989"/>
                </a:lnTo>
                <a:lnTo>
                  <a:pt x="561848" y="3775233"/>
                </a:lnTo>
                <a:lnTo>
                  <a:pt x="559564" y="3825506"/>
                </a:lnTo>
                <a:lnTo>
                  <a:pt x="557110" y="3875794"/>
                </a:lnTo>
                <a:lnTo>
                  <a:pt x="554577" y="3926088"/>
                </a:lnTo>
                <a:lnTo>
                  <a:pt x="552056" y="3976374"/>
                </a:lnTo>
                <a:lnTo>
                  <a:pt x="549639" y="4026644"/>
                </a:lnTo>
                <a:lnTo>
                  <a:pt x="547417" y="4076883"/>
                </a:lnTo>
                <a:lnTo>
                  <a:pt x="545482" y="4127083"/>
                </a:lnTo>
                <a:lnTo>
                  <a:pt x="543924" y="4177230"/>
                </a:lnTo>
                <a:lnTo>
                  <a:pt x="542820" y="4227741"/>
                </a:lnTo>
                <a:lnTo>
                  <a:pt x="542204" y="4278246"/>
                </a:lnTo>
                <a:lnTo>
                  <a:pt x="542076" y="4328742"/>
                </a:lnTo>
                <a:lnTo>
                  <a:pt x="542435" y="4379225"/>
                </a:lnTo>
                <a:lnTo>
                  <a:pt x="543281" y="4429692"/>
                </a:lnTo>
                <a:lnTo>
                  <a:pt x="544615" y="4480139"/>
                </a:lnTo>
                <a:lnTo>
                  <a:pt x="546434" y="4530562"/>
                </a:lnTo>
                <a:lnTo>
                  <a:pt x="548739" y="4580959"/>
                </a:lnTo>
                <a:lnTo>
                  <a:pt x="551530" y="4631325"/>
                </a:lnTo>
                <a:lnTo>
                  <a:pt x="554806" y="4681657"/>
                </a:lnTo>
                <a:lnTo>
                  <a:pt x="558567" y="4731952"/>
                </a:lnTo>
                <a:lnTo>
                  <a:pt x="562813" y="4782206"/>
                </a:lnTo>
                <a:lnTo>
                  <a:pt x="567542" y="4832416"/>
                </a:lnTo>
                <a:lnTo>
                  <a:pt x="583368" y="4880650"/>
                </a:lnTo>
                <a:lnTo>
                  <a:pt x="597922" y="4929234"/>
                </a:lnTo>
                <a:lnTo>
                  <a:pt x="611198" y="4978143"/>
                </a:lnTo>
                <a:lnTo>
                  <a:pt x="623193" y="5027351"/>
                </a:lnTo>
                <a:lnTo>
                  <a:pt x="633903" y="5076834"/>
                </a:lnTo>
                <a:lnTo>
                  <a:pt x="643323" y="5126565"/>
                </a:lnTo>
                <a:lnTo>
                  <a:pt x="651450" y="5176519"/>
                </a:lnTo>
                <a:lnTo>
                  <a:pt x="658279" y="5226671"/>
                </a:lnTo>
                <a:lnTo>
                  <a:pt x="663806" y="5276996"/>
                </a:lnTo>
                <a:lnTo>
                  <a:pt x="668028" y="5327469"/>
                </a:lnTo>
                <a:lnTo>
                  <a:pt x="670939" y="5378064"/>
                </a:lnTo>
                <a:lnTo>
                  <a:pt x="672537" y="5428756"/>
                </a:lnTo>
                <a:lnTo>
                  <a:pt x="672816" y="5479520"/>
                </a:lnTo>
                <a:lnTo>
                  <a:pt x="671956" y="5528367"/>
                </a:lnTo>
                <a:lnTo>
                  <a:pt x="670229" y="5577489"/>
                </a:lnTo>
                <a:lnTo>
                  <a:pt x="667820" y="5626824"/>
                </a:lnTo>
                <a:lnTo>
                  <a:pt x="664912" y="5676313"/>
                </a:lnTo>
                <a:lnTo>
                  <a:pt x="661690" y="5725894"/>
                </a:lnTo>
                <a:lnTo>
                  <a:pt x="658336" y="5775508"/>
                </a:lnTo>
                <a:lnTo>
                  <a:pt x="655036" y="5825093"/>
                </a:lnTo>
                <a:lnTo>
                  <a:pt x="651972" y="5874590"/>
                </a:lnTo>
                <a:lnTo>
                  <a:pt x="649330" y="5923937"/>
                </a:lnTo>
                <a:lnTo>
                  <a:pt x="647292" y="5973075"/>
                </a:lnTo>
                <a:lnTo>
                  <a:pt x="646043" y="6021943"/>
                </a:lnTo>
                <a:lnTo>
                  <a:pt x="645766" y="6070479"/>
                </a:lnTo>
                <a:lnTo>
                  <a:pt x="646646" y="6118625"/>
                </a:lnTo>
                <a:lnTo>
                  <a:pt x="648867" y="6166319"/>
                </a:lnTo>
                <a:lnTo>
                  <a:pt x="652611" y="6213501"/>
                </a:lnTo>
                <a:lnTo>
                  <a:pt x="658064" y="6260110"/>
                </a:lnTo>
                <a:lnTo>
                  <a:pt x="665409" y="6306086"/>
                </a:lnTo>
                <a:lnTo>
                  <a:pt x="674830" y="6351368"/>
                </a:lnTo>
                <a:lnTo>
                  <a:pt x="686511" y="6395896"/>
                </a:lnTo>
                <a:lnTo>
                  <a:pt x="700636" y="6439610"/>
                </a:lnTo>
                <a:lnTo>
                  <a:pt x="717388" y="6482448"/>
                </a:lnTo>
                <a:lnTo>
                  <a:pt x="736952" y="6524351"/>
                </a:lnTo>
                <a:lnTo>
                  <a:pt x="759512" y="6565258"/>
                </a:lnTo>
                <a:lnTo>
                  <a:pt x="785251" y="6605108"/>
                </a:lnTo>
                <a:lnTo>
                  <a:pt x="814353" y="6643841"/>
                </a:lnTo>
                <a:lnTo>
                  <a:pt x="845621" y="6679941"/>
                </a:lnTo>
                <a:lnTo>
                  <a:pt x="878558" y="6713093"/>
                </a:lnTo>
                <a:lnTo>
                  <a:pt x="913085" y="6743411"/>
                </a:lnTo>
                <a:lnTo>
                  <a:pt x="949124" y="6771009"/>
                </a:lnTo>
                <a:lnTo>
                  <a:pt x="986596" y="6796002"/>
                </a:lnTo>
                <a:lnTo>
                  <a:pt x="1025423" y="6818503"/>
                </a:lnTo>
                <a:lnTo>
                  <a:pt x="1065526" y="6838627"/>
                </a:lnTo>
                <a:lnTo>
                  <a:pt x="1106827" y="6856488"/>
                </a:lnTo>
                <a:lnTo>
                  <a:pt x="1149248" y="6872201"/>
                </a:lnTo>
                <a:lnTo>
                  <a:pt x="1192709" y="6885879"/>
                </a:lnTo>
                <a:lnTo>
                  <a:pt x="1237133" y="6897637"/>
                </a:lnTo>
                <a:lnTo>
                  <a:pt x="1282440" y="6907589"/>
                </a:lnTo>
                <a:lnTo>
                  <a:pt x="1328553" y="6915849"/>
                </a:lnTo>
                <a:lnTo>
                  <a:pt x="1375393" y="6922532"/>
                </a:lnTo>
                <a:lnTo>
                  <a:pt x="1422881" y="6927752"/>
                </a:lnTo>
                <a:lnTo>
                  <a:pt x="1470940" y="6931622"/>
                </a:lnTo>
                <a:lnTo>
                  <a:pt x="1519489" y="6934258"/>
                </a:lnTo>
                <a:lnTo>
                  <a:pt x="1568452" y="6935774"/>
                </a:lnTo>
                <a:lnTo>
                  <a:pt x="1617749" y="6936283"/>
                </a:lnTo>
                <a:lnTo>
                  <a:pt x="1667302" y="6935899"/>
                </a:lnTo>
                <a:lnTo>
                  <a:pt x="1717032" y="6934739"/>
                </a:lnTo>
                <a:lnTo>
                  <a:pt x="1766862" y="6932914"/>
                </a:lnTo>
                <a:lnTo>
                  <a:pt x="1816712" y="6930540"/>
                </a:lnTo>
                <a:lnTo>
                  <a:pt x="1866504" y="6927731"/>
                </a:lnTo>
                <a:lnTo>
                  <a:pt x="1916159" y="6924601"/>
                </a:lnTo>
                <a:lnTo>
                  <a:pt x="1965600" y="6921265"/>
                </a:lnTo>
                <a:lnTo>
                  <a:pt x="2014747" y="6917836"/>
                </a:lnTo>
                <a:lnTo>
                  <a:pt x="2065092" y="6914461"/>
                </a:lnTo>
                <a:lnTo>
                  <a:pt x="2115438" y="6911399"/>
                </a:lnTo>
                <a:lnTo>
                  <a:pt x="2165784" y="6908642"/>
                </a:lnTo>
                <a:lnTo>
                  <a:pt x="2216132" y="6906181"/>
                </a:lnTo>
                <a:lnTo>
                  <a:pt x="2266481" y="6904010"/>
                </a:lnTo>
                <a:lnTo>
                  <a:pt x="2316831" y="6902121"/>
                </a:lnTo>
                <a:lnTo>
                  <a:pt x="2367181" y="6900506"/>
                </a:lnTo>
                <a:lnTo>
                  <a:pt x="2417533" y="6899158"/>
                </a:lnTo>
                <a:lnTo>
                  <a:pt x="2467885" y="6898068"/>
                </a:lnTo>
                <a:lnTo>
                  <a:pt x="2518239" y="6897230"/>
                </a:lnTo>
                <a:lnTo>
                  <a:pt x="2568593" y="6896635"/>
                </a:lnTo>
                <a:lnTo>
                  <a:pt x="2618948" y="6896276"/>
                </a:lnTo>
                <a:lnTo>
                  <a:pt x="2669304" y="6896146"/>
                </a:lnTo>
                <a:lnTo>
                  <a:pt x="2719661" y="6896236"/>
                </a:lnTo>
                <a:lnTo>
                  <a:pt x="2770019" y="6896539"/>
                </a:lnTo>
                <a:lnTo>
                  <a:pt x="2820378" y="6897047"/>
                </a:lnTo>
                <a:lnTo>
                  <a:pt x="2870738" y="6897753"/>
                </a:lnTo>
                <a:lnTo>
                  <a:pt x="2921098" y="6898649"/>
                </a:lnTo>
                <a:lnTo>
                  <a:pt x="2971460" y="6899728"/>
                </a:lnTo>
                <a:lnTo>
                  <a:pt x="3021822" y="6900981"/>
                </a:lnTo>
                <a:lnTo>
                  <a:pt x="3072185" y="6902401"/>
                </a:lnTo>
                <a:lnTo>
                  <a:pt x="3122549" y="6903981"/>
                </a:lnTo>
                <a:lnTo>
                  <a:pt x="3172914" y="6905713"/>
                </a:lnTo>
                <a:lnTo>
                  <a:pt x="3223280" y="6907588"/>
                </a:lnTo>
                <a:lnTo>
                  <a:pt x="3273646" y="6909601"/>
                </a:lnTo>
                <a:lnTo>
                  <a:pt x="3324014" y="6911742"/>
                </a:lnTo>
                <a:lnTo>
                  <a:pt x="3374382" y="6914004"/>
                </a:lnTo>
                <a:lnTo>
                  <a:pt x="3424751" y="6916380"/>
                </a:lnTo>
                <a:lnTo>
                  <a:pt x="3475121" y="6918862"/>
                </a:lnTo>
                <a:lnTo>
                  <a:pt x="3525492" y="6921442"/>
                </a:lnTo>
                <a:lnTo>
                  <a:pt x="3575864" y="6924113"/>
                </a:lnTo>
                <a:lnTo>
                  <a:pt x="3626237" y="6926867"/>
                </a:lnTo>
                <a:lnTo>
                  <a:pt x="3676610" y="6929696"/>
                </a:lnTo>
                <a:lnTo>
                  <a:pt x="3726984" y="6932593"/>
                </a:lnTo>
                <a:lnTo>
                  <a:pt x="3777359" y="6935550"/>
                </a:lnTo>
                <a:lnTo>
                  <a:pt x="3827735" y="6938559"/>
                </a:lnTo>
                <a:lnTo>
                  <a:pt x="3878112" y="6941613"/>
                </a:lnTo>
                <a:lnTo>
                  <a:pt x="3928489" y="6944704"/>
                </a:lnTo>
                <a:lnTo>
                  <a:pt x="3978868" y="6947825"/>
                </a:lnTo>
                <a:lnTo>
                  <a:pt x="4029247" y="6950968"/>
                </a:lnTo>
                <a:lnTo>
                  <a:pt x="4079627" y="6954124"/>
                </a:lnTo>
                <a:lnTo>
                  <a:pt x="4130007" y="6957288"/>
                </a:lnTo>
                <a:lnTo>
                  <a:pt x="4180389" y="6960450"/>
                </a:lnTo>
                <a:lnTo>
                  <a:pt x="4230771" y="6963603"/>
                </a:lnTo>
                <a:lnTo>
                  <a:pt x="4281154" y="6966740"/>
                </a:lnTo>
                <a:lnTo>
                  <a:pt x="4331538" y="6969853"/>
                </a:lnTo>
                <a:lnTo>
                  <a:pt x="4381923" y="6972934"/>
                </a:lnTo>
                <a:lnTo>
                  <a:pt x="4432308" y="6975976"/>
                </a:lnTo>
                <a:lnTo>
                  <a:pt x="4482695" y="6978971"/>
                </a:lnTo>
                <a:lnTo>
                  <a:pt x="4533082" y="6981911"/>
                </a:lnTo>
                <a:lnTo>
                  <a:pt x="4583469" y="6984789"/>
                </a:lnTo>
                <a:lnTo>
                  <a:pt x="4633858" y="6987597"/>
                </a:lnTo>
                <a:lnTo>
                  <a:pt x="4684247" y="6990327"/>
                </a:lnTo>
                <a:lnTo>
                  <a:pt x="4734637" y="6992973"/>
                </a:lnTo>
                <a:lnTo>
                  <a:pt x="4785028" y="6995525"/>
                </a:lnTo>
                <a:lnTo>
                  <a:pt x="4835420" y="6997977"/>
                </a:lnTo>
                <a:lnTo>
                  <a:pt x="4885812" y="7000321"/>
                </a:lnTo>
                <a:lnTo>
                  <a:pt x="4936205" y="7002548"/>
                </a:lnTo>
                <a:lnTo>
                  <a:pt x="4987663" y="7004697"/>
                </a:lnTo>
                <a:lnTo>
                  <a:pt x="5039124" y="7006717"/>
                </a:lnTo>
                <a:lnTo>
                  <a:pt x="5090591" y="7008608"/>
                </a:lnTo>
                <a:lnTo>
                  <a:pt x="5142061" y="7010369"/>
                </a:lnTo>
                <a:lnTo>
                  <a:pt x="5193534" y="7012002"/>
                </a:lnTo>
                <a:lnTo>
                  <a:pt x="5245012" y="7013506"/>
                </a:lnTo>
                <a:lnTo>
                  <a:pt x="5296492" y="7014882"/>
                </a:lnTo>
                <a:lnTo>
                  <a:pt x="5347976" y="7016128"/>
                </a:lnTo>
                <a:lnTo>
                  <a:pt x="5399462" y="7017245"/>
                </a:lnTo>
                <a:lnTo>
                  <a:pt x="5450951" y="7018233"/>
                </a:lnTo>
                <a:lnTo>
                  <a:pt x="5502442" y="7019093"/>
                </a:lnTo>
                <a:lnTo>
                  <a:pt x="5553935" y="7019823"/>
                </a:lnTo>
                <a:lnTo>
                  <a:pt x="5605430" y="7020425"/>
                </a:lnTo>
                <a:lnTo>
                  <a:pt x="5656927" y="7020897"/>
                </a:lnTo>
                <a:lnTo>
                  <a:pt x="5708424" y="7021241"/>
                </a:lnTo>
                <a:lnTo>
                  <a:pt x="5759923" y="7021455"/>
                </a:lnTo>
                <a:lnTo>
                  <a:pt x="5811423" y="7021541"/>
                </a:lnTo>
                <a:lnTo>
                  <a:pt x="5862923" y="7021498"/>
                </a:lnTo>
                <a:lnTo>
                  <a:pt x="5914424" y="7021325"/>
                </a:lnTo>
                <a:lnTo>
                  <a:pt x="5965924" y="7021024"/>
                </a:lnTo>
                <a:lnTo>
                  <a:pt x="6017425" y="7020594"/>
                </a:lnTo>
                <a:lnTo>
                  <a:pt x="6839183" y="6991090"/>
                </a:lnTo>
                <a:lnTo>
                  <a:pt x="6870913" y="6989951"/>
                </a:lnTo>
              </a:path>
            </a:pathLst>
          </a:custGeom>
          <a:ln w="63500">
            <a:solidFill>
              <a:srgbClr val="0119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464176" y="9192098"/>
            <a:ext cx="264160" cy="259079"/>
          </a:xfrm>
          <a:custGeom>
            <a:avLst/>
            <a:gdLst/>
            <a:ahLst/>
            <a:cxnLst/>
            <a:rect l="l" t="t" r="r" b="b"/>
            <a:pathLst>
              <a:path w="264159" h="259079">
                <a:moveTo>
                  <a:pt x="0" y="0"/>
                </a:moveTo>
                <a:lnTo>
                  <a:pt x="9295" y="258913"/>
                </a:lnTo>
                <a:lnTo>
                  <a:pt x="263560" y="120160"/>
                </a:lnTo>
                <a:lnTo>
                  <a:pt x="0" y="0"/>
                </a:lnTo>
                <a:close/>
              </a:path>
            </a:pathLst>
          </a:custGeom>
          <a:solidFill>
            <a:srgbClr val="0119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796609" y="4904172"/>
            <a:ext cx="4283710" cy="12319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69215" rIns="0" bIns="0" rtlCol="0" vert="horz">
            <a:spAutoFit/>
          </a:bodyPr>
          <a:lstStyle/>
          <a:p>
            <a:pPr marL="581660" marR="153035" indent="-431800">
              <a:lnSpc>
                <a:spcPts val="4300"/>
              </a:lnSpc>
              <a:spcBef>
                <a:spcPts val="545"/>
              </a:spcBef>
            </a:pPr>
            <a:r>
              <a:rPr dirty="0" sz="3600" spc="-135">
                <a:latin typeface="Arial"/>
                <a:cs typeface="Arial"/>
              </a:rPr>
              <a:t>P</a:t>
            </a:r>
            <a:r>
              <a:rPr dirty="0" sz="3600" spc="-135">
                <a:latin typeface="Arial"/>
                <a:cs typeface="Arial"/>
              </a:rPr>
              <a:t>r</a:t>
            </a:r>
            <a:r>
              <a:rPr dirty="0" sz="3600" spc="35">
                <a:latin typeface="Arial"/>
                <a:cs typeface="Arial"/>
              </a:rPr>
              <a:t>ocess-to-p</a:t>
            </a:r>
            <a:r>
              <a:rPr dirty="0" sz="3600" spc="-40">
                <a:latin typeface="Arial"/>
                <a:cs typeface="Arial"/>
              </a:rPr>
              <a:t>r</a:t>
            </a:r>
            <a:r>
              <a:rPr dirty="0" sz="3600" spc="30">
                <a:latin typeface="Arial"/>
                <a:cs typeface="Arial"/>
              </a:rPr>
              <a:t>ocess  </a:t>
            </a:r>
            <a:r>
              <a:rPr dirty="0" sz="3600" spc="30">
                <a:latin typeface="Arial"/>
                <a:cs typeface="Arial"/>
              </a:rPr>
              <a:t>communication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811135" y="5533511"/>
            <a:ext cx="1942464" cy="0"/>
          </a:xfrm>
          <a:custGeom>
            <a:avLst/>
            <a:gdLst/>
            <a:ahLst/>
            <a:cxnLst/>
            <a:rect l="l" t="t" r="r" b="b"/>
            <a:pathLst>
              <a:path w="1942465" h="0">
                <a:moveTo>
                  <a:pt x="1942241" y="0"/>
                </a:moveTo>
                <a:lnTo>
                  <a:pt x="25400" y="0"/>
                </a:ln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23174" y="5426831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213360" y="0"/>
                </a:moveTo>
                <a:lnTo>
                  <a:pt x="0" y="106680"/>
                </a:lnTo>
                <a:lnTo>
                  <a:pt x="21336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333500" y="7775971"/>
            <a:ext cx="2847975" cy="15652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52400" marR="5080" indent="927100">
              <a:lnSpc>
                <a:spcPts val="4600"/>
              </a:lnSpc>
              <a:spcBef>
                <a:spcPts val="90"/>
              </a:spcBef>
            </a:pPr>
            <a:r>
              <a:rPr dirty="0" sz="4000" spc="-145">
                <a:latin typeface="Tahoma"/>
                <a:cs typeface="Tahoma"/>
              </a:rPr>
              <a:t>link,  </a:t>
            </a:r>
            <a:r>
              <a:rPr dirty="0" sz="4000" spc="-330">
                <a:latin typeface="Tahoma"/>
                <a:cs typeface="Tahoma"/>
              </a:rPr>
              <a:t>e.g.,</a:t>
            </a:r>
            <a:r>
              <a:rPr dirty="0" sz="4000" spc="-610">
                <a:latin typeface="Tahoma"/>
                <a:cs typeface="Tahoma"/>
              </a:rPr>
              <a:t> </a:t>
            </a:r>
            <a:r>
              <a:rPr dirty="0" sz="4000" spc="-120">
                <a:latin typeface="Tahoma"/>
                <a:cs typeface="Tahoma"/>
              </a:rPr>
              <a:t>Ethernet</a:t>
            </a:r>
            <a:endParaRPr sz="4000">
              <a:latin typeface="Tahoma"/>
              <a:cs typeface="Tahoma"/>
            </a:endParaRPr>
          </a:p>
          <a:p>
            <a:pPr marL="12700">
              <a:lnSpc>
                <a:spcPts val="2860"/>
              </a:lnSpc>
            </a:pPr>
            <a:r>
              <a:rPr dirty="0" sz="2400" spc="-75">
                <a:latin typeface="Tahoma"/>
                <a:cs typeface="Tahoma"/>
              </a:rPr>
              <a:t>Allman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14">
                <a:latin typeface="Tahoma"/>
                <a:cs typeface="Tahoma"/>
              </a:rPr>
              <a:t>4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4212" y="9252339"/>
            <a:ext cx="14643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"/>
                <a:cs typeface="Arial"/>
              </a:rPr>
              <a:t>Transport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69330" y="9211978"/>
            <a:ext cx="2063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3-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43560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Transport</a:t>
            </a:r>
            <a:r>
              <a:rPr dirty="0" spc="-60"/>
              <a:t> </a:t>
            </a:r>
            <a:r>
              <a:rPr dirty="0" spc="-5"/>
              <a:t>Layer</a:t>
            </a:r>
          </a:p>
        </p:txBody>
      </p:sp>
      <p:sp>
        <p:nvSpPr>
          <p:cNvPr id="5" name="object 5"/>
          <p:cNvSpPr/>
          <p:nvPr/>
        </p:nvSpPr>
        <p:spPr>
          <a:xfrm>
            <a:off x="870599" y="1525438"/>
            <a:ext cx="5408930" cy="0"/>
          </a:xfrm>
          <a:custGeom>
            <a:avLst/>
            <a:gdLst/>
            <a:ahLst/>
            <a:cxnLst/>
            <a:rect l="l" t="t" r="r" b="b"/>
            <a:pathLst>
              <a:path w="5408930" h="0">
                <a:moveTo>
                  <a:pt x="0" y="0"/>
                </a:moveTo>
                <a:lnTo>
                  <a:pt x="540831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38200" y="1813560"/>
            <a:ext cx="4819015" cy="6741159"/>
          </a:xfrm>
          <a:prstGeom prst="rect">
            <a:avLst/>
          </a:prstGeom>
        </p:spPr>
        <p:txBody>
          <a:bodyPr wrap="square" lIns="0" tIns="2311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20"/>
              </a:spcBef>
            </a:pPr>
            <a:r>
              <a:rPr dirty="0" u="heavy" sz="3400" spc="-5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Our goals:</a:t>
            </a:r>
            <a:endParaRPr sz="3400">
              <a:latin typeface="Comic Sans MS"/>
              <a:cs typeface="Comic Sans MS"/>
            </a:endParaRPr>
          </a:p>
          <a:p>
            <a:pPr marL="472440">
              <a:lnSpc>
                <a:spcPct val="100000"/>
              </a:lnSpc>
              <a:spcBef>
                <a:spcPts val="1720"/>
              </a:spcBef>
            </a:pPr>
            <a:r>
              <a:rPr dirty="0" baseline="10893" sz="3825" spc="-52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sz="3400" spc="-35">
                <a:latin typeface="Comic Sans MS"/>
                <a:cs typeface="Comic Sans MS"/>
              </a:rPr>
              <a:t>understand</a:t>
            </a:r>
            <a:endParaRPr sz="3400">
              <a:latin typeface="Comic Sans MS"/>
              <a:cs typeface="Comic Sans MS"/>
            </a:endParaRPr>
          </a:p>
          <a:p>
            <a:pPr marL="762000" marR="650240">
              <a:lnSpc>
                <a:spcPct val="115199"/>
              </a:lnSpc>
            </a:pPr>
            <a:r>
              <a:rPr dirty="0" sz="3400">
                <a:latin typeface="Comic Sans MS"/>
                <a:cs typeface="Comic Sans MS"/>
              </a:rPr>
              <a:t>principles</a:t>
            </a:r>
            <a:r>
              <a:rPr dirty="0" sz="3400" spc="-80">
                <a:latin typeface="Comic Sans MS"/>
                <a:cs typeface="Comic Sans MS"/>
              </a:rPr>
              <a:t> </a:t>
            </a:r>
            <a:r>
              <a:rPr dirty="0" sz="3400" spc="-5">
                <a:latin typeface="Comic Sans MS"/>
                <a:cs typeface="Comic Sans MS"/>
              </a:rPr>
              <a:t>behind  transport layer  services:</a:t>
            </a:r>
            <a:endParaRPr sz="3400">
              <a:latin typeface="Comic Sans MS"/>
              <a:cs typeface="Comic Sans MS"/>
            </a:endParaRPr>
          </a:p>
          <a:p>
            <a:pPr marL="1155700" marR="1258570" indent="-226060">
              <a:lnSpc>
                <a:spcPct val="116100"/>
              </a:lnSpc>
              <a:spcBef>
                <a:spcPts val="975"/>
              </a:spcBef>
              <a:buClr>
                <a:srgbClr val="021EAA"/>
              </a:buClr>
              <a:buFont typeface="Wingdings"/>
              <a:buChar char=""/>
              <a:tabLst>
                <a:tab pos="1155700" algn="l"/>
              </a:tabLst>
            </a:pPr>
            <a:r>
              <a:rPr dirty="0" sz="2800" spc="-5">
                <a:latin typeface="Comic Sans MS"/>
                <a:cs typeface="Comic Sans MS"/>
              </a:rPr>
              <a:t>multiplexing/  </a:t>
            </a:r>
            <a:r>
              <a:rPr dirty="0" sz="2800">
                <a:latin typeface="Comic Sans MS"/>
                <a:cs typeface="Comic Sans MS"/>
              </a:rPr>
              <a:t>dem</a:t>
            </a:r>
            <a:r>
              <a:rPr dirty="0" sz="2800" spc="-5">
                <a:latin typeface="Comic Sans MS"/>
                <a:cs typeface="Comic Sans MS"/>
              </a:rPr>
              <a:t>ul</a:t>
            </a:r>
            <a:r>
              <a:rPr dirty="0" sz="2800">
                <a:latin typeface="Comic Sans MS"/>
                <a:cs typeface="Comic Sans MS"/>
              </a:rPr>
              <a:t>tip</a:t>
            </a:r>
            <a:r>
              <a:rPr dirty="0" sz="2800" spc="-5">
                <a:latin typeface="Comic Sans MS"/>
                <a:cs typeface="Comic Sans MS"/>
              </a:rPr>
              <a:t>l</a:t>
            </a:r>
            <a:r>
              <a:rPr dirty="0" sz="2800">
                <a:latin typeface="Comic Sans MS"/>
                <a:cs typeface="Comic Sans MS"/>
              </a:rPr>
              <a:t>e</a:t>
            </a:r>
            <a:r>
              <a:rPr dirty="0" sz="2800" spc="-5">
                <a:latin typeface="Comic Sans MS"/>
                <a:cs typeface="Comic Sans MS"/>
              </a:rPr>
              <a:t>x</a:t>
            </a:r>
            <a:r>
              <a:rPr dirty="0" sz="2800">
                <a:latin typeface="Comic Sans MS"/>
                <a:cs typeface="Comic Sans MS"/>
              </a:rPr>
              <a:t>i</a:t>
            </a:r>
            <a:r>
              <a:rPr dirty="0" sz="2800" spc="-5">
                <a:latin typeface="Comic Sans MS"/>
                <a:cs typeface="Comic Sans MS"/>
              </a:rPr>
              <a:t>n</a:t>
            </a:r>
            <a:r>
              <a:rPr dirty="0" sz="2800">
                <a:latin typeface="Comic Sans MS"/>
                <a:cs typeface="Comic Sans MS"/>
              </a:rPr>
              <a:t>g</a:t>
            </a:r>
            <a:endParaRPr sz="2800">
              <a:latin typeface="Comic Sans MS"/>
              <a:cs typeface="Comic Sans MS"/>
            </a:endParaRPr>
          </a:p>
          <a:p>
            <a:pPr marL="1155700" indent="-226695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1155700" algn="l"/>
              </a:tabLst>
            </a:pPr>
            <a:r>
              <a:rPr dirty="0" sz="2800" spc="-5">
                <a:latin typeface="Comic Sans MS"/>
                <a:cs typeface="Comic Sans MS"/>
              </a:rPr>
              <a:t>reliable data</a:t>
            </a:r>
            <a:r>
              <a:rPr dirty="0" sz="2800" spc="-40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transfer</a:t>
            </a:r>
            <a:endParaRPr sz="2800">
              <a:latin typeface="Comic Sans MS"/>
              <a:cs typeface="Comic Sans MS"/>
            </a:endParaRPr>
          </a:p>
          <a:p>
            <a:pPr marL="1155700" indent="-226695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Font typeface="Wingdings"/>
              <a:buChar char=""/>
              <a:tabLst>
                <a:tab pos="1155700" algn="l"/>
              </a:tabLst>
            </a:pPr>
            <a:r>
              <a:rPr dirty="0" sz="2800" spc="-5">
                <a:latin typeface="Comic Sans MS"/>
                <a:cs typeface="Comic Sans MS"/>
              </a:rPr>
              <a:t>flow</a:t>
            </a:r>
            <a:r>
              <a:rPr dirty="0" sz="2800" spc="-10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control</a:t>
            </a:r>
            <a:endParaRPr sz="2800">
              <a:latin typeface="Comic Sans MS"/>
              <a:cs typeface="Comic Sans MS"/>
            </a:endParaRPr>
          </a:p>
          <a:p>
            <a:pPr marL="1155700" marR="615315" indent="-226060">
              <a:lnSpc>
                <a:spcPct val="116100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1155700" algn="l"/>
              </a:tabLst>
            </a:pPr>
            <a:r>
              <a:rPr dirty="0" sz="2800" spc="-5">
                <a:latin typeface="Comic Sans MS"/>
                <a:cs typeface="Comic Sans MS"/>
              </a:rPr>
              <a:t>congestion control  (later)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740400" marR="30480" indent="-341630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5741035" algn="l"/>
                <a:tab pos="10205720" algn="l"/>
              </a:tabLst>
            </a:pPr>
            <a:r>
              <a:rPr dirty="0" sz="3400" spc="-5"/>
              <a:t>l</a:t>
            </a:r>
            <a:r>
              <a:rPr dirty="0" sz="3400"/>
              <a:t>e</a:t>
            </a:r>
            <a:r>
              <a:rPr dirty="0" sz="3400" spc="-5"/>
              <a:t>a</a:t>
            </a:r>
            <a:r>
              <a:rPr dirty="0" sz="3400"/>
              <a:t>rn</a:t>
            </a:r>
            <a:r>
              <a:rPr dirty="0" sz="3400" spc="-5"/>
              <a:t> a</a:t>
            </a:r>
            <a:r>
              <a:rPr dirty="0" sz="3400"/>
              <a:t>bo</a:t>
            </a:r>
            <a:r>
              <a:rPr dirty="0" sz="3400" spc="-5"/>
              <a:t>u</a:t>
            </a:r>
            <a:r>
              <a:rPr dirty="0" sz="3400"/>
              <a:t>t tr</a:t>
            </a:r>
            <a:r>
              <a:rPr dirty="0" sz="3400" spc="-5"/>
              <a:t>ans</a:t>
            </a:r>
            <a:r>
              <a:rPr dirty="0" sz="3400"/>
              <a:t>port	</a:t>
            </a:r>
            <a:r>
              <a:rPr dirty="0" sz="3400" spc="-5"/>
              <a:t>la</a:t>
            </a:r>
            <a:r>
              <a:rPr dirty="0" sz="3400"/>
              <a:t>yer  </a:t>
            </a:r>
            <a:r>
              <a:rPr dirty="0" sz="3400" spc="-5"/>
              <a:t>protocols </a:t>
            </a:r>
            <a:r>
              <a:rPr dirty="0" sz="3400"/>
              <a:t>in the</a:t>
            </a:r>
            <a:r>
              <a:rPr dirty="0" sz="3400" spc="-30"/>
              <a:t> </a:t>
            </a:r>
            <a:r>
              <a:rPr dirty="0" sz="3400" spc="-5"/>
              <a:t>Internet:</a:t>
            </a:r>
            <a:endParaRPr sz="3400"/>
          </a:p>
          <a:p>
            <a:pPr lvl="1" marL="6146800" indent="-290830">
              <a:lnSpc>
                <a:spcPct val="100000"/>
              </a:lnSpc>
              <a:spcBef>
                <a:spcPts val="1420"/>
              </a:spcBef>
              <a:buClr>
                <a:srgbClr val="021EAA"/>
              </a:buClr>
              <a:buFont typeface="Wingdings"/>
              <a:buChar char=""/>
              <a:tabLst>
                <a:tab pos="6147435" algn="l"/>
              </a:tabLst>
            </a:pPr>
            <a:r>
              <a:rPr dirty="0" sz="2800">
                <a:latin typeface="Comic Sans MS"/>
                <a:cs typeface="Comic Sans MS"/>
              </a:rPr>
              <a:t>UDP: </a:t>
            </a:r>
            <a:r>
              <a:rPr dirty="0" sz="2800" spc="-5">
                <a:latin typeface="Comic Sans MS"/>
                <a:cs typeface="Comic Sans MS"/>
              </a:rPr>
              <a:t>connectionless</a:t>
            </a:r>
            <a:r>
              <a:rPr dirty="0" sz="2800" spc="-30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transport</a:t>
            </a:r>
            <a:endParaRPr sz="2800">
              <a:latin typeface="Comic Sans MS"/>
              <a:cs typeface="Comic Sans MS"/>
            </a:endParaRPr>
          </a:p>
          <a:p>
            <a:pPr lvl="1" marL="6146800" marR="923925" indent="-290830">
              <a:lnSpc>
                <a:spcPct val="116100"/>
              </a:lnSpc>
              <a:spcBef>
                <a:spcPts val="795"/>
              </a:spcBef>
              <a:buClr>
                <a:srgbClr val="021EAA"/>
              </a:buClr>
              <a:buFont typeface="Wingdings"/>
              <a:buChar char=""/>
              <a:tabLst>
                <a:tab pos="6147435" algn="l"/>
              </a:tabLst>
            </a:pPr>
            <a:r>
              <a:rPr dirty="0" sz="2800">
                <a:latin typeface="Comic Sans MS"/>
                <a:cs typeface="Comic Sans MS"/>
              </a:rPr>
              <a:t>TCP: </a:t>
            </a:r>
            <a:r>
              <a:rPr dirty="0" sz="2800" spc="-5">
                <a:latin typeface="Comic Sans MS"/>
                <a:cs typeface="Comic Sans MS"/>
              </a:rPr>
              <a:t>connection-oriented  transport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3500" y="8940800"/>
            <a:ext cx="8801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65">
                <a:latin typeface="Tahoma"/>
                <a:cs typeface="Tahoma"/>
              </a:rPr>
              <a:t>Al</a:t>
            </a:r>
            <a:r>
              <a:rPr dirty="0" sz="2400" spc="-30">
                <a:latin typeface="Tahoma"/>
                <a:cs typeface="Tahoma"/>
              </a:rPr>
              <a:t>l</a:t>
            </a:r>
            <a:r>
              <a:rPr dirty="0" sz="2400" spc="-250">
                <a:latin typeface="Tahoma"/>
                <a:cs typeface="Tahoma"/>
              </a:rPr>
              <a:t>m</a:t>
            </a:r>
            <a:r>
              <a:rPr dirty="0" sz="2400" spc="-160">
                <a:latin typeface="Tahoma"/>
                <a:cs typeface="Tahoma"/>
              </a:rPr>
              <a:t>a</a:t>
            </a:r>
            <a:r>
              <a:rPr dirty="0" sz="2400" spc="-14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3300" y="355600"/>
            <a:ext cx="592963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-225" b="1">
                <a:solidFill>
                  <a:srgbClr val="000000"/>
                </a:solidFill>
                <a:latin typeface="Trebuchet MS"/>
                <a:cs typeface="Trebuchet MS"/>
              </a:rPr>
              <a:t>Reading </a:t>
            </a:r>
            <a:r>
              <a:rPr dirty="0" sz="6400" spc="-15" b="1">
                <a:solidFill>
                  <a:srgbClr val="000000"/>
                </a:solidFill>
                <a:latin typeface="Trebuchet MS"/>
                <a:cs typeface="Trebuchet MS"/>
              </a:rPr>
              <a:t>Along</a:t>
            </a:r>
            <a:r>
              <a:rPr dirty="0" sz="6400" spc="-51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6400" spc="-775" b="1">
                <a:solidFill>
                  <a:srgbClr val="000000"/>
                </a:solidFill>
                <a:latin typeface="Trebuchet MS"/>
                <a:cs typeface="Trebuchet MS"/>
              </a:rPr>
              <a:t>...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0370" y="4267200"/>
            <a:ext cx="4422775" cy="116332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584835" marR="5080" indent="-572770">
              <a:lnSpc>
                <a:spcPts val="4400"/>
              </a:lnSpc>
              <a:spcBef>
                <a:spcPts val="380"/>
              </a:spcBef>
              <a:buSzPct val="171052"/>
              <a:buChar char="•"/>
              <a:tabLst>
                <a:tab pos="585470" algn="l"/>
              </a:tabLst>
            </a:pPr>
            <a:r>
              <a:rPr dirty="0" sz="3800" spc="-160">
                <a:latin typeface="Tahoma"/>
                <a:cs typeface="Tahoma"/>
              </a:rPr>
              <a:t>3.1:Transport </a:t>
            </a:r>
            <a:r>
              <a:rPr dirty="0" sz="3800" spc="-185">
                <a:latin typeface="Tahoma"/>
                <a:cs typeface="Tahoma"/>
              </a:rPr>
              <a:t>Layer  </a:t>
            </a:r>
            <a:r>
              <a:rPr dirty="0" sz="3800" spc="-135">
                <a:latin typeface="Tahoma"/>
                <a:cs typeface="Tahoma"/>
              </a:rPr>
              <a:t>Services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17300" y="8940800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14">
                <a:latin typeface="Tahoma"/>
                <a:cs typeface="Tahoma"/>
              </a:rPr>
              <a:t>6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2400" y="2832100"/>
            <a:ext cx="3886200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98500"/>
            <a:ext cx="1097026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Transport services </a:t>
            </a:r>
            <a:r>
              <a:rPr dirty="0"/>
              <a:t>and</a:t>
            </a:r>
            <a:r>
              <a:rPr dirty="0" spc="-5"/>
              <a:t> protocols</a:t>
            </a:r>
          </a:p>
        </p:txBody>
      </p:sp>
      <p:sp>
        <p:nvSpPr>
          <p:cNvPr id="3" name="object 3"/>
          <p:cNvSpPr/>
          <p:nvPr/>
        </p:nvSpPr>
        <p:spPr>
          <a:xfrm>
            <a:off x="540399" y="1517818"/>
            <a:ext cx="10939780" cy="0"/>
          </a:xfrm>
          <a:custGeom>
            <a:avLst/>
            <a:gdLst/>
            <a:ahLst/>
            <a:cxnLst/>
            <a:rect l="l" t="t" r="r" b="b"/>
            <a:pathLst>
              <a:path w="10939780" h="0">
                <a:moveTo>
                  <a:pt x="0" y="0"/>
                </a:moveTo>
                <a:lnTo>
                  <a:pt x="10939561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595554" y="4915376"/>
            <a:ext cx="1808480" cy="910590"/>
          </a:xfrm>
          <a:custGeom>
            <a:avLst/>
            <a:gdLst/>
            <a:ahLst/>
            <a:cxnLst/>
            <a:rect l="l" t="t" r="r" b="b"/>
            <a:pathLst>
              <a:path w="1808479" h="910589">
                <a:moveTo>
                  <a:pt x="472827" y="20528"/>
                </a:moveTo>
                <a:lnTo>
                  <a:pt x="415356" y="21386"/>
                </a:lnTo>
                <a:lnTo>
                  <a:pt x="361356" y="24260"/>
                </a:lnTo>
                <a:lnTo>
                  <a:pt x="312618" y="29597"/>
                </a:lnTo>
                <a:lnTo>
                  <a:pt x="270932" y="37844"/>
                </a:lnTo>
                <a:lnTo>
                  <a:pt x="213270" y="56235"/>
                </a:lnTo>
                <a:lnTo>
                  <a:pt x="159360" y="79919"/>
                </a:lnTo>
                <a:lnTo>
                  <a:pt x="110743" y="108105"/>
                </a:lnTo>
                <a:lnTo>
                  <a:pt x="68957" y="140003"/>
                </a:lnTo>
                <a:lnTo>
                  <a:pt x="35545" y="174825"/>
                </a:lnTo>
                <a:lnTo>
                  <a:pt x="12046" y="211778"/>
                </a:lnTo>
                <a:lnTo>
                  <a:pt x="0" y="250075"/>
                </a:lnTo>
                <a:lnTo>
                  <a:pt x="8" y="286380"/>
                </a:lnTo>
                <a:lnTo>
                  <a:pt x="9383" y="326734"/>
                </a:lnTo>
                <a:lnTo>
                  <a:pt x="26907" y="369892"/>
                </a:lnTo>
                <a:lnTo>
                  <a:pt x="51364" y="414611"/>
                </a:lnTo>
                <a:lnTo>
                  <a:pt x="81535" y="459647"/>
                </a:lnTo>
                <a:lnTo>
                  <a:pt x="116204" y="503758"/>
                </a:lnTo>
                <a:lnTo>
                  <a:pt x="154154" y="545698"/>
                </a:lnTo>
                <a:lnTo>
                  <a:pt x="194169" y="584226"/>
                </a:lnTo>
                <a:lnTo>
                  <a:pt x="228575" y="613309"/>
                </a:lnTo>
                <a:lnTo>
                  <a:pt x="266489" y="642134"/>
                </a:lnTo>
                <a:lnTo>
                  <a:pt x="307493" y="670444"/>
                </a:lnTo>
                <a:lnTo>
                  <a:pt x="351165" y="697982"/>
                </a:lnTo>
                <a:lnTo>
                  <a:pt x="397086" y="724491"/>
                </a:lnTo>
                <a:lnTo>
                  <a:pt x="444836" y="749713"/>
                </a:lnTo>
                <a:lnTo>
                  <a:pt x="493994" y="773390"/>
                </a:lnTo>
                <a:lnTo>
                  <a:pt x="544142" y="795265"/>
                </a:lnTo>
                <a:lnTo>
                  <a:pt x="594858" y="815082"/>
                </a:lnTo>
                <a:lnTo>
                  <a:pt x="645723" y="832582"/>
                </a:lnTo>
                <a:lnTo>
                  <a:pt x="693471" y="846936"/>
                </a:lnTo>
                <a:lnTo>
                  <a:pt x="743895" y="860313"/>
                </a:lnTo>
                <a:lnTo>
                  <a:pt x="796315" y="872519"/>
                </a:lnTo>
                <a:lnTo>
                  <a:pt x="850047" y="883362"/>
                </a:lnTo>
                <a:lnTo>
                  <a:pt x="904410" y="892647"/>
                </a:lnTo>
                <a:lnTo>
                  <a:pt x="958722" y="900182"/>
                </a:lnTo>
                <a:lnTo>
                  <a:pt x="1012301" y="905773"/>
                </a:lnTo>
                <a:lnTo>
                  <a:pt x="1064466" y="909227"/>
                </a:lnTo>
                <a:lnTo>
                  <a:pt x="1114534" y="910350"/>
                </a:lnTo>
                <a:lnTo>
                  <a:pt x="1161823" y="908949"/>
                </a:lnTo>
                <a:lnTo>
                  <a:pt x="1205652" y="904830"/>
                </a:lnTo>
                <a:lnTo>
                  <a:pt x="1261449" y="894450"/>
                </a:lnTo>
                <a:lnTo>
                  <a:pt x="1313779" y="878937"/>
                </a:lnTo>
                <a:lnTo>
                  <a:pt x="1362775" y="858872"/>
                </a:lnTo>
                <a:lnTo>
                  <a:pt x="1408570" y="834839"/>
                </a:lnTo>
                <a:lnTo>
                  <a:pt x="1451296" y="807420"/>
                </a:lnTo>
                <a:lnTo>
                  <a:pt x="1491085" y="777196"/>
                </a:lnTo>
                <a:lnTo>
                  <a:pt x="1528070" y="744749"/>
                </a:lnTo>
                <a:lnTo>
                  <a:pt x="1562381" y="710662"/>
                </a:lnTo>
                <a:lnTo>
                  <a:pt x="1593748" y="673285"/>
                </a:lnTo>
                <a:lnTo>
                  <a:pt x="1621965" y="631358"/>
                </a:lnTo>
                <a:lnTo>
                  <a:pt x="1647273" y="586043"/>
                </a:lnTo>
                <a:lnTo>
                  <a:pt x="1669908" y="538506"/>
                </a:lnTo>
                <a:lnTo>
                  <a:pt x="1690109" y="489911"/>
                </a:lnTo>
                <a:lnTo>
                  <a:pt x="1708114" y="441422"/>
                </a:lnTo>
                <a:lnTo>
                  <a:pt x="1724161" y="394202"/>
                </a:lnTo>
                <a:lnTo>
                  <a:pt x="1738489" y="349417"/>
                </a:lnTo>
                <a:lnTo>
                  <a:pt x="1753746" y="304037"/>
                </a:lnTo>
                <a:lnTo>
                  <a:pt x="1770803" y="255614"/>
                </a:lnTo>
                <a:lnTo>
                  <a:pt x="1787224" y="206185"/>
                </a:lnTo>
                <a:lnTo>
                  <a:pt x="1800577" y="157788"/>
                </a:lnTo>
                <a:lnTo>
                  <a:pt x="1808426" y="112461"/>
                </a:lnTo>
                <a:lnTo>
                  <a:pt x="1808338" y="72240"/>
                </a:lnTo>
                <a:lnTo>
                  <a:pt x="1801745" y="51391"/>
                </a:lnTo>
                <a:lnTo>
                  <a:pt x="1250809" y="51391"/>
                </a:lnTo>
                <a:lnTo>
                  <a:pt x="1191127" y="51356"/>
                </a:lnTo>
                <a:lnTo>
                  <a:pt x="1131499" y="49838"/>
                </a:lnTo>
                <a:lnTo>
                  <a:pt x="1073246" y="47263"/>
                </a:lnTo>
                <a:lnTo>
                  <a:pt x="880453" y="34845"/>
                </a:lnTo>
                <a:lnTo>
                  <a:pt x="848923" y="33328"/>
                </a:lnTo>
                <a:lnTo>
                  <a:pt x="821830" y="33328"/>
                </a:lnTo>
                <a:lnTo>
                  <a:pt x="790222" y="32619"/>
                </a:lnTo>
                <a:lnTo>
                  <a:pt x="591015" y="23065"/>
                </a:lnTo>
                <a:lnTo>
                  <a:pt x="531977" y="21237"/>
                </a:lnTo>
                <a:lnTo>
                  <a:pt x="472827" y="20528"/>
                </a:lnTo>
                <a:close/>
              </a:path>
              <a:path w="1808479" h="910589">
                <a:moveTo>
                  <a:pt x="1669455" y="0"/>
                </a:moveTo>
                <a:lnTo>
                  <a:pt x="1621185" y="3609"/>
                </a:lnTo>
                <a:lnTo>
                  <a:pt x="1568783" y="9957"/>
                </a:lnTo>
                <a:lnTo>
                  <a:pt x="1513735" y="18075"/>
                </a:lnTo>
                <a:lnTo>
                  <a:pt x="1401643" y="35758"/>
                </a:lnTo>
                <a:lnTo>
                  <a:pt x="1347572" y="43388"/>
                </a:lnTo>
                <a:lnTo>
                  <a:pt x="1296799" y="48921"/>
                </a:lnTo>
                <a:lnTo>
                  <a:pt x="1250809" y="51391"/>
                </a:lnTo>
                <a:lnTo>
                  <a:pt x="1801745" y="51391"/>
                </a:lnTo>
                <a:lnTo>
                  <a:pt x="1797878" y="39162"/>
                </a:lnTo>
                <a:lnTo>
                  <a:pt x="1774612" y="15266"/>
                </a:lnTo>
                <a:lnTo>
                  <a:pt x="1747655" y="4861"/>
                </a:lnTo>
                <a:lnTo>
                  <a:pt x="1712107" y="94"/>
                </a:lnTo>
                <a:lnTo>
                  <a:pt x="1669455" y="0"/>
                </a:lnTo>
                <a:close/>
              </a:path>
              <a:path w="1808479" h="910589">
                <a:moveTo>
                  <a:pt x="845752" y="33206"/>
                </a:moveTo>
                <a:lnTo>
                  <a:pt x="821830" y="33328"/>
                </a:lnTo>
                <a:lnTo>
                  <a:pt x="848923" y="33328"/>
                </a:lnTo>
                <a:lnTo>
                  <a:pt x="845752" y="33206"/>
                </a:lnTo>
                <a:close/>
              </a:path>
              <a:path w="1808479" h="910589">
                <a:moveTo>
                  <a:pt x="831363" y="32325"/>
                </a:moveTo>
                <a:lnTo>
                  <a:pt x="828572" y="32544"/>
                </a:lnTo>
                <a:lnTo>
                  <a:pt x="845752" y="33206"/>
                </a:lnTo>
                <a:lnTo>
                  <a:pt x="852530" y="33171"/>
                </a:lnTo>
                <a:lnTo>
                  <a:pt x="855948" y="32827"/>
                </a:lnTo>
                <a:lnTo>
                  <a:pt x="844690" y="32482"/>
                </a:lnTo>
                <a:lnTo>
                  <a:pt x="831363" y="323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646437" y="2729248"/>
            <a:ext cx="2407558" cy="1429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45866" y="2299975"/>
            <a:ext cx="2310765" cy="1504315"/>
          </a:xfrm>
          <a:custGeom>
            <a:avLst/>
            <a:gdLst/>
            <a:ahLst/>
            <a:cxnLst/>
            <a:rect l="l" t="t" r="r" b="b"/>
            <a:pathLst>
              <a:path w="2310765" h="1504314">
                <a:moveTo>
                  <a:pt x="2210835" y="1089061"/>
                </a:moveTo>
                <a:lnTo>
                  <a:pt x="843686" y="1089061"/>
                </a:lnTo>
                <a:lnTo>
                  <a:pt x="894422" y="1089527"/>
                </a:lnTo>
                <a:lnTo>
                  <a:pt x="941715" y="1091040"/>
                </a:lnTo>
                <a:lnTo>
                  <a:pt x="984764" y="1093793"/>
                </a:lnTo>
                <a:lnTo>
                  <a:pt x="1022773" y="1097980"/>
                </a:lnTo>
                <a:lnTo>
                  <a:pt x="1089927" y="1110736"/>
                </a:lnTo>
                <a:lnTo>
                  <a:pt x="1143100" y="1127324"/>
                </a:lnTo>
                <a:lnTo>
                  <a:pt x="1186281" y="1147150"/>
                </a:lnTo>
                <a:lnTo>
                  <a:pt x="1223458" y="1169623"/>
                </a:lnTo>
                <a:lnTo>
                  <a:pt x="1295760" y="1220136"/>
                </a:lnTo>
                <a:lnTo>
                  <a:pt x="1381398" y="1273372"/>
                </a:lnTo>
                <a:lnTo>
                  <a:pt x="1425574" y="1303931"/>
                </a:lnTo>
                <a:lnTo>
                  <a:pt x="1470703" y="1336925"/>
                </a:lnTo>
                <a:lnTo>
                  <a:pt x="1516097" y="1370607"/>
                </a:lnTo>
                <a:lnTo>
                  <a:pt x="1561067" y="1403230"/>
                </a:lnTo>
                <a:lnTo>
                  <a:pt x="1604926" y="1433048"/>
                </a:lnTo>
                <a:lnTo>
                  <a:pt x="1646986" y="1458316"/>
                </a:lnTo>
                <a:lnTo>
                  <a:pt x="1686558" y="1477286"/>
                </a:lnTo>
                <a:lnTo>
                  <a:pt x="1746128" y="1495782"/>
                </a:lnTo>
                <a:lnTo>
                  <a:pt x="1802771" y="1503874"/>
                </a:lnTo>
                <a:lnTo>
                  <a:pt x="1856272" y="1503621"/>
                </a:lnTo>
                <a:lnTo>
                  <a:pt x="1906412" y="1497083"/>
                </a:lnTo>
                <a:lnTo>
                  <a:pt x="1952976" y="1486318"/>
                </a:lnTo>
                <a:lnTo>
                  <a:pt x="1996507" y="1472699"/>
                </a:lnTo>
                <a:lnTo>
                  <a:pt x="2037328" y="1454854"/>
                </a:lnTo>
                <a:lnTo>
                  <a:pt x="2074897" y="1430723"/>
                </a:lnTo>
                <a:lnTo>
                  <a:pt x="2108673" y="1398247"/>
                </a:lnTo>
                <a:lnTo>
                  <a:pt x="2138115" y="1355367"/>
                </a:lnTo>
                <a:lnTo>
                  <a:pt x="2156032" y="1316175"/>
                </a:lnTo>
                <a:lnTo>
                  <a:pt x="2171422" y="1269637"/>
                </a:lnTo>
                <a:lnTo>
                  <a:pt x="2184798" y="1217806"/>
                </a:lnTo>
                <a:lnTo>
                  <a:pt x="2196672" y="1162738"/>
                </a:lnTo>
                <a:lnTo>
                  <a:pt x="2207560" y="1106484"/>
                </a:lnTo>
                <a:lnTo>
                  <a:pt x="2210835" y="1089061"/>
                </a:lnTo>
                <a:close/>
              </a:path>
              <a:path w="2310765" h="1504314">
                <a:moveTo>
                  <a:pt x="1691743" y="0"/>
                </a:moveTo>
                <a:lnTo>
                  <a:pt x="1649766" y="365"/>
                </a:lnTo>
                <a:lnTo>
                  <a:pt x="1609795" y="2111"/>
                </a:lnTo>
                <a:lnTo>
                  <a:pt x="1566813" y="5550"/>
                </a:lnTo>
                <a:lnTo>
                  <a:pt x="1515804" y="10996"/>
                </a:lnTo>
                <a:lnTo>
                  <a:pt x="1221935" y="48395"/>
                </a:lnTo>
                <a:lnTo>
                  <a:pt x="1115522" y="64200"/>
                </a:lnTo>
                <a:lnTo>
                  <a:pt x="1062409" y="72949"/>
                </a:lnTo>
                <a:lnTo>
                  <a:pt x="1010425" y="82262"/>
                </a:lnTo>
                <a:lnTo>
                  <a:pt x="960370" y="92140"/>
                </a:lnTo>
                <a:lnTo>
                  <a:pt x="913043" y="102582"/>
                </a:lnTo>
                <a:lnTo>
                  <a:pt x="869244" y="113589"/>
                </a:lnTo>
                <a:lnTo>
                  <a:pt x="813967" y="129210"/>
                </a:lnTo>
                <a:lnTo>
                  <a:pt x="759842" y="145910"/>
                </a:lnTo>
                <a:lnTo>
                  <a:pt x="707352" y="163594"/>
                </a:lnTo>
                <a:lnTo>
                  <a:pt x="656981" y="182170"/>
                </a:lnTo>
                <a:lnTo>
                  <a:pt x="609212" y="201546"/>
                </a:lnTo>
                <a:lnTo>
                  <a:pt x="564527" y="221627"/>
                </a:lnTo>
                <a:lnTo>
                  <a:pt x="523410" y="242322"/>
                </a:lnTo>
                <a:lnTo>
                  <a:pt x="486344" y="263537"/>
                </a:lnTo>
                <a:lnTo>
                  <a:pt x="453813" y="285180"/>
                </a:lnTo>
                <a:lnTo>
                  <a:pt x="418284" y="320248"/>
                </a:lnTo>
                <a:lnTo>
                  <a:pt x="397619" y="358766"/>
                </a:lnTo>
                <a:lnTo>
                  <a:pt x="385233" y="398915"/>
                </a:lnTo>
                <a:lnTo>
                  <a:pt x="374539" y="438876"/>
                </a:lnTo>
                <a:lnTo>
                  <a:pt x="358955" y="476830"/>
                </a:lnTo>
                <a:lnTo>
                  <a:pt x="331893" y="510958"/>
                </a:lnTo>
                <a:lnTo>
                  <a:pt x="296203" y="534865"/>
                </a:lnTo>
                <a:lnTo>
                  <a:pt x="251784" y="554033"/>
                </a:lnTo>
                <a:lnTo>
                  <a:pt x="152719" y="587946"/>
                </a:lnTo>
                <a:lnTo>
                  <a:pt x="106049" y="607587"/>
                </a:lnTo>
                <a:lnTo>
                  <a:pt x="66607" y="632285"/>
                </a:lnTo>
                <a:lnTo>
                  <a:pt x="38382" y="664486"/>
                </a:lnTo>
                <a:lnTo>
                  <a:pt x="22066" y="701872"/>
                </a:lnTo>
                <a:lnTo>
                  <a:pt x="10301" y="747671"/>
                </a:lnTo>
                <a:lnTo>
                  <a:pt x="2980" y="798868"/>
                </a:lnTo>
                <a:lnTo>
                  <a:pt x="0" y="852447"/>
                </a:lnTo>
                <a:lnTo>
                  <a:pt x="1252" y="905390"/>
                </a:lnTo>
                <a:lnTo>
                  <a:pt x="6632" y="954682"/>
                </a:lnTo>
                <a:lnTo>
                  <a:pt x="16033" y="997306"/>
                </a:lnTo>
                <a:lnTo>
                  <a:pt x="51082" y="1059566"/>
                </a:lnTo>
                <a:lnTo>
                  <a:pt x="111477" y="1086973"/>
                </a:lnTo>
                <a:lnTo>
                  <a:pt x="155785" y="1091457"/>
                </a:lnTo>
                <a:lnTo>
                  <a:pt x="322638" y="1099638"/>
                </a:lnTo>
                <a:lnTo>
                  <a:pt x="363881" y="1100224"/>
                </a:lnTo>
                <a:lnTo>
                  <a:pt x="409668" y="1099931"/>
                </a:lnTo>
                <a:lnTo>
                  <a:pt x="790305" y="1089450"/>
                </a:lnTo>
                <a:lnTo>
                  <a:pt x="2210835" y="1089061"/>
                </a:lnTo>
                <a:lnTo>
                  <a:pt x="2217973" y="1051100"/>
                </a:lnTo>
                <a:lnTo>
                  <a:pt x="2228425" y="998638"/>
                </a:lnTo>
                <a:lnTo>
                  <a:pt x="2238905" y="949046"/>
                </a:lnTo>
                <a:lnTo>
                  <a:pt x="2248950" y="900480"/>
                </a:lnTo>
                <a:lnTo>
                  <a:pt x="2258403" y="852310"/>
                </a:lnTo>
                <a:lnTo>
                  <a:pt x="2267105" y="803902"/>
                </a:lnTo>
                <a:lnTo>
                  <a:pt x="2274898" y="754626"/>
                </a:lnTo>
                <a:lnTo>
                  <a:pt x="2281626" y="703849"/>
                </a:lnTo>
                <a:lnTo>
                  <a:pt x="2287129" y="650940"/>
                </a:lnTo>
                <a:lnTo>
                  <a:pt x="2292054" y="601048"/>
                </a:lnTo>
                <a:lnTo>
                  <a:pt x="2297747" y="547293"/>
                </a:lnTo>
                <a:lnTo>
                  <a:pt x="2303281" y="491316"/>
                </a:lnTo>
                <a:lnTo>
                  <a:pt x="2307730" y="434757"/>
                </a:lnTo>
                <a:lnTo>
                  <a:pt x="2310169" y="379256"/>
                </a:lnTo>
                <a:lnTo>
                  <a:pt x="2309671" y="326455"/>
                </a:lnTo>
                <a:lnTo>
                  <a:pt x="2305310" y="277992"/>
                </a:lnTo>
                <a:lnTo>
                  <a:pt x="2296160" y="235509"/>
                </a:lnTo>
                <a:lnTo>
                  <a:pt x="2276895" y="187061"/>
                </a:lnTo>
                <a:lnTo>
                  <a:pt x="2251171" y="145198"/>
                </a:lnTo>
                <a:lnTo>
                  <a:pt x="2219677" y="109355"/>
                </a:lnTo>
                <a:lnTo>
                  <a:pt x="2183103" y="78970"/>
                </a:lnTo>
                <a:lnTo>
                  <a:pt x="2142139" y="53476"/>
                </a:lnTo>
                <a:lnTo>
                  <a:pt x="2097475" y="32309"/>
                </a:lnTo>
                <a:lnTo>
                  <a:pt x="2054254" y="18591"/>
                </a:lnTo>
                <a:lnTo>
                  <a:pt x="2005228" y="9652"/>
                </a:lnTo>
                <a:lnTo>
                  <a:pt x="1952331" y="4464"/>
                </a:lnTo>
                <a:lnTo>
                  <a:pt x="1897500" y="2003"/>
                </a:lnTo>
                <a:lnTo>
                  <a:pt x="1842668" y="1239"/>
                </a:lnTo>
                <a:lnTo>
                  <a:pt x="169174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91163" y="4567916"/>
            <a:ext cx="1403985" cy="952500"/>
          </a:xfrm>
          <a:custGeom>
            <a:avLst/>
            <a:gdLst/>
            <a:ahLst/>
            <a:cxnLst/>
            <a:rect l="l" t="t" r="r" b="b"/>
            <a:pathLst>
              <a:path w="1403984" h="952500">
                <a:moveTo>
                  <a:pt x="0" y="0"/>
                </a:moveTo>
                <a:lnTo>
                  <a:pt x="1403730" y="0"/>
                </a:lnTo>
                <a:lnTo>
                  <a:pt x="1403730" y="952350"/>
                </a:lnTo>
                <a:lnTo>
                  <a:pt x="0" y="95235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58253" y="4192692"/>
            <a:ext cx="2073910" cy="452120"/>
          </a:xfrm>
          <a:custGeom>
            <a:avLst/>
            <a:gdLst/>
            <a:ahLst/>
            <a:cxnLst/>
            <a:rect l="l" t="t" r="r" b="b"/>
            <a:pathLst>
              <a:path w="2073909" h="452120">
                <a:moveTo>
                  <a:pt x="1036892" y="0"/>
                </a:moveTo>
                <a:lnTo>
                  <a:pt x="0" y="451608"/>
                </a:lnTo>
                <a:lnTo>
                  <a:pt x="2073785" y="451608"/>
                </a:lnTo>
                <a:lnTo>
                  <a:pt x="103689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59057" y="2833115"/>
            <a:ext cx="142240" cy="446405"/>
          </a:xfrm>
          <a:custGeom>
            <a:avLst/>
            <a:gdLst/>
            <a:ahLst/>
            <a:cxnLst/>
            <a:rect l="l" t="t" r="r" b="b"/>
            <a:pathLst>
              <a:path w="142240" h="446404">
                <a:moveTo>
                  <a:pt x="142222" y="3579"/>
                </a:moveTo>
                <a:lnTo>
                  <a:pt x="12185" y="446264"/>
                </a:lnTo>
                <a:lnTo>
                  <a:pt x="0" y="442685"/>
                </a:lnTo>
                <a:lnTo>
                  <a:pt x="130037" y="0"/>
                </a:lnTo>
                <a:lnTo>
                  <a:pt x="142222" y="3579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89101" y="2833099"/>
            <a:ext cx="142875" cy="443865"/>
          </a:xfrm>
          <a:custGeom>
            <a:avLst/>
            <a:gdLst/>
            <a:ahLst/>
            <a:cxnLst/>
            <a:rect l="l" t="t" r="r" b="b"/>
            <a:pathLst>
              <a:path w="142875" h="443864">
                <a:moveTo>
                  <a:pt x="12175" y="0"/>
                </a:moveTo>
                <a:lnTo>
                  <a:pt x="142766" y="440239"/>
                </a:lnTo>
                <a:lnTo>
                  <a:pt x="130591" y="443851"/>
                </a:lnTo>
                <a:lnTo>
                  <a:pt x="0" y="3611"/>
                </a:lnTo>
                <a:lnTo>
                  <a:pt x="12175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362939" y="3269191"/>
            <a:ext cx="134620" cy="60325"/>
          </a:xfrm>
          <a:custGeom>
            <a:avLst/>
            <a:gdLst/>
            <a:ahLst/>
            <a:cxnLst/>
            <a:rect l="l" t="t" r="r" b="b"/>
            <a:pathLst>
              <a:path w="134620" h="60325">
                <a:moveTo>
                  <a:pt x="4422" y="0"/>
                </a:moveTo>
                <a:lnTo>
                  <a:pt x="134460" y="48304"/>
                </a:lnTo>
                <a:lnTo>
                  <a:pt x="130037" y="60209"/>
                </a:lnTo>
                <a:lnTo>
                  <a:pt x="0" y="11905"/>
                </a:lnTo>
                <a:lnTo>
                  <a:pt x="4422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492984" y="3269188"/>
            <a:ext cx="135255" cy="60325"/>
          </a:xfrm>
          <a:custGeom>
            <a:avLst/>
            <a:gdLst/>
            <a:ahLst/>
            <a:cxnLst/>
            <a:rect l="l" t="t" r="r" b="b"/>
            <a:pathLst>
              <a:path w="135254" h="60325">
                <a:moveTo>
                  <a:pt x="134997" y="11911"/>
                </a:moveTo>
                <a:lnTo>
                  <a:pt x="4405" y="60215"/>
                </a:lnTo>
                <a:lnTo>
                  <a:pt x="0" y="48304"/>
                </a:lnTo>
                <a:lnTo>
                  <a:pt x="130591" y="0"/>
                </a:lnTo>
                <a:lnTo>
                  <a:pt x="134997" y="1191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488837" y="2844658"/>
            <a:ext cx="15240" cy="479425"/>
          </a:xfrm>
          <a:custGeom>
            <a:avLst/>
            <a:gdLst/>
            <a:ahLst/>
            <a:cxnLst/>
            <a:rect l="l" t="t" r="r" b="b"/>
            <a:pathLst>
              <a:path w="15240" h="479425">
                <a:moveTo>
                  <a:pt x="12699" y="0"/>
                </a:moveTo>
                <a:lnTo>
                  <a:pt x="14957" y="478760"/>
                </a:lnTo>
                <a:lnTo>
                  <a:pt x="2257" y="478820"/>
                </a:lnTo>
                <a:lnTo>
                  <a:pt x="0" y="59"/>
                </a:lnTo>
                <a:lnTo>
                  <a:pt x="1269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362964" y="3079225"/>
            <a:ext cx="264893" cy="20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493057" y="3012967"/>
            <a:ext cx="54610" cy="29845"/>
          </a:xfrm>
          <a:custGeom>
            <a:avLst/>
            <a:gdLst/>
            <a:ahLst/>
            <a:cxnLst/>
            <a:rect l="l" t="t" r="r" b="b"/>
            <a:pathLst>
              <a:path w="54609" h="29844">
                <a:moveTo>
                  <a:pt x="0" y="17731"/>
                </a:moveTo>
                <a:lnTo>
                  <a:pt x="49801" y="0"/>
                </a:lnTo>
                <a:lnTo>
                  <a:pt x="54061" y="11964"/>
                </a:lnTo>
                <a:lnTo>
                  <a:pt x="4259" y="29696"/>
                </a:lnTo>
                <a:lnTo>
                  <a:pt x="0" y="1773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92696" y="2921392"/>
            <a:ext cx="36830" cy="25400"/>
          </a:xfrm>
          <a:custGeom>
            <a:avLst/>
            <a:gdLst/>
            <a:ahLst/>
            <a:cxnLst/>
            <a:rect l="l" t="t" r="r" b="b"/>
            <a:pathLst>
              <a:path w="36829" h="25400">
                <a:moveTo>
                  <a:pt x="0" y="13451"/>
                </a:moveTo>
                <a:lnTo>
                  <a:pt x="31541" y="0"/>
                </a:lnTo>
                <a:lnTo>
                  <a:pt x="36523" y="11681"/>
                </a:lnTo>
                <a:lnTo>
                  <a:pt x="4982" y="25133"/>
                </a:lnTo>
                <a:lnTo>
                  <a:pt x="0" y="1345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436964" y="3006930"/>
            <a:ext cx="65405" cy="36195"/>
          </a:xfrm>
          <a:custGeom>
            <a:avLst/>
            <a:gdLst/>
            <a:ahLst/>
            <a:cxnLst/>
            <a:rect l="l" t="t" r="r" b="b"/>
            <a:pathLst>
              <a:path w="65404" h="36194">
                <a:moveTo>
                  <a:pt x="4669" y="0"/>
                </a:moveTo>
                <a:lnTo>
                  <a:pt x="64984" y="23846"/>
                </a:lnTo>
                <a:lnTo>
                  <a:pt x="60315" y="35656"/>
                </a:lnTo>
                <a:lnTo>
                  <a:pt x="0" y="11810"/>
                </a:lnTo>
                <a:lnTo>
                  <a:pt x="466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462827" y="2917712"/>
            <a:ext cx="42545" cy="34925"/>
          </a:xfrm>
          <a:custGeom>
            <a:avLst/>
            <a:gdLst/>
            <a:ahLst/>
            <a:cxnLst/>
            <a:rect l="l" t="t" r="r" b="b"/>
            <a:pathLst>
              <a:path w="42545" h="34925">
                <a:moveTo>
                  <a:pt x="7170" y="0"/>
                </a:moveTo>
                <a:lnTo>
                  <a:pt x="42031" y="23846"/>
                </a:lnTo>
                <a:lnTo>
                  <a:pt x="34861" y="34328"/>
                </a:lnTo>
                <a:lnTo>
                  <a:pt x="0" y="10482"/>
                </a:lnTo>
                <a:lnTo>
                  <a:pt x="717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248066" y="2560535"/>
            <a:ext cx="495902" cy="318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905510" y="3518279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271402" y="0"/>
                </a:moveTo>
                <a:lnTo>
                  <a:pt x="217257" y="0"/>
                </a:lnTo>
                <a:lnTo>
                  <a:pt x="164162" y="3036"/>
                </a:lnTo>
                <a:lnTo>
                  <a:pt x="114215" y="9109"/>
                </a:lnTo>
                <a:lnTo>
                  <a:pt x="69514" y="18219"/>
                </a:lnTo>
                <a:lnTo>
                  <a:pt x="23171" y="34701"/>
                </a:lnTo>
                <a:lnTo>
                  <a:pt x="0" y="53400"/>
                </a:lnTo>
                <a:lnTo>
                  <a:pt x="0" y="72840"/>
                </a:lnTo>
                <a:lnTo>
                  <a:pt x="69514" y="108021"/>
                </a:lnTo>
                <a:lnTo>
                  <a:pt x="114215" y="117131"/>
                </a:lnTo>
                <a:lnTo>
                  <a:pt x="164162" y="123204"/>
                </a:lnTo>
                <a:lnTo>
                  <a:pt x="217257" y="126241"/>
                </a:lnTo>
                <a:lnTo>
                  <a:pt x="271402" y="126241"/>
                </a:lnTo>
                <a:lnTo>
                  <a:pt x="324497" y="123204"/>
                </a:lnTo>
                <a:lnTo>
                  <a:pt x="374444" y="117131"/>
                </a:lnTo>
                <a:lnTo>
                  <a:pt x="419145" y="108021"/>
                </a:lnTo>
                <a:lnTo>
                  <a:pt x="465488" y="91540"/>
                </a:lnTo>
                <a:lnTo>
                  <a:pt x="488660" y="53400"/>
                </a:lnTo>
                <a:lnTo>
                  <a:pt x="465488" y="34701"/>
                </a:lnTo>
                <a:lnTo>
                  <a:pt x="419145" y="18219"/>
                </a:lnTo>
                <a:lnTo>
                  <a:pt x="374444" y="9109"/>
                </a:lnTo>
                <a:lnTo>
                  <a:pt x="324497" y="3036"/>
                </a:lnTo>
                <a:lnTo>
                  <a:pt x="27140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05509" y="3518279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419145" y="18219"/>
                </a:moveTo>
                <a:lnTo>
                  <a:pt x="465488" y="34700"/>
                </a:lnTo>
                <a:lnTo>
                  <a:pt x="488660" y="53400"/>
                </a:lnTo>
                <a:lnTo>
                  <a:pt x="488660" y="72840"/>
                </a:lnTo>
                <a:lnTo>
                  <a:pt x="419145" y="108021"/>
                </a:lnTo>
                <a:lnTo>
                  <a:pt x="374445" y="117131"/>
                </a:lnTo>
                <a:lnTo>
                  <a:pt x="324497" y="123204"/>
                </a:lnTo>
                <a:lnTo>
                  <a:pt x="271402" y="126240"/>
                </a:lnTo>
                <a:lnTo>
                  <a:pt x="217257" y="126240"/>
                </a:lnTo>
                <a:lnTo>
                  <a:pt x="164162" y="123204"/>
                </a:lnTo>
                <a:lnTo>
                  <a:pt x="114215" y="117131"/>
                </a:lnTo>
                <a:lnTo>
                  <a:pt x="69514" y="108021"/>
                </a:lnTo>
                <a:lnTo>
                  <a:pt x="23171" y="91540"/>
                </a:lnTo>
                <a:lnTo>
                  <a:pt x="0" y="72840"/>
                </a:lnTo>
                <a:lnTo>
                  <a:pt x="0" y="53400"/>
                </a:lnTo>
                <a:lnTo>
                  <a:pt x="69514" y="18219"/>
                </a:lnTo>
                <a:lnTo>
                  <a:pt x="114215" y="9109"/>
                </a:lnTo>
                <a:lnTo>
                  <a:pt x="164162" y="3036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036"/>
                </a:lnTo>
                <a:lnTo>
                  <a:pt x="374445" y="9109"/>
                </a:lnTo>
                <a:lnTo>
                  <a:pt x="419145" y="18219"/>
                </a:lnTo>
              </a:path>
            </a:pathLst>
          </a:custGeom>
          <a:ln w="1269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02612" y="3510845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397066" y="3510845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902612" y="3549227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 h="0">
                <a:moveTo>
                  <a:pt x="0" y="0"/>
                </a:moveTo>
                <a:lnTo>
                  <a:pt x="489938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896195" y="3420972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271403" y="0"/>
                </a:moveTo>
                <a:lnTo>
                  <a:pt x="217258" y="0"/>
                </a:lnTo>
                <a:lnTo>
                  <a:pt x="164163" y="3508"/>
                </a:lnTo>
                <a:lnTo>
                  <a:pt x="114216" y="10526"/>
                </a:lnTo>
                <a:lnTo>
                  <a:pt x="69515" y="21052"/>
                </a:lnTo>
                <a:lnTo>
                  <a:pt x="23171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515" y="124824"/>
                </a:lnTo>
                <a:lnTo>
                  <a:pt x="114216" y="135351"/>
                </a:lnTo>
                <a:lnTo>
                  <a:pt x="164163" y="142369"/>
                </a:lnTo>
                <a:lnTo>
                  <a:pt x="217258" y="145877"/>
                </a:lnTo>
                <a:lnTo>
                  <a:pt x="271403" y="145877"/>
                </a:lnTo>
                <a:lnTo>
                  <a:pt x="324498" y="142369"/>
                </a:lnTo>
                <a:lnTo>
                  <a:pt x="374445" y="135351"/>
                </a:lnTo>
                <a:lnTo>
                  <a:pt x="419146" y="124824"/>
                </a:lnTo>
                <a:lnTo>
                  <a:pt x="465489" y="105779"/>
                </a:lnTo>
                <a:lnTo>
                  <a:pt x="488660" y="84170"/>
                </a:lnTo>
                <a:lnTo>
                  <a:pt x="488660" y="61707"/>
                </a:lnTo>
                <a:lnTo>
                  <a:pt x="419146" y="21052"/>
                </a:lnTo>
                <a:lnTo>
                  <a:pt x="374445" y="10526"/>
                </a:lnTo>
                <a:lnTo>
                  <a:pt x="324498" y="3508"/>
                </a:lnTo>
                <a:lnTo>
                  <a:pt x="27140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896196" y="3420971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419145" y="21053"/>
                </a:moveTo>
                <a:lnTo>
                  <a:pt x="465488" y="40098"/>
                </a:lnTo>
                <a:lnTo>
                  <a:pt x="488660" y="61707"/>
                </a:lnTo>
                <a:lnTo>
                  <a:pt x="488660" y="84170"/>
                </a:lnTo>
                <a:lnTo>
                  <a:pt x="419145" y="124825"/>
                </a:lnTo>
                <a:lnTo>
                  <a:pt x="374445" y="135351"/>
                </a:lnTo>
                <a:lnTo>
                  <a:pt x="324497" y="142369"/>
                </a:lnTo>
                <a:lnTo>
                  <a:pt x="271402" y="145878"/>
                </a:lnTo>
                <a:lnTo>
                  <a:pt x="217257" y="145878"/>
                </a:lnTo>
                <a:lnTo>
                  <a:pt x="164162" y="142369"/>
                </a:lnTo>
                <a:lnTo>
                  <a:pt x="114215" y="135351"/>
                </a:lnTo>
                <a:lnTo>
                  <a:pt x="69514" y="124825"/>
                </a:lnTo>
                <a:lnTo>
                  <a:pt x="23171" y="105779"/>
                </a:lnTo>
                <a:lnTo>
                  <a:pt x="0" y="84170"/>
                </a:lnTo>
                <a:lnTo>
                  <a:pt x="0" y="61707"/>
                </a:lnTo>
                <a:lnTo>
                  <a:pt x="69514" y="21053"/>
                </a:lnTo>
                <a:lnTo>
                  <a:pt x="114215" y="10526"/>
                </a:lnTo>
                <a:lnTo>
                  <a:pt x="164162" y="3508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508"/>
                </a:lnTo>
                <a:lnTo>
                  <a:pt x="374445" y="10526"/>
                </a:lnTo>
                <a:lnTo>
                  <a:pt x="419145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017497" y="3439444"/>
            <a:ext cx="244477" cy="1188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903345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903345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900356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410614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900356" y="3922888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 h="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898829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7" y="0"/>
                </a:moveTo>
                <a:lnTo>
                  <a:pt x="224202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2"/>
                </a:lnTo>
                <a:lnTo>
                  <a:pt x="0" y="66453"/>
                </a:lnTo>
                <a:lnTo>
                  <a:pt x="0" y="90645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2" y="157099"/>
                </a:lnTo>
                <a:lnTo>
                  <a:pt x="280077" y="157099"/>
                </a:lnTo>
                <a:lnTo>
                  <a:pt x="334870" y="153321"/>
                </a:lnTo>
                <a:lnTo>
                  <a:pt x="386414" y="145763"/>
                </a:lnTo>
                <a:lnTo>
                  <a:pt x="432543" y="134427"/>
                </a:lnTo>
                <a:lnTo>
                  <a:pt x="480367" y="113916"/>
                </a:lnTo>
                <a:lnTo>
                  <a:pt x="504280" y="90645"/>
                </a:lnTo>
                <a:lnTo>
                  <a:pt x="504280" y="66453"/>
                </a:lnTo>
                <a:lnTo>
                  <a:pt x="432543" y="22672"/>
                </a:lnTo>
                <a:lnTo>
                  <a:pt x="386414" y="11336"/>
                </a:lnTo>
                <a:lnTo>
                  <a:pt x="334870" y="377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898829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017497" y="3805205"/>
            <a:ext cx="255748" cy="1202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577688" y="3382515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260678" y="0"/>
                </a:moveTo>
                <a:lnTo>
                  <a:pt x="209222" y="0"/>
                </a:lnTo>
                <a:lnTo>
                  <a:pt x="158763" y="2915"/>
                </a:lnTo>
                <a:lnTo>
                  <a:pt x="111296" y="8745"/>
                </a:lnTo>
                <a:lnTo>
                  <a:pt x="68815" y="17490"/>
                </a:lnTo>
                <a:lnTo>
                  <a:pt x="17203" y="37656"/>
                </a:lnTo>
                <a:lnTo>
                  <a:pt x="0" y="60595"/>
                </a:lnTo>
                <a:lnTo>
                  <a:pt x="17203" y="83534"/>
                </a:lnTo>
                <a:lnTo>
                  <a:pt x="68815" y="103700"/>
                </a:lnTo>
                <a:lnTo>
                  <a:pt x="111296" y="112445"/>
                </a:lnTo>
                <a:lnTo>
                  <a:pt x="158763" y="118276"/>
                </a:lnTo>
                <a:lnTo>
                  <a:pt x="209222" y="121191"/>
                </a:lnTo>
                <a:lnTo>
                  <a:pt x="260678" y="121191"/>
                </a:lnTo>
                <a:lnTo>
                  <a:pt x="311137" y="118276"/>
                </a:lnTo>
                <a:lnTo>
                  <a:pt x="358604" y="112445"/>
                </a:lnTo>
                <a:lnTo>
                  <a:pt x="401085" y="103700"/>
                </a:lnTo>
                <a:lnTo>
                  <a:pt x="452696" y="83534"/>
                </a:lnTo>
                <a:lnTo>
                  <a:pt x="469900" y="60595"/>
                </a:lnTo>
                <a:lnTo>
                  <a:pt x="452696" y="37656"/>
                </a:lnTo>
                <a:lnTo>
                  <a:pt x="401085" y="17490"/>
                </a:lnTo>
                <a:lnTo>
                  <a:pt x="358604" y="8745"/>
                </a:lnTo>
                <a:lnTo>
                  <a:pt x="311137" y="2915"/>
                </a:lnTo>
                <a:lnTo>
                  <a:pt x="26067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577689" y="3382515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401084" y="17490"/>
                </a:moveTo>
                <a:lnTo>
                  <a:pt x="452696" y="37656"/>
                </a:lnTo>
                <a:lnTo>
                  <a:pt x="469900" y="60595"/>
                </a:lnTo>
                <a:lnTo>
                  <a:pt x="452696" y="83534"/>
                </a:lnTo>
                <a:lnTo>
                  <a:pt x="401084" y="103700"/>
                </a:lnTo>
                <a:lnTo>
                  <a:pt x="358603" y="112446"/>
                </a:lnTo>
                <a:lnTo>
                  <a:pt x="311136" y="118276"/>
                </a:lnTo>
                <a:lnTo>
                  <a:pt x="260677" y="121191"/>
                </a:lnTo>
                <a:lnTo>
                  <a:pt x="209221" y="121191"/>
                </a:lnTo>
                <a:lnTo>
                  <a:pt x="158763" y="118276"/>
                </a:lnTo>
                <a:lnTo>
                  <a:pt x="111296" y="112446"/>
                </a:lnTo>
                <a:lnTo>
                  <a:pt x="68815" y="103700"/>
                </a:lnTo>
                <a:lnTo>
                  <a:pt x="17203" y="83534"/>
                </a:lnTo>
                <a:lnTo>
                  <a:pt x="0" y="60595"/>
                </a:lnTo>
                <a:lnTo>
                  <a:pt x="17203" y="37656"/>
                </a:lnTo>
                <a:lnTo>
                  <a:pt x="68815" y="17490"/>
                </a:lnTo>
                <a:lnTo>
                  <a:pt x="111296" y="8745"/>
                </a:lnTo>
                <a:lnTo>
                  <a:pt x="158763" y="2915"/>
                </a:lnTo>
                <a:lnTo>
                  <a:pt x="209221" y="0"/>
                </a:lnTo>
                <a:lnTo>
                  <a:pt x="260677" y="0"/>
                </a:lnTo>
                <a:lnTo>
                  <a:pt x="311136" y="2915"/>
                </a:lnTo>
                <a:lnTo>
                  <a:pt x="358603" y="8745"/>
                </a:lnTo>
                <a:lnTo>
                  <a:pt x="401084" y="1749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577689" y="3373120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1047307" y="3373120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577689" y="3410373"/>
            <a:ext cx="465455" cy="0"/>
          </a:xfrm>
          <a:custGeom>
            <a:avLst/>
            <a:gdLst/>
            <a:ahLst/>
            <a:cxnLst/>
            <a:rect l="l" t="t" r="r" b="b"/>
            <a:pathLst>
              <a:path w="465454" h="0">
                <a:moveTo>
                  <a:pt x="0" y="0"/>
                </a:moveTo>
                <a:lnTo>
                  <a:pt x="465101" y="0"/>
                </a:lnTo>
              </a:path>
            </a:pathLst>
          </a:custGeom>
          <a:ln w="74507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575925" y="3285492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257924" y="0"/>
                </a:moveTo>
                <a:lnTo>
                  <a:pt x="206468" y="0"/>
                </a:lnTo>
                <a:lnTo>
                  <a:pt x="156009" y="3400"/>
                </a:lnTo>
                <a:lnTo>
                  <a:pt x="108542" y="10202"/>
                </a:lnTo>
                <a:lnTo>
                  <a:pt x="66061" y="20405"/>
                </a:lnTo>
                <a:lnTo>
                  <a:pt x="22020" y="38864"/>
                </a:lnTo>
                <a:lnTo>
                  <a:pt x="0" y="59807"/>
                </a:lnTo>
                <a:lnTo>
                  <a:pt x="0" y="81580"/>
                </a:lnTo>
                <a:lnTo>
                  <a:pt x="66061" y="120984"/>
                </a:lnTo>
                <a:lnTo>
                  <a:pt x="108542" y="131186"/>
                </a:lnTo>
                <a:lnTo>
                  <a:pt x="156009" y="137988"/>
                </a:lnTo>
                <a:lnTo>
                  <a:pt x="206468" y="141389"/>
                </a:lnTo>
                <a:lnTo>
                  <a:pt x="257924" y="141389"/>
                </a:lnTo>
                <a:lnTo>
                  <a:pt x="308383" y="137988"/>
                </a:lnTo>
                <a:lnTo>
                  <a:pt x="355850" y="131186"/>
                </a:lnTo>
                <a:lnTo>
                  <a:pt x="398331" y="120984"/>
                </a:lnTo>
                <a:lnTo>
                  <a:pt x="442373" y="102524"/>
                </a:lnTo>
                <a:lnTo>
                  <a:pt x="464394" y="81580"/>
                </a:lnTo>
                <a:lnTo>
                  <a:pt x="464394" y="59807"/>
                </a:lnTo>
                <a:lnTo>
                  <a:pt x="398331" y="20405"/>
                </a:lnTo>
                <a:lnTo>
                  <a:pt x="355850" y="10202"/>
                </a:lnTo>
                <a:lnTo>
                  <a:pt x="308383" y="3400"/>
                </a:lnTo>
                <a:lnTo>
                  <a:pt x="257924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575925" y="3285492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398332" y="20405"/>
                </a:moveTo>
                <a:lnTo>
                  <a:pt x="442373" y="38864"/>
                </a:lnTo>
                <a:lnTo>
                  <a:pt x="464394" y="59808"/>
                </a:lnTo>
                <a:lnTo>
                  <a:pt x="464394" y="81581"/>
                </a:lnTo>
                <a:lnTo>
                  <a:pt x="398332" y="120984"/>
                </a:lnTo>
                <a:lnTo>
                  <a:pt x="355851" y="131187"/>
                </a:lnTo>
                <a:lnTo>
                  <a:pt x="308384" y="137988"/>
                </a:lnTo>
                <a:lnTo>
                  <a:pt x="257925" y="141389"/>
                </a:lnTo>
                <a:lnTo>
                  <a:pt x="206469" y="141389"/>
                </a:lnTo>
                <a:lnTo>
                  <a:pt x="156010" y="137988"/>
                </a:lnTo>
                <a:lnTo>
                  <a:pt x="108543" y="131187"/>
                </a:lnTo>
                <a:lnTo>
                  <a:pt x="66062" y="120984"/>
                </a:lnTo>
                <a:lnTo>
                  <a:pt x="22020" y="102525"/>
                </a:lnTo>
                <a:lnTo>
                  <a:pt x="0" y="81581"/>
                </a:lnTo>
                <a:lnTo>
                  <a:pt x="0" y="59808"/>
                </a:lnTo>
                <a:lnTo>
                  <a:pt x="66062" y="20405"/>
                </a:lnTo>
                <a:lnTo>
                  <a:pt x="108543" y="10202"/>
                </a:lnTo>
                <a:lnTo>
                  <a:pt x="156010" y="3400"/>
                </a:lnTo>
                <a:lnTo>
                  <a:pt x="206469" y="0"/>
                </a:lnTo>
                <a:lnTo>
                  <a:pt x="257925" y="0"/>
                </a:lnTo>
                <a:lnTo>
                  <a:pt x="308384" y="3400"/>
                </a:lnTo>
                <a:lnTo>
                  <a:pt x="355851" y="10202"/>
                </a:lnTo>
                <a:lnTo>
                  <a:pt x="398332" y="20405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685801" y="3301724"/>
            <a:ext cx="233205" cy="1111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702597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702597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0699608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209866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699608" y="3922888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 h="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698083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6" y="0"/>
                </a:moveTo>
                <a:lnTo>
                  <a:pt x="224201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2"/>
                </a:lnTo>
                <a:lnTo>
                  <a:pt x="0" y="66453"/>
                </a:lnTo>
                <a:lnTo>
                  <a:pt x="0" y="90645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1" y="157099"/>
                </a:lnTo>
                <a:lnTo>
                  <a:pt x="280076" y="157099"/>
                </a:lnTo>
                <a:lnTo>
                  <a:pt x="334869" y="153321"/>
                </a:lnTo>
                <a:lnTo>
                  <a:pt x="386412" y="145763"/>
                </a:lnTo>
                <a:lnTo>
                  <a:pt x="432542" y="134427"/>
                </a:lnTo>
                <a:lnTo>
                  <a:pt x="480366" y="113916"/>
                </a:lnTo>
                <a:lnTo>
                  <a:pt x="504278" y="90645"/>
                </a:lnTo>
                <a:lnTo>
                  <a:pt x="504278" y="66453"/>
                </a:lnTo>
                <a:lnTo>
                  <a:pt x="432542" y="22672"/>
                </a:lnTo>
                <a:lnTo>
                  <a:pt x="386412" y="11336"/>
                </a:lnTo>
                <a:lnTo>
                  <a:pt x="334869" y="3778"/>
                </a:lnTo>
                <a:lnTo>
                  <a:pt x="280076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0698083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0816749" y="3805205"/>
            <a:ext cx="255748" cy="1202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697586" y="351573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1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71221"/>
                </a:lnTo>
                <a:lnTo>
                  <a:pt x="486429" y="52214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697586" y="351573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694703" y="3505200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186898" y="3505200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694703" y="3543581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 h="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693070" y="3416738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5"/>
                </a:lnTo>
                <a:lnTo>
                  <a:pt x="113693" y="135351"/>
                </a:lnTo>
                <a:lnTo>
                  <a:pt x="163412" y="142369"/>
                </a:lnTo>
                <a:lnTo>
                  <a:pt x="216265" y="145877"/>
                </a:lnTo>
                <a:lnTo>
                  <a:pt x="270163" y="145877"/>
                </a:lnTo>
                <a:lnTo>
                  <a:pt x="323016" y="142369"/>
                </a:lnTo>
                <a:lnTo>
                  <a:pt x="372735" y="135351"/>
                </a:lnTo>
                <a:lnTo>
                  <a:pt x="417231" y="124825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693070" y="3416738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809594" y="3432671"/>
            <a:ext cx="246315" cy="1134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261835" y="515036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1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71221"/>
                </a:lnTo>
                <a:lnTo>
                  <a:pt x="486429" y="52214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261835" y="515036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258952" y="5138701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751147" y="5138701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258952" y="5177084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 h="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5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257882" y="5048829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5"/>
                </a:lnTo>
                <a:lnTo>
                  <a:pt x="113693" y="135352"/>
                </a:lnTo>
                <a:lnTo>
                  <a:pt x="163412" y="142369"/>
                </a:lnTo>
                <a:lnTo>
                  <a:pt x="216265" y="145878"/>
                </a:lnTo>
                <a:lnTo>
                  <a:pt x="270163" y="145878"/>
                </a:lnTo>
                <a:lnTo>
                  <a:pt x="323016" y="142369"/>
                </a:lnTo>
                <a:lnTo>
                  <a:pt x="372735" y="135352"/>
                </a:lnTo>
                <a:lnTo>
                  <a:pt x="417231" y="124825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257883" y="5048829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373843" y="5067301"/>
            <a:ext cx="244469" cy="1165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762434" y="5181600"/>
            <a:ext cx="966469" cy="2540"/>
          </a:xfrm>
          <a:custGeom>
            <a:avLst/>
            <a:gdLst/>
            <a:ahLst/>
            <a:cxnLst/>
            <a:rect l="l" t="t" r="r" b="b"/>
            <a:pathLst>
              <a:path w="966470" h="2539">
                <a:moveTo>
                  <a:pt x="0" y="0"/>
                </a:moveTo>
                <a:lnTo>
                  <a:pt x="966331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24224" y="5042513"/>
            <a:ext cx="4183513" cy="31614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9182382" y="3542452"/>
            <a:ext cx="725170" cy="5080"/>
          </a:xfrm>
          <a:custGeom>
            <a:avLst/>
            <a:gdLst/>
            <a:ahLst/>
            <a:cxnLst/>
            <a:rect l="l" t="t" r="r" b="b"/>
            <a:pathLst>
              <a:path w="725170" h="5079">
                <a:moveTo>
                  <a:pt x="0" y="0"/>
                </a:moveTo>
                <a:lnTo>
                  <a:pt x="72476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566008" y="3298612"/>
            <a:ext cx="217170" cy="117475"/>
          </a:xfrm>
          <a:custGeom>
            <a:avLst/>
            <a:gdLst/>
            <a:ahLst/>
            <a:cxnLst/>
            <a:rect l="l" t="t" r="r" b="b"/>
            <a:pathLst>
              <a:path w="217170" h="117475">
                <a:moveTo>
                  <a:pt x="0" y="0"/>
                </a:moveTo>
                <a:lnTo>
                  <a:pt x="216746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048392" y="3145952"/>
            <a:ext cx="106297" cy="1255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612720" y="3145952"/>
            <a:ext cx="108544" cy="1255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808847" y="3122526"/>
            <a:ext cx="183401" cy="1153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518400" y="3040534"/>
            <a:ext cx="735965" cy="197485"/>
          </a:xfrm>
          <a:custGeom>
            <a:avLst/>
            <a:gdLst/>
            <a:ahLst/>
            <a:cxnLst/>
            <a:rect l="l" t="t" r="r" b="b"/>
            <a:pathLst>
              <a:path w="735965" h="197485">
                <a:moveTo>
                  <a:pt x="233557" y="87397"/>
                </a:moveTo>
                <a:lnTo>
                  <a:pt x="145972" y="87397"/>
                </a:lnTo>
                <a:lnTo>
                  <a:pt x="160195" y="89199"/>
                </a:lnTo>
                <a:lnTo>
                  <a:pt x="174417" y="94606"/>
                </a:lnTo>
                <a:lnTo>
                  <a:pt x="208104" y="129745"/>
                </a:lnTo>
                <a:lnTo>
                  <a:pt x="220830" y="170290"/>
                </a:lnTo>
                <a:lnTo>
                  <a:pt x="222327" y="196420"/>
                </a:lnTo>
                <a:lnTo>
                  <a:pt x="306917" y="197321"/>
                </a:lnTo>
                <a:lnTo>
                  <a:pt x="292693" y="162181"/>
                </a:lnTo>
                <a:lnTo>
                  <a:pt x="288950" y="155874"/>
                </a:lnTo>
                <a:lnTo>
                  <a:pt x="284459" y="149567"/>
                </a:lnTo>
                <a:lnTo>
                  <a:pt x="281465" y="143261"/>
                </a:lnTo>
                <a:lnTo>
                  <a:pt x="267990" y="142359"/>
                </a:lnTo>
                <a:lnTo>
                  <a:pt x="256762" y="142359"/>
                </a:lnTo>
                <a:lnTo>
                  <a:pt x="250024" y="130646"/>
                </a:lnTo>
                <a:lnTo>
                  <a:pt x="258259" y="119834"/>
                </a:lnTo>
                <a:lnTo>
                  <a:pt x="279406" y="119834"/>
                </a:lnTo>
                <a:lnTo>
                  <a:pt x="280716" y="113527"/>
                </a:lnTo>
                <a:lnTo>
                  <a:pt x="285607" y="100912"/>
                </a:lnTo>
                <a:lnTo>
                  <a:pt x="246282" y="100912"/>
                </a:lnTo>
                <a:lnTo>
                  <a:pt x="238047" y="100012"/>
                </a:lnTo>
                <a:lnTo>
                  <a:pt x="232059" y="98210"/>
                </a:lnTo>
                <a:lnTo>
                  <a:pt x="229812" y="94606"/>
                </a:lnTo>
                <a:lnTo>
                  <a:pt x="232059" y="88299"/>
                </a:lnTo>
                <a:lnTo>
                  <a:pt x="233557" y="87397"/>
                </a:lnTo>
                <a:close/>
              </a:path>
              <a:path w="735965" h="197485">
                <a:moveTo>
                  <a:pt x="416745" y="16217"/>
                </a:moveTo>
                <a:lnTo>
                  <a:pt x="277722" y="16217"/>
                </a:lnTo>
                <a:lnTo>
                  <a:pt x="398242" y="23426"/>
                </a:lnTo>
                <a:lnTo>
                  <a:pt x="486575" y="124339"/>
                </a:lnTo>
                <a:lnTo>
                  <a:pt x="480587" y="143261"/>
                </a:lnTo>
                <a:lnTo>
                  <a:pt x="476095" y="160379"/>
                </a:lnTo>
                <a:lnTo>
                  <a:pt x="473100" y="177499"/>
                </a:lnTo>
                <a:lnTo>
                  <a:pt x="472352" y="193716"/>
                </a:lnTo>
                <a:lnTo>
                  <a:pt x="509032" y="193716"/>
                </a:lnTo>
                <a:lnTo>
                  <a:pt x="510529" y="169390"/>
                </a:lnTo>
                <a:lnTo>
                  <a:pt x="515020" y="147765"/>
                </a:lnTo>
                <a:lnTo>
                  <a:pt x="541969" y="103615"/>
                </a:lnTo>
                <a:lnTo>
                  <a:pt x="580147" y="87397"/>
                </a:lnTo>
                <a:lnTo>
                  <a:pt x="666234" y="87397"/>
                </a:lnTo>
                <a:lnTo>
                  <a:pt x="663239" y="85595"/>
                </a:lnTo>
                <a:lnTo>
                  <a:pt x="652010" y="80190"/>
                </a:lnTo>
                <a:lnTo>
                  <a:pt x="640033" y="75684"/>
                </a:lnTo>
                <a:lnTo>
                  <a:pt x="476843" y="75684"/>
                </a:lnTo>
                <a:lnTo>
                  <a:pt x="416957" y="24326"/>
                </a:lnTo>
                <a:lnTo>
                  <a:pt x="441662" y="24326"/>
                </a:lnTo>
                <a:lnTo>
                  <a:pt x="426689" y="18920"/>
                </a:lnTo>
                <a:lnTo>
                  <a:pt x="416745" y="16217"/>
                </a:lnTo>
                <a:close/>
              </a:path>
              <a:path w="735965" h="197485">
                <a:moveTo>
                  <a:pt x="246282" y="82892"/>
                </a:moveTo>
                <a:lnTo>
                  <a:pt x="23205" y="82892"/>
                </a:lnTo>
                <a:lnTo>
                  <a:pt x="11977" y="83793"/>
                </a:lnTo>
                <a:lnTo>
                  <a:pt x="0" y="83793"/>
                </a:lnTo>
                <a:lnTo>
                  <a:pt x="1497" y="93704"/>
                </a:lnTo>
                <a:lnTo>
                  <a:pt x="3742" y="101814"/>
                </a:lnTo>
                <a:lnTo>
                  <a:pt x="7485" y="108121"/>
                </a:lnTo>
                <a:lnTo>
                  <a:pt x="10480" y="114428"/>
                </a:lnTo>
                <a:lnTo>
                  <a:pt x="12725" y="120735"/>
                </a:lnTo>
                <a:lnTo>
                  <a:pt x="11977" y="128844"/>
                </a:lnTo>
                <a:lnTo>
                  <a:pt x="8234" y="138755"/>
                </a:lnTo>
                <a:lnTo>
                  <a:pt x="748" y="152270"/>
                </a:lnTo>
                <a:lnTo>
                  <a:pt x="2994" y="157676"/>
                </a:lnTo>
                <a:lnTo>
                  <a:pt x="7485" y="160379"/>
                </a:lnTo>
                <a:lnTo>
                  <a:pt x="10480" y="164885"/>
                </a:lnTo>
                <a:lnTo>
                  <a:pt x="6737" y="174796"/>
                </a:lnTo>
                <a:lnTo>
                  <a:pt x="70366" y="184707"/>
                </a:lnTo>
                <a:lnTo>
                  <a:pt x="77102" y="142359"/>
                </a:lnTo>
                <a:lnTo>
                  <a:pt x="105549" y="100912"/>
                </a:lnTo>
                <a:lnTo>
                  <a:pt x="145972" y="87397"/>
                </a:lnTo>
                <a:lnTo>
                  <a:pt x="233557" y="87397"/>
                </a:lnTo>
                <a:lnTo>
                  <a:pt x="238047" y="84695"/>
                </a:lnTo>
                <a:lnTo>
                  <a:pt x="246282" y="82892"/>
                </a:lnTo>
                <a:close/>
              </a:path>
              <a:path w="735965" h="197485">
                <a:moveTo>
                  <a:pt x="666234" y="87397"/>
                </a:moveTo>
                <a:lnTo>
                  <a:pt x="580147" y="87397"/>
                </a:lnTo>
                <a:lnTo>
                  <a:pt x="593622" y="88299"/>
                </a:lnTo>
                <a:lnTo>
                  <a:pt x="607095" y="92803"/>
                </a:lnTo>
                <a:lnTo>
                  <a:pt x="638536" y="121636"/>
                </a:lnTo>
                <a:lnTo>
                  <a:pt x="652010" y="178400"/>
                </a:lnTo>
                <a:lnTo>
                  <a:pt x="725371" y="178400"/>
                </a:lnTo>
                <a:lnTo>
                  <a:pt x="730611" y="169390"/>
                </a:lnTo>
                <a:lnTo>
                  <a:pt x="732483" y="164885"/>
                </a:lnTo>
                <a:lnTo>
                  <a:pt x="692434" y="164885"/>
                </a:lnTo>
                <a:lnTo>
                  <a:pt x="683450" y="162181"/>
                </a:lnTo>
                <a:lnTo>
                  <a:pt x="675217" y="158577"/>
                </a:lnTo>
                <a:lnTo>
                  <a:pt x="666982" y="153172"/>
                </a:lnTo>
                <a:lnTo>
                  <a:pt x="730611" y="142359"/>
                </a:lnTo>
                <a:lnTo>
                  <a:pt x="719382" y="129745"/>
                </a:lnTo>
                <a:lnTo>
                  <a:pt x="708154" y="118932"/>
                </a:lnTo>
                <a:lnTo>
                  <a:pt x="697674" y="109021"/>
                </a:lnTo>
                <a:lnTo>
                  <a:pt x="686445" y="100012"/>
                </a:lnTo>
                <a:lnTo>
                  <a:pt x="675217" y="92803"/>
                </a:lnTo>
                <a:lnTo>
                  <a:pt x="666234" y="87397"/>
                </a:lnTo>
                <a:close/>
              </a:path>
              <a:path w="735965" h="197485">
                <a:moveTo>
                  <a:pt x="735851" y="152270"/>
                </a:moveTo>
                <a:lnTo>
                  <a:pt x="728365" y="157676"/>
                </a:lnTo>
                <a:lnTo>
                  <a:pt x="719382" y="161281"/>
                </a:lnTo>
                <a:lnTo>
                  <a:pt x="711147" y="163983"/>
                </a:lnTo>
                <a:lnTo>
                  <a:pt x="701417" y="164885"/>
                </a:lnTo>
                <a:lnTo>
                  <a:pt x="732483" y="164885"/>
                </a:lnTo>
                <a:lnTo>
                  <a:pt x="735851" y="156776"/>
                </a:lnTo>
                <a:lnTo>
                  <a:pt x="735851" y="152270"/>
                </a:lnTo>
                <a:close/>
              </a:path>
              <a:path w="735965" h="197485">
                <a:moveTo>
                  <a:pt x="279406" y="119834"/>
                </a:moveTo>
                <a:lnTo>
                  <a:pt x="266492" y="119834"/>
                </a:lnTo>
                <a:lnTo>
                  <a:pt x="259756" y="130646"/>
                </a:lnTo>
                <a:lnTo>
                  <a:pt x="267990" y="142359"/>
                </a:lnTo>
                <a:lnTo>
                  <a:pt x="281465" y="143261"/>
                </a:lnTo>
                <a:lnTo>
                  <a:pt x="279219" y="134250"/>
                </a:lnTo>
                <a:lnTo>
                  <a:pt x="278470" y="124339"/>
                </a:lnTo>
                <a:lnTo>
                  <a:pt x="279406" y="119834"/>
                </a:lnTo>
                <a:close/>
              </a:path>
              <a:path w="735965" h="197485">
                <a:moveTo>
                  <a:pt x="285957" y="100012"/>
                </a:moveTo>
                <a:lnTo>
                  <a:pt x="282213" y="100012"/>
                </a:lnTo>
                <a:lnTo>
                  <a:pt x="275476" y="100912"/>
                </a:lnTo>
                <a:lnTo>
                  <a:pt x="285607" y="100912"/>
                </a:lnTo>
                <a:lnTo>
                  <a:pt x="285957" y="100012"/>
                </a:lnTo>
                <a:close/>
              </a:path>
              <a:path w="735965" h="197485">
                <a:moveTo>
                  <a:pt x="308414" y="0"/>
                </a:moveTo>
                <a:lnTo>
                  <a:pt x="261252" y="4504"/>
                </a:lnTo>
                <a:lnTo>
                  <a:pt x="215590" y="17118"/>
                </a:lnTo>
                <a:lnTo>
                  <a:pt x="171424" y="38742"/>
                </a:lnTo>
                <a:lnTo>
                  <a:pt x="160944" y="45050"/>
                </a:lnTo>
                <a:lnTo>
                  <a:pt x="139984" y="55862"/>
                </a:lnTo>
                <a:lnTo>
                  <a:pt x="129504" y="60366"/>
                </a:lnTo>
                <a:lnTo>
                  <a:pt x="119772" y="63971"/>
                </a:lnTo>
                <a:lnTo>
                  <a:pt x="109292" y="68477"/>
                </a:lnTo>
                <a:lnTo>
                  <a:pt x="77852" y="76586"/>
                </a:lnTo>
                <a:lnTo>
                  <a:pt x="67372" y="78388"/>
                </a:lnTo>
                <a:lnTo>
                  <a:pt x="56142" y="80190"/>
                </a:lnTo>
                <a:lnTo>
                  <a:pt x="45662" y="81991"/>
                </a:lnTo>
                <a:lnTo>
                  <a:pt x="34434" y="82892"/>
                </a:lnTo>
                <a:lnTo>
                  <a:pt x="256012" y="82892"/>
                </a:lnTo>
                <a:lnTo>
                  <a:pt x="276225" y="84695"/>
                </a:lnTo>
                <a:lnTo>
                  <a:pt x="284459" y="87397"/>
                </a:lnTo>
                <a:lnTo>
                  <a:pt x="289699" y="90101"/>
                </a:lnTo>
                <a:lnTo>
                  <a:pt x="292693" y="81991"/>
                </a:lnTo>
                <a:lnTo>
                  <a:pt x="282962" y="80190"/>
                </a:lnTo>
                <a:lnTo>
                  <a:pt x="281663" y="64872"/>
                </a:lnTo>
                <a:lnTo>
                  <a:pt x="222327" y="64872"/>
                </a:lnTo>
                <a:lnTo>
                  <a:pt x="214092" y="38742"/>
                </a:lnTo>
                <a:lnTo>
                  <a:pt x="259756" y="38742"/>
                </a:lnTo>
                <a:lnTo>
                  <a:pt x="279219" y="36040"/>
                </a:lnTo>
                <a:lnTo>
                  <a:pt x="277722" y="16217"/>
                </a:lnTo>
                <a:lnTo>
                  <a:pt x="416745" y="16217"/>
                </a:lnTo>
                <a:lnTo>
                  <a:pt x="403482" y="12613"/>
                </a:lnTo>
                <a:lnTo>
                  <a:pt x="379528" y="7207"/>
                </a:lnTo>
                <a:lnTo>
                  <a:pt x="355574" y="2702"/>
                </a:lnTo>
                <a:lnTo>
                  <a:pt x="332367" y="900"/>
                </a:lnTo>
                <a:lnTo>
                  <a:pt x="308414" y="0"/>
                </a:lnTo>
                <a:close/>
              </a:path>
              <a:path w="735965" h="197485">
                <a:moveTo>
                  <a:pt x="441662" y="24326"/>
                </a:moveTo>
                <a:lnTo>
                  <a:pt x="416957" y="24326"/>
                </a:lnTo>
                <a:lnTo>
                  <a:pt x="436420" y="33337"/>
                </a:lnTo>
                <a:lnTo>
                  <a:pt x="454386" y="41446"/>
                </a:lnTo>
                <a:lnTo>
                  <a:pt x="470107" y="49555"/>
                </a:lnTo>
                <a:lnTo>
                  <a:pt x="483580" y="55862"/>
                </a:lnTo>
                <a:lnTo>
                  <a:pt x="495557" y="62169"/>
                </a:lnTo>
                <a:lnTo>
                  <a:pt x="506037" y="67575"/>
                </a:lnTo>
                <a:lnTo>
                  <a:pt x="514272" y="72080"/>
                </a:lnTo>
                <a:lnTo>
                  <a:pt x="520260" y="75684"/>
                </a:lnTo>
                <a:lnTo>
                  <a:pt x="535981" y="72080"/>
                </a:lnTo>
                <a:lnTo>
                  <a:pt x="515020" y="59466"/>
                </a:lnTo>
                <a:lnTo>
                  <a:pt x="494060" y="47753"/>
                </a:lnTo>
                <a:lnTo>
                  <a:pt x="471603" y="36940"/>
                </a:lnTo>
                <a:lnTo>
                  <a:pt x="449146" y="27029"/>
                </a:lnTo>
                <a:lnTo>
                  <a:pt x="441662" y="24326"/>
                </a:lnTo>
                <a:close/>
              </a:path>
              <a:path w="735965" h="197485">
                <a:moveTo>
                  <a:pt x="590627" y="67575"/>
                </a:moveTo>
                <a:lnTo>
                  <a:pt x="577902" y="67575"/>
                </a:lnTo>
                <a:lnTo>
                  <a:pt x="564427" y="68477"/>
                </a:lnTo>
                <a:lnTo>
                  <a:pt x="535981" y="72080"/>
                </a:lnTo>
                <a:lnTo>
                  <a:pt x="520260" y="75684"/>
                </a:lnTo>
                <a:lnTo>
                  <a:pt x="640033" y="75684"/>
                </a:lnTo>
                <a:lnTo>
                  <a:pt x="616079" y="70277"/>
                </a:lnTo>
                <a:lnTo>
                  <a:pt x="603352" y="68477"/>
                </a:lnTo>
                <a:lnTo>
                  <a:pt x="590627" y="67575"/>
                </a:lnTo>
                <a:close/>
              </a:path>
              <a:path w="735965" h="197485">
                <a:moveTo>
                  <a:pt x="232059" y="38742"/>
                </a:moveTo>
                <a:lnTo>
                  <a:pt x="224572" y="38742"/>
                </a:lnTo>
                <a:lnTo>
                  <a:pt x="232059" y="64872"/>
                </a:lnTo>
                <a:lnTo>
                  <a:pt x="240292" y="64872"/>
                </a:lnTo>
                <a:lnTo>
                  <a:pt x="232059" y="38742"/>
                </a:lnTo>
                <a:close/>
              </a:path>
              <a:path w="735965" h="197485">
                <a:moveTo>
                  <a:pt x="250024" y="38742"/>
                </a:moveTo>
                <a:lnTo>
                  <a:pt x="241790" y="38742"/>
                </a:lnTo>
                <a:lnTo>
                  <a:pt x="250024" y="64872"/>
                </a:lnTo>
                <a:lnTo>
                  <a:pt x="256762" y="64872"/>
                </a:lnTo>
                <a:lnTo>
                  <a:pt x="250024" y="38742"/>
                </a:lnTo>
                <a:close/>
              </a:path>
              <a:path w="735965" h="197485">
                <a:moveTo>
                  <a:pt x="279219" y="36040"/>
                </a:moveTo>
                <a:lnTo>
                  <a:pt x="259756" y="38742"/>
                </a:lnTo>
                <a:lnTo>
                  <a:pt x="267242" y="64872"/>
                </a:lnTo>
                <a:lnTo>
                  <a:pt x="281663" y="64872"/>
                </a:lnTo>
                <a:lnTo>
                  <a:pt x="279219" y="36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318250" y="3087115"/>
            <a:ext cx="133350" cy="15240"/>
          </a:xfrm>
          <a:custGeom>
            <a:avLst/>
            <a:gdLst/>
            <a:ahLst/>
            <a:cxnLst/>
            <a:rect l="l" t="t" r="r" b="b"/>
            <a:pathLst>
              <a:path w="133350" h="15239">
                <a:moveTo>
                  <a:pt x="133078" y="12698"/>
                </a:moveTo>
                <a:lnTo>
                  <a:pt x="215" y="14955"/>
                </a:lnTo>
                <a:lnTo>
                  <a:pt x="0" y="2257"/>
                </a:lnTo>
                <a:lnTo>
                  <a:pt x="132862" y="0"/>
                </a:lnTo>
                <a:lnTo>
                  <a:pt x="133078" y="12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269978" y="3044805"/>
            <a:ext cx="217804" cy="15240"/>
          </a:xfrm>
          <a:custGeom>
            <a:avLst/>
            <a:gdLst/>
            <a:ahLst/>
            <a:cxnLst/>
            <a:rect l="l" t="t" r="r" b="b"/>
            <a:pathLst>
              <a:path w="217804" h="15239">
                <a:moveTo>
                  <a:pt x="217543" y="12699"/>
                </a:moveTo>
                <a:lnTo>
                  <a:pt x="131" y="14957"/>
                </a:lnTo>
                <a:lnTo>
                  <a:pt x="0" y="2257"/>
                </a:lnTo>
                <a:lnTo>
                  <a:pt x="217411" y="0"/>
                </a:lnTo>
                <a:lnTo>
                  <a:pt x="217543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670800" y="2605476"/>
            <a:ext cx="517312" cy="3790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752541" y="2354670"/>
            <a:ext cx="578854" cy="6007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723424" y="4411209"/>
            <a:ext cx="468075" cy="49099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331200" y="4461179"/>
            <a:ext cx="462518" cy="6048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0686061" y="7766322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3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0829055" y="7370512"/>
            <a:ext cx="130175" cy="399415"/>
          </a:xfrm>
          <a:custGeom>
            <a:avLst/>
            <a:gdLst/>
            <a:ahLst/>
            <a:cxnLst/>
            <a:rect l="l" t="t" r="r" b="b"/>
            <a:pathLst>
              <a:path w="130175" h="399415">
                <a:moveTo>
                  <a:pt x="0" y="0"/>
                </a:moveTo>
                <a:lnTo>
                  <a:pt x="129821" y="0"/>
                </a:lnTo>
                <a:lnTo>
                  <a:pt x="12982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0687943" y="7483841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1" y="0"/>
                </a:lnTo>
                <a:lnTo>
                  <a:pt x="17874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0687943" y="7483841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0" y="0"/>
                </a:lnTo>
                <a:lnTo>
                  <a:pt x="178740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0686061" y="7367129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3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0686061" y="7367129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108720" y="0"/>
                </a:moveTo>
                <a:lnTo>
                  <a:pt x="0" y="120096"/>
                </a:lnTo>
                <a:lnTo>
                  <a:pt x="173501" y="120096"/>
                </a:lnTo>
                <a:lnTo>
                  <a:pt x="282222" y="0"/>
                </a:lnTo>
                <a:lnTo>
                  <a:pt x="10872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0961935" y="7375549"/>
            <a:ext cx="15240" cy="391160"/>
          </a:xfrm>
          <a:custGeom>
            <a:avLst/>
            <a:gdLst/>
            <a:ahLst/>
            <a:cxnLst/>
            <a:rect l="l" t="t" r="r" b="b"/>
            <a:pathLst>
              <a:path w="15240" h="391159">
                <a:moveTo>
                  <a:pt x="12699" y="0"/>
                </a:moveTo>
                <a:lnTo>
                  <a:pt x="14957" y="390735"/>
                </a:lnTo>
                <a:lnTo>
                  <a:pt x="2257" y="390808"/>
                </a:lnTo>
                <a:lnTo>
                  <a:pt x="0" y="73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0861895" y="7762152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59" h="125095">
                <a:moveTo>
                  <a:pt x="111179" y="8338"/>
                </a:moveTo>
                <a:lnTo>
                  <a:pt x="9579" y="125051"/>
                </a:lnTo>
                <a:lnTo>
                  <a:pt x="0" y="116713"/>
                </a:lnTo>
                <a:lnTo>
                  <a:pt x="101600" y="0"/>
                </a:lnTo>
                <a:lnTo>
                  <a:pt x="111179" y="8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0710520" y="7536278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2" y="0"/>
                </a:lnTo>
                <a:lnTo>
                  <a:pt x="118532" y="230042"/>
                </a:lnTo>
                <a:lnTo>
                  <a:pt x="0" y="23004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0710520" y="7536278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3" y="0"/>
                </a:lnTo>
                <a:lnTo>
                  <a:pt x="118533" y="230043"/>
                </a:lnTo>
                <a:lnTo>
                  <a:pt x="0" y="2300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0727455" y="7646226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81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785100" y="6937791"/>
            <a:ext cx="475019" cy="4028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394700" y="7306091"/>
            <a:ext cx="957619" cy="4028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0174212" y="7484485"/>
            <a:ext cx="387672" cy="47841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013700" y="6493291"/>
            <a:ext cx="1251795" cy="61151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9539577" y="7211343"/>
            <a:ext cx="576113" cy="79925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1264900" y="746270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9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1420683" y="7018711"/>
            <a:ext cx="136525" cy="448309"/>
          </a:xfrm>
          <a:custGeom>
            <a:avLst/>
            <a:gdLst/>
            <a:ahLst/>
            <a:cxnLst/>
            <a:rect l="l" t="t" r="r" b="b"/>
            <a:pathLst>
              <a:path w="136525" h="448309">
                <a:moveTo>
                  <a:pt x="0" y="0"/>
                </a:moveTo>
                <a:lnTo>
                  <a:pt x="136052" y="0"/>
                </a:lnTo>
                <a:lnTo>
                  <a:pt x="136052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1272797" y="7145838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19" y="0"/>
                </a:lnTo>
                <a:lnTo>
                  <a:pt x="187319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1272797" y="7145838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20" y="0"/>
                </a:lnTo>
                <a:lnTo>
                  <a:pt x="187320" y="447790"/>
                </a:lnTo>
                <a:lnTo>
                  <a:pt x="0" y="4477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1264900" y="701491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9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1264900" y="701491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113939" y="0"/>
                </a:moveTo>
                <a:lnTo>
                  <a:pt x="0" y="134716"/>
                </a:lnTo>
                <a:lnTo>
                  <a:pt x="181829" y="134716"/>
                </a:lnTo>
                <a:lnTo>
                  <a:pt x="295768" y="0"/>
                </a:lnTo>
                <a:lnTo>
                  <a:pt x="11393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1560246" y="7024370"/>
            <a:ext cx="15240" cy="438784"/>
          </a:xfrm>
          <a:custGeom>
            <a:avLst/>
            <a:gdLst/>
            <a:ahLst/>
            <a:cxnLst/>
            <a:rect l="l" t="t" r="r" b="b"/>
            <a:pathLst>
              <a:path w="15240" h="438784">
                <a:moveTo>
                  <a:pt x="12699" y="0"/>
                </a:moveTo>
                <a:lnTo>
                  <a:pt x="14957" y="438303"/>
                </a:lnTo>
                <a:lnTo>
                  <a:pt x="2257" y="438368"/>
                </a:lnTo>
                <a:lnTo>
                  <a:pt x="0" y="65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1455191" y="7458698"/>
            <a:ext cx="116839" cy="139065"/>
          </a:xfrm>
          <a:custGeom>
            <a:avLst/>
            <a:gdLst/>
            <a:ahLst/>
            <a:cxnLst/>
            <a:rect l="l" t="t" r="r" b="b"/>
            <a:pathLst>
              <a:path w="116840" h="139065">
                <a:moveTo>
                  <a:pt x="116329" y="8013"/>
                </a:moveTo>
                <a:lnTo>
                  <a:pt x="9852" y="138935"/>
                </a:lnTo>
                <a:lnTo>
                  <a:pt x="0" y="130921"/>
                </a:lnTo>
                <a:lnTo>
                  <a:pt x="106477" y="0"/>
                </a:lnTo>
                <a:lnTo>
                  <a:pt x="116329" y="8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1296460" y="7204656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1296460" y="7204656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1314206" y="7282451"/>
            <a:ext cx="95250" cy="91440"/>
          </a:xfrm>
          <a:custGeom>
            <a:avLst/>
            <a:gdLst/>
            <a:ahLst/>
            <a:cxnLst/>
            <a:rect l="l" t="t" r="r" b="b"/>
            <a:pathLst>
              <a:path w="95250" h="91440">
                <a:moveTo>
                  <a:pt x="0" y="0"/>
                </a:moveTo>
                <a:lnTo>
                  <a:pt x="94645" y="0"/>
                </a:lnTo>
                <a:lnTo>
                  <a:pt x="94645" y="91075"/>
                </a:lnTo>
                <a:lnTo>
                  <a:pt x="0" y="91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0399324" y="3406986"/>
            <a:ext cx="176530" cy="124460"/>
          </a:xfrm>
          <a:custGeom>
            <a:avLst/>
            <a:gdLst/>
            <a:ahLst/>
            <a:cxnLst/>
            <a:rect l="l" t="t" r="r" b="b"/>
            <a:pathLst>
              <a:path w="176529" h="124460">
                <a:moveTo>
                  <a:pt x="0" y="124177"/>
                </a:moveTo>
                <a:lnTo>
                  <a:pt x="17610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0153226" y="3653083"/>
            <a:ext cx="2540" cy="117475"/>
          </a:xfrm>
          <a:custGeom>
            <a:avLst/>
            <a:gdLst/>
            <a:ahLst/>
            <a:cxnLst/>
            <a:rect l="l" t="t" r="r" b="b"/>
            <a:pathLst>
              <a:path w="2540" h="117475">
                <a:moveTo>
                  <a:pt x="0" y="0"/>
                </a:moveTo>
                <a:lnTo>
                  <a:pt x="2257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0397066" y="3506328"/>
            <a:ext cx="375285" cy="411480"/>
          </a:xfrm>
          <a:custGeom>
            <a:avLst/>
            <a:gdLst/>
            <a:ahLst/>
            <a:cxnLst/>
            <a:rect l="l" t="t" r="r" b="b"/>
            <a:pathLst>
              <a:path w="375284" h="411479">
                <a:moveTo>
                  <a:pt x="0" y="410915"/>
                </a:moveTo>
                <a:lnTo>
                  <a:pt x="374791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0916356" y="3505200"/>
            <a:ext cx="2540" cy="280035"/>
          </a:xfrm>
          <a:custGeom>
            <a:avLst/>
            <a:gdLst/>
            <a:ahLst/>
            <a:cxnLst/>
            <a:rect l="l" t="t" r="r" b="b"/>
            <a:pathLst>
              <a:path w="2540" h="280035">
                <a:moveTo>
                  <a:pt x="0" y="0"/>
                </a:moveTo>
                <a:lnTo>
                  <a:pt x="2257" y="27996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0424161" y="3939821"/>
            <a:ext cx="269240" cy="2540"/>
          </a:xfrm>
          <a:custGeom>
            <a:avLst/>
            <a:gdLst/>
            <a:ahLst/>
            <a:cxnLst/>
            <a:rect l="l" t="t" r="r" b="b"/>
            <a:pathLst>
              <a:path w="269240" h="2539">
                <a:moveTo>
                  <a:pt x="0" y="0"/>
                </a:moveTo>
                <a:lnTo>
                  <a:pt x="268685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999307" y="5172569"/>
            <a:ext cx="239395" cy="5080"/>
          </a:xfrm>
          <a:custGeom>
            <a:avLst/>
            <a:gdLst/>
            <a:ahLst/>
            <a:cxnLst/>
            <a:rect l="l" t="t" r="r" b="b"/>
            <a:pathLst>
              <a:path w="239395" h="5079">
                <a:moveTo>
                  <a:pt x="0" y="4515"/>
                </a:moveTo>
                <a:lnTo>
                  <a:pt x="239324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1013440" y="3077351"/>
            <a:ext cx="339090" cy="239395"/>
          </a:xfrm>
          <a:custGeom>
            <a:avLst/>
            <a:gdLst/>
            <a:ahLst/>
            <a:cxnLst/>
            <a:rect l="l" t="t" r="r" b="b"/>
            <a:pathLst>
              <a:path w="339090" h="239395">
                <a:moveTo>
                  <a:pt x="0" y="239324"/>
                </a:moveTo>
                <a:lnTo>
                  <a:pt x="33866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1212124" y="3926276"/>
            <a:ext cx="254000" cy="2540"/>
          </a:xfrm>
          <a:custGeom>
            <a:avLst/>
            <a:gdLst/>
            <a:ahLst/>
            <a:cxnLst/>
            <a:rect l="l" t="t" r="r" b="b"/>
            <a:pathLst>
              <a:path w="254000" h="2539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9997440" y="4034649"/>
            <a:ext cx="140335" cy="1002665"/>
          </a:xfrm>
          <a:custGeom>
            <a:avLst/>
            <a:gdLst/>
            <a:ahLst/>
            <a:cxnLst/>
            <a:rect l="l" t="t" r="r" b="b"/>
            <a:pathLst>
              <a:path w="140334" h="1002664">
                <a:moveTo>
                  <a:pt x="139981" y="0"/>
                </a:moveTo>
                <a:lnTo>
                  <a:pt x="0" y="1002453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0833099" y="4034649"/>
            <a:ext cx="158115" cy="1034415"/>
          </a:xfrm>
          <a:custGeom>
            <a:avLst/>
            <a:gdLst/>
            <a:ahLst/>
            <a:cxnLst/>
            <a:rect l="l" t="t" r="r" b="b"/>
            <a:pathLst>
              <a:path w="158115" h="1034414">
                <a:moveTo>
                  <a:pt x="158044" y="0"/>
                </a:moveTo>
                <a:lnTo>
                  <a:pt x="0" y="103406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9498325" y="6489700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351230" y="0"/>
                </a:moveTo>
                <a:lnTo>
                  <a:pt x="297144" y="1084"/>
                </a:lnTo>
                <a:lnTo>
                  <a:pt x="244088" y="4338"/>
                </a:lnTo>
                <a:lnTo>
                  <a:pt x="193089" y="9760"/>
                </a:lnTo>
                <a:lnTo>
                  <a:pt x="145176" y="17352"/>
                </a:lnTo>
                <a:lnTo>
                  <a:pt x="101379" y="27112"/>
                </a:lnTo>
                <a:lnTo>
                  <a:pt x="50689" y="43850"/>
                </a:lnTo>
                <a:lnTo>
                  <a:pt x="16896" y="62551"/>
                </a:lnTo>
                <a:lnTo>
                  <a:pt x="0" y="82432"/>
                </a:lnTo>
                <a:lnTo>
                  <a:pt x="0" y="102705"/>
                </a:lnTo>
                <a:lnTo>
                  <a:pt x="50689" y="141287"/>
                </a:lnTo>
                <a:lnTo>
                  <a:pt x="101379" y="158024"/>
                </a:lnTo>
                <a:lnTo>
                  <a:pt x="145176" y="167785"/>
                </a:lnTo>
                <a:lnTo>
                  <a:pt x="193089" y="175376"/>
                </a:lnTo>
                <a:lnTo>
                  <a:pt x="244088" y="180799"/>
                </a:lnTo>
                <a:lnTo>
                  <a:pt x="297144" y="184052"/>
                </a:lnTo>
                <a:lnTo>
                  <a:pt x="351230" y="185137"/>
                </a:lnTo>
                <a:lnTo>
                  <a:pt x="405315" y="184052"/>
                </a:lnTo>
                <a:lnTo>
                  <a:pt x="458372" y="180799"/>
                </a:lnTo>
                <a:lnTo>
                  <a:pt x="509371" y="175376"/>
                </a:lnTo>
                <a:lnTo>
                  <a:pt x="557283" y="167785"/>
                </a:lnTo>
                <a:lnTo>
                  <a:pt x="601080" y="158024"/>
                </a:lnTo>
                <a:lnTo>
                  <a:pt x="651770" y="141287"/>
                </a:lnTo>
                <a:lnTo>
                  <a:pt x="685563" y="122585"/>
                </a:lnTo>
                <a:lnTo>
                  <a:pt x="702460" y="102705"/>
                </a:lnTo>
                <a:lnTo>
                  <a:pt x="702460" y="82432"/>
                </a:lnTo>
                <a:lnTo>
                  <a:pt x="651770" y="43850"/>
                </a:lnTo>
                <a:lnTo>
                  <a:pt x="601080" y="27112"/>
                </a:lnTo>
                <a:lnTo>
                  <a:pt x="557283" y="17352"/>
                </a:lnTo>
                <a:lnTo>
                  <a:pt x="509371" y="9760"/>
                </a:lnTo>
                <a:lnTo>
                  <a:pt x="458372" y="4338"/>
                </a:lnTo>
                <a:lnTo>
                  <a:pt x="405315" y="108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9498324" y="6489700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601080" y="27112"/>
                </a:moveTo>
                <a:lnTo>
                  <a:pt x="651770" y="43850"/>
                </a:lnTo>
                <a:lnTo>
                  <a:pt x="685563" y="62551"/>
                </a:lnTo>
                <a:lnTo>
                  <a:pt x="702460" y="82432"/>
                </a:lnTo>
                <a:lnTo>
                  <a:pt x="702460" y="102705"/>
                </a:lnTo>
                <a:lnTo>
                  <a:pt x="651770" y="141287"/>
                </a:lnTo>
                <a:lnTo>
                  <a:pt x="601080" y="158024"/>
                </a:lnTo>
                <a:lnTo>
                  <a:pt x="557283" y="167785"/>
                </a:lnTo>
                <a:lnTo>
                  <a:pt x="509371" y="175377"/>
                </a:lnTo>
                <a:lnTo>
                  <a:pt x="458372" y="180799"/>
                </a:lnTo>
                <a:lnTo>
                  <a:pt x="405315" y="184053"/>
                </a:lnTo>
                <a:lnTo>
                  <a:pt x="351230" y="185137"/>
                </a:lnTo>
                <a:lnTo>
                  <a:pt x="297144" y="184053"/>
                </a:lnTo>
                <a:lnTo>
                  <a:pt x="244088" y="180799"/>
                </a:lnTo>
                <a:lnTo>
                  <a:pt x="193089" y="175377"/>
                </a:lnTo>
                <a:lnTo>
                  <a:pt x="145176" y="167785"/>
                </a:lnTo>
                <a:lnTo>
                  <a:pt x="101379" y="158024"/>
                </a:lnTo>
                <a:lnTo>
                  <a:pt x="50689" y="141287"/>
                </a:lnTo>
                <a:lnTo>
                  <a:pt x="16896" y="122585"/>
                </a:lnTo>
                <a:lnTo>
                  <a:pt x="0" y="102705"/>
                </a:lnTo>
                <a:lnTo>
                  <a:pt x="0" y="82432"/>
                </a:lnTo>
                <a:lnTo>
                  <a:pt x="50689" y="43850"/>
                </a:lnTo>
                <a:lnTo>
                  <a:pt x="101379" y="27112"/>
                </a:lnTo>
                <a:lnTo>
                  <a:pt x="145176" y="17352"/>
                </a:lnTo>
                <a:lnTo>
                  <a:pt x="193089" y="9760"/>
                </a:lnTo>
                <a:lnTo>
                  <a:pt x="244088" y="4338"/>
                </a:lnTo>
                <a:lnTo>
                  <a:pt x="297144" y="1084"/>
                </a:lnTo>
                <a:lnTo>
                  <a:pt x="351230" y="0"/>
                </a:lnTo>
                <a:lnTo>
                  <a:pt x="405315" y="1084"/>
                </a:lnTo>
                <a:lnTo>
                  <a:pt x="458372" y="4338"/>
                </a:lnTo>
                <a:lnTo>
                  <a:pt x="509371" y="9760"/>
                </a:lnTo>
                <a:lnTo>
                  <a:pt x="557283" y="17352"/>
                </a:lnTo>
                <a:lnTo>
                  <a:pt x="601080" y="2711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9489864" y="6468409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0196548" y="6468409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9496212" y="6468534"/>
            <a:ext cx="700405" cy="113030"/>
          </a:xfrm>
          <a:custGeom>
            <a:avLst/>
            <a:gdLst/>
            <a:ahLst/>
            <a:cxnLst/>
            <a:rect l="l" t="t" r="r" b="b"/>
            <a:pathLst>
              <a:path w="700404" h="113029">
                <a:moveTo>
                  <a:pt x="0" y="0"/>
                </a:moveTo>
                <a:lnTo>
                  <a:pt x="699910" y="0"/>
                </a:lnTo>
                <a:lnTo>
                  <a:pt x="699910" y="112887"/>
                </a:lnTo>
                <a:lnTo>
                  <a:pt x="0" y="112887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9491552" y="6335324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351230" y="0"/>
                </a:moveTo>
                <a:lnTo>
                  <a:pt x="297144" y="1264"/>
                </a:lnTo>
                <a:lnTo>
                  <a:pt x="244088" y="5058"/>
                </a:lnTo>
                <a:lnTo>
                  <a:pt x="193089" y="11382"/>
                </a:lnTo>
                <a:lnTo>
                  <a:pt x="145176" y="20235"/>
                </a:lnTo>
                <a:lnTo>
                  <a:pt x="101379" y="31618"/>
                </a:lnTo>
                <a:lnTo>
                  <a:pt x="50689" y="51136"/>
                </a:lnTo>
                <a:lnTo>
                  <a:pt x="16896" y="72945"/>
                </a:lnTo>
                <a:lnTo>
                  <a:pt x="0" y="96128"/>
                </a:lnTo>
                <a:lnTo>
                  <a:pt x="0" y="119770"/>
                </a:lnTo>
                <a:lnTo>
                  <a:pt x="50689" y="164763"/>
                </a:lnTo>
                <a:lnTo>
                  <a:pt x="101379" y="184282"/>
                </a:lnTo>
                <a:lnTo>
                  <a:pt x="145176" y="195664"/>
                </a:lnTo>
                <a:lnTo>
                  <a:pt x="193089" y="204517"/>
                </a:lnTo>
                <a:lnTo>
                  <a:pt x="244088" y="210840"/>
                </a:lnTo>
                <a:lnTo>
                  <a:pt x="297144" y="214634"/>
                </a:lnTo>
                <a:lnTo>
                  <a:pt x="351230" y="215899"/>
                </a:lnTo>
                <a:lnTo>
                  <a:pt x="405315" y="214634"/>
                </a:lnTo>
                <a:lnTo>
                  <a:pt x="458372" y="210840"/>
                </a:lnTo>
                <a:lnTo>
                  <a:pt x="509371" y="204517"/>
                </a:lnTo>
                <a:lnTo>
                  <a:pt x="557283" y="195664"/>
                </a:lnTo>
                <a:lnTo>
                  <a:pt x="601080" y="184282"/>
                </a:lnTo>
                <a:lnTo>
                  <a:pt x="651770" y="164763"/>
                </a:lnTo>
                <a:lnTo>
                  <a:pt x="685563" y="142954"/>
                </a:lnTo>
                <a:lnTo>
                  <a:pt x="702460" y="119770"/>
                </a:lnTo>
                <a:lnTo>
                  <a:pt x="702460" y="96128"/>
                </a:lnTo>
                <a:lnTo>
                  <a:pt x="651770" y="51136"/>
                </a:lnTo>
                <a:lnTo>
                  <a:pt x="601080" y="31618"/>
                </a:lnTo>
                <a:lnTo>
                  <a:pt x="557283" y="20235"/>
                </a:lnTo>
                <a:lnTo>
                  <a:pt x="509371" y="11382"/>
                </a:lnTo>
                <a:lnTo>
                  <a:pt x="458372" y="5058"/>
                </a:lnTo>
                <a:lnTo>
                  <a:pt x="405315" y="126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9491552" y="6335325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601080" y="31617"/>
                </a:moveTo>
                <a:lnTo>
                  <a:pt x="651770" y="51136"/>
                </a:lnTo>
                <a:lnTo>
                  <a:pt x="685563" y="72945"/>
                </a:lnTo>
                <a:lnTo>
                  <a:pt x="702460" y="96129"/>
                </a:lnTo>
                <a:lnTo>
                  <a:pt x="702460" y="119770"/>
                </a:lnTo>
                <a:lnTo>
                  <a:pt x="651770" y="164763"/>
                </a:lnTo>
                <a:lnTo>
                  <a:pt x="601080" y="184282"/>
                </a:lnTo>
                <a:lnTo>
                  <a:pt x="557283" y="195664"/>
                </a:lnTo>
                <a:lnTo>
                  <a:pt x="509371" y="204517"/>
                </a:lnTo>
                <a:lnTo>
                  <a:pt x="458372" y="210841"/>
                </a:lnTo>
                <a:lnTo>
                  <a:pt x="405315" y="214635"/>
                </a:lnTo>
                <a:lnTo>
                  <a:pt x="351230" y="215899"/>
                </a:lnTo>
                <a:lnTo>
                  <a:pt x="297144" y="214635"/>
                </a:lnTo>
                <a:lnTo>
                  <a:pt x="244088" y="210841"/>
                </a:lnTo>
                <a:lnTo>
                  <a:pt x="193089" y="204517"/>
                </a:lnTo>
                <a:lnTo>
                  <a:pt x="145176" y="195664"/>
                </a:lnTo>
                <a:lnTo>
                  <a:pt x="101379" y="184282"/>
                </a:lnTo>
                <a:lnTo>
                  <a:pt x="50689" y="164763"/>
                </a:lnTo>
                <a:lnTo>
                  <a:pt x="16896" y="142954"/>
                </a:lnTo>
                <a:lnTo>
                  <a:pt x="0" y="119770"/>
                </a:lnTo>
                <a:lnTo>
                  <a:pt x="0" y="96129"/>
                </a:lnTo>
                <a:lnTo>
                  <a:pt x="50689" y="51136"/>
                </a:lnTo>
                <a:lnTo>
                  <a:pt x="101379" y="31617"/>
                </a:lnTo>
                <a:lnTo>
                  <a:pt x="145176" y="20235"/>
                </a:lnTo>
                <a:lnTo>
                  <a:pt x="193089" y="11382"/>
                </a:lnTo>
                <a:lnTo>
                  <a:pt x="244088" y="5058"/>
                </a:lnTo>
                <a:lnTo>
                  <a:pt x="297144" y="1264"/>
                </a:lnTo>
                <a:lnTo>
                  <a:pt x="351230" y="0"/>
                </a:lnTo>
                <a:lnTo>
                  <a:pt x="405315" y="1264"/>
                </a:lnTo>
                <a:lnTo>
                  <a:pt x="458372" y="5058"/>
                </a:lnTo>
                <a:lnTo>
                  <a:pt x="509371" y="11382"/>
                </a:lnTo>
                <a:lnTo>
                  <a:pt x="557283" y="20235"/>
                </a:lnTo>
                <a:lnTo>
                  <a:pt x="601080" y="3161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9658513" y="6367783"/>
            <a:ext cx="352732" cy="15634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9842500" y="7213600"/>
            <a:ext cx="273191" cy="39059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9717899" y="7028461"/>
            <a:ext cx="419522" cy="57389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7791591" y="5023556"/>
            <a:ext cx="273190" cy="39285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665579" y="4838700"/>
            <a:ext cx="419524" cy="58180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/>
          <p:nvPr/>
        </p:nvSpPr>
        <p:spPr>
          <a:xfrm>
            <a:off x="12269330" y="9231226"/>
            <a:ext cx="206375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600">
                <a:latin typeface="Arial"/>
                <a:cs typeface="Arial"/>
              </a:rPr>
              <a:t>3-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10344212" y="9271588"/>
            <a:ext cx="1464310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600" spc="-10">
                <a:latin typeface="Arial"/>
                <a:cs typeface="Arial"/>
              </a:rPr>
              <a:t>Transport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Transport services </a:t>
            </a:r>
            <a:r>
              <a:rPr dirty="0"/>
              <a:t>and</a:t>
            </a:r>
            <a:r>
              <a:rPr dirty="0" spc="-5"/>
              <a:t> protocols</a:t>
            </a:r>
          </a:p>
        </p:txBody>
      </p:sp>
      <p:sp>
        <p:nvSpPr>
          <p:cNvPr id="3" name="object 3"/>
          <p:cNvSpPr/>
          <p:nvPr/>
        </p:nvSpPr>
        <p:spPr>
          <a:xfrm>
            <a:off x="540399" y="1517818"/>
            <a:ext cx="10939780" cy="0"/>
          </a:xfrm>
          <a:custGeom>
            <a:avLst/>
            <a:gdLst/>
            <a:ahLst/>
            <a:cxnLst/>
            <a:rect l="l" t="t" r="r" b="b"/>
            <a:pathLst>
              <a:path w="10939780" h="0">
                <a:moveTo>
                  <a:pt x="0" y="0"/>
                </a:moveTo>
                <a:lnTo>
                  <a:pt x="10939561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0309" y="1518919"/>
            <a:ext cx="4965700" cy="200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0680" marR="30480" indent="-323215">
              <a:lnSpc>
                <a:spcPct val="116100"/>
              </a:lnSpc>
              <a:spcBef>
                <a:spcPts val="100"/>
              </a:spcBef>
            </a:pPr>
            <a:r>
              <a:rPr dirty="0" baseline="11904" sz="3150" spc="-442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baseline="11904" sz="3150" spc="-442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provide </a:t>
            </a:r>
            <a:r>
              <a:rPr dirty="0" sz="2800" spc="-5">
                <a:solidFill>
                  <a:srgbClr val="FF2600"/>
                </a:solidFill>
                <a:latin typeface="Comic Sans MS"/>
                <a:cs typeface="Comic Sans MS"/>
              </a:rPr>
              <a:t>logical  communication </a:t>
            </a:r>
            <a:r>
              <a:rPr dirty="0" sz="2800" spc="-5">
                <a:latin typeface="Comic Sans MS"/>
                <a:cs typeface="Comic Sans MS"/>
              </a:rPr>
              <a:t>between </a:t>
            </a:r>
            <a:r>
              <a:rPr dirty="0" sz="2800">
                <a:latin typeface="Comic Sans MS"/>
                <a:cs typeface="Comic Sans MS"/>
              </a:rPr>
              <a:t>app  processes </a:t>
            </a:r>
            <a:r>
              <a:rPr dirty="0" sz="2800" spc="-5">
                <a:latin typeface="Comic Sans MS"/>
                <a:cs typeface="Comic Sans MS"/>
              </a:rPr>
              <a:t>running </a:t>
            </a:r>
            <a:r>
              <a:rPr dirty="0" sz="2800">
                <a:latin typeface="Comic Sans MS"/>
                <a:cs typeface="Comic Sans MS"/>
              </a:rPr>
              <a:t>on  </a:t>
            </a:r>
            <a:r>
              <a:rPr dirty="0" sz="2800" spc="-5">
                <a:latin typeface="Comic Sans MS"/>
                <a:cs typeface="Comic Sans MS"/>
              </a:rPr>
              <a:t>different</a:t>
            </a:r>
            <a:r>
              <a:rPr dirty="0" sz="2800" spc="-10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hosts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95554" y="4915376"/>
            <a:ext cx="1808480" cy="910590"/>
          </a:xfrm>
          <a:custGeom>
            <a:avLst/>
            <a:gdLst/>
            <a:ahLst/>
            <a:cxnLst/>
            <a:rect l="l" t="t" r="r" b="b"/>
            <a:pathLst>
              <a:path w="1808479" h="910589">
                <a:moveTo>
                  <a:pt x="472827" y="20528"/>
                </a:moveTo>
                <a:lnTo>
                  <a:pt x="415356" y="21386"/>
                </a:lnTo>
                <a:lnTo>
                  <a:pt x="361356" y="24260"/>
                </a:lnTo>
                <a:lnTo>
                  <a:pt x="312618" y="29597"/>
                </a:lnTo>
                <a:lnTo>
                  <a:pt x="270932" y="37844"/>
                </a:lnTo>
                <a:lnTo>
                  <a:pt x="213270" y="56235"/>
                </a:lnTo>
                <a:lnTo>
                  <a:pt x="159360" y="79919"/>
                </a:lnTo>
                <a:lnTo>
                  <a:pt x="110743" y="108105"/>
                </a:lnTo>
                <a:lnTo>
                  <a:pt x="68957" y="140003"/>
                </a:lnTo>
                <a:lnTo>
                  <a:pt x="35545" y="174825"/>
                </a:lnTo>
                <a:lnTo>
                  <a:pt x="12046" y="211778"/>
                </a:lnTo>
                <a:lnTo>
                  <a:pt x="0" y="250075"/>
                </a:lnTo>
                <a:lnTo>
                  <a:pt x="8" y="286380"/>
                </a:lnTo>
                <a:lnTo>
                  <a:pt x="9383" y="326734"/>
                </a:lnTo>
                <a:lnTo>
                  <a:pt x="26907" y="369892"/>
                </a:lnTo>
                <a:lnTo>
                  <a:pt x="51364" y="414611"/>
                </a:lnTo>
                <a:lnTo>
                  <a:pt x="81535" y="459647"/>
                </a:lnTo>
                <a:lnTo>
                  <a:pt x="116204" y="503758"/>
                </a:lnTo>
                <a:lnTo>
                  <a:pt x="154154" y="545698"/>
                </a:lnTo>
                <a:lnTo>
                  <a:pt x="194169" y="584226"/>
                </a:lnTo>
                <a:lnTo>
                  <a:pt x="228575" y="613309"/>
                </a:lnTo>
                <a:lnTo>
                  <a:pt x="266489" y="642134"/>
                </a:lnTo>
                <a:lnTo>
                  <a:pt x="307493" y="670444"/>
                </a:lnTo>
                <a:lnTo>
                  <a:pt x="351165" y="697982"/>
                </a:lnTo>
                <a:lnTo>
                  <a:pt x="397086" y="724491"/>
                </a:lnTo>
                <a:lnTo>
                  <a:pt x="444836" y="749713"/>
                </a:lnTo>
                <a:lnTo>
                  <a:pt x="493994" y="773390"/>
                </a:lnTo>
                <a:lnTo>
                  <a:pt x="544142" y="795265"/>
                </a:lnTo>
                <a:lnTo>
                  <a:pt x="594858" y="815082"/>
                </a:lnTo>
                <a:lnTo>
                  <a:pt x="645723" y="832582"/>
                </a:lnTo>
                <a:lnTo>
                  <a:pt x="693471" y="846936"/>
                </a:lnTo>
                <a:lnTo>
                  <a:pt x="743895" y="860313"/>
                </a:lnTo>
                <a:lnTo>
                  <a:pt x="796315" y="872519"/>
                </a:lnTo>
                <a:lnTo>
                  <a:pt x="850047" y="883362"/>
                </a:lnTo>
                <a:lnTo>
                  <a:pt x="904410" y="892647"/>
                </a:lnTo>
                <a:lnTo>
                  <a:pt x="958722" y="900182"/>
                </a:lnTo>
                <a:lnTo>
                  <a:pt x="1012301" y="905773"/>
                </a:lnTo>
                <a:lnTo>
                  <a:pt x="1064466" y="909227"/>
                </a:lnTo>
                <a:lnTo>
                  <a:pt x="1114534" y="910350"/>
                </a:lnTo>
                <a:lnTo>
                  <a:pt x="1161823" y="908949"/>
                </a:lnTo>
                <a:lnTo>
                  <a:pt x="1205652" y="904830"/>
                </a:lnTo>
                <a:lnTo>
                  <a:pt x="1261449" y="894450"/>
                </a:lnTo>
                <a:lnTo>
                  <a:pt x="1313779" y="878937"/>
                </a:lnTo>
                <a:lnTo>
                  <a:pt x="1362775" y="858872"/>
                </a:lnTo>
                <a:lnTo>
                  <a:pt x="1408570" y="834839"/>
                </a:lnTo>
                <a:lnTo>
                  <a:pt x="1451296" y="807420"/>
                </a:lnTo>
                <a:lnTo>
                  <a:pt x="1491085" y="777196"/>
                </a:lnTo>
                <a:lnTo>
                  <a:pt x="1528070" y="744749"/>
                </a:lnTo>
                <a:lnTo>
                  <a:pt x="1562381" y="710662"/>
                </a:lnTo>
                <a:lnTo>
                  <a:pt x="1593748" y="673285"/>
                </a:lnTo>
                <a:lnTo>
                  <a:pt x="1621965" y="631358"/>
                </a:lnTo>
                <a:lnTo>
                  <a:pt x="1647273" y="586043"/>
                </a:lnTo>
                <a:lnTo>
                  <a:pt x="1669908" y="538506"/>
                </a:lnTo>
                <a:lnTo>
                  <a:pt x="1690109" y="489911"/>
                </a:lnTo>
                <a:lnTo>
                  <a:pt x="1708114" y="441422"/>
                </a:lnTo>
                <a:lnTo>
                  <a:pt x="1724161" y="394202"/>
                </a:lnTo>
                <a:lnTo>
                  <a:pt x="1738489" y="349417"/>
                </a:lnTo>
                <a:lnTo>
                  <a:pt x="1753746" y="304037"/>
                </a:lnTo>
                <a:lnTo>
                  <a:pt x="1770803" y="255614"/>
                </a:lnTo>
                <a:lnTo>
                  <a:pt x="1787224" y="206185"/>
                </a:lnTo>
                <a:lnTo>
                  <a:pt x="1800577" y="157788"/>
                </a:lnTo>
                <a:lnTo>
                  <a:pt x="1808426" y="112461"/>
                </a:lnTo>
                <a:lnTo>
                  <a:pt x="1808338" y="72240"/>
                </a:lnTo>
                <a:lnTo>
                  <a:pt x="1801745" y="51391"/>
                </a:lnTo>
                <a:lnTo>
                  <a:pt x="1250809" y="51391"/>
                </a:lnTo>
                <a:lnTo>
                  <a:pt x="1191127" y="51356"/>
                </a:lnTo>
                <a:lnTo>
                  <a:pt x="1131499" y="49838"/>
                </a:lnTo>
                <a:lnTo>
                  <a:pt x="1073246" y="47263"/>
                </a:lnTo>
                <a:lnTo>
                  <a:pt x="880453" y="34845"/>
                </a:lnTo>
                <a:lnTo>
                  <a:pt x="848923" y="33328"/>
                </a:lnTo>
                <a:lnTo>
                  <a:pt x="821830" y="33328"/>
                </a:lnTo>
                <a:lnTo>
                  <a:pt x="790222" y="32619"/>
                </a:lnTo>
                <a:lnTo>
                  <a:pt x="591015" y="23065"/>
                </a:lnTo>
                <a:lnTo>
                  <a:pt x="531977" y="21237"/>
                </a:lnTo>
                <a:lnTo>
                  <a:pt x="472827" y="20528"/>
                </a:lnTo>
                <a:close/>
              </a:path>
              <a:path w="1808479" h="910589">
                <a:moveTo>
                  <a:pt x="1669455" y="0"/>
                </a:moveTo>
                <a:lnTo>
                  <a:pt x="1621185" y="3609"/>
                </a:lnTo>
                <a:lnTo>
                  <a:pt x="1568783" y="9957"/>
                </a:lnTo>
                <a:lnTo>
                  <a:pt x="1513735" y="18075"/>
                </a:lnTo>
                <a:lnTo>
                  <a:pt x="1401643" y="35758"/>
                </a:lnTo>
                <a:lnTo>
                  <a:pt x="1347572" y="43388"/>
                </a:lnTo>
                <a:lnTo>
                  <a:pt x="1296799" y="48921"/>
                </a:lnTo>
                <a:lnTo>
                  <a:pt x="1250809" y="51391"/>
                </a:lnTo>
                <a:lnTo>
                  <a:pt x="1801745" y="51391"/>
                </a:lnTo>
                <a:lnTo>
                  <a:pt x="1797878" y="39162"/>
                </a:lnTo>
                <a:lnTo>
                  <a:pt x="1774612" y="15266"/>
                </a:lnTo>
                <a:lnTo>
                  <a:pt x="1747655" y="4861"/>
                </a:lnTo>
                <a:lnTo>
                  <a:pt x="1712107" y="94"/>
                </a:lnTo>
                <a:lnTo>
                  <a:pt x="1669455" y="0"/>
                </a:lnTo>
                <a:close/>
              </a:path>
              <a:path w="1808479" h="910589">
                <a:moveTo>
                  <a:pt x="845752" y="33206"/>
                </a:moveTo>
                <a:lnTo>
                  <a:pt x="821830" y="33328"/>
                </a:lnTo>
                <a:lnTo>
                  <a:pt x="848923" y="33328"/>
                </a:lnTo>
                <a:lnTo>
                  <a:pt x="845752" y="33206"/>
                </a:lnTo>
                <a:close/>
              </a:path>
              <a:path w="1808479" h="910589">
                <a:moveTo>
                  <a:pt x="831363" y="32325"/>
                </a:moveTo>
                <a:lnTo>
                  <a:pt x="828572" y="32544"/>
                </a:lnTo>
                <a:lnTo>
                  <a:pt x="845752" y="33206"/>
                </a:lnTo>
                <a:lnTo>
                  <a:pt x="852530" y="33171"/>
                </a:lnTo>
                <a:lnTo>
                  <a:pt x="855948" y="32827"/>
                </a:lnTo>
                <a:lnTo>
                  <a:pt x="844690" y="32482"/>
                </a:lnTo>
                <a:lnTo>
                  <a:pt x="831363" y="32325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46437" y="2729248"/>
            <a:ext cx="2407558" cy="1429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45866" y="2299975"/>
            <a:ext cx="2310765" cy="1504315"/>
          </a:xfrm>
          <a:custGeom>
            <a:avLst/>
            <a:gdLst/>
            <a:ahLst/>
            <a:cxnLst/>
            <a:rect l="l" t="t" r="r" b="b"/>
            <a:pathLst>
              <a:path w="2310765" h="1504314">
                <a:moveTo>
                  <a:pt x="2210835" y="1089061"/>
                </a:moveTo>
                <a:lnTo>
                  <a:pt x="843686" y="1089061"/>
                </a:lnTo>
                <a:lnTo>
                  <a:pt x="894422" y="1089527"/>
                </a:lnTo>
                <a:lnTo>
                  <a:pt x="941715" y="1091040"/>
                </a:lnTo>
                <a:lnTo>
                  <a:pt x="984764" y="1093793"/>
                </a:lnTo>
                <a:lnTo>
                  <a:pt x="1022773" y="1097980"/>
                </a:lnTo>
                <a:lnTo>
                  <a:pt x="1089927" y="1110736"/>
                </a:lnTo>
                <a:lnTo>
                  <a:pt x="1143100" y="1127324"/>
                </a:lnTo>
                <a:lnTo>
                  <a:pt x="1186281" y="1147150"/>
                </a:lnTo>
                <a:lnTo>
                  <a:pt x="1223458" y="1169623"/>
                </a:lnTo>
                <a:lnTo>
                  <a:pt x="1295760" y="1220136"/>
                </a:lnTo>
                <a:lnTo>
                  <a:pt x="1381398" y="1273372"/>
                </a:lnTo>
                <a:lnTo>
                  <a:pt x="1425574" y="1303931"/>
                </a:lnTo>
                <a:lnTo>
                  <a:pt x="1470703" y="1336925"/>
                </a:lnTo>
                <a:lnTo>
                  <a:pt x="1516097" y="1370607"/>
                </a:lnTo>
                <a:lnTo>
                  <a:pt x="1561067" y="1403230"/>
                </a:lnTo>
                <a:lnTo>
                  <a:pt x="1604926" y="1433048"/>
                </a:lnTo>
                <a:lnTo>
                  <a:pt x="1646986" y="1458316"/>
                </a:lnTo>
                <a:lnTo>
                  <a:pt x="1686558" y="1477286"/>
                </a:lnTo>
                <a:lnTo>
                  <a:pt x="1746128" y="1495782"/>
                </a:lnTo>
                <a:lnTo>
                  <a:pt x="1802771" y="1503874"/>
                </a:lnTo>
                <a:lnTo>
                  <a:pt x="1856272" y="1503621"/>
                </a:lnTo>
                <a:lnTo>
                  <a:pt x="1906412" y="1497083"/>
                </a:lnTo>
                <a:lnTo>
                  <a:pt x="1952976" y="1486318"/>
                </a:lnTo>
                <a:lnTo>
                  <a:pt x="1996507" y="1472699"/>
                </a:lnTo>
                <a:lnTo>
                  <a:pt x="2037328" y="1454854"/>
                </a:lnTo>
                <a:lnTo>
                  <a:pt x="2074897" y="1430723"/>
                </a:lnTo>
                <a:lnTo>
                  <a:pt x="2108673" y="1398247"/>
                </a:lnTo>
                <a:lnTo>
                  <a:pt x="2138115" y="1355367"/>
                </a:lnTo>
                <a:lnTo>
                  <a:pt x="2156032" y="1316175"/>
                </a:lnTo>
                <a:lnTo>
                  <a:pt x="2171422" y="1269637"/>
                </a:lnTo>
                <a:lnTo>
                  <a:pt x="2184798" y="1217806"/>
                </a:lnTo>
                <a:lnTo>
                  <a:pt x="2196672" y="1162738"/>
                </a:lnTo>
                <a:lnTo>
                  <a:pt x="2207560" y="1106484"/>
                </a:lnTo>
                <a:lnTo>
                  <a:pt x="2210835" y="1089061"/>
                </a:lnTo>
                <a:close/>
              </a:path>
              <a:path w="2310765" h="1504314">
                <a:moveTo>
                  <a:pt x="1691743" y="0"/>
                </a:moveTo>
                <a:lnTo>
                  <a:pt x="1649766" y="365"/>
                </a:lnTo>
                <a:lnTo>
                  <a:pt x="1609795" y="2111"/>
                </a:lnTo>
                <a:lnTo>
                  <a:pt x="1566813" y="5550"/>
                </a:lnTo>
                <a:lnTo>
                  <a:pt x="1515804" y="10996"/>
                </a:lnTo>
                <a:lnTo>
                  <a:pt x="1221935" y="48395"/>
                </a:lnTo>
                <a:lnTo>
                  <a:pt x="1115522" y="64200"/>
                </a:lnTo>
                <a:lnTo>
                  <a:pt x="1062409" y="72949"/>
                </a:lnTo>
                <a:lnTo>
                  <a:pt x="1010425" y="82262"/>
                </a:lnTo>
                <a:lnTo>
                  <a:pt x="960370" y="92140"/>
                </a:lnTo>
                <a:lnTo>
                  <a:pt x="913043" y="102582"/>
                </a:lnTo>
                <a:lnTo>
                  <a:pt x="869244" y="113589"/>
                </a:lnTo>
                <a:lnTo>
                  <a:pt x="813967" y="129210"/>
                </a:lnTo>
                <a:lnTo>
                  <a:pt x="759842" y="145910"/>
                </a:lnTo>
                <a:lnTo>
                  <a:pt x="707352" y="163594"/>
                </a:lnTo>
                <a:lnTo>
                  <a:pt x="656981" y="182170"/>
                </a:lnTo>
                <a:lnTo>
                  <a:pt x="609212" y="201546"/>
                </a:lnTo>
                <a:lnTo>
                  <a:pt x="564527" y="221627"/>
                </a:lnTo>
                <a:lnTo>
                  <a:pt x="523410" y="242322"/>
                </a:lnTo>
                <a:lnTo>
                  <a:pt x="486344" y="263537"/>
                </a:lnTo>
                <a:lnTo>
                  <a:pt x="453813" y="285180"/>
                </a:lnTo>
                <a:lnTo>
                  <a:pt x="418284" y="320248"/>
                </a:lnTo>
                <a:lnTo>
                  <a:pt x="397619" y="358766"/>
                </a:lnTo>
                <a:lnTo>
                  <a:pt x="385233" y="398915"/>
                </a:lnTo>
                <a:lnTo>
                  <a:pt x="374539" y="438876"/>
                </a:lnTo>
                <a:lnTo>
                  <a:pt x="358955" y="476830"/>
                </a:lnTo>
                <a:lnTo>
                  <a:pt x="331893" y="510958"/>
                </a:lnTo>
                <a:lnTo>
                  <a:pt x="296203" y="534865"/>
                </a:lnTo>
                <a:lnTo>
                  <a:pt x="251784" y="554033"/>
                </a:lnTo>
                <a:lnTo>
                  <a:pt x="152719" y="587946"/>
                </a:lnTo>
                <a:lnTo>
                  <a:pt x="106049" y="607587"/>
                </a:lnTo>
                <a:lnTo>
                  <a:pt x="66607" y="632285"/>
                </a:lnTo>
                <a:lnTo>
                  <a:pt x="38382" y="664486"/>
                </a:lnTo>
                <a:lnTo>
                  <a:pt x="22066" y="701872"/>
                </a:lnTo>
                <a:lnTo>
                  <a:pt x="10301" y="747671"/>
                </a:lnTo>
                <a:lnTo>
                  <a:pt x="2980" y="798868"/>
                </a:lnTo>
                <a:lnTo>
                  <a:pt x="0" y="852447"/>
                </a:lnTo>
                <a:lnTo>
                  <a:pt x="1252" y="905390"/>
                </a:lnTo>
                <a:lnTo>
                  <a:pt x="6632" y="954682"/>
                </a:lnTo>
                <a:lnTo>
                  <a:pt x="16033" y="997306"/>
                </a:lnTo>
                <a:lnTo>
                  <a:pt x="51082" y="1059566"/>
                </a:lnTo>
                <a:lnTo>
                  <a:pt x="111477" y="1086973"/>
                </a:lnTo>
                <a:lnTo>
                  <a:pt x="155785" y="1091457"/>
                </a:lnTo>
                <a:lnTo>
                  <a:pt x="322638" y="1099638"/>
                </a:lnTo>
                <a:lnTo>
                  <a:pt x="363881" y="1100224"/>
                </a:lnTo>
                <a:lnTo>
                  <a:pt x="409668" y="1099931"/>
                </a:lnTo>
                <a:lnTo>
                  <a:pt x="790305" y="1089450"/>
                </a:lnTo>
                <a:lnTo>
                  <a:pt x="2210835" y="1089061"/>
                </a:lnTo>
                <a:lnTo>
                  <a:pt x="2217973" y="1051100"/>
                </a:lnTo>
                <a:lnTo>
                  <a:pt x="2228425" y="998638"/>
                </a:lnTo>
                <a:lnTo>
                  <a:pt x="2238905" y="949046"/>
                </a:lnTo>
                <a:lnTo>
                  <a:pt x="2248950" y="900480"/>
                </a:lnTo>
                <a:lnTo>
                  <a:pt x="2258403" y="852310"/>
                </a:lnTo>
                <a:lnTo>
                  <a:pt x="2267105" y="803902"/>
                </a:lnTo>
                <a:lnTo>
                  <a:pt x="2274898" y="754626"/>
                </a:lnTo>
                <a:lnTo>
                  <a:pt x="2281626" y="703849"/>
                </a:lnTo>
                <a:lnTo>
                  <a:pt x="2287129" y="650940"/>
                </a:lnTo>
                <a:lnTo>
                  <a:pt x="2292054" y="601048"/>
                </a:lnTo>
                <a:lnTo>
                  <a:pt x="2297747" y="547293"/>
                </a:lnTo>
                <a:lnTo>
                  <a:pt x="2303281" y="491316"/>
                </a:lnTo>
                <a:lnTo>
                  <a:pt x="2307730" y="434757"/>
                </a:lnTo>
                <a:lnTo>
                  <a:pt x="2310169" y="379256"/>
                </a:lnTo>
                <a:lnTo>
                  <a:pt x="2309671" y="326455"/>
                </a:lnTo>
                <a:lnTo>
                  <a:pt x="2305310" y="277992"/>
                </a:lnTo>
                <a:lnTo>
                  <a:pt x="2296160" y="235509"/>
                </a:lnTo>
                <a:lnTo>
                  <a:pt x="2276895" y="187061"/>
                </a:lnTo>
                <a:lnTo>
                  <a:pt x="2251171" y="145198"/>
                </a:lnTo>
                <a:lnTo>
                  <a:pt x="2219677" y="109355"/>
                </a:lnTo>
                <a:lnTo>
                  <a:pt x="2183103" y="78970"/>
                </a:lnTo>
                <a:lnTo>
                  <a:pt x="2142139" y="53476"/>
                </a:lnTo>
                <a:lnTo>
                  <a:pt x="2097475" y="32309"/>
                </a:lnTo>
                <a:lnTo>
                  <a:pt x="2054254" y="18591"/>
                </a:lnTo>
                <a:lnTo>
                  <a:pt x="2005228" y="9652"/>
                </a:lnTo>
                <a:lnTo>
                  <a:pt x="1952331" y="4464"/>
                </a:lnTo>
                <a:lnTo>
                  <a:pt x="1897500" y="2003"/>
                </a:lnTo>
                <a:lnTo>
                  <a:pt x="1842668" y="1239"/>
                </a:lnTo>
                <a:lnTo>
                  <a:pt x="169174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91163" y="4567916"/>
            <a:ext cx="1403985" cy="952500"/>
          </a:xfrm>
          <a:custGeom>
            <a:avLst/>
            <a:gdLst/>
            <a:ahLst/>
            <a:cxnLst/>
            <a:rect l="l" t="t" r="r" b="b"/>
            <a:pathLst>
              <a:path w="1403984" h="952500">
                <a:moveTo>
                  <a:pt x="0" y="0"/>
                </a:moveTo>
                <a:lnTo>
                  <a:pt x="1403730" y="0"/>
                </a:lnTo>
                <a:lnTo>
                  <a:pt x="1403730" y="952350"/>
                </a:lnTo>
                <a:lnTo>
                  <a:pt x="0" y="95235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58253" y="4192692"/>
            <a:ext cx="2073910" cy="452120"/>
          </a:xfrm>
          <a:custGeom>
            <a:avLst/>
            <a:gdLst/>
            <a:ahLst/>
            <a:cxnLst/>
            <a:rect l="l" t="t" r="r" b="b"/>
            <a:pathLst>
              <a:path w="2073909" h="452120">
                <a:moveTo>
                  <a:pt x="1036892" y="0"/>
                </a:moveTo>
                <a:lnTo>
                  <a:pt x="0" y="451608"/>
                </a:lnTo>
                <a:lnTo>
                  <a:pt x="2073785" y="451608"/>
                </a:lnTo>
                <a:lnTo>
                  <a:pt x="103689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359057" y="2833115"/>
            <a:ext cx="142240" cy="446405"/>
          </a:xfrm>
          <a:custGeom>
            <a:avLst/>
            <a:gdLst/>
            <a:ahLst/>
            <a:cxnLst/>
            <a:rect l="l" t="t" r="r" b="b"/>
            <a:pathLst>
              <a:path w="142240" h="446404">
                <a:moveTo>
                  <a:pt x="142222" y="3579"/>
                </a:moveTo>
                <a:lnTo>
                  <a:pt x="12185" y="446264"/>
                </a:lnTo>
                <a:lnTo>
                  <a:pt x="0" y="442685"/>
                </a:lnTo>
                <a:lnTo>
                  <a:pt x="130037" y="0"/>
                </a:lnTo>
                <a:lnTo>
                  <a:pt x="142222" y="3579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489101" y="2833099"/>
            <a:ext cx="142875" cy="443865"/>
          </a:xfrm>
          <a:custGeom>
            <a:avLst/>
            <a:gdLst/>
            <a:ahLst/>
            <a:cxnLst/>
            <a:rect l="l" t="t" r="r" b="b"/>
            <a:pathLst>
              <a:path w="142875" h="443864">
                <a:moveTo>
                  <a:pt x="12175" y="0"/>
                </a:moveTo>
                <a:lnTo>
                  <a:pt x="142766" y="440239"/>
                </a:lnTo>
                <a:lnTo>
                  <a:pt x="130591" y="443851"/>
                </a:lnTo>
                <a:lnTo>
                  <a:pt x="0" y="3611"/>
                </a:lnTo>
                <a:lnTo>
                  <a:pt x="12175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62939" y="3269191"/>
            <a:ext cx="134620" cy="60325"/>
          </a:xfrm>
          <a:custGeom>
            <a:avLst/>
            <a:gdLst/>
            <a:ahLst/>
            <a:cxnLst/>
            <a:rect l="l" t="t" r="r" b="b"/>
            <a:pathLst>
              <a:path w="134620" h="60325">
                <a:moveTo>
                  <a:pt x="4422" y="0"/>
                </a:moveTo>
                <a:lnTo>
                  <a:pt x="134460" y="48304"/>
                </a:lnTo>
                <a:lnTo>
                  <a:pt x="130037" y="60209"/>
                </a:lnTo>
                <a:lnTo>
                  <a:pt x="0" y="11905"/>
                </a:lnTo>
                <a:lnTo>
                  <a:pt x="4422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492984" y="3269188"/>
            <a:ext cx="135255" cy="60325"/>
          </a:xfrm>
          <a:custGeom>
            <a:avLst/>
            <a:gdLst/>
            <a:ahLst/>
            <a:cxnLst/>
            <a:rect l="l" t="t" r="r" b="b"/>
            <a:pathLst>
              <a:path w="135254" h="60325">
                <a:moveTo>
                  <a:pt x="134997" y="11911"/>
                </a:moveTo>
                <a:lnTo>
                  <a:pt x="4405" y="60215"/>
                </a:lnTo>
                <a:lnTo>
                  <a:pt x="0" y="48304"/>
                </a:lnTo>
                <a:lnTo>
                  <a:pt x="130591" y="0"/>
                </a:lnTo>
                <a:lnTo>
                  <a:pt x="134997" y="1191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488837" y="2844658"/>
            <a:ext cx="15240" cy="479425"/>
          </a:xfrm>
          <a:custGeom>
            <a:avLst/>
            <a:gdLst/>
            <a:ahLst/>
            <a:cxnLst/>
            <a:rect l="l" t="t" r="r" b="b"/>
            <a:pathLst>
              <a:path w="15240" h="479425">
                <a:moveTo>
                  <a:pt x="12699" y="0"/>
                </a:moveTo>
                <a:lnTo>
                  <a:pt x="14957" y="478760"/>
                </a:lnTo>
                <a:lnTo>
                  <a:pt x="2257" y="478820"/>
                </a:lnTo>
                <a:lnTo>
                  <a:pt x="0" y="59"/>
                </a:lnTo>
                <a:lnTo>
                  <a:pt x="1269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62964" y="3079225"/>
            <a:ext cx="264893" cy="20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93057" y="3012967"/>
            <a:ext cx="54610" cy="29845"/>
          </a:xfrm>
          <a:custGeom>
            <a:avLst/>
            <a:gdLst/>
            <a:ahLst/>
            <a:cxnLst/>
            <a:rect l="l" t="t" r="r" b="b"/>
            <a:pathLst>
              <a:path w="54609" h="29844">
                <a:moveTo>
                  <a:pt x="0" y="17731"/>
                </a:moveTo>
                <a:lnTo>
                  <a:pt x="49801" y="0"/>
                </a:lnTo>
                <a:lnTo>
                  <a:pt x="54061" y="11964"/>
                </a:lnTo>
                <a:lnTo>
                  <a:pt x="4259" y="29696"/>
                </a:lnTo>
                <a:lnTo>
                  <a:pt x="0" y="1773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492696" y="2921392"/>
            <a:ext cx="36830" cy="25400"/>
          </a:xfrm>
          <a:custGeom>
            <a:avLst/>
            <a:gdLst/>
            <a:ahLst/>
            <a:cxnLst/>
            <a:rect l="l" t="t" r="r" b="b"/>
            <a:pathLst>
              <a:path w="36829" h="25400">
                <a:moveTo>
                  <a:pt x="0" y="13451"/>
                </a:moveTo>
                <a:lnTo>
                  <a:pt x="31541" y="0"/>
                </a:lnTo>
                <a:lnTo>
                  <a:pt x="36523" y="11681"/>
                </a:lnTo>
                <a:lnTo>
                  <a:pt x="4982" y="25133"/>
                </a:lnTo>
                <a:lnTo>
                  <a:pt x="0" y="1345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436964" y="3006930"/>
            <a:ext cx="65405" cy="36195"/>
          </a:xfrm>
          <a:custGeom>
            <a:avLst/>
            <a:gdLst/>
            <a:ahLst/>
            <a:cxnLst/>
            <a:rect l="l" t="t" r="r" b="b"/>
            <a:pathLst>
              <a:path w="65404" h="36194">
                <a:moveTo>
                  <a:pt x="4669" y="0"/>
                </a:moveTo>
                <a:lnTo>
                  <a:pt x="64984" y="23846"/>
                </a:lnTo>
                <a:lnTo>
                  <a:pt x="60315" y="35656"/>
                </a:lnTo>
                <a:lnTo>
                  <a:pt x="0" y="11810"/>
                </a:lnTo>
                <a:lnTo>
                  <a:pt x="466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62827" y="2917712"/>
            <a:ext cx="42545" cy="34925"/>
          </a:xfrm>
          <a:custGeom>
            <a:avLst/>
            <a:gdLst/>
            <a:ahLst/>
            <a:cxnLst/>
            <a:rect l="l" t="t" r="r" b="b"/>
            <a:pathLst>
              <a:path w="42545" h="34925">
                <a:moveTo>
                  <a:pt x="7170" y="0"/>
                </a:moveTo>
                <a:lnTo>
                  <a:pt x="42031" y="23846"/>
                </a:lnTo>
                <a:lnTo>
                  <a:pt x="34861" y="34328"/>
                </a:lnTo>
                <a:lnTo>
                  <a:pt x="0" y="10482"/>
                </a:lnTo>
                <a:lnTo>
                  <a:pt x="717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248066" y="2560535"/>
            <a:ext cx="495902" cy="318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05510" y="3518279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271402" y="0"/>
                </a:moveTo>
                <a:lnTo>
                  <a:pt x="217257" y="0"/>
                </a:lnTo>
                <a:lnTo>
                  <a:pt x="164162" y="3036"/>
                </a:lnTo>
                <a:lnTo>
                  <a:pt x="114215" y="9109"/>
                </a:lnTo>
                <a:lnTo>
                  <a:pt x="69514" y="18219"/>
                </a:lnTo>
                <a:lnTo>
                  <a:pt x="23171" y="34701"/>
                </a:lnTo>
                <a:lnTo>
                  <a:pt x="0" y="53400"/>
                </a:lnTo>
                <a:lnTo>
                  <a:pt x="0" y="72840"/>
                </a:lnTo>
                <a:lnTo>
                  <a:pt x="69514" y="108021"/>
                </a:lnTo>
                <a:lnTo>
                  <a:pt x="114215" y="117131"/>
                </a:lnTo>
                <a:lnTo>
                  <a:pt x="164162" y="123204"/>
                </a:lnTo>
                <a:lnTo>
                  <a:pt x="217257" y="126241"/>
                </a:lnTo>
                <a:lnTo>
                  <a:pt x="271402" y="126241"/>
                </a:lnTo>
                <a:lnTo>
                  <a:pt x="324497" y="123204"/>
                </a:lnTo>
                <a:lnTo>
                  <a:pt x="374444" y="117131"/>
                </a:lnTo>
                <a:lnTo>
                  <a:pt x="419145" y="108021"/>
                </a:lnTo>
                <a:lnTo>
                  <a:pt x="465488" y="91540"/>
                </a:lnTo>
                <a:lnTo>
                  <a:pt x="488660" y="53400"/>
                </a:lnTo>
                <a:lnTo>
                  <a:pt x="465488" y="34701"/>
                </a:lnTo>
                <a:lnTo>
                  <a:pt x="419145" y="18219"/>
                </a:lnTo>
                <a:lnTo>
                  <a:pt x="374444" y="9109"/>
                </a:lnTo>
                <a:lnTo>
                  <a:pt x="324497" y="3036"/>
                </a:lnTo>
                <a:lnTo>
                  <a:pt x="27140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05509" y="3518279"/>
            <a:ext cx="488950" cy="126364"/>
          </a:xfrm>
          <a:custGeom>
            <a:avLst/>
            <a:gdLst/>
            <a:ahLst/>
            <a:cxnLst/>
            <a:rect l="l" t="t" r="r" b="b"/>
            <a:pathLst>
              <a:path w="488950" h="126364">
                <a:moveTo>
                  <a:pt x="419145" y="18219"/>
                </a:moveTo>
                <a:lnTo>
                  <a:pt x="465488" y="34700"/>
                </a:lnTo>
                <a:lnTo>
                  <a:pt x="488660" y="53400"/>
                </a:lnTo>
                <a:lnTo>
                  <a:pt x="488660" y="72840"/>
                </a:lnTo>
                <a:lnTo>
                  <a:pt x="419145" y="108021"/>
                </a:lnTo>
                <a:lnTo>
                  <a:pt x="374445" y="117131"/>
                </a:lnTo>
                <a:lnTo>
                  <a:pt x="324497" y="123204"/>
                </a:lnTo>
                <a:lnTo>
                  <a:pt x="271402" y="126240"/>
                </a:lnTo>
                <a:lnTo>
                  <a:pt x="217257" y="126240"/>
                </a:lnTo>
                <a:lnTo>
                  <a:pt x="164162" y="123204"/>
                </a:lnTo>
                <a:lnTo>
                  <a:pt x="114215" y="117131"/>
                </a:lnTo>
                <a:lnTo>
                  <a:pt x="69514" y="108021"/>
                </a:lnTo>
                <a:lnTo>
                  <a:pt x="23171" y="91540"/>
                </a:lnTo>
                <a:lnTo>
                  <a:pt x="0" y="72840"/>
                </a:lnTo>
                <a:lnTo>
                  <a:pt x="0" y="53400"/>
                </a:lnTo>
                <a:lnTo>
                  <a:pt x="69514" y="18219"/>
                </a:lnTo>
                <a:lnTo>
                  <a:pt x="114215" y="9109"/>
                </a:lnTo>
                <a:lnTo>
                  <a:pt x="164162" y="3036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036"/>
                </a:lnTo>
                <a:lnTo>
                  <a:pt x="374445" y="9109"/>
                </a:lnTo>
                <a:lnTo>
                  <a:pt x="419145" y="18219"/>
                </a:lnTo>
              </a:path>
            </a:pathLst>
          </a:custGeom>
          <a:ln w="12699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902612" y="3510845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397066" y="3510845"/>
            <a:ext cx="2540" cy="79375"/>
          </a:xfrm>
          <a:custGeom>
            <a:avLst/>
            <a:gdLst/>
            <a:ahLst/>
            <a:cxnLst/>
            <a:rect l="l" t="t" r="r" b="b"/>
            <a:pathLst>
              <a:path w="2540" h="79375">
                <a:moveTo>
                  <a:pt x="0" y="0"/>
                </a:moveTo>
                <a:lnTo>
                  <a:pt x="2257" y="7902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902612" y="3549227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 h="0">
                <a:moveTo>
                  <a:pt x="0" y="0"/>
                </a:moveTo>
                <a:lnTo>
                  <a:pt x="489938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896195" y="3420972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271403" y="0"/>
                </a:moveTo>
                <a:lnTo>
                  <a:pt x="217258" y="0"/>
                </a:lnTo>
                <a:lnTo>
                  <a:pt x="164163" y="3508"/>
                </a:lnTo>
                <a:lnTo>
                  <a:pt x="114216" y="10526"/>
                </a:lnTo>
                <a:lnTo>
                  <a:pt x="69515" y="21052"/>
                </a:lnTo>
                <a:lnTo>
                  <a:pt x="23171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515" y="124824"/>
                </a:lnTo>
                <a:lnTo>
                  <a:pt x="114216" y="135351"/>
                </a:lnTo>
                <a:lnTo>
                  <a:pt x="164163" y="142369"/>
                </a:lnTo>
                <a:lnTo>
                  <a:pt x="217258" y="145877"/>
                </a:lnTo>
                <a:lnTo>
                  <a:pt x="271403" y="145877"/>
                </a:lnTo>
                <a:lnTo>
                  <a:pt x="324498" y="142369"/>
                </a:lnTo>
                <a:lnTo>
                  <a:pt x="374445" y="135351"/>
                </a:lnTo>
                <a:lnTo>
                  <a:pt x="419146" y="124824"/>
                </a:lnTo>
                <a:lnTo>
                  <a:pt x="465489" y="105779"/>
                </a:lnTo>
                <a:lnTo>
                  <a:pt x="488660" y="84170"/>
                </a:lnTo>
                <a:lnTo>
                  <a:pt x="488660" y="61707"/>
                </a:lnTo>
                <a:lnTo>
                  <a:pt x="419146" y="21052"/>
                </a:lnTo>
                <a:lnTo>
                  <a:pt x="374445" y="10526"/>
                </a:lnTo>
                <a:lnTo>
                  <a:pt x="324498" y="3508"/>
                </a:lnTo>
                <a:lnTo>
                  <a:pt x="27140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896196" y="3420971"/>
            <a:ext cx="488950" cy="146050"/>
          </a:xfrm>
          <a:custGeom>
            <a:avLst/>
            <a:gdLst/>
            <a:ahLst/>
            <a:cxnLst/>
            <a:rect l="l" t="t" r="r" b="b"/>
            <a:pathLst>
              <a:path w="488950" h="146050">
                <a:moveTo>
                  <a:pt x="419145" y="21053"/>
                </a:moveTo>
                <a:lnTo>
                  <a:pt x="465488" y="40098"/>
                </a:lnTo>
                <a:lnTo>
                  <a:pt x="488660" y="61707"/>
                </a:lnTo>
                <a:lnTo>
                  <a:pt x="488660" y="84170"/>
                </a:lnTo>
                <a:lnTo>
                  <a:pt x="419145" y="124825"/>
                </a:lnTo>
                <a:lnTo>
                  <a:pt x="374445" y="135351"/>
                </a:lnTo>
                <a:lnTo>
                  <a:pt x="324497" y="142369"/>
                </a:lnTo>
                <a:lnTo>
                  <a:pt x="271402" y="145878"/>
                </a:lnTo>
                <a:lnTo>
                  <a:pt x="217257" y="145878"/>
                </a:lnTo>
                <a:lnTo>
                  <a:pt x="164162" y="142369"/>
                </a:lnTo>
                <a:lnTo>
                  <a:pt x="114215" y="135351"/>
                </a:lnTo>
                <a:lnTo>
                  <a:pt x="69514" y="124825"/>
                </a:lnTo>
                <a:lnTo>
                  <a:pt x="23171" y="105779"/>
                </a:lnTo>
                <a:lnTo>
                  <a:pt x="0" y="84170"/>
                </a:lnTo>
                <a:lnTo>
                  <a:pt x="0" y="61707"/>
                </a:lnTo>
                <a:lnTo>
                  <a:pt x="69514" y="21053"/>
                </a:lnTo>
                <a:lnTo>
                  <a:pt x="114215" y="10526"/>
                </a:lnTo>
                <a:lnTo>
                  <a:pt x="164162" y="3508"/>
                </a:lnTo>
                <a:lnTo>
                  <a:pt x="217257" y="0"/>
                </a:lnTo>
                <a:lnTo>
                  <a:pt x="271402" y="0"/>
                </a:lnTo>
                <a:lnTo>
                  <a:pt x="324497" y="3508"/>
                </a:lnTo>
                <a:lnTo>
                  <a:pt x="374445" y="10526"/>
                </a:lnTo>
                <a:lnTo>
                  <a:pt x="419145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017497" y="3439444"/>
            <a:ext cx="244477" cy="1188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903345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903345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900356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410614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900356" y="3922888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 h="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898829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7" y="0"/>
                </a:moveTo>
                <a:lnTo>
                  <a:pt x="224202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2"/>
                </a:lnTo>
                <a:lnTo>
                  <a:pt x="0" y="66453"/>
                </a:lnTo>
                <a:lnTo>
                  <a:pt x="0" y="90645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2" y="157099"/>
                </a:lnTo>
                <a:lnTo>
                  <a:pt x="280077" y="157099"/>
                </a:lnTo>
                <a:lnTo>
                  <a:pt x="334870" y="153321"/>
                </a:lnTo>
                <a:lnTo>
                  <a:pt x="386414" y="145763"/>
                </a:lnTo>
                <a:lnTo>
                  <a:pt x="432543" y="134427"/>
                </a:lnTo>
                <a:lnTo>
                  <a:pt x="480367" y="113916"/>
                </a:lnTo>
                <a:lnTo>
                  <a:pt x="504280" y="90645"/>
                </a:lnTo>
                <a:lnTo>
                  <a:pt x="504280" y="66453"/>
                </a:lnTo>
                <a:lnTo>
                  <a:pt x="432543" y="22672"/>
                </a:lnTo>
                <a:lnTo>
                  <a:pt x="386414" y="11336"/>
                </a:lnTo>
                <a:lnTo>
                  <a:pt x="334870" y="377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898829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017497" y="3805205"/>
            <a:ext cx="255748" cy="1202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577688" y="3382515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260678" y="0"/>
                </a:moveTo>
                <a:lnTo>
                  <a:pt x="209222" y="0"/>
                </a:lnTo>
                <a:lnTo>
                  <a:pt x="158763" y="2915"/>
                </a:lnTo>
                <a:lnTo>
                  <a:pt x="111296" y="8745"/>
                </a:lnTo>
                <a:lnTo>
                  <a:pt x="68815" y="17490"/>
                </a:lnTo>
                <a:lnTo>
                  <a:pt x="17203" y="37656"/>
                </a:lnTo>
                <a:lnTo>
                  <a:pt x="0" y="60595"/>
                </a:lnTo>
                <a:lnTo>
                  <a:pt x="17203" y="83534"/>
                </a:lnTo>
                <a:lnTo>
                  <a:pt x="68815" y="103700"/>
                </a:lnTo>
                <a:lnTo>
                  <a:pt x="111296" y="112445"/>
                </a:lnTo>
                <a:lnTo>
                  <a:pt x="158763" y="118276"/>
                </a:lnTo>
                <a:lnTo>
                  <a:pt x="209222" y="121191"/>
                </a:lnTo>
                <a:lnTo>
                  <a:pt x="260678" y="121191"/>
                </a:lnTo>
                <a:lnTo>
                  <a:pt x="311137" y="118276"/>
                </a:lnTo>
                <a:lnTo>
                  <a:pt x="358604" y="112445"/>
                </a:lnTo>
                <a:lnTo>
                  <a:pt x="401085" y="103700"/>
                </a:lnTo>
                <a:lnTo>
                  <a:pt x="452696" y="83534"/>
                </a:lnTo>
                <a:lnTo>
                  <a:pt x="469900" y="60595"/>
                </a:lnTo>
                <a:lnTo>
                  <a:pt x="452696" y="37656"/>
                </a:lnTo>
                <a:lnTo>
                  <a:pt x="401085" y="17490"/>
                </a:lnTo>
                <a:lnTo>
                  <a:pt x="358604" y="8745"/>
                </a:lnTo>
                <a:lnTo>
                  <a:pt x="311137" y="2915"/>
                </a:lnTo>
                <a:lnTo>
                  <a:pt x="26067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577689" y="3382515"/>
            <a:ext cx="469900" cy="121285"/>
          </a:xfrm>
          <a:custGeom>
            <a:avLst/>
            <a:gdLst/>
            <a:ahLst/>
            <a:cxnLst/>
            <a:rect l="l" t="t" r="r" b="b"/>
            <a:pathLst>
              <a:path w="469900" h="121285">
                <a:moveTo>
                  <a:pt x="401084" y="17490"/>
                </a:moveTo>
                <a:lnTo>
                  <a:pt x="452696" y="37656"/>
                </a:lnTo>
                <a:lnTo>
                  <a:pt x="469900" y="60595"/>
                </a:lnTo>
                <a:lnTo>
                  <a:pt x="452696" y="83534"/>
                </a:lnTo>
                <a:lnTo>
                  <a:pt x="401084" y="103700"/>
                </a:lnTo>
                <a:lnTo>
                  <a:pt x="358603" y="112446"/>
                </a:lnTo>
                <a:lnTo>
                  <a:pt x="311136" y="118276"/>
                </a:lnTo>
                <a:lnTo>
                  <a:pt x="260677" y="121191"/>
                </a:lnTo>
                <a:lnTo>
                  <a:pt x="209221" y="121191"/>
                </a:lnTo>
                <a:lnTo>
                  <a:pt x="158763" y="118276"/>
                </a:lnTo>
                <a:lnTo>
                  <a:pt x="111296" y="112446"/>
                </a:lnTo>
                <a:lnTo>
                  <a:pt x="68815" y="103700"/>
                </a:lnTo>
                <a:lnTo>
                  <a:pt x="17203" y="83534"/>
                </a:lnTo>
                <a:lnTo>
                  <a:pt x="0" y="60595"/>
                </a:lnTo>
                <a:lnTo>
                  <a:pt x="17203" y="37656"/>
                </a:lnTo>
                <a:lnTo>
                  <a:pt x="68815" y="17490"/>
                </a:lnTo>
                <a:lnTo>
                  <a:pt x="111296" y="8745"/>
                </a:lnTo>
                <a:lnTo>
                  <a:pt x="158763" y="2915"/>
                </a:lnTo>
                <a:lnTo>
                  <a:pt x="209221" y="0"/>
                </a:lnTo>
                <a:lnTo>
                  <a:pt x="260677" y="0"/>
                </a:lnTo>
                <a:lnTo>
                  <a:pt x="311136" y="2915"/>
                </a:lnTo>
                <a:lnTo>
                  <a:pt x="358603" y="8745"/>
                </a:lnTo>
                <a:lnTo>
                  <a:pt x="401084" y="17490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577689" y="3373120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1047307" y="3373120"/>
            <a:ext cx="2540" cy="74930"/>
          </a:xfrm>
          <a:custGeom>
            <a:avLst/>
            <a:gdLst/>
            <a:ahLst/>
            <a:cxnLst/>
            <a:rect l="l" t="t" r="r" b="b"/>
            <a:pathLst>
              <a:path w="2540" h="74929">
                <a:moveTo>
                  <a:pt x="0" y="0"/>
                </a:moveTo>
                <a:lnTo>
                  <a:pt x="2257" y="74506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577689" y="3410373"/>
            <a:ext cx="465455" cy="0"/>
          </a:xfrm>
          <a:custGeom>
            <a:avLst/>
            <a:gdLst/>
            <a:ahLst/>
            <a:cxnLst/>
            <a:rect l="l" t="t" r="r" b="b"/>
            <a:pathLst>
              <a:path w="465454" h="0">
                <a:moveTo>
                  <a:pt x="0" y="0"/>
                </a:moveTo>
                <a:lnTo>
                  <a:pt x="465101" y="0"/>
                </a:lnTo>
              </a:path>
            </a:pathLst>
          </a:custGeom>
          <a:ln w="74507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575925" y="3285492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257924" y="0"/>
                </a:moveTo>
                <a:lnTo>
                  <a:pt x="206468" y="0"/>
                </a:lnTo>
                <a:lnTo>
                  <a:pt x="156009" y="3400"/>
                </a:lnTo>
                <a:lnTo>
                  <a:pt x="108542" y="10202"/>
                </a:lnTo>
                <a:lnTo>
                  <a:pt x="66061" y="20405"/>
                </a:lnTo>
                <a:lnTo>
                  <a:pt x="22020" y="38864"/>
                </a:lnTo>
                <a:lnTo>
                  <a:pt x="0" y="59807"/>
                </a:lnTo>
                <a:lnTo>
                  <a:pt x="0" y="81580"/>
                </a:lnTo>
                <a:lnTo>
                  <a:pt x="66061" y="120984"/>
                </a:lnTo>
                <a:lnTo>
                  <a:pt x="108542" y="131186"/>
                </a:lnTo>
                <a:lnTo>
                  <a:pt x="156009" y="137988"/>
                </a:lnTo>
                <a:lnTo>
                  <a:pt x="206468" y="141389"/>
                </a:lnTo>
                <a:lnTo>
                  <a:pt x="257924" y="141389"/>
                </a:lnTo>
                <a:lnTo>
                  <a:pt x="308383" y="137988"/>
                </a:lnTo>
                <a:lnTo>
                  <a:pt x="355850" y="131186"/>
                </a:lnTo>
                <a:lnTo>
                  <a:pt x="398331" y="120984"/>
                </a:lnTo>
                <a:lnTo>
                  <a:pt x="442373" y="102524"/>
                </a:lnTo>
                <a:lnTo>
                  <a:pt x="464394" y="81580"/>
                </a:lnTo>
                <a:lnTo>
                  <a:pt x="464394" y="59807"/>
                </a:lnTo>
                <a:lnTo>
                  <a:pt x="398331" y="20405"/>
                </a:lnTo>
                <a:lnTo>
                  <a:pt x="355850" y="10202"/>
                </a:lnTo>
                <a:lnTo>
                  <a:pt x="308383" y="3400"/>
                </a:lnTo>
                <a:lnTo>
                  <a:pt x="257924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575925" y="3285492"/>
            <a:ext cx="464820" cy="141605"/>
          </a:xfrm>
          <a:custGeom>
            <a:avLst/>
            <a:gdLst/>
            <a:ahLst/>
            <a:cxnLst/>
            <a:rect l="l" t="t" r="r" b="b"/>
            <a:pathLst>
              <a:path w="464820" h="141604">
                <a:moveTo>
                  <a:pt x="398332" y="20405"/>
                </a:moveTo>
                <a:lnTo>
                  <a:pt x="442373" y="38864"/>
                </a:lnTo>
                <a:lnTo>
                  <a:pt x="464394" y="59808"/>
                </a:lnTo>
                <a:lnTo>
                  <a:pt x="464394" y="81581"/>
                </a:lnTo>
                <a:lnTo>
                  <a:pt x="398332" y="120984"/>
                </a:lnTo>
                <a:lnTo>
                  <a:pt x="355851" y="131187"/>
                </a:lnTo>
                <a:lnTo>
                  <a:pt x="308384" y="137988"/>
                </a:lnTo>
                <a:lnTo>
                  <a:pt x="257925" y="141389"/>
                </a:lnTo>
                <a:lnTo>
                  <a:pt x="206469" y="141389"/>
                </a:lnTo>
                <a:lnTo>
                  <a:pt x="156010" y="137988"/>
                </a:lnTo>
                <a:lnTo>
                  <a:pt x="108543" y="131187"/>
                </a:lnTo>
                <a:lnTo>
                  <a:pt x="66062" y="120984"/>
                </a:lnTo>
                <a:lnTo>
                  <a:pt x="22020" y="102525"/>
                </a:lnTo>
                <a:lnTo>
                  <a:pt x="0" y="81581"/>
                </a:lnTo>
                <a:lnTo>
                  <a:pt x="0" y="59808"/>
                </a:lnTo>
                <a:lnTo>
                  <a:pt x="66062" y="20405"/>
                </a:lnTo>
                <a:lnTo>
                  <a:pt x="108543" y="10202"/>
                </a:lnTo>
                <a:lnTo>
                  <a:pt x="156010" y="3400"/>
                </a:lnTo>
                <a:lnTo>
                  <a:pt x="206469" y="0"/>
                </a:lnTo>
                <a:lnTo>
                  <a:pt x="257925" y="0"/>
                </a:lnTo>
                <a:lnTo>
                  <a:pt x="308384" y="3400"/>
                </a:lnTo>
                <a:lnTo>
                  <a:pt x="355851" y="10202"/>
                </a:lnTo>
                <a:lnTo>
                  <a:pt x="398332" y="20405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685801" y="3301724"/>
            <a:ext cx="233205" cy="1111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702597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280077" y="0"/>
                </a:moveTo>
                <a:lnTo>
                  <a:pt x="224202" y="0"/>
                </a:lnTo>
                <a:lnTo>
                  <a:pt x="169409" y="3238"/>
                </a:lnTo>
                <a:lnTo>
                  <a:pt x="117865" y="9716"/>
                </a:lnTo>
                <a:lnTo>
                  <a:pt x="71736" y="19433"/>
                </a:lnTo>
                <a:lnTo>
                  <a:pt x="23912" y="37013"/>
                </a:lnTo>
                <a:lnTo>
                  <a:pt x="0" y="56960"/>
                </a:lnTo>
                <a:lnTo>
                  <a:pt x="0" y="77696"/>
                </a:lnTo>
                <a:lnTo>
                  <a:pt x="71736" y="115223"/>
                </a:lnTo>
                <a:lnTo>
                  <a:pt x="117865" y="124940"/>
                </a:lnTo>
                <a:lnTo>
                  <a:pt x="169409" y="131418"/>
                </a:lnTo>
                <a:lnTo>
                  <a:pt x="224202" y="134657"/>
                </a:lnTo>
                <a:lnTo>
                  <a:pt x="280077" y="134657"/>
                </a:lnTo>
                <a:lnTo>
                  <a:pt x="334870" y="131418"/>
                </a:lnTo>
                <a:lnTo>
                  <a:pt x="386414" y="124940"/>
                </a:lnTo>
                <a:lnTo>
                  <a:pt x="432543" y="115223"/>
                </a:lnTo>
                <a:lnTo>
                  <a:pt x="480367" y="97643"/>
                </a:lnTo>
                <a:lnTo>
                  <a:pt x="504280" y="56960"/>
                </a:lnTo>
                <a:lnTo>
                  <a:pt x="480367" y="37013"/>
                </a:lnTo>
                <a:lnTo>
                  <a:pt x="432543" y="19433"/>
                </a:lnTo>
                <a:lnTo>
                  <a:pt x="386414" y="9716"/>
                </a:lnTo>
                <a:lnTo>
                  <a:pt x="334870" y="3238"/>
                </a:lnTo>
                <a:lnTo>
                  <a:pt x="28007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0702597" y="3892813"/>
            <a:ext cx="504825" cy="135255"/>
          </a:xfrm>
          <a:custGeom>
            <a:avLst/>
            <a:gdLst/>
            <a:ahLst/>
            <a:cxnLst/>
            <a:rect l="l" t="t" r="r" b="b"/>
            <a:pathLst>
              <a:path w="504825" h="135254">
                <a:moveTo>
                  <a:pt x="432543" y="19433"/>
                </a:moveTo>
                <a:lnTo>
                  <a:pt x="480367" y="37013"/>
                </a:lnTo>
                <a:lnTo>
                  <a:pt x="504279" y="56960"/>
                </a:lnTo>
                <a:lnTo>
                  <a:pt x="504279" y="77696"/>
                </a:lnTo>
                <a:lnTo>
                  <a:pt x="432543" y="115223"/>
                </a:lnTo>
                <a:lnTo>
                  <a:pt x="386413" y="124940"/>
                </a:lnTo>
                <a:lnTo>
                  <a:pt x="334870" y="131418"/>
                </a:lnTo>
                <a:lnTo>
                  <a:pt x="280077" y="134656"/>
                </a:lnTo>
                <a:lnTo>
                  <a:pt x="224202" y="134656"/>
                </a:lnTo>
                <a:lnTo>
                  <a:pt x="169409" y="131418"/>
                </a:lnTo>
                <a:lnTo>
                  <a:pt x="117865" y="124940"/>
                </a:lnTo>
                <a:lnTo>
                  <a:pt x="71736" y="115223"/>
                </a:lnTo>
                <a:lnTo>
                  <a:pt x="23912" y="97643"/>
                </a:lnTo>
                <a:lnTo>
                  <a:pt x="0" y="77696"/>
                </a:lnTo>
                <a:lnTo>
                  <a:pt x="0" y="56960"/>
                </a:lnTo>
                <a:lnTo>
                  <a:pt x="71736" y="19433"/>
                </a:lnTo>
                <a:lnTo>
                  <a:pt x="117865" y="9716"/>
                </a:lnTo>
                <a:lnTo>
                  <a:pt x="169409" y="323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238"/>
                </a:lnTo>
                <a:lnTo>
                  <a:pt x="386413" y="9716"/>
                </a:lnTo>
                <a:lnTo>
                  <a:pt x="432543" y="1943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699608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1209866" y="3881120"/>
            <a:ext cx="2540" cy="83820"/>
          </a:xfrm>
          <a:custGeom>
            <a:avLst/>
            <a:gdLst/>
            <a:ahLst/>
            <a:cxnLst/>
            <a:rect l="l" t="t" r="r" b="b"/>
            <a:pathLst>
              <a:path w="2540" h="83820">
                <a:moveTo>
                  <a:pt x="0" y="0"/>
                </a:moveTo>
                <a:lnTo>
                  <a:pt x="2257" y="8353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699608" y="3922888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 h="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3538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0698083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280076" y="0"/>
                </a:moveTo>
                <a:lnTo>
                  <a:pt x="224201" y="0"/>
                </a:lnTo>
                <a:lnTo>
                  <a:pt x="169409" y="3778"/>
                </a:lnTo>
                <a:lnTo>
                  <a:pt x="117865" y="11336"/>
                </a:lnTo>
                <a:lnTo>
                  <a:pt x="71736" y="22672"/>
                </a:lnTo>
                <a:lnTo>
                  <a:pt x="23912" y="43182"/>
                </a:lnTo>
                <a:lnTo>
                  <a:pt x="0" y="66453"/>
                </a:lnTo>
                <a:lnTo>
                  <a:pt x="0" y="90645"/>
                </a:lnTo>
                <a:lnTo>
                  <a:pt x="71736" y="134427"/>
                </a:lnTo>
                <a:lnTo>
                  <a:pt x="117865" y="145763"/>
                </a:lnTo>
                <a:lnTo>
                  <a:pt x="169409" y="153321"/>
                </a:lnTo>
                <a:lnTo>
                  <a:pt x="224201" y="157099"/>
                </a:lnTo>
                <a:lnTo>
                  <a:pt x="280076" y="157099"/>
                </a:lnTo>
                <a:lnTo>
                  <a:pt x="334869" y="153321"/>
                </a:lnTo>
                <a:lnTo>
                  <a:pt x="386412" y="145763"/>
                </a:lnTo>
                <a:lnTo>
                  <a:pt x="432542" y="134427"/>
                </a:lnTo>
                <a:lnTo>
                  <a:pt x="480366" y="113916"/>
                </a:lnTo>
                <a:lnTo>
                  <a:pt x="504278" y="90645"/>
                </a:lnTo>
                <a:lnTo>
                  <a:pt x="504278" y="66453"/>
                </a:lnTo>
                <a:lnTo>
                  <a:pt x="432542" y="22672"/>
                </a:lnTo>
                <a:lnTo>
                  <a:pt x="386412" y="11336"/>
                </a:lnTo>
                <a:lnTo>
                  <a:pt x="334869" y="3778"/>
                </a:lnTo>
                <a:lnTo>
                  <a:pt x="280076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0698083" y="3784508"/>
            <a:ext cx="504825" cy="157480"/>
          </a:xfrm>
          <a:custGeom>
            <a:avLst/>
            <a:gdLst/>
            <a:ahLst/>
            <a:cxnLst/>
            <a:rect l="l" t="t" r="r" b="b"/>
            <a:pathLst>
              <a:path w="504825" h="157479">
                <a:moveTo>
                  <a:pt x="432543" y="22672"/>
                </a:moveTo>
                <a:lnTo>
                  <a:pt x="480367" y="43182"/>
                </a:lnTo>
                <a:lnTo>
                  <a:pt x="504279" y="66454"/>
                </a:lnTo>
                <a:lnTo>
                  <a:pt x="504279" y="90645"/>
                </a:lnTo>
                <a:lnTo>
                  <a:pt x="432543" y="134427"/>
                </a:lnTo>
                <a:lnTo>
                  <a:pt x="386413" y="145763"/>
                </a:lnTo>
                <a:lnTo>
                  <a:pt x="334870" y="153320"/>
                </a:lnTo>
                <a:lnTo>
                  <a:pt x="280077" y="157099"/>
                </a:lnTo>
                <a:lnTo>
                  <a:pt x="224202" y="157099"/>
                </a:lnTo>
                <a:lnTo>
                  <a:pt x="169409" y="153320"/>
                </a:lnTo>
                <a:lnTo>
                  <a:pt x="117865" y="145763"/>
                </a:lnTo>
                <a:lnTo>
                  <a:pt x="71736" y="134427"/>
                </a:lnTo>
                <a:lnTo>
                  <a:pt x="23912" y="113916"/>
                </a:lnTo>
                <a:lnTo>
                  <a:pt x="0" y="90645"/>
                </a:lnTo>
                <a:lnTo>
                  <a:pt x="0" y="66454"/>
                </a:lnTo>
                <a:lnTo>
                  <a:pt x="71736" y="22672"/>
                </a:lnTo>
                <a:lnTo>
                  <a:pt x="117865" y="11336"/>
                </a:lnTo>
                <a:lnTo>
                  <a:pt x="169409" y="3778"/>
                </a:lnTo>
                <a:lnTo>
                  <a:pt x="224202" y="0"/>
                </a:lnTo>
                <a:lnTo>
                  <a:pt x="280077" y="0"/>
                </a:lnTo>
                <a:lnTo>
                  <a:pt x="334870" y="3778"/>
                </a:lnTo>
                <a:lnTo>
                  <a:pt x="386413" y="11336"/>
                </a:lnTo>
                <a:lnTo>
                  <a:pt x="432543" y="2267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0816749" y="3805205"/>
            <a:ext cx="255748" cy="1202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697586" y="351573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1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71221"/>
                </a:lnTo>
                <a:lnTo>
                  <a:pt x="486429" y="52214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697586" y="351573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694703" y="3505200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186898" y="3505200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694703" y="3543581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 h="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3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693070" y="3416738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5"/>
                </a:lnTo>
                <a:lnTo>
                  <a:pt x="113693" y="135351"/>
                </a:lnTo>
                <a:lnTo>
                  <a:pt x="163412" y="142369"/>
                </a:lnTo>
                <a:lnTo>
                  <a:pt x="216265" y="145877"/>
                </a:lnTo>
                <a:lnTo>
                  <a:pt x="270163" y="145877"/>
                </a:lnTo>
                <a:lnTo>
                  <a:pt x="323016" y="142369"/>
                </a:lnTo>
                <a:lnTo>
                  <a:pt x="372735" y="135351"/>
                </a:lnTo>
                <a:lnTo>
                  <a:pt x="417231" y="124825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693070" y="3416738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809594" y="3432671"/>
            <a:ext cx="246315" cy="1134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261835" y="515036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270163" y="0"/>
                </a:moveTo>
                <a:lnTo>
                  <a:pt x="216265" y="0"/>
                </a:lnTo>
                <a:lnTo>
                  <a:pt x="163412" y="2969"/>
                </a:lnTo>
                <a:lnTo>
                  <a:pt x="113693" y="8907"/>
                </a:lnTo>
                <a:lnTo>
                  <a:pt x="69197" y="17814"/>
                </a:lnTo>
                <a:lnTo>
                  <a:pt x="23065" y="33929"/>
                </a:lnTo>
                <a:lnTo>
                  <a:pt x="0" y="52214"/>
                </a:lnTo>
                <a:lnTo>
                  <a:pt x="0" y="71221"/>
                </a:lnTo>
                <a:lnTo>
                  <a:pt x="69197" y="105621"/>
                </a:lnTo>
                <a:lnTo>
                  <a:pt x="113693" y="114528"/>
                </a:lnTo>
                <a:lnTo>
                  <a:pt x="163412" y="120466"/>
                </a:lnTo>
                <a:lnTo>
                  <a:pt x="216265" y="123435"/>
                </a:lnTo>
                <a:lnTo>
                  <a:pt x="270163" y="123435"/>
                </a:lnTo>
                <a:lnTo>
                  <a:pt x="323016" y="120466"/>
                </a:lnTo>
                <a:lnTo>
                  <a:pt x="372735" y="114528"/>
                </a:lnTo>
                <a:lnTo>
                  <a:pt x="417231" y="105621"/>
                </a:lnTo>
                <a:lnTo>
                  <a:pt x="463363" y="89506"/>
                </a:lnTo>
                <a:lnTo>
                  <a:pt x="486429" y="71221"/>
                </a:lnTo>
                <a:lnTo>
                  <a:pt x="486429" y="52214"/>
                </a:lnTo>
                <a:lnTo>
                  <a:pt x="417231" y="17814"/>
                </a:lnTo>
                <a:lnTo>
                  <a:pt x="372735" y="8907"/>
                </a:lnTo>
                <a:lnTo>
                  <a:pt x="323016" y="2969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261835" y="5150361"/>
            <a:ext cx="487045" cy="123825"/>
          </a:xfrm>
          <a:custGeom>
            <a:avLst/>
            <a:gdLst/>
            <a:ahLst/>
            <a:cxnLst/>
            <a:rect l="l" t="t" r="r" b="b"/>
            <a:pathLst>
              <a:path w="487045" h="123825">
                <a:moveTo>
                  <a:pt x="417232" y="17814"/>
                </a:moveTo>
                <a:lnTo>
                  <a:pt x="463363" y="33929"/>
                </a:lnTo>
                <a:lnTo>
                  <a:pt x="486429" y="52213"/>
                </a:lnTo>
                <a:lnTo>
                  <a:pt x="486429" y="71221"/>
                </a:lnTo>
                <a:lnTo>
                  <a:pt x="417232" y="105621"/>
                </a:lnTo>
                <a:lnTo>
                  <a:pt x="372735" y="114528"/>
                </a:lnTo>
                <a:lnTo>
                  <a:pt x="323016" y="120466"/>
                </a:lnTo>
                <a:lnTo>
                  <a:pt x="270163" y="123435"/>
                </a:lnTo>
                <a:lnTo>
                  <a:pt x="216265" y="123435"/>
                </a:lnTo>
                <a:lnTo>
                  <a:pt x="163412" y="120466"/>
                </a:lnTo>
                <a:lnTo>
                  <a:pt x="113693" y="114528"/>
                </a:lnTo>
                <a:lnTo>
                  <a:pt x="69197" y="105621"/>
                </a:lnTo>
                <a:lnTo>
                  <a:pt x="23065" y="89506"/>
                </a:lnTo>
                <a:lnTo>
                  <a:pt x="0" y="52213"/>
                </a:lnTo>
                <a:lnTo>
                  <a:pt x="23065" y="33929"/>
                </a:lnTo>
                <a:lnTo>
                  <a:pt x="69197" y="17814"/>
                </a:lnTo>
                <a:lnTo>
                  <a:pt x="113693" y="8907"/>
                </a:lnTo>
                <a:lnTo>
                  <a:pt x="163412" y="2969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2969"/>
                </a:lnTo>
                <a:lnTo>
                  <a:pt x="372735" y="8907"/>
                </a:lnTo>
                <a:lnTo>
                  <a:pt x="417232" y="1781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258952" y="5138701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751147" y="5138701"/>
            <a:ext cx="2540" cy="76835"/>
          </a:xfrm>
          <a:custGeom>
            <a:avLst/>
            <a:gdLst/>
            <a:ahLst/>
            <a:cxnLst/>
            <a:rect l="l" t="t" r="r" b="b"/>
            <a:pathLst>
              <a:path w="2540" h="76835">
                <a:moveTo>
                  <a:pt x="0" y="0"/>
                </a:moveTo>
                <a:lnTo>
                  <a:pt x="2257" y="76764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258952" y="5177084"/>
            <a:ext cx="482600" cy="0"/>
          </a:xfrm>
          <a:custGeom>
            <a:avLst/>
            <a:gdLst/>
            <a:ahLst/>
            <a:cxnLst/>
            <a:rect l="l" t="t" r="r" b="b"/>
            <a:pathLst>
              <a:path w="482600" h="0">
                <a:moveTo>
                  <a:pt x="0" y="0"/>
                </a:moveTo>
                <a:lnTo>
                  <a:pt x="482600" y="0"/>
                </a:lnTo>
              </a:path>
            </a:pathLst>
          </a:custGeom>
          <a:ln w="76765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257882" y="5048829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270163" y="0"/>
                </a:moveTo>
                <a:lnTo>
                  <a:pt x="216265" y="0"/>
                </a:lnTo>
                <a:lnTo>
                  <a:pt x="163412" y="3508"/>
                </a:lnTo>
                <a:lnTo>
                  <a:pt x="113693" y="10526"/>
                </a:lnTo>
                <a:lnTo>
                  <a:pt x="69197" y="21053"/>
                </a:lnTo>
                <a:lnTo>
                  <a:pt x="23065" y="40098"/>
                </a:lnTo>
                <a:lnTo>
                  <a:pt x="0" y="61707"/>
                </a:lnTo>
                <a:lnTo>
                  <a:pt x="0" y="84170"/>
                </a:lnTo>
                <a:lnTo>
                  <a:pt x="69197" y="124825"/>
                </a:lnTo>
                <a:lnTo>
                  <a:pt x="113693" y="135352"/>
                </a:lnTo>
                <a:lnTo>
                  <a:pt x="163412" y="142369"/>
                </a:lnTo>
                <a:lnTo>
                  <a:pt x="216265" y="145878"/>
                </a:lnTo>
                <a:lnTo>
                  <a:pt x="270163" y="145878"/>
                </a:lnTo>
                <a:lnTo>
                  <a:pt x="323016" y="142369"/>
                </a:lnTo>
                <a:lnTo>
                  <a:pt x="372735" y="135352"/>
                </a:lnTo>
                <a:lnTo>
                  <a:pt x="417231" y="124825"/>
                </a:lnTo>
                <a:lnTo>
                  <a:pt x="463363" y="105779"/>
                </a:lnTo>
                <a:lnTo>
                  <a:pt x="486429" y="84170"/>
                </a:lnTo>
                <a:lnTo>
                  <a:pt x="486429" y="61707"/>
                </a:lnTo>
                <a:lnTo>
                  <a:pt x="417231" y="21053"/>
                </a:lnTo>
                <a:lnTo>
                  <a:pt x="372735" y="10526"/>
                </a:lnTo>
                <a:lnTo>
                  <a:pt x="323016" y="3508"/>
                </a:lnTo>
                <a:lnTo>
                  <a:pt x="270163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257883" y="5048829"/>
            <a:ext cx="487045" cy="146050"/>
          </a:xfrm>
          <a:custGeom>
            <a:avLst/>
            <a:gdLst/>
            <a:ahLst/>
            <a:cxnLst/>
            <a:rect l="l" t="t" r="r" b="b"/>
            <a:pathLst>
              <a:path w="487045" h="146050">
                <a:moveTo>
                  <a:pt x="417232" y="21053"/>
                </a:moveTo>
                <a:lnTo>
                  <a:pt x="463363" y="40098"/>
                </a:lnTo>
                <a:lnTo>
                  <a:pt x="486429" y="61707"/>
                </a:lnTo>
                <a:lnTo>
                  <a:pt x="486429" y="84170"/>
                </a:lnTo>
                <a:lnTo>
                  <a:pt x="417232" y="124825"/>
                </a:lnTo>
                <a:lnTo>
                  <a:pt x="372735" y="135351"/>
                </a:lnTo>
                <a:lnTo>
                  <a:pt x="323016" y="142369"/>
                </a:lnTo>
                <a:lnTo>
                  <a:pt x="270163" y="145878"/>
                </a:lnTo>
                <a:lnTo>
                  <a:pt x="216265" y="145878"/>
                </a:lnTo>
                <a:lnTo>
                  <a:pt x="163412" y="142369"/>
                </a:lnTo>
                <a:lnTo>
                  <a:pt x="113693" y="135351"/>
                </a:lnTo>
                <a:lnTo>
                  <a:pt x="69197" y="124825"/>
                </a:lnTo>
                <a:lnTo>
                  <a:pt x="23065" y="105779"/>
                </a:lnTo>
                <a:lnTo>
                  <a:pt x="0" y="61707"/>
                </a:lnTo>
                <a:lnTo>
                  <a:pt x="23065" y="40098"/>
                </a:lnTo>
                <a:lnTo>
                  <a:pt x="69197" y="21053"/>
                </a:lnTo>
                <a:lnTo>
                  <a:pt x="113693" y="10526"/>
                </a:lnTo>
                <a:lnTo>
                  <a:pt x="163412" y="3508"/>
                </a:lnTo>
                <a:lnTo>
                  <a:pt x="216265" y="0"/>
                </a:lnTo>
                <a:lnTo>
                  <a:pt x="270163" y="0"/>
                </a:lnTo>
                <a:lnTo>
                  <a:pt x="323016" y="3508"/>
                </a:lnTo>
                <a:lnTo>
                  <a:pt x="372735" y="10526"/>
                </a:lnTo>
                <a:lnTo>
                  <a:pt x="417232" y="21053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373843" y="5067301"/>
            <a:ext cx="244469" cy="1165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762434" y="5181600"/>
            <a:ext cx="966469" cy="2540"/>
          </a:xfrm>
          <a:custGeom>
            <a:avLst/>
            <a:gdLst/>
            <a:ahLst/>
            <a:cxnLst/>
            <a:rect l="l" t="t" r="r" b="b"/>
            <a:pathLst>
              <a:path w="966470" h="2539">
                <a:moveTo>
                  <a:pt x="0" y="0"/>
                </a:moveTo>
                <a:lnTo>
                  <a:pt x="966331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624224" y="5042513"/>
            <a:ext cx="4183513" cy="31614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9182382" y="3542452"/>
            <a:ext cx="725170" cy="5080"/>
          </a:xfrm>
          <a:custGeom>
            <a:avLst/>
            <a:gdLst/>
            <a:ahLst/>
            <a:cxnLst/>
            <a:rect l="l" t="t" r="r" b="b"/>
            <a:pathLst>
              <a:path w="725170" h="5079">
                <a:moveTo>
                  <a:pt x="0" y="0"/>
                </a:moveTo>
                <a:lnTo>
                  <a:pt x="724760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566008" y="3298612"/>
            <a:ext cx="217170" cy="117475"/>
          </a:xfrm>
          <a:custGeom>
            <a:avLst/>
            <a:gdLst/>
            <a:ahLst/>
            <a:cxnLst/>
            <a:rect l="l" t="t" r="r" b="b"/>
            <a:pathLst>
              <a:path w="217170" h="117475">
                <a:moveTo>
                  <a:pt x="0" y="0"/>
                </a:moveTo>
                <a:lnTo>
                  <a:pt x="216746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048392" y="3145952"/>
            <a:ext cx="106297" cy="1255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612720" y="3145952"/>
            <a:ext cx="108544" cy="1255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808847" y="3122526"/>
            <a:ext cx="183401" cy="1153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518400" y="3040534"/>
            <a:ext cx="735965" cy="197485"/>
          </a:xfrm>
          <a:custGeom>
            <a:avLst/>
            <a:gdLst/>
            <a:ahLst/>
            <a:cxnLst/>
            <a:rect l="l" t="t" r="r" b="b"/>
            <a:pathLst>
              <a:path w="735965" h="197485">
                <a:moveTo>
                  <a:pt x="233557" y="87397"/>
                </a:moveTo>
                <a:lnTo>
                  <a:pt x="145972" y="87397"/>
                </a:lnTo>
                <a:lnTo>
                  <a:pt x="160195" y="89199"/>
                </a:lnTo>
                <a:lnTo>
                  <a:pt x="174417" y="94606"/>
                </a:lnTo>
                <a:lnTo>
                  <a:pt x="208104" y="129745"/>
                </a:lnTo>
                <a:lnTo>
                  <a:pt x="220830" y="170290"/>
                </a:lnTo>
                <a:lnTo>
                  <a:pt x="222327" y="196420"/>
                </a:lnTo>
                <a:lnTo>
                  <a:pt x="306917" y="197321"/>
                </a:lnTo>
                <a:lnTo>
                  <a:pt x="292693" y="162181"/>
                </a:lnTo>
                <a:lnTo>
                  <a:pt x="288950" y="155874"/>
                </a:lnTo>
                <a:lnTo>
                  <a:pt x="284459" y="149567"/>
                </a:lnTo>
                <a:lnTo>
                  <a:pt x="281465" y="143261"/>
                </a:lnTo>
                <a:lnTo>
                  <a:pt x="267990" y="142359"/>
                </a:lnTo>
                <a:lnTo>
                  <a:pt x="256762" y="142359"/>
                </a:lnTo>
                <a:lnTo>
                  <a:pt x="250024" y="130646"/>
                </a:lnTo>
                <a:lnTo>
                  <a:pt x="258259" y="119834"/>
                </a:lnTo>
                <a:lnTo>
                  <a:pt x="279406" y="119834"/>
                </a:lnTo>
                <a:lnTo>
                  <a:pt x="280716" y="113527"/>
                </a:lnTo>
                <a:lnTo>
                  <a:pt x="285607" y="100912"/>
                </a:lnTo>
                <a:lnTo>
                  <a:pt x="246282" y="100912"/>
                </a:lnTo>
                <a:lnTo>
                  <a:pt x="238047" y="100012"/>
                </a:lnTo>
                <a:lnTo>
                  <a:pt x="232059" y="98210"/>
                </a:lnTo>
                <a:lnTo>
                  <a:pt x="229812" y="94606"/>
                </a:lnTo>
                <a:lnTo>
                  <a:pt x="232059" y="88299"/>
                </a:lnTo>
                <a:lnTo>
                  <a:pt x="233557" y="87397"/>
                </a:lnTo>
                <a:close/>
              </a:path>
              <a:path w="735965" h="197485">
                <a:moveTo>
                  <a:pt x="416745" y="16217"/>
                </a:moveTo>
                <a:lnTo>
                  <a:pt x="277722" y="16217"/>
                </a:lnTo>
                <a:lnTo>
                  <a:pt x="398242" y="23426"/>
                </a:lnTo>
                <a:lnTo>
                  <a:pt x="486575" y="124339"/>
                </a:lnTo>
                <a:lnTo>
                  <a:pt x="480587" y="143261"/>
                </a:lnTo>
                <a:lnTo>
                  <a:pt x="476095" y="160379"/>
                </a:lnTo>
                <a:lnTo>
                  <a:pt x="473100" y="177499"/>
                </a:lnTo>
                <a:lnTo>
                  <a:pt x="472352" y="193716"/>
                </a:lnTo>
                <a:lnTo>
                  <a:pt x="509032" y="193716"/>
                </a:lnTo>
                <a:lnTo>
                  <a:pt x="510529" y="169390"/>
                </a:lnTo>
                <a:lnTo>
                  <a:pt x="515020" y="147765"/>
                </a:lnTo>
                <a:lnTo>
                  <a:pt x="541969" y="103615"/>
                </a:lnTo>
                <a:lnTo>
                  <a:pt x="580147" y="87397"/>
                </a:lnTo>
                <a:lnTo>
                  <a:pt x="666234" y="87397"/>
                </a:lnTo>
                <a:lnTo>
                  <a:pt x="663239" y="85595"/>
                </a:lnTo>
                <a:lnTo>
                  <a:pt x="652010" y="80190"/>
                </a:lnTo>
                <a:lnTo>
                  <a:pt x="640033" y="75684"/>
                </a:lnTo>
                <a:lnTo>
                  <a:pt x="476843" y="75684"/>
                </a:lnTo>
                <a:lnTo>
                  <a:pt x="416957" y="24326"/>
                </a:lnTo>
                <a:lnTo>
                  <a:pt x="441662" y="24326"/>
                </a:lnTo>
                <a:lnTo>
                  <a:pt x="426689" y="18920"/>
                </a:lnTo>
                <a:lnTo>
                  <a:pt x="416745" y="16217"/>
                </a:lnTo>
                <a:close/>
              </a:path>
              <a:path w="735965" h="197485">
                <a:moveTo>
                  <a:pt x="246282" y="82892"/>
                </a:moveTo>
                <a:lnTo>
                  <a:pt x="23205" y="82892"/>
                </a:lnTo>
                <a:lnTo>
                  <a:pt x="11977" y="83793"/>
                </a:lnTo>
                <a:lnTo>
                  <a:pt x="0" y="83793"/>
                </a:lnTo>
                <a:lnTo>
                  <a:pt x="1497" y="93704"/>
                </a:lnTo>
                <a:lnTo>
                  <a:pt x="3742" y="101814"/>
                </a:lnTo>
                <a:lnTo>
                  <a:pt x="7485" y="108121"/>
                </a:lnTo>
                <a:lnTo>
                  <a:pt x="10480" y="114428"/>
                </a:lnTo>
                <a:lnTo>
                  <a:pt x="12725" y="120735"/>
                </a:lnTo>
                <a:lnTo>
                  <a:pt x="11977" y="128844"/>
                </a:lnTo>
                <a:lnTo>
                  <a:pt x="8234" y="138755"/>
                </a:lnTo>
                <a:lnTo>
                  <a:pt x="748" y="152270"/>
                </a:lnTo>
                <a:lnTo>
                  <a:pt x="2994" y="157676"/>
                </a:lnTo>
                <a:lnTo>
                  <a:pt x="7485" y="160379"/>
                </a:lnTo>
                <a:lnTo>
                  <a:pt x="10480" y="164885"/>
                </a:lnTo>
                <a:lnTo>
                  <a:pt x="6737" y="174796"/>
                </a:lnTo>
                <a:lnTo>
                  <a:pt x="70366" y="184707"/>
                </a:lnTo>
                <a:lnTo>
                  <a:pt x="77102" y="142359"/>
                </a:lnTo>
                <a:lnTo>
                  <a:pt x="105549" y="100912"/>
                </a:lnTo>
                <a:lnTo>
                  <a:pt x="145972" y="87397"/>
                </a:lnTo>
                <a:lnTo>
                  <a:pt x="233557" y="87397"/>
                </a:lnTo>
                <a:lnTo>
                  <a:pt x="238047" y="84695"/>
                </a:lnTo>
                <a:lnTo>
                  <a:pt x="246282" y="82892"/>
                </a:lnTo>
                <a:close/>
              </a:path>
              <a:path w="735965" h="197485">
                <a:moveTo>
                  <a:pt x="666234" y="87397"/>
                </a:moveTo>
                <a:lnTo>
                  <a:pt x="580147" y="87397"/>
                </a:lnTo>
                <a:lnTo>
                  <a:pt x="593622" y="88299"/>
                </a:lnTo>
                <a:lnTo>
                  <a:pt x="607095" y="92803"/>
                </a:lnTo>
                <a:lnTo>
                  <a:pt x="638536" y="121636"/>
                </a:lnTo>
                <a:lnTo>
                  <a:pt x="652010" y="178400"/>
                </a:lnTo>
                <a:lnTo>
                  <a:pt x="725371" y="178400"/>
                </a:lnTo>
                <a:lnTo>
                  <a:pt x="730611" y="169390"/>
                </a:lnTo>
                <a:lnTo>
                  <a:pt x="732483" y="164885"/>
                </a:lnTo>
                <a:lnTo>
                  <a:pt x="692434" y="164885"/>
                </a:lnTo>
                <a:lnTo>
                  <a:pt x="683450" y="162181"/>
                </a:lnTo>
                <a:lnTo>
                  <a:pt x="675217" y="158577"/>
                </a:lnTo>
                <a:lnTo>
                  <a:pt x="666982" y="153172"/>
                </a:lnTo>
                <a:lnTo>
                  <a:pt x="730611" y="142359"/>
                </a:lnTo>
                <a:lnTo>
                  <a:pt x="719382" y="129745"/>
                </a:lnTo>
                <a:lnTo>
                  <a:pt x="708154" y="118932"/>
                </a:lnTo>
                <a:lnTo>
                  <a:pt x="697674" y="109021"/>
                </a:lnTo>
                <a:lnTo>
                  <a:pt x="686445" y="100012"/>
                </a:lnTo>
                <a:lnTo>
                  <a:pt x="675217" y="92803"/>
                </a:lnTo>
                <a:lnTo>
                  <a:pt x="666234" y="87397"/>
                </a:lnTo>
                <a:close/>
              </a:path>
              <a:path w="735965" h="197485">
                <a:moveTo>
                  <a:pt x="735851" y="152270"/>
                </a:moveTo>
                <a:lnTo>
                  <a:pt x="728365" y="157676"/>
                </a:lnTo>
                <a:lnTo>
                  <a:pt x="719382" y="161281"/>
                </a:lnTo>
                <a:lnTo>
                  <a:pt x="711147" y="163983"/>
                </a:lnTo>
                <a:lnTo>
                  <a:pt x="701417" y="164885"/>
                </a:lnTo>
                <a:lnTo>
                  <a:pt x="732483" y="164885"/>
                </a:lnTo>
                <a:lnTo>
                  <a:pt x="735851" y="156776"/>
                </a:lnTo>
                <a:lnTo>
                  <a:pt x="735851" y="152270"/>
                </a:lnTo>
                <a:close/>
              </a:path>
              <a:path w="735965" h="197485">
                <a:moveTo>
                  <a:pt x="279406" y="119834"/>
                </a:moveTo>
                <a:lnTo>
                  <a:pt x="266492" y="119834"/>
                </a:lnTo>
                <a:lnTo>
                  <a:pt x="259756" y="130646"/>
                </a:lnTo>
                <a:lnTo>
                  <a:pt x="267990" y="142359"/>
                </a:lnTo>
                <a:lnTo>
                  <a:pt x="281465" y="143261"/>
                </a:lnTo>
                <a:lnTo>
                  <a:pt x="279219" y="134250"/>
                </a:lnTo>
                <a:lnTo>
                  <a:pt x="278470" y="124339"/>
                </a:lnTo>
                <a:lnTo>
                  <a:pt x="279406" y="119834"/>
                </a:lnTo>
                <a:close/>
              </a:path>
              <a:path w="735965" h="197485">
                <a:moveTo>
                  <a:pt x="285957" y="100012"/>
                </a:moveTo>
                <a:lnTo>
                  <a:pt x="282213" y="100012"/>
                </a:lnTo>
                <a:lnTo>
                  <a:pt x="275476" y="100912"/>
                </a:lnTo>
                <a:lnTo>
                  <a:pt x="285607" y="100912"/>
                </a:lnTo>
                <a:lnTo>
                  <a:pt x="285957" y="100012"/>
                </a:lnTo>
                <a:close/>
              </a:path>
              <a:path w="735965" h="197485">
                <a:moveTo>
                  <a:pt x="308414" y="0"/>
                </a:moveTo>
                <a:lnTo>
                  <a:pt x="261252" y="4504"/>
                </a:lnTo>
                <a:lnTo>
                  <a:pt x="215590" y="17118"/>
                </a:lnTo>
                <a:lnTo>
                  <a:pt x="171424" y="38742"/>
                </a:lnTo>
                <a:lnTo>
                  <a:pt x="160944" y="45050"/>
                </a:lnTo>
                <a:lnTo>
                  <a:pt x="139984" y="55862"/>
                </a:lnTo>
                <a:lnTo>
                  <a:pt x="129504" y="60366"/>
                </a:lnTo>
                <a:lnTo>
                  <a:pt x="119772" y="63971"/>
                </a:lnTo>
                <a:lnTo>
                  <a:pt x="109292" y="68477"/>
                </a:lnTo>
                <a:lnTo>
                  <a:pt x="77852" y="76586"/>
                </a:lnTo>
                <a:lnTo>
                  <a:pt x="67372" y="78388"/>
                </a:lnTo>
                <a:lnTo>
                  <a:pt x="56142" y="80190"/>
                </a:lnTo>
                <a:lnTo>
                  <a:pt x="45662" y="81991"/>
                </a:lnTo>
                <a:lnTo>
                  <a:pt x="34434" y="82892"/>
                </a:lnTo>
                <a:lnTo>
                  <a:pt x="256012" y="82892"/>
                </a:lnTo>
                <a:lnTo>
                  <a:pt x="276225" y="84695"/>
                </a:lnTo>
                <a:lnTo>
                  <a:pt x="284459" y="87397"/>
                </a:lnTo>
                <a:lnTo>
                  <a:pt x="289699" y="90101"/>
                </a:lnTo>
                <a:lnTo>
                  <a:pt x="292693" y="81991"/>
                </a:lnTo>
                <a:lnTo>
                  <a:pt x="282962" y="80190"/>
                </a:lnTo>
                <a:lnTo>
                  <a:pt x="281663" y="64872"/>
                </a:lnTo>
                <a:lnTo>
                  <a:pt x="222327" y="64872"/>
                </a:lnTo>
                <a:lnTo>
                  <a:pt x="214092" y="38742"/>
                </a:lnTo>
                <a:lnTo>
                  <a:pt x="259756" y="38742"/>
                </a:lnTo>
                <a:lnTo>
                  <a:pt x="279219" y="36040"/>
                </a:lnTo>
                <a:lnTo>
                  <a:pt x="277722" y="16217"/>
                </a:lnTo>
                <a:lnTo>
                  <a:pt x="416745" y="16217"/>
                </a:lnTo>
                <a:lnTo>
                  <a:pt x="403482" y="12613"/>
                </a:lnTo>
                <a:lnTo>
                  <a:pt x="379528" y="7207"/>
                </a:lnTo>
                <a:lnTo>
                  <a:pt x="355574" y="2702"/>
                </a:lnTo>
                <a:lnTo>
                  <a:pt x="332367" y="900"/>
                </a:lnTo>
                <a:lnTo>
                  <a:pt x="308414" y="0"/>
                </a:lnTo>
                <a:close/>
              </a:path>
              <a:path w="735965" h="197485">
                <a:moveTo>
                  <a:pt x="441662" y="24326"/>
                </a:moveTo>
                <a:lnTo>
                  <a:pt x="416957" y="24326"/>
                </a:lnTo>
                <a:lnTo>
                  <a:pt x="436420" y="33337"/>
                </a:lnTo>
                <a:lnTo>
                  <a:pt x="454386" y="41446"/>
                </a:lnTo>
                <a:lnTo>
                  <a:pt x="470107" y="49555"/>
                </a:lnTo>
                <a:lnTo>
                  <a:pt x="483580" y="55862"/>
                </a:lnTo>
                <a:lnTo>
                  <a:pt x="495557" y="62169"/>
                </a:lnTo>
                <a:lnTo>
                  <a:pt x="506037" y="67575"/>
                </a:lnTo>
                <a:lnTo>
                  <a:pt x="514272" y="72080"/>
                </a:lnTo>
                <a:lnTo>
                  <a:pt x="520260" y="75684"/>
                </a:lnTo>
                <a:lnTo>
                  <a:pt x="535981" y="72080"/>
                </a:lnTo>
                <a:lnTo>
                  <a:pt x="515020" y="59466"/>
                </a:lnTo>
                <a:lnTo>
                  <a:pt x="494060" y="47753"/>
                </a:lnTo>
                <a:lnTo>
                  <a:pt x="471603" y="36940"/>
                </a:lnTo>
                <a:lnTo>
                  <a:pt x="449146" y="27029"/>
                </a:lnTo>
                <a:lnTo>
                  <a:pt x="441662" y="24326"/>
                </a:lnTo>
                <a:close/>
              </a:path>
              <a:path w="735965" h="197485">
                <a:moveTo>
                  <a:pt x="590627" y="67575"/>
                </a:moveTo>
                <a:lnTo>
                  <a:pt x="577902" y="67575"/>
                </a:lnTo>
                <a:lnTo>
                  <a:pt x="564427" y="68477"/>
                </a:lnTo>
                <a:lnTo>
                  <a:pt x="535981" y="72080"/>
                </a:lnTo>
                <a:lnTo>
                  <a:pt x="520260" y="75684"/>
                </a:lnTo>
                <a:lnTo>
                  <a:pt x="640033" y="75684"/>
                </a:lnTo>
                <a:lnTo>
                  <a:pt x="616079" y="70277"/>
                </a:lnTo>
                <a:lnTo>
                  <a:pt x="603352" y="68477"/>
                </a:lnTo>
                <a:lnTo>
                  <a:pt x="590627" y="67575"/>
                </a:lnTo>
                <a:close/>
              </a:path>
              <a:path w="735965" h="197485">
                <a:moveTo>
                  <a:pt x="232059" y="38742"/>
                </a:moveTo>
                <a:lnTo>
                  <a:pt x="224572" y="38742"/>
                </a:lnTo>
                <a:lnTo>
                  <a:pt x="232059" y="64872"/>
                </a:lnTo>
                <a:lnTo>
                  <a:pt x="240292" y="64872"/>
                </a:lnTo>
                <a:lnTo>
                  <a:pt x="232059" y="38742"/>
                </a:lnTo>
                <a:close/>
              </a:path>
              <a:path w="735965" h="197485">
                <a:moveTo>
                  <a:pt x="250024" y="38742"/>
                </a:moveTo>
                <a:lnTo>
                  <a:pt x="241790" y="38742"/>
                </a:lnTo>
                <a:lnTo>
                  <a:pt x="250024" y="64872"/>
                </a:lnTo>
                <a:lnTo>
                  <a:pt x="256762" y="64872"/>
                </a:lnTo>
                <a:lnTo>
                  <a:pt x="250024" y="38742"/>
                </a:lnTo>
                <a:close/>
              </a:path>
              <a:path w="735965" h="197485">
                <a:moveTo>
                  <a:pt x="279219" y="36040"/>
                </a:moveTo>
                <a:lnTo>
                  <a:pt x="259756" y="38742"/>
                </a:lnTo>
                <a:lnTo>
                  <a:pt x="267242" y="64872"/>
                </a:lnTo>
                <a:lnTo>
                  <a:pt x="281663" y="64872"/>
                </a:lnTo>
                <a:lnTo>
                  <a:pt x="279219" y="36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318250" y="3087115"/>
            <a:ext cx="133350" cy="15240"/>
          </a:xfrm>
          <a:custGeom>
            <a:avLst/>
            <a:gdLst/>
            <a:ahLst/>
            <a:cxnLst/>
            <a:rect l="l" t="t" r="r" b="b"/>
            <a:pathLst>
              <a:path w="133350" h="15239">
                <a:moveTo>
                  <a:pt x="133078" y="12698"/>
                </a:moveTo>
                <a:lnTo>
                  <a:pt x="215" y="14955"/>
                </a:lnTo>
                <a:lnTo>
                  <a:pt x="0" y="2257"/>
                </a:lnTo>
                <a:lnTo>
                  <a:pt x="132862" y="0"/>
                </a:lnTo>
                <a:lnTo>
                  <a:pt x="133078" y="12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269978" y="3044805"/>
            <a:ext cx="217804" cy="15240"/>
          </a:xfrm>
          <a:custGeom>
            <a:avLst/>
            <a:gdLst/>
            <a:ahLst/>
            <a:cxnLst/>
            <a:rect l="l" t="t" r="r" b="b"/>
            <a:pathLst>
              <a:path w="217804" h="15239">
                <a:moveTo>
                  <a:pt x="217543" y="12699"/>
                </a:moveTo>
                <a:lnTo>
                  <a:pt x="131" y="14957"/>
                </a:lnTo>
                <a:lnTo>
                  <a:pt x="0" y="2257"/>
                </a:lnTo>
                <a:lnTo>
                  <a:pt x="217411" y="0"/>
                </a:lnTo>
                <a:lnTo>
                  <a:pt x="217543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670800" y="2605476"/>
            <a:ext cx="517312" cy="3790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752541" y="2354670"/>
            <a:ext cx="578854" cy="6007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723424" y="4411209"/>
            <a:ext cx="468075" cy="49099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331200" y="4461179"/>
            <a:ext cx="462518" cy="6048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0686061" y="7766322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3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0829055" y="7370512"/>
            <a:ext cx="130175" cy="399415"/>
          </a:xfrm>
          <a:custGeom>
            <a:avLst/>
            <a:gdLst/>
            <a:ahLst/>
            <a:cxnLst/>
            <a:rect l="l" t="t" r="r" b="b"/>
            <a:pathLst>
              <a:path w="130175" h="399415">
                <a:moveTo>
                  <a:pt x="0" y="0"/>
                </a:moveTo>
                <a:lnTo>
                  <a:pt x="129821" y="0"/>
                </a:lnTo>
                <a:lnTo>
                  <a:pt x="12982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0687943" y="7483841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1" y="0"/>
                </a:lnTo>
                <a:lnTo>
                  <a:pt x="178741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0687943" y="7483841"/>
            <a:ext cx="179070" cy="399415"/>
          </a:xfrm>
          <a:custGeom>
            <a:avLst/>
            <a:gdLst/>
            <a:ahLst/>
            <a:cxnLst/>
            <a:rect l="l" t="t" r="r" b="b"/>
            <a:pathLst>
              <a:path w="179070" h="399415">
                <a:moveTo>
                  <a:pt x="0" y="0"/>
                </a:moveTo>
                <a:lnTo>
                  <a:pt x="178740" y="0"/>
                </a:lnTo>
                <a:lnTo>
                  <a:pt x="178740" y="399192"/>
                </a:lnTo>
                <a:lnTo>
                  <a:pt x="0" y="3991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0686061" y="7367129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282223" y="0"/>
                </a:moveTo>
                <a:lnTo>
                  <a:pt x="108720" y="0"/>
                </a:lnTo>
                <a:lnTo>
                  <a:pt x="0" y="120096"/>
                </a:lnTo>
                <a:lnTo>
                  <a:pt x="173502" y="120096"/>
                </a:lnTo>
                <a:lnTo>
                  <a:pt x="282223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0686061" y="7367129"/>
            <a:ext cx="282575" cy="120650"/>
          </a:xfrm>
          <a:custGeom>
            <a:avLst/>
            <a:gdLst/>
            <a:ahLst/>
            <a:cxnLst/>
            <a:rect l="l" t="t" r="r" b="b"/>
            <a:pathLst>
              <a:path w="282575" h="120650">
                <a:moveTo>
                  <a:pt x="108720" y="0"/>
                </a:moveTo>
                <a:lnTo>
                  <a:pt x="0" y="120096"/>
                </a:lnTo>
                <a:lnTo>
                  <a:pt x="173501" y="120096"/>
                </a:lnTo>
                <a:lnTo>
                  <a:pt x="282222" y="0"/>
                </a:lnTo>
                <a:lnTo>
                  <a:pt x="10872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0961935" y="7375549"/>
            <a:ext cx="15240" cy="391160"/>
          </a:xfrm>
          <a:custGeom>
            <a:avLst/>
            <a:gdLst/>
            <a:ahLst/>
            <a:cxnLst/>
            <a:rect l="l" t="t" r="r" b="b"/>
            <a:pathLst>
              <a:path w="15240" h="391159">
                <a:moveTo>
                  <a:pt x="12699" y="0"/>
                </a:moveTo>
                <a:lnTo>
                  <a:pt x="14957" y="390735"/>
                </a:lnTo>
                <a:lnTo>
                  <a:pt x="2257" y="390808"/>
                </a:lnTo>
                <a:lnTo>
                  <a:pt x="0" y="73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0861895" y="7762152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59" h="125095">
                <a:moveTo>
                  <a:pt x="111179" y="8338"/>
                </a:moveTo>
                <a:lnTo>
                  <a:pt x="9579" y="125051"/>
                </a:lnTo>
                <a:lnTo>
                  <a:pt x="0" y="116713"/>
                </a:lnTo>
                <a:lnTo>
                  <a:pt x="101600" y="0"/>
                </a:lnTo>
                <a:lnTo>
                  <a:pt x="111179" y="8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0710520" y="7536278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2" y="0"/>
                </a:lnTo>
                <a:lnTo>
                  <a:pt x="118532" y="230042"/>
                </a:lnTo>
                <a:lnTo>
                  <a:pt x="0" y="23004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0710520" y="7536278"/>
            <a:ext cx="118745" cy="230504"/>
          </a:xfrm>
          <a:custGeom>
            <a:avLst/>
            <a:gdLst/>
            <a:ahLst/>
            <a:cxnLst/>
            <a:rect l="l" t="t" r="r" b="b"/>
            <a:pathLst>
              <a:path w="118745" h="230504">
                <a:moveTo>
                  <a:pt x="0" y="0"/>
                </a:moveTo>
                <a:lnTo>
                  <a:pt x="118533" y="0"/>
                </a:lnTo>
                <a:lnTo>
                  <a:pt x="118533" y="230043"/>
                </a:lnTo>
                <a:lnTo>
                  <a:pt x="0" y="2300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0727455" y="7646226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81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785100" y="6937791"/>
            <a:ext cx="475019" cy="4028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394700" y="7306091"/>
            <a:ext cx="957619" cy="4028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174212" y="7484485"/>
            <a:ext cx="387672" cy="47841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013700" y="6493291"/>
            <a:ext cx="1251795" cy="61151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539577" y="7211343"/>
            <a:ext cx="576113" cy="79925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1264900" y="746270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9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1420683" y="7018711"/>
            <a:ext cx="136525" cy="448309"/>
          </a:xfrm>
          <a:custGeom>
            <a:avLst/>
            <a:gdLst/>
            <a:ahLst/>
            <a:cxnLst/>
            <a:rect l="l" t="t" r="r" b="b"/>
            <a:pathLst>
              <a:path w="136525" h="448309">
                <a:moveTo>
                  <a:pt x="0" y="0"/>
                </a:moveTo>
                <a:lnTo>
                  <a:pt x="136052" y="0"/>
                </a:lnTo>
                <a:lnTo>
                  <a:pt x="136052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1272797" y="7145838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19" y="0"/>
                </a:lnTo>
                <a:lnTo>
                  <a:pt x="187319" y="447789"/>
                </a:lnTo>
                <a:lnTo>
                  <a:pt x="0" y="447789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1272797" y="7145838"/>
            <a:ext cx="187325" cy="448309"/>
          </a:xfrm>
          <a:custGeom>
            <a:avLst/>
            <a:gdLst/>
            <a:ahLst/>
            <a:cxnLst/>
            <a:rect l="l" t="t" r="r" b="b"/>
            <a:pathLst>
              <a:path w="187325" h="448309">
                <a:moveTo>
                  <a:pt x="0" y="0"/>
                </a:moveTo>
                <a:lnTo>
                  <a:pt x="187320" y="0"/>
                </a:lnTo>
                <a:lnTo>
                  <a:pt x="187320" y="447790"/>
                </a:lnTo>
                <a:lnTo>
                  <a:pt x="0" y="4477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1264900" y="701491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295769" y="0"/>
                </a:moveTo>
                <a:lnTo>
                  <a:pt x="113939" y="0"/>
                </a:lnTo>
                <a:lnTo>
                  <a:pt x="0" y="134716"/>
                </a:lnTo>
                <a:lnTo>
                  <a:pt x="181829" y="134716"/>
                </a:lnTo>
                <a:lnTo>
                  <a:pt x="295769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1264900" y="7014915"/>
            <a:ext cx="295910" cy="135255"/>
          </a:xfrm>
          <a:custGeom>
            <a:avLst/>
            <a:gdLst/>
            <a:ahLst/>
            <a:cxnLst/>
            <a:rect l="l" t="t" r="r" b="b"/>
            <a:pathLst>
              <a:path w="295909" h="135254">
                <a:moveTo>
                  <a:pt x="113939" y="0"/>
                </a:moveTo>
                <a:lnTo>
                  <a:pt x="0" y="134716"/>
                </a:lnTo>
                <a:lnTo>
                  <a:pt x="181829" y="134716"/>
                </a:lnTo>
                <a:lnTo>
                  <a:pt x="295768" y="0"/>
                </a:lnTo>
                <a:lnTo>
                  <a:pt x="11393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1560246" y="7024370"/>
            <a:ext cx="15240" cy="438784"/>
          </a:xfrm>
          <a:custGeom>
            <a:avLst/>
            <a:gdLst/>
            <a:ahLst/>
            <a:cxnLst/>
            <a:rect l="l" t="t" r="r" b="b"/>
            <a:pathLst>
              <a:path w="15240" h="438784">
                <a:moveTo>
                  <a:pt x="12699" y="0"/>
                </a:moveTo>
                <a:lnTo>
                  <a:pt x="14957" y="438303"/>
                </a:lnTo>
                <a:lnTo>
                  <a:pt x="2257" y="438368"/>
                </a:lnTo>
                <a:lnTo>
                  <a:pt x="0" y="65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1455191" y="7458698"/>
            <a:ext cx="116839" cy="139065"/>
          </a:xfrm>
          <a:custGeom>
            <a:avLst/>
            <a:gdLst/>
            <a:ahLst/>
            <a:cxnLst/>
            <a:rect l="l" t="t" r="r" b="b"/>
            <a:pathLst>
              <a:path w="116840" h="139065">
                <a:moveTo>
                  <a:pt x="116329" y="8013"/>
                </a:moveTo>
                <a:lnTo>
                  <a:pt x="9852" y="138935"/>
                </a:lnTo>
                <a:lnTo>
                  <a:pt x="0" y="130921"/>
                </a:lnTo>
                <a:lnTo>
                  <a:pt x="106477" y="0"/>
                </a:lnTo>
                <a:lnTo>
                  <a:pt x="116329" y="8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1296460" y="7204656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1296460" y="7204656"/>
            <a:ext cx="124460" cy="258445"/>
          </a:xfrm>
          <a:custGeom>
            <a:avLst/>
            <a:gdLst/>
            <a:ahLst/>
            <a:cxnLst/>
            <a:rect l="l" t="t" r="r" b="b"/>
            <a:pathLst>
              <a:path w="124459" h="258445">
                <a:moveTo>
                  <a:pt x="0" y="0"/>
                </a:moveTo>
                <a:lnTo>
                  <a:pt x="124222" y="0"/>
                </a:lnTo>
                <a:lnTo>
                  <a:pt x="124222" y="258048"/>
                </a:lnTo>
                <a:lnTo>
                  <a:pt x="0" y="25804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1314206" y="7282451"/>
            <a:ext cx="95250" cy="91440"/>
          </a:xfrm>
          <a:custGeom>
            <a:avLst/>
            <a:gdLst/>
            <a:ahLst/>
            <a:cxnLst/>
            <a:rect l="l" t="t" r="r" b="b"/>
            <a:pathLst>
              <a:path w="95250" h="91440">
                <a:moveTo>
                  <a:pt x="0" y="0"/>
                </a:moveTo>
                <a:lnTo>
                  <a:pt x="94645" y="0"/>
                </a:lnTo>
                <a:lnTo>
                  <a:pt x="94645" y="91075"/>
                </a:lnTo>
                <a:lnTo>
                  <a:pt x="0" y="91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0399324" y="3406986"/>
            <a:ext cx="176530" cy="124460"/>
          </a:xfrm>
          <a:custGeom>
            <a:avLst/>
            <a:gdLst/>
            <a:ahLst/>
            <a:cxnLst/>
            <a:rect l="l" t="t" r="r" b="b"/>
            <a:pathLst>
              <a:path w="176529" h="124460">
                <a:moveTo>
                  <a:pt x="0" y="124177"/>
                </a:moveTo>
                <a:lnTo>
                  <a:pt x="17610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0153226" y="3653083"/>
            <a:ext cx="2540" cy="117475"/>
          </a:xfrm>
          <a:custGeom>
            <a:avLst/>
            <a:gdLst/>
            <a:ahLst/>
            <a:cxnLst/>
            <a:rect l="l" t="t" r="r" b="b"/>
            <a:pathLst>
              <a:path w="2540" h="117475">
                <a:moveTo>
                  <a:pt x="0" y="0"/>
                </a:moveTo>
                <a:lnTo>
                  <a:pt x="2257" y="117404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0397066" y="3506328"/>
            <a:ext cx="375285" cy="411480"/>
          </a:xfrm>
          <a:custGeom>
            <a:avLst/>
            <a:gdLst/>
            <a:ahLst/>
            <a:cxnLst/>
            <a:rect l="l" t="t" r="r" b="b"/>
            <a:pathLst>
              <a:path w="375284" h="411479">
                <a:moveTo>
                  <a:pt x="0" y="410915"/>
                </a:moveTo>
                <a:lnTo>
                  <a:pt x="374791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0916356" y="3505200"/>
            <a:ext cx="2540" cy="280035"/>
          </a:xfrm>
          <a:custGeom>
            <a:avLst/>
            <a:gdLst/>
            <a:ahLst/>
            <a:cxnLst/>
            <a:rect l="l" t="t" r="r" b="b"/>
            <a:pathLst>
              <a:path w="2540" h="280035">
                <a:moveTo>
                  <a:pt x="0" y="0"/>
                </a:moveTo>
                <a:lnTo>
                  <a:pt x="2257" y="279964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0424161" y="3939821"/>
            <a:ext cx="269240" cy="2540"/>
          </a:xfrm>
          <a:custGeom>
            <a:avLst/>
            <a:gdLst/>
            <a:ahLst/>
            <a:cxnLst/>
            <a:rect l="l" t="t" r="r" b="b"/>
            <a:pathLst>
              <a:path w="269240" h="2539">
                <a:moveTo>
                  <a:pt x="0" y="0"/>
                </a:moveTo>
                <a:lnTo>
                  <a:pt x="268685" y="0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999307" y="5172569"/>
            <a:ext cx="239395" cy="5080"/>
          </a:xfrm>
          <a:custGeom>
            <a:avLst/>
            <a:gdLst/>
            <a:ahLst/>
            <a:cxnLst/>
            <a:rect l="l" t="t" r="r" b="b"/>
            <a:pathLst>
              <a:path w="239395" h="5079">
                <a:moveTo>
                  <a:pt x="0" y="4515"/>
                </a:moveTo>
                <a:lnTo>
                  <a:pt x="239324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1013440" y="3077351"/>
            <a:ext cx="339090" cy="239395"/>
          </a:xfrm>
          <a:custGeom>
            <a:avLst/>
            <a:gdLst/>
            <a:ahLst/>
            <a:cxnLst/>
            <a:rect l="l" t="t" r="r" b="b"/>
            <a:pathLst>
              <a:path w="339090" h="239395">
                <a:moveTo>
                  <a:pt x="0" y="239324"/>
                </a:moveTo>
                <a:lnTo>
                  <a:pt x="338666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1212124" y="3926276"/>
            <a:ext cx="254000" cy="2540"/>
          </a:xfrm>
          <a:custGeom>
            <a:avLst/>
            <a:gdLst/>
            <a:ahLst/>
            <a:cxnLst/>
            <a:rect l="l" t="t" r="r" b="b"/>
            <a:pathLst>
              <a:path w="254000" h="2539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9997440" y="4034649"/>
            <a:ext cx="140335" cy="1002665"/>
          </a:xfrm>
          <a:custGeom>
            <a:avLst/>
            <a:gdLst/>
            <a:ahLst/>
            <a:cxnLst/>
            <a:rect l="l" t="t" r="r" b="b"/>
            <a:pathLst>
              <a:path w="140334" h="1002664">
                <a:moveTo>
                  <a:pt x="139981" y="0"/>
                </a:moveTo>
                <a:lnTo>
                  <a:pt x="0" y="1002453"/>
                </a:lnTo>
              </a:path>
            </a:pathLst>
          </a:custGeom>
          <a:ln w="12699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0833099" y="4034649"/>
            <a:ext cx="158115" cy="1034415"/>
          </a:xfrm>
          <a:custGeom>
            <a:avLst/>
            <a:gdLst/>
            <a:ahLst/>
            <a:cxnLst/>
            <a:rect l="l" t="t" r="r" b="b"/>
            <a:pathLst>
              <a:path w="158115" h="1034414">
                <a:moveTo>
                  <a:pt x="158044" y="0"/>
                </a:moveTo>
                <a:lnTo>
                  <a:pt x="0" y="1034062"/>
                </a:lnTo>
              </a:path>
            </a:pathLst>
          </a:custGeom>
          <a:ln w="12700">
            <a:solidFill>
              <a:srgbClr val="9292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9498325" y="6489700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351230" y="0"/>
                </a:moveTo>
                <a:lnTo>
                  <a:pt x="297144" y="1084"/>
                </a:lnTo>
                <a:lnTo>
                  <a:pt x="244088" y="4338"/>
                </a:lnTo>
                <a:lnTo>
                  <a:pt x="193089" y="9760"/>
                </a:lnTo>
                <a:lnTo>
                  <a:pt x="145176" y="17352"/>
                </a:lnTo>
                <a:lnTo>
                  <a:pt x="101379" y="27112"/>
                </a:lnTo>
                <a:lnTo>
                  <a:pt x="50689" y="43850"/>
                </a:lnTo>
                <a:lnTo>
                  <a:pt x="16896" y="62551"/>
                </a:lnTo>
                <a:lnTo>
                  <a:pt x="0" y="82432"/>
                </a:lnTo>
                <a:lnTo>
                  <a:pt x="0" y="102705"/>
                </a:lnTo>
                <a:lnTo>
                  <a:pt x="50689" y="141287"/>
                </a:lnTo>
                <a:lnTo>
                  <a:pt x="101379" y="158024"/>
                </a:lnTo>
                <a:lnTo>
                  <a:pt x="145176" y="167785"/>
                </a:lnTo>
                <a:lnTo>
                  <a:pt x="193089" y="175376"/>
                </a:lnTo>
                <a:lnTo>
                  <a:pt x="244088" y="180799"/>
                </a:lnTo>
                <a:lnTo>
                  <a:pt x="297144" y="184052"/>
                </a:lnTo>
                <a:lnTo>
                  <a:pt x="351230" y="185137"/>
                </a:lnTo>
                <a:lnTo>
                  <a:pt x="405315" y="184052"/>
                </a:lnTo>
                <a:lnTo>
                  <a:pt x="458372" y="180799"/>
                </a:lnTo>
                <a:lnTo>
                  <a:pt x="509371" y="175376"/>
                </a:lnTo>
                <a:lnTo>
                  <a:pt x="557283" y="167785"/>
                </a:lnTo>
                <a:lnTo>
                  <a:pt x="601080" y="158024"/>
                </a:lnTo>
                <a:lnTo>
                  <a:pt x="651770" y="141287"/>
                </a:lnTo>
                <a:lnTo>
                  <a:pt x="685563" y="122585"/>
                </a:lnTo>
                <a:lnTo>
                  <a:pt x="702460" y="102705"/>
                </a:lnTo>
                <a:lnTo>
                  <a:pt x="702460" y="82432"/>
                </a:lnTo>
                <a:lnTo>
                  <a:pt x="651770" y="43850"/>
                </a:lnTo>
                <a:lnTo>
                  <a:pt x="601080" y="27112"/>
                </a:lnTo>
                <a:lnTo>
                  <a:pt x="557283" y="17352"/>
                </a:lnTo>
                <a:lnTo>
                  <a:pt x="509371" y="9760"/>
                </a:lnTo>
                <a:lnTo>
                  <a:pt x="458372" y="4338"/>
                </a:lnTo>
                <a:lnTo>
                  <a:pt x="405315" y="108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9498324" y="6489700"/>
            <a:ext cx="702945" cy="185420"/>
          </a:xfrm>
          <a:custGeom>
            <a:avLst/>
            <a:gdLst/>
            <a:ahLst/>
            <a:cxnLst/>
            <a:rect l="l" t="t" r="r" b="b"/>
            <a:pathLst>
              <a:path w="702945" h="185420">
                <a:moveTo>
                  <a:pt x="601080" y="27112"/>
                </a:moveTo>
                <a:lnTo>
                  <a:pt x="651770" y="43850"/>
                </a:lnTo>
                <a:lnTo>
                  <a:pt x="685563" y="62551"/>
                </a:lnTo>
                <a:lnTo>
                  <a:pt x="702460" y="82432"/>
                </a:lnTo>
                <a:lnTo>
                  <a:pt x="702460" y="102705"/>
                </a:lnTo>
                <a:lnTo>
                  <a:pt x="651770" y="141287"/>
                </a:lnTo>
                <a:lnTo>
                  <a:pt x="601080" y="158024"/>
                </a:lnTo>
                <a:lnTo>
                  <a:pt x="557283" y="167785"/>
                </a:lnTo>
                <a:lnTo>
                  <a:pt x="509371" y="175377"/>
                </a:lnTo>
                <a:lnTo>
                  <a:pt x="458372" y="180799"/>
                </a:lnTo>
                <a:lnTo>
                  <a:pt x="405315" y="184053"/>
                </a:lnTo>
                <a:lnTo>
                  <a:pt x="351230" y="185137"/>
                </a:lnTo>
                <a:lnTo>
                  <a:pt x="297144" y="184053"/>
                </a:lnTo>
                <a:lnTo>
                  <a:pt x="244088" y="180799"/>
                </a:lnTo>
                <a:lnTo>
                  <a:pt x="193089" y="175377"/>
                </a:lnTo>
                <a:lnTo>
                  <a:pt x="145176" y="167785"/>
                </a:lnTo>
                <a:lnTo>
                  <a:pt x="101379" y="158024"/>
                </a:lnTo>
                <a:lnTo>
                  <a:pt x="50689" y="141287"/>
                </a:lnTo>
                <a:lnTo>
                  <a:pt x="16896" y="122585"/>
                </a:lnTo>
                <a:lnTo>
                  <a:pt x="0" y="102705"/>
                </a:lnTo>
                <a:lnTo>
                  <a:pt x="0" y="82432"/>
                </a:lnTo>
                <a:lnTo>
                  <a:pt x="50689" y="43850"/>
                </a:lnTo>
                <a:lnTo>
                  <a:pt x="101379" y="27112"/>
                </a:lnTo>
                <a:lnTo>
                  <a:pt x="145176" y="17352"/>
                </a:lnTo>
                <a:lnTo>
                  <a:pt x="193089" y="9760"/>
                </a:lnTo>
                <a:lnTo>
                  <a:pt x="244088" y="4338"/>
                </a:lnTo>
                <a:lnTo>
                  <a:pt x="297144" y="1084"/>
                </a:lnTo>
                <a:lnTo>
                  <a:pt x="351230" y="0"/>
                </a:lnTo>
                <a:lnTo>
                  <a:pt x="405315" y="1084"/>
                </a:lnTo>
                <a:lnTo>
                  <a:pt x="458372" y="4338"/>
                </a:lnTo>
                <a:lnTo>
                  <a:pt x="509371" y="9760"/>
                </a:lnTo>
                <a:lnTo>
                  <a:pt x="557283" y="17352"/>
                </a:lnTo>
                <a:lnTo>
                  <a:pt x="601080" y="27112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9489864" y="6468409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0196548" y="6468409"/>
            <a:ext cx="15240" cy="115570"/>
          </a:xfrm>
          <a:custGeom>
            <a:avLst/>
            <a:gdLst/>
            <a:ahLst/>
            <a:cxnLst/>
            <a:rect l="l" t="t" r="r" b="b"/>
            <a:pathLst>
              <a:path w="15240" h="115570">
                <a:moveTo>
                  <a:pt x="12697" y="0"/>
                </a:moveTo>
                <a:lnTo>
                  <a:pt x="14955" y="115146"/>
                </a:lnTo>
                <a:lnTo>
                  <a:pt x="2257" y="115395"/>
                </a:lnTo>
                <a:lnTo>
                  <a:pt x="0" y="248"/>
                </a:lnTo>
                <a:lnTo>
                  <a:pt x="1269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9496212" y="6468534"/>
            <a:ext cx="700405" cy="113030"/>
          </a:xfrm>
          <a:custGeom>
            <a:avLst/>
            <a:gdLst/>
            <a:ahLst/>
            <a:cxnLst/>
            <a:rect l="l" t="t" r="r" b="b"/>
            <a:pathLst>
              <a:path w="700404" h="113029">
                <a:moveTo>
                  <a:pt x="0" y="0"/>
                </a:moveTo>
                <a:lnTo>
                  <a:pt x="699910" y="0"/>
                </a:lnTo>
                <a:lnTo>
                  <a:pt x="699910" y="112887"/>
                </a:lnTo>
                <a:lnTo>
                  <a:pt x="0" y="112887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9491552" y="6335324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351230" y="0"/>
                </a:moveTo>
                <a:lnTo>
                  <a:pt x="297144" y="1264"/>
                </a:lnTo>
                <a:lnTo>
                  <a:pt x="244088" y="5058"/>
                </a:lnTo>
                <a:lnTo>
                  <a:pt x="193089" y="11382"/>
                </a:lnTo>
                <a:lnTo>
                  <a:pt x="145176" y="20235"/>
                </a:lnTo>
                <a:lnTo>
                  <a:pt x="101379" y="31618"/>
                </a:lnTo>
                <a:lnTo>
                  <a:pt x="50689" y="51136"/>
                </a:lnTo>
                <a:lnTo>
                  <a:pt x="16896" y="72945"/>
                </a:lnTo>
                <a:lnTo>
                  <a:pt x="0" y="96128"/>
                </a:lnTo>
                <a:lnTo>
                  <a:pt x="0" y="119770"/>
                </a:lnTo>
                <a:lnTo>
                  <a:pt x="50689" y="164763"/>
                </a:lnTo>
                <a:lnTo>
                  <a:pt x="101379" y="184282"/>
                </a:lnTo>
                <a:lnTo>
                  <a:pt x="145176" y="195664"/>
                </a:lnTo>
                <a:lnTo>
                  <a:pt x="193089" y="204517"/>
                </a:lnTo>
                <a:lnTo>
                  <a:pt x="244088" y="210840"/>
                </a:lnTo>
                <a:lnTo>
                  <a:pt x="297144" y="214634"/>
                </a:lnTo>
                <a:lnTo>
                  <a:pt x="351230" y="215899"/>
                </a:lnTo>
                <a:lnTo>
                  <a:pt x="405315" y="214634"/>
                </a:lnTo>
                <a:lnTo>
                  <a:pt x="458372" y="210840"/>
                </a:lnTo>
                <a:lnTo>
                  <a:pt x="509371" y="204517"/>
                </a:lnTo>
                <a:lnTo>
                  <a:pt x="557283" y="195664"/>
                </a:lnTo>
                <a:lnTo>
                  <a:pt x="601080" y="184282"/>
                </a:lnTo>
                <a:lnTo>
                  <a:pt x="651770" y="164763"/>
                </a:lnTo>
                <a:lnTo>
                  <a:pt x="685563" y="142954"/>
                </a:lnTo>
                <a:lnTo>
                  <a:pt x="702460" y="119770"/>
                </a:lnTo>
                <a:lnTo>
                  <a:pt x="702460" y="96128"/>
                </a:lnTo>
                <a:lnTo>
                  <a:pt x="651770" y="51136"/>
                </a:lnTo>
                <a:lnTo>
                  <a:pt x="601080" y="31618"/>
                </a:lnTo>
                <a:lnTo>
                  <a:pt x="557283" y="20235"/>
                </a:lnTo>
                <a:lnTo>
                  <a:pt x="509371" y="11382"/>
                </a:lnTo>
                <a:lnTo>
                  <a:pt x="458372" y="5058"/>
                </a:lnTo>
                <a:lnTo>
                  <a:pt x="405315" y="1264"/>
                </a:lnTo>
                <a:lnTo>
                  <a:pt x="35123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9491552" y="6335325"/>
            <a:ext cx="702945" cy="215900"/>
          </a:xfrm>
          <a:custGeom>
            <a:avLst/>
            <a:gdLst/>
            <a:ahLst/>
            <a:cxnLst/>
            <a:rect l="l" t="t" r="r" b="b"/>
            <a:pathLst>
              <a:path w="702945" h="215900">
                <a:moveTo>
                  <a:pt x="601080" y="31617"/>
                </a:moveTo>
                <a:lnTo>
                  <a:pt x="651770" y="51136"/>
                </a:lnTo>
                <a:lnTo>
                  <a:pt x="685563" y="72945"/>
                </a:lnTo>
                <a:lnTo>
                  <a:pt x="702460" y="96129"/>
                </a:lnTo>
                <a:lnTo>
                  <a:pt x="702460" y="119770"/>
                </a:lnTo>
                <a:lnTo>
                  <a:pt x="651770" y="164763"/>
                </a:lnTo>
                <a:lnTo>
                  <a:pt x="601080" y="184282"/>
                </a:lnTo>
                <a:lnTo>
                  <a:pt x="557283" y="195664"/>
                </a:lnTo>
                <a:lnTo>
                  <a:pt x="509371" y="204517"/>
                </a:lnTo>
                <a:lnTo>
                  <a:pt x="458372" y="210841"/>
                </a:lnTo>
                <a:lnTo>
                  <a:pt x="405315" y="214635"/>
                </a:lnTo>
                <a:lnTo>
                  <a:pt x="351230" y="215899"/>
                </a:lnTo>
                <a:lnTo>
                  <a:pt x="297144" y="214635"/>
                </a:lnTo>
                <a:lnTo>
                  <a:pt x="244088" y="210841"/>
                </a:lnTo>
                <a:lnTo>
                  <a:pt x="193089" y="204517"/>
                </a:lnTo>
                <a:lnTo>
                  <a:pt x="145176" y="195664"/>
                </a:lnTo>
                <a:lnTo>
                  <a:pt x="101379" y="184282"/>
                </a:lnTo>
                <a:lnTo>
                  <a:pt x="50689" y="164763"/>
                </a:lnTo>
                <a:lnTo>
                  <a:pt x="16896" y="142954"/>
                </a:lnTo>
                <a:lnTo>
                  <a:pt x="0" y="119770"/>
                </a:lnTo>
                <a:lnTo>
                  <a:pt x="0" y="96129"/>
                </a:lnTo>
                <a:lnTo>
                  <a:pt x="50689" y="51136"/>
                </a:lnTo>
                <a:lnTo>
                  <a:pt x="101379" y="31617"/>
                </a:lnTo>
                <a:lnTo>
                  <a:pt x="145176" y="20235"/>
                </a:lnTo>
                <a:lnTo>
                  <a:pt x="193089" y="11382"/>
                </a:lnTo>
                <a:lnTo>
                  <a:pt x="244088" y="5058"/>
                </a:lnTo>
                <a:lnTo>
                  <a:pt x="297144" y="1264"/>
                </a:lnTo>
                <a:lnTo>
                  <a:pt x="351230" y="0"/>
                </a:lnTo>
                <a:lnTo>
                  <a:pt x="405315" y="1264"/>
                </a:lnTo>
                <a:lnTo>
                  <a:pt x="458372" y="5058"/>
                </a:lnTo>
                <a:lnTo>
                  <a:pt x="509371" y="11382"/>
                </a:lnTo>
                <a:lnTo>
                  <a:pt x="557283" y="20235"/>
                </a:lnTo>
                <a:lnTo>
                  <a:pt x="601080" y="31617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9658513" y="6367783"/>
            <a:ext cx="352732" cy="15634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9842500" y="7213600"/>
            <a:ext cx="273191" cy="39059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9717899" y="7028461"/>
            <a:ext cx="419522" cy="57389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791591" y="5023556"/>
            <a:ext cx="273190" cy="39285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7665579" y="4838700"/>
            <a:ext cx="419524" cy="58180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/>
          <p:nvPr/>
        </p:nvSpPr>
        <p:spPr>
          <a:xfrm>
            <a:off x="12269330" y="9231226"/>
            <a:ext cx="206375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600">
                <a:latin typeface="Arial"/>
                <a:cs typeface="Arial"/>
              </a:rPr>
              <a:t>3-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10344212" y="9271588"/>
            <a:ext cx="1464310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z="1600" spc="-10">
                <a:latin typeface="Arial"/>
                <a:cs typeface="Arial"/>
              </a:rPr>
              <a:t>Transport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2018-10-08T21:51:15Z</dcterms:created>
  <dcterms:modified xsi:type="dcterms:W3CDTF">2018-10-08T21:51:15Z</dcterms:modified>
</cp:coreProperties>
</file>